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82" r:id="rId9"/>
    <p:sldId id="283" r:id="rId10"/>
    <p:sldId id="284" r:id="rId11"/>
    <p:sldId id="260" r:id="rId12"/>
    <p:sldId id="265" r:id="rId13"/>
    <p:sldId id="261" r:id="rId14"/>
    <p:sldId id="264" r:id="rId15"/>
    <p:sldId id="263" r:id="rId16"/>
    <p:sldId id="277" r:id="rId17"/>
    <p:sldId id="267" r:id="rId18"/>
    <p:sldId id="268" r:id="rId19"/>
    <p:sldId id="269" r:id="rId20"/>
    <p:sldId id="270" r:id="rId21"/>
    <p:sldId id="271" r:id="rId22"/>
    <p:sldId id="272" r:id="rId23"/>
    <p:sldId id="276" r:id="rId24"/>
    <p:sldId id="273" r:id="rId25"/>
    <p:sldId id="278" r:id="rId26"/>
    <p:sldId id="274" r:id="rId27"/>
    <p:sldId id="262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05B"/>
    <a:srgbClr val="E07A5F"/>
    <a:srgbClr val="F2CC8F"/>
    <a:srgbClr val="81B29A"/>
    <a:srgbClr val="F4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01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F9FF-5C4F-498E-91DE-274BCC38B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16CE9-9CB4-4B88-B044-B36D7150F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FF75-3ACD-417B-89D3-84AB9593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298F-78E4-4E3F-A133-DBD7F703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AC35D-8B53-45EF-A80E-243A7483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87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6BD18-BB57-423D-A689-9DAFA1A0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2863F-9773-4D03-891B-991F59FE8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79C3-501A-481E-ABC9-B5A20017A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4F673-8F15-42A9-B141-A79754D6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6006-7AA9-4002-ACDC-2B6A2FB2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85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80327-8F76-43E6-A105-21929723E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A2EC8-DA54-4455-AA75-4AA77DBC4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09B75-D514-4A98-A981-07B9AE4A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CA15F-24E9-46AC-A1E6-83BFD71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875E4-D7B2-470D-B829-1DAAFEDF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21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2DF7-FC0F-41D0-BF57-D65B0CE9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21EDF-A07D-4EED-B81C-5A63B073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CED7-0287-4CDB-A3C4-0906FF3F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451FA-4A8B-4C99-A831-2B9502AC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AD03-FE5B-4D20-84A9-2261A58F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48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6151-0752-4C84-8951-1478A974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37659-5E64-4A2F-9595-ADF50D15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59BE-6A16-4810-A670-30A84958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E4D38-E9C5-473E-9495-C68EC980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147AB-FC7F-47F5-8C66-11E2712A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20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BA77-DFFA-48BB-835F-82D0A2FA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2BE69-3093-4F29-8AE9-EA11B4C20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B3F90-9953-4AD7-9736-E93770D4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EF595-C71B-4625-959E-049C4A4A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DC4AB-7C24-46A7-8D72-374E19CE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922F1-A7B0-4E0C-8BC0-A77A9B96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46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AF6E-5260-4096-A194-BF69680F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25184-C783-47C1-80C8-37AC0EA74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8DE07-BDB8-42FD-A515-625B43409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D3532-9999-4E28-8664-CA26C905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D025E-8471-4747-86AA-BA5E89884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FBCBD-FB75-437A-9F45-84325561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4E01A-ACF6-44DB-AA5E-5C59BCA9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E11B0-F52E-4609-9B3B-A8B08D85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56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8E51-5B1B-4E29-A868-143EB648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BCC10-577B-45C5-8A42-E79DB284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4BA4C-7BB2-4CB0-AA9F-B0A4FD69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A13FA-AEC1-4449-B685-5E4E7543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90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4E6C9-0C4C-446B-9E70-A00170B2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9B7EF-3C62-47F0-BFAA-E4E5598C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261C2-FF29-4B06-B486-B60D2976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85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9425-4F94-40C8-BA5E-BD390D94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E4D1-BF5F-4804-8DC0-6FFBBEFF7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1F4AE-3CF1-4842-884F-0EAC91BA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C628D-EBC1-4E60-A553-96702C7C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E8E1C-FB9C-4844-A65A-6F6B7A52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0D6BC-FEB2-4288-AF4A-4D8D97C4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7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0816-CC05-44A9-B4AF-D592FAE4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C34D1-BC4E-4DDE-89B5-56DE7E594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00E3D-390D-49E2-90D3-AE41EBB9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2A4B2-571F-43A9-88EB-3B4D7529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8295-0502-473D-A0A2-3114ABD5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FF1A4-6B90-4D7B-839A-E8261595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16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226D06-271B-4551-A4E4-65943F8C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F6BAD-5504-4906-A936-7CDD77ACB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5A02F-EEBF-448E-8D71-A34E2C37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B7861-177D-428E-B7E3-74358BED13AF}" type="datetimeFigureOut">
              <a:rPr lang="ko-KR" altLang="en-US" smtClean="0"/>
              <a:t>2021-01-07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DEDCD-0F02-41C7-9B9F-70D56644D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6681-7D3C-4B00-8B03-2E459C694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6F298-9C4B-4D10-9A14-C60E4C1E65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41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615542-0CC9-4FD9-93A6-E0B5FDB51B0D}"/>
              </a:ext>
            </a:extLst>
          </p:cNvPr>
          <p:cNvSpPr txBox="1"/>
          <p:nvPr/>
        </p:nvSpPr>
        <p:spPr>
          <a:xfrm>
            <a:off x="8673158" y="2017026"/>
            <a:ext cx="3089307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200" dirty="0">
                <a:solidFill>
                  <a:srgbClr val="F2CC8F"/>
                </a:solidFill>
                <a:latin typeface="Bebas Neue" panose="00000500000000000000" pitchFamily="2" charset="0"/>
              </a:rPr>
              <a:t>2021</a:t>
            </a:r>
            <a:endParaRPr lang="ko-KR" altLang="en-US" sz="14200" dirty="0">
              <a:solidFill>
                <a:srgbClr val="F2CC8F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A13C8-DD90-4941-B2C3-9D18DF899CC4}"/>
              </a:ext>
            </a:extLst>
          </p:cNvPr>
          <p:cNvSpPr txBox="1"/>
          <p:nvPr/>
        </p:nvSpPr>
        <p:spPr>
          <a:xfrm>
            <a:off x="7273726" y="2912626"/>
            <a:ext cx="441178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700" spc="600" dirty="0">
                <a:solidFill>
                  <a:srgbClr val="3D405B"/>
                </a:solidFill>
                <a:latin typeface="Bebas Neue" panose="00000500000000000000" pitchFamily="2" charset="0"/>
              </a:rPr>
              <a:t>STT</a:t>
            </a:r>
            <a:endParaRPr lang="ko-KR" altLang="en-US" sz="28700" spc="600" dirty="0">
              <a:solidFill>
                <a:srgbClr val="3D405B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abama A&amp;M Researching Goats as Lawnmowers, Food Source - WVUA23">
            <a:extLst>
              <a:ext uri="{FF2B5EF4-FFF2-40B4-BE49-F238E27FC236}">
                <a16:creationId xmlns:a16="http://schemas.microsoft.com/office/drawing/2014/main" id="{8DA9EE7D-2526-49F4-A17A-698B61447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b="187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77F7C1-8DB4-4633-85CF-E5343FF45852}"/>
              </a:ext>
            </a:extLst>
          </p:cNvPr>
          <p:cNvSpPr/>
          <p:nvPr/>
        </p:nvSpPr>
        <p:spPr>
          <a:xfrm>
            <a:off x="-1688031" y="3734803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944582-EB67-4E52-86EA-FE79CCF24F9E}"/>
              </a:ext>
            </a:extLst>
          </p:cNvPr>
          <p:cNvSpPr/>
          <p:nvPr/>
        </p:nvSpPr>
        <p:spPr>
          <a:xfrm>
            <a:off x="8256069" y="-1830806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F54371-58C8-4E7E-BB26-0FC37238EC37}"/>
              </a:ext>
            </a:extLst>
          </p:cNvPr>
          <p:cNvSpPr/>
          <p:nvPr/>
        </p:nvSpPr>
        <p:spPr>
          <a:xfrm>
            <a:off x="1210376" y="-1991894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25896B-46CC-4EB6-92F6-9BA6B93EA1A3}"/>
              </a:ext>
            </a:extLst>
          </p:cNvPr>
          <p:cNvSpPr/>
          <p:nvPr/>
        </p:nvSpPr>
        <p:spPr>
          <a:xfrm>
            <a:off x="836194" y="1104900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48A8AD-2577-4D27-96EC-392B46C16079}"/>
              </a:ext>
            </a:extLst>
          </p:cNvPr>
          <p:cNvSpPr/>
          <p:nvPr/>
        </p:nvSpPr>
        <p:spPr>
          <a:xfrm>
            <a:off x="3571775" y="3226803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B1C040-10F4-4FE6-8E98-CEB51142E924}"/>
              </a:ext>
            </a:extLst>
          </p:cNvPr>
          <p:cNvSpPr/>
          <p:nvPr/>
        </p:nvSpPr>
        <p:spPr>
          <a:xfrm>
            <a:off x="6170128" y="-2541003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92E656-A861-43CB-9876-4361FCB3FD1F}"/>
              </a:ext>
            </a:extLst>
          </p:cNvPr>
          <p:cNvSpPr/>
          <p:nvPr/>
        </p:nvSpPr>
        <p:spPr>
          <a:xfrm>
            <a:off x="-2106128" y="-523709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BE0F20-C39B-41F6-98B8-C419B5E58A5C}"/>
              </a:ext>
            </a:extLst>
          </p:cNvPr>
          <p:cNvSpPr/>
          <p:nvPr/>
        </p:nvSpPr>
        <p:spPr>
          <a:xfrm>
            <a:off x="3406539" y="314661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7126DE-D783-438B-B177-132ED6079A3F}"/>
              </a:ext>
            </a:extLst>
          </p:cNvPr>
          <p:cNvSpPr/>
          <p:nvPr/>
        </p:nvSpPr>
        <p:spPr>
          <a:xfrm>
            <a:off x="-900765" y="2165018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0FE00F-B24E-41CF-BFA7-D357BCF9AA5C}"/>
              </a:ext>
            </a:extLst>
          </p:cNvPr>
          <p:cNvSpPr/>
          <p:nvPr/>
        </p:nvSpPr>
        <p:spPr>
          <a:xfrm>
            <a:off x="-900765" y="-2645612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D6FDCB-5449-4916-B474-722DF108A575}"/>
              </a:ext>
            </a:extLst>
          </p:cNvPr>
          <p:cNvSpPr/>
          <p:nvPr/>
        </p:nvSpPr>
        <p:spPr>
          <a:xfrm>
            <a:off x="3914407" y="-3893885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5B5511-C43C-478F-B28F-001A6AB58306}"/>
              </a:ext>
            </a:extLst>
          </p:cNvPr>
          <p:cNvSpPr/>
          <p:nvPr/>
        </p:nvSpPr>
        <p:spPr>
          <a:xfrm>
            <a:off x="10072169" y="4139197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F828A8-0F29-4732-BDA3-30614CADEBF6}"/>
              </a:ext>
            </a:extLst>
          </p:cNvPr>
          <p:cNvSpPr/>
          <p:nvPr/>
        </p:nvSpPr>
        <p:spPr>
          <a:xfrm>
            <a:off x="6053084" y="-667421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E4238B-4B4D-4794-A39D-0B6889A665F6}"/>
              </a:ext>
            </a:extLst>
          </p:cNvPr>
          <p:cNvSpPr/>
          <p:nvPr/>
        </p:nvSpPr>
        <p:spPr>
          <a:xfrm>
            <a:off x="5203058" y="3750851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693A11-EC6D-43EE-93C5-DDE6E487B627}"/>
              </a:ext>
            </a:extLst>
          </p:cNvPr>
          <p:cNvSpPr/>
          <p:nvPr/>
        </p:nvSpPr>
        <p:spPr>
          <a:xfrm>
            <a:off x="8193306" y="701509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F6ABBF-A51B-48A7-811A-1D43A459A2DC}"/>
              </a:ext>
            </a:extLst>
          </p:cNvPr>
          <p:cNvSpPr/>
          <p:nvPr/>
        </p:nvSpPr>
        <p:spPr>
          <a:xfrm>
            <a:off x="7020130" y="2582945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CE2F8F-0C56-4D7B-8AF6-555CDE2CC9FF}"/>
              </a:ext>
            </a:extLst>
          </p:cNvPr>
          <p:cNvSpPr/>
          <p:nvPr/>
        </p:nvSpPr>
        <p:spPr>
          <a:xfrm>
            <a:off x="1385289" y="2935706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8E2F25-CC3B-4B0F-AA65-CC8FC6A29DA8}"/>
              </a:ext>
            </a:extLst>
          </p:cNvPr>
          <p:cNvSpPr/>
          <p:nvPr/>
        </p:nvSpPr>
        <p:spPr>
          <a:xfrm>
            <a:off x="2237006" y="-877797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7080E5-A803-49BD-A0DF-A78DC22FCAEE}"/>
              </a:ext>
            </a:extLst>
          </p:cNvPr>
          <p:cNvSpPr/>
          <p:nvPr/>
        </p:nvSpPr>
        <p:spPr>
          <a:xfrm>
            <a:off x="-3846096" y="-138365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5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F5C097-E5A0-4D35-B024-FEF4B1299F4C}"/>
              </a:ext>
            </a:extLst>
          </p:cNvPr>
          <p:cNvSpPr txBox="1"/>
          <p:nvPr/>
        </p:nvSpPr>
        <p:spPr>
          <a:xfrm>
            <a:off x="377626" y="264676"/>
            <a:ext cx="903164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700" spc="600" dirty="0">
                <a:solidFill>
                  <a:srgbClr val="3D405B"/>
                </a:solidFill>
                <a:latin typeface="Bebas Neue" panose="00000500000000000000" pitchFamily="2" charset="0"/>
              </a:rPr>
              <a:t>google</a:t>
            </a:r>
            <a:endParaRPr lang="ko-KR" altLang="en-US" sz="28700" spc="600" dirty="0">
              <a:solidFill>
                <a:srgbClr val="3D405B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713B6-6B1A-4F65-8C9A-4EC845FCD351}"/>
              </a:ext>
            </a:extLst>
          </p:cNvPr>
          <p:cNvSpPr txBox="1"/>
          <p:nvPr/>
        </p:nvSpPr>
        <p:spPr>
          <a:xfrm>
            <a:off x="2389587" y="2933700"/>
            <a:ext cx="701967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800" dirty="0">
                <a:solidFill>
                  <a:srgbClr val="F2CC8F"/>
                </a:solidFill>
                <a:latin typeface="Arial Nova" panose="020B0504020202020204" pitchFamily="34" charset="0"/>
              </a:rPr>
              <a:t>classroom</a:t>
            </a:r>
            <a:endParaRPr lang="ko-KR" altLang="en-US" sz="11800" dirty="0">
              <a:solidFill>
                <a:srgbClr val="F2CC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7586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Fix Google Chrome Problems | Troubeshoot Now">
            <a:extLst>
              <a:ext uri="{FF2B5EF4-FFF2-40B4-BE49-F238E27FC236}">
                <a16:creationId xmlns:a16="http://schemas.microsoft.com/office/drawing/2014/main" id="{4C32AFF7-1E60-4977-88E9-46048B7D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447800"/>
            <a:ext cx="58769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919A7-499B-442D-8FC0-C2816BD1F935}"/>
              </a:ext>
            </a:extLst>
          </p:cNvPr>
          <p:cNvSpPr txBox="1"/>
          <p:nvPr/>
        </p:nvSpPr>
        <p:spPr>
          <a:xfrm>
            <a:off x="8734425" y="5410200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rgbClr val="81B29A"/>
                </a:solidFill>
                <a:latin typeface="Arial Nova" panose="020B0504020202020204" pitchFamily="34" charset="0"/>
              </a:rPr>
              <a:t>ESSENTIAL</a:t>
            </a:r>
            <a:endParaRPr lang="ko-KR" altLang="en-US" sz="2800" dirty="0">
              <a:solidFill>
                <a:srgbClr val="81B29A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6222BB64-7616-405C-850E-64B319157AEA}"/>
              </a:ext>
            </a:extLst>
          </p:cNvPr>
          <p:cNvSpPr/>
          <p:nvPr/>
        </p:nvSpPr>
        <p:spPr>
          <a:xfrm flipH="1">
            <a:off x="7048499" y="4486276"/>
            <a:ext cx="1685925" cy="1418540"/>
          </a:xfrm>
          <a:prstGeom prst="bentUpArrow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1B2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29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42679-B2BF-4FC2-AE45-489327106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06" b="3750"/>
          <a:stretch/>
        </p:blipFill>
        <p:spPr>
          <a:xfrm>
            <a:off x="0" y="6038850"/>
            <a:ext cx="12192000" cy="81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0EC73-ABDA-4713-9BAE-3F3E132047BF}"/>
              </a:ext>
            </a:extLst>
          </p:cNvPr>
          <p:cNvSpPr txBox="1"/>
          <p:nvPr/>
        </p:nvSpPr>
        <p:spPr>
          <a:xfrm>
            <a:off x="542925" y="457200"/>
            <a:ext cx="4070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dirty="0">
                <a:solidFill>
                  <a:srgbClr val="F4F1DE"/>
                </a:solidFill>
                <a:latin typeface="Bebas Neue" panose="00000500000000000000" pitchFamily="2" charset="0"/>
              </a:rPr>
              <a:t>Etiquette</a:t>
            </a:r>
            <a:endParaRPr lang="ko-KR" altLang="en-US" sz="9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1AB64-02BF-449B-A58D-FD1CDFAB584B}"/>
              </a:ext>
            </a:extLst>
          </p:cNvPr>
          <p:cNvSpPr txBox="1"/>
          <p:nvPr/>
        </p:nvSpPr>
        <p:spPr>
          <a:xfrm>
            <a:off x="1647825" y="2333625"/>
            <a:ext cx="78528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Turn on 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your </a:t>
            </a: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camera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.</a:t>
            </a:r>
            <a:b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</a:br>
            <a:endParaRPr lang="en-US" altLang="ko-KR" sz="2800" dirty="0">
              <a:solidFill>
                <a:srgbClr val="81B29A"/>
              </a:solidFill>
              <a:latin typeface="Arial Nova" panose="020B05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Mute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the </a:t>
            </a: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microphone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(unless speaking)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Find a </a:t>
            </a:r>
            <a:r>
              <a:rPr lang="en-US" altLang="ko-KR" sz="2800" b="1" dirty="0">
                <a:solidFill>
                  <a:srgbClr val="81B29A"/>
                </a:solidFill>
                <a:latin typeface="Arial Nova" panose="020B0504020202020204" pitchFamily="34" charset="0"/>
              </a:rPr>
              <a:t>quiet 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place.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altLang="ko-KR" sz="2800" b="1" dirty="0">
                <a:solidFill>
                  <a:srgbClr val="81B29A"/>
                </a:solidFill>
                <a:latin typeface="Arial Nova" panose="020B0504020202020204" pitchFamily="34" charset="0"/>
              </a:rPr>
              <a:t>Tell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others you’re on </a:t>
            </a:r>
            <a:r>
              <a:rPr lang="en-US" altLang="ko-KR" sz="2800" b="1" dirty="0">
                <a:solidFill>
                  <a:srgbClr val="81B29A"/>
                </a:solidFill>
                <a:latin typeface="Arial Nova" panose="020B0504020202020204" pitchFamily="34" charset="0"/>
              </a:rPr>
              <a:t>camera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436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42679-B2BF-4FC2-AE45-489327106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06" b="3750"/>
          <a:stretch/>
        </p:blipFill>
        <p:spPr>
          <a:xfrm>
            <a:off x="0" y="6038850"/>
            <a:ext cx="12192000" cy="81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0EC73-ABDA-4713-9BAE-3F3E132047BF}"/>
              </a:ext>
            </a:extLst>
          </p:cNvPr>
          <p:cNvSpPr txBox="1"/>
          <p:nvPr/>
        </p:nvSpPr>
        <p:spPr>
          <a:xfrm>
            <a:off x="542925" y="457200"/>
            <a:ext cx="4751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dirty="0">
                <a:solidFill>
                  <a:srgbClr val="F4F1DE"/>
                </a:solidFill>
                <a:latin typeface="Bebas Neue" panose="00000500000000000000" pitchFamily="2" charset="0"/>
              </a:rPr>
              <a:t>Extensions</a:t>
            </a:r>
            <a:endParaRPr lang="ko-KR" altLang="en-US" sz="9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1AB64-02BF-449B-A58D-FD1CDFAB584B}"/>
              </a:ext>
            </a:extLst>
          </p:cNvPr>
          <p:cNvSpPr txBox="1"/>
          <p:nvPr/>
        </p:nvSpPr>
        <p:spPr>
          <a:xfrm>
            <a:off x="1647825" y="2618851"/>
            <a:ext cx="64708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 Nod 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– raise hand </a:t>
            </a:r>
            <a:b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</a:br>
            <a:endParaRPr lang="en-US" altLang="ko-KR" sz="2800" dirty="0">
              <a:solidFill>
                <a:srgbClr val="81B29A"/>
              </a:solidFill>
              <a:latin typeface="Arial Nova" panose="020B05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Grid View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– shows all participants</a:t>
            </a:r>
            <a:b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</a:br>
            <a:endParaRPr lang="en-US" altLang="ko-KR" sz="2800" dirty="0">
              <a:solidFill>
                <a:srgbClr val="81B29A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6F8AE-3CD3-442B-9E9F-35EED0774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" b="22315" l="313" r="98073">
                        <a14:foregroundMark x1="1563" y1="11944" x2="5521" y2="12778"/>
                        <a14:foregroundMark x1="5521" y1="12778" x2="14896" y2="12685"/>
                        <a14:foregroundMark x1="14896" y1="12685" x2="23646" y2="6574"/>
                        <a14:foregroundMark x1="23646" y1="6574" x2="29167" y2="6389"/>
                        <a14:foregroundMark x1="29167" y1="6389" x2="44531" y2="6389"/>
                        <a14:foregroundMark x1="44531" y1="6389" x2="55937" y2="5278"/>
                        <a14:foregroundMark x1="55937" y1="5278" x2="70990" y2="6019"/>
                        <a14:foregroundMark x1="70990" y1="6019" x2="74583" y2="9630"/>
                        <a14:foregroundMark x1="74583" y1="9630" x2="90052" y2="11944"/>
                        <a14:foregroundMark x1="90052" y1="11944" x2="94479" y2="11019"/>
                        <a14:foregroundMark x1="94479" y1="11019" x2="97396" y2="5370"/>
                        <a14:foregroundMark x1="97396" y1="5370" x2="98073" y2="1111"/>
                        <a14:foregroundMark x1="6875" y1="13611" x2="729" y2="12222"/>
                        <a14:foregroundMark x1="729" y1="12222" x2="313" y2="11667"/>
                      </a14:backgroundRemoval>
                    </a14:imgEffect>
                  </a14:imgLayer>
                </a14:imgProps>
              </a:ext>
            </a:extLst>
          </a:blip>
          <a:srcRect t="3195" b="75555"/>
          <a:stretch/>
        </p:blipFill>
        <p:spPr>
          <a:xfrm>
            <a:off x="0" y="-436588"/>
            <a:ext cx="12192000" cy="145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06EC6C-7D53-482E-8A2C-930841F2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612576"/>
            <a:ext cx="628650" cy="628650"/>
          </a:xfrm>
          <a:prstGeom prst="roundRect">
            <a:avLst>
              <a:gd name="adj" fmla="val 2677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2DB282D-0952-4381-9D47-88A8341E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669602"/>
            <a:ext cx="628650" cy="628650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0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751B6E-7FCE-493B-9AFC-9F004322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20D12-0E7B-4EA9-9036-28EB1D44F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l="53750" t="19583" r="26719" b="5833"/>
          <a:stretch/>
        </p:blipFill>
        <p:spPr>
          <a:xfrm>
            <a:off x="6553200" y="1343025"/>
            <a:ext cx="2381250" cy="51149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44E63-C043-43FD-9E2E-8D92D658F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b="91944"/>
          <a:stretch/>
        </p:blipFill>
        <p:spPr>
          <a:xfrm>
            <a:off x="0" y="0"/>
            <a:ext cx="12192000" cy="5524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5D4192-380A-468C-87CE-F60A5787B58C}"/>
              </a:ext>
            </a:extLst>
          </p:cNvPr>
          <p:cNvSpPr/>
          <p:nvPr/>
        </p:nvSpPr>
        <p:spPr>
          <a:xfrm>
            <a:off x="9124950" y="2314575"/>
            <a:ext cx="78105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accent3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accent3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FADC6-84F1-410E-AF33-B7769C0F0093}"/>
              </a:ext>
            </a:extLst>
          </p:cNvPr>
          <p:cNvSpPr/>
          <p:nvPr/>
        </p:nvSpPr>
        <p:spPr>
          <a:xfrm>
            <a:off x="9124949" y="2895600"/>
            <a:ext cx="86677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tx2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tx2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20AA0-21D9-46D7-B5D8-E334229FE974}"/>
              </a:ext>
            </a:extLst>
          </p:cNvPr>
          <p:cNvSpPr/>
          <p:nvPr/>
        </p:nvSpPr>
        <p:spPr>
          <a:xfrm>
            <a:off x="9124949" y="3476625"/>
            <a:ext cx="78105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accent4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accent4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49EB2-6C11-4724-B5C7-5E1B23F3D73B}"/>
              </a:ext>
            </a:extLst>
          </p:cNvPr>
          <p:cNvSpPr/>
          <p:nvPr/>
        </p:nvSpPr>
        <p:spPr>
          <a:xfrm>
            <a:off x="9124949" y="4686300"/>
            <a:ext cx="866774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accent6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accent6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FBA9E-B58B-4946-8222-DA970C2A8281}"/>
              </a:ext>
            </a:extLst>
          </p:cNvPr>
          <p:cNvSpPr/>
          <p:nvPr/>
        </p:nvSpPr>
        <p:spPr>
          <a:xfrm>
            <a:off x="9124949" y="4090987"/>
            <a:ext cx="866774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accent5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accent5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6203A-3940-42DB-B1A7-89542DDCA457}"/>
              </a:ext>
            </a:extLst>
          </p:cNvPr>
          <p:cNvSpPr/>
          <p:nvPr/>
        </p:nvSpPr>
        <p:spPr>
          <a:xfrm>
            <a:off x="9124949" y="5286374"/>
            <a:ext cx="78105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accent2">
                    <a:lumMod val="50000"/>
                    <a:alpha val="66000"/>
                  </a:schemeClr>
                </a:solidFill>
                <a:latin typeface="Arial Nova" panose="020B0504020202020204" pitchFamily="34" charset="0"/>
              </a:rPr>
              <a:t>TRAINEE</a:t>
            </a:r>
            <a:endParaRPr lang="ko-KR" altLang="en-US" sz="1000" dirty="0">
              <a:solidFill>
                <a:schemeClr val="accent2">
                  <a:lumMod val="50000"/>
                  <a:alpha val="66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5DABCB-82D6-4D85-92B9-4FE2271009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4"/>
                    </a14:imgEffect>
                  </a14:imgLayer>
                </a14:imgProps>
              </a:ext>
            </a:extLst>
          </a:blip>
          <a:srcRect t="94167"/>
          <a:stretch/>
        </p:blipFill>
        <p:spPr>
          <a:xfrm>
            <a:off x="0" y="6457950"/>
            <a:ext cx="12192000" cy="400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2B8C3B-913A-4BEE-8ADA-DA32F86F1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 l="24922" t="14028" r="65625" b="81528"/>
          <a:stretch/>
        </p:blipFill>
        <p:spPr>
          <a:xfrm>
            <a:off x="3038475" y="976311"/>
            <a:ext cx="115252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8A35E-15D7-4B5C-A5C2-E0AD42F77E4A}"/>
              </a:ext>
            </a:extLst>
          </p:cNvPr>
          <p:cNvSpPr txBox="1"/>
          <p:nvPr/>
        </p:nvSpPr>
        <p:spPr>
          <a:xfrm>
            <a:off x="3374748" y="2967338"/>
            <a:ext cx="544251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1B29A"/>
                </a:solidFill>
                <a:latin typeface="Bebas Neue" panose="00000500000000000000" pitchFamily="2" charset="0"/>
              </a:rPr>
              <a:t>Submitting documents </a:t>
            </a:r>
            <a:endParaRPr lang="ko-KR" altLang="en-US" sz="5400" dirty="0">
              <a:solidFill>
                <a:srgbClr val="81B29A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5804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99CE0-82D2-491E-A42E-281E29518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17E0F-84AD-4581-9642-5EF2D8C50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5" b="3612"/>
          <a:stretch/>
        </p:blipFill>
        <p:spPr>
          <a:xfrm>
            <a:off x="0" y="209550"/>
            <a:ext cx="12192000" cy="6400800"/>
          </a:xfrm>
          <a:prstGeom prst="rect">
            <a:avLst/>
          </a:prstGeom>
        </p:spPr>
      </p:pic>
      <p:pic>
        <p:nvPicPr>
          <p:cNvPr id="3076" name="Picture 4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A4D138D8-89EA-41BC-A09F-D9052D8B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59" y="3762374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45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07812 0.00278 L -0.21406 -0.03195 L -0.31719 -0.19722 L -0.36172 -0.39861 L -0.35859 -0.39722 L -0.35859 -0.39699 L -0.35859 -0.4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F9F77-8ED9-4680-9021-64B2D7F4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E42228-7FF9-4D72-A8BA-B937D1F8B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1" b="3889"/>
          <a:stretch/>
        </p:blipFill>
        <p:spPr>
          <a:xfrm>
            <a:off x="0" y="247650"/>
            <a:ext cx="12192000" cy="6343650"/>
          </a:xfrm>
          <a:prstGeom prst="rect">
            <a:avLst/>
          </a:prstGeom>
        </p:spPr>
      </p:pic>
      <p:pic>
        <p:nvPicPr>
          <p:cNvPr id="5" name="Picture 4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893DA30C-1A21-4CE2-8A77-A001917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34" y="1028699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05469 0.13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31D9C-814B-4A5D-ACC8-F555F95D9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C9F57-7B23-4DF9-B562-9CF4AB69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4" b="3889"/>
          <a:stretch/>
        </p:blipFill>
        <p:spPr>
          <a:xfrm>
            <a:off x="0" y="219075"/>
            <a:ext cx="12192000" cy="6372226"/>
          </a:xfrm>
          <a:prstGeom prst="rect">
            <a:avLst/>
          </a:prstGeom>
        </p:spPr>
      </p:pic>
      <p:pic>
        <p:nvPicPr>
          <p:cNvPr id="5" name="Picture 4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C65E6573-C05B-4CF8-BFD0-3B28EA3A5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84" y="1924049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4531 0.4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A0441-0805-4191-886B-08586B77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907" l="10000" r="90000">
                        <a14:foregroundMark x1="25000" y1="82407" x2="23229" y2="94352"/>
                        <a14:foregroundMark x1="28125" y1="91111" x2="25625" y2="98611"/>
                        <a14:foregroundMark x1="47917" y1="93519" x2="48750" y2="99167"/>
                        <a14:foregroundMark x1="62135" y1="93519" x2="63802" y2="99815"/>
                        <a14:foregroundMark x1="63802" y1="99815" x2="63854" y2="99907"/>
                        <a14:backgroundMark x1="14635" y1="93056" x2="11563" y2="98611"/>
                        <a14:backgroundMark x1="11563" y1="98611" x2="11510" y2="99074"/>
                        <a14:backgroundMark x1="64844" y1="91852" x2="66198" y2="99907"/>
                      </a14:backgroundRemoval>
                    </a14:imgEffect>
                  </a14:imgLayer>
                </a14:imgProps>
              </a:ext>
            </a:extLst>
          </a:blip>
          <a:srcRect l="11016" t="9584" r="30469"/>
          <a:stretch/>
        </p:blipFill>
        <p:spPr>
          <a:xfrm>
            <a:off x="-647700" y="657225"/>
            <a:ext cx="7134226" cy="6200775"/>
          </a:xfrm>
          <a:prstGeom prst="rect">
            <a:avLst/>
          </a:prstGeom>
          <a:effectLst>
            <a:glow rad="762000">
              <a:schemeClr val="bg1"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473A0-7504-42BF-92C7-6ECD1F53B430}"/>
              </a:ext>
            </a:extLst>
          </p:cNvPr>
          <p:cNvSpPr txBox="1"/>
          <p:nvPr/>
        </p:nvSpPr>
        <p:spPr>
          <a:xfrm>
            <a:off x="7477125" y="2028825"/>
            <a:ext cx="24978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rgbClr val="F4F1DE"/>
                </a:solidFill>
                <a:latin typeface="Bebas Neue" panose="00000500000000000000" pitchFamily="2" charset="0"/>
              </a:rPr>
              <a:t>Tim</a:t>
            </a:r>
            <a:endParaRPr lang="ko-KR" altLang="en-US" sz="16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3239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669B1-F499-4FCD-A115-E38311FD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8AA56-24E8-4E21-A7FF-3FF7E4858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9" b="4583"/>
          <a:stretch/>
        </p:blipFill>
        <p:spPr>
          <a:xfrm>
            <a:off x="0" y="266700"/>
            <a:ext cx="12192000" cy="6276975"/>
          </a:xfrm>
          <a:prstGeom prst="rect">
            <a:avLst/>
          </a:prstGeom>
        </p:spPr>
      </p:pic>
      <p:pic>
        <p:nvPicPr>
          <p:cNvPr id="3" name="Picture 2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DEE1557C-4F9A-42E4-8E49-D300C281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09" y="4838699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45547 -0.4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E9EA3-19BD-4E63-8232-C4A4B883E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897C1-3CAD-4129-BD5E-833DEEF90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6" b="3750"/>
          <a:stretch/>
        </p:blipFill>
        <p:spPr>
          <a:xfrm>
            <a:off x="0" y="209550"/>
            <a:ext cx="12192000" cy="6391275"/>
          </a:xfrm>
          <a:prstGeom prst="rect">
            <a:avLst/>
          </a:prstGeom>
        </p:spPr>
      </p:pic>
      <p:pic>
        <p:nvPicPr>
          <p:cNvPr id="3" name="Picture 2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5ED2E81E-2FCA-4BDD-9C33-DB8C25A4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934" y="2066924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FF833-7EE4-41CC-8B84-C6864D2EDC65}"/>
              </a:ext>
            </a:extLst>
          </p:cNvPr>
          <p:cNvSpPr txBox="1"/>
          <p:nvPr/>
        </p:nvSpPr>
        <p:spPr>
          <a:xfrm>
            <a:off x="3381375" y="3667125"/>
            <a:ext cx="149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After Covid-19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3C03F-ACCA-43D5-916C-3460DB0C69F8}"/>
              </a:ext>
            </a:extLst>
          </p:cNvPr>
          <p:cNvSpPr txBox="1"/>
          <p:nvPr/>
        </p:nvSpPr>
        <p:spPr>
          <a:xfrm>
            <a:off x="6429375" y="3667125"/>
            <a:ext cx="51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Tim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831EC-F037-4FBD-B855-AB1B794E5A4E}"/>
              </a:ext>
            </a:extLst>
          </p:cNvPr>
          <p:cNvSpPr txBox="1"/>
          <p:nvPr/>
        </p:nvSpPr>
        <p:spPr>
          <a:xfrm>
            <a:off x="2743200" y="4400550"/>
            <a:ext cx="397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I believe we will all live happily ever after.  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27DD1-8398-4C62-91DA-EACED0EC4E5D}"/>
              </a:ext>
            </a:extLst>
          </p:cNvPr>
          <p:cNvSpPr/>
          <p:nvPr/>
        </p:nvSpPr>
        <p:spPr>
          <a:xfrm>
            <a:off x="2476499" y="4286249"/>
            <a:ext cx="333375" cy="74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5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853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5313 -0.158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ABC18-6C09-4F29-BE42-2020AD08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90344-5F4A-495F-B5DC-3AF0E284B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1" b="4305"/>
          <a:stretch/>
        </p:blipFill>
        <p:spPr>
          <a:xfrm>
            <a:off x="0" y="685800"/>
            <a:ext cx="12192000" cy="5876925"/>
          </a:xfrm>
          <a:prstGeom prst="rect">
            <a:avLst/>
          </a:prstGeom>
        </p:spPr>
      </p:pic>
      <p:pic>
        <p:nvPicPr>
          <p:cNvPr id="5" name="Picture 4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036F37FA-6E09-4246-AFE6-F1226B31E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634" y="1000124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1172 0.4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8A35E-15D7-4B5C-A5C2-E0AD42F77E4A}"/>
              </a:ext>
            </a:extLst>
          </p:cNvPr>
          <p:cNvSpPr txBox="1"/>
          <p:nvPr/>
        </p:nvSpPr>
        <p:spPr>
          <a:xfrm>
            <a:off x="4302882" y="2967338"/>
            <a:ext cx="358623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1B29A"/>
                </a:solidFill>
                <a:latin typeface="Bebas Neue" panose="00000500000000000000" pitchFamily="2" charset="0"/>
              </a:rPr>
              <a:t>Alternatively </a:t>
            </a:r>
            <a:endParaRPr lang="ko-KR" altLang="en-US" sz="5400" dirty="0">
              <a:solidFill>
                <a:srgbClr val="81B29A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28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F5B03-646C-4201-BC74-3A38C759D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9D442A-5407-428A-866F-19717F22F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3" b="3889"/>
          <a:stretch/>
        </p:blipFill>
        <p:spPr>
          <a:xfrm>
            <a:off x="0" y="228600"/>
            <a:ext cx="12192000" cy="6362700"/>
          </a:xfrm>
          <a:prstGeom prst="rect">
            <a:avLst/>
          </a:prstGeom>
        </p:spPr>
      </p:pic>
      <p:pic>
        <p:nvPicPr>
          <p:cNvPr id="5" name="Picture 4" descr="Windows cursor png, Windows cursor png Transparent FREE for download on  WebStockReview 2020">
            <a:extLst>
              <a:ext uri="{FF2B5EF4-FFF2-40B4-BE49-F238E27FC236}">
                <a16:creationId xmlns:a16="http://schemas.microsoft.com/office/drawing/2014/main" id="{92842934-270C-44DB-9F83-5531DFB9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834" y="4029074"/>
            <a:ext cx="267116" cy="4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6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8A35E-15D7-4B5C-A5C2-E0AD42F77E4A}"/>
              </a:ext>
            </a:extLst>
          </p:cNvPr>
          <p:cNvSpPr txBox="1"/>
          <p:nvPr/>
        </p:nvSpPr>
        <p:spPr>
          <a:xfrm>
            <a:off x="2435390" y="2644175"/>
            <a:ext cx="732123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F2CC8F"/>
                </a:solidFill>
                <a:latin typeface="Bebas Neue" panose="00000500000000000000" pitchFamily="2" charset="0"/>
              </a:rPr>
              <a:t>Breakout Groups </a:t>
            </a:r>
            <a:endParaRPr lang="ko-KR" altLang="en-US" sz="9600" dirty="0">
              <a:solidFill>
                <a:srgbClr val="F2CC8F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8924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E9F12-9780-4454-9DCF-D3E92FB735A0}"/>
              </a:ext>
            </a:extLst>
          </p:cNvPr>
          <p:cNvSpPr txBox="1"/>
          <p:nvPr/>
        </p:nvSpPr>
        <p:spPr>
          <a:xfrm>
            <a:off x="542925" y="457200"/>
            <a:ext cx="7130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dirty="0">
                <a:solidFill>
                  <a:srgbClr val="F4F1DE"/>
                </a:solidFill>
                <a:latin typeface="Bebas Neue" panose="00000500000000000000" pitchFamily="2" charset="0"/>
              </a:rPr>
              <a:t>Breakout Groups</a:t>
            </a:r>
            <a:endParaRPr lang="ko-KR" altLang="en-US" sz="9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C6198-DF8D-4130-8EC7-DD8939093DC8}"/>
              </a:ext>
            </a:extLst>
          </p:cNvPr>
          <p:cNvSpPr txBox="1"/>
          <p:nvPr/>
        </p:nvSpPr>
        <p:spPr>
          <a:xfrm>
            <a:off x="2126233" y="1943106"/>
            <a:ext cx="88807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Links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provided.</a:t>
            </a:r>
            <a:b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</a:br>
            <a:endParaRPr lang="en-US" altLang="ko-KR" sz="2800" dirty="0">
              <a:solidFill>
                <a:srgbClr val="81B29A"/>
              </a:solidFill>
              <a:latin typeface="Arial Nova" panose="020B05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Find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your </a:t>
            </a: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name</a:t>
            </a:r>
            <a:r>
              <a:rPr lang="en-US" altLang="ko-KR" sz="2800" dirty="0">
                <a:solidFill>
                  <a:srgbClr val="81B29A"/>
                </a:solidFill>
                <a:latin typeface="Arial Nova" panose="020B05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endParaRPr lang="en-US" altLang="ko-KR" sz="2800" i="1" dirty="0">
              <a:solidFill>
                <a:srgbClr val="81B29A"/>
              </a:solidFill>
              <a:latin typeface="Arial Nova" panose="020B05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Click </a:t>
            </a:r>
            <a:r>
              <a:rPr lang="en-US" altLang="ko-KR" sz="3600" dirty="0">
                <a:solidFill>
                  <a:srgbClr val="81B29A"/>
                </a:solidFill>
                <a:latin typeface="Arial Nova" panose="020B0504020202020204" pitchFamily="34" charset="0"/>
              </a:rPr>
              <a:t>the link</a:t>
            </a:r>
          </a:p>
          <a:p>
            <a:pPr marL="342900" indent="-342900">
              <a:buAutoNum type="arabicPeriod"/>
            </a:pPr>
            <a:endParaRPr lang="en-US" altLang="ko-KR" sz="3600" dirty="0">
              <a:solidFill>
                <a:srgbClr val="81B29A"/>
              </a:solidFill>
              <a:latin typeface="Arial Nova" panose="020B05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ko-KR" sz="3600" dirty="0">
                <a:solidFill>
                  <a:srgbClr val="81B29A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3600" b="1" dirty="0">
                <a:solidFill>
                  <a:srgbClr val="E07A5F"/>
                </a:solidFill>
                <a:latin typeface="Arial Nova" panose="020B0504020202020204" pitchFamily="34" charset="0"/>
              </a:rPr>
              <a:t>teacher</a:t>
            </a:r>
            <a:r>
              <a:rPr lang="en-US" altLang="ko-KR" sz="3600" dirty="0">
                <a:solidFill>
                  <a:srgbClr val="81B29A"/>
                </a:solidFill>
                <a:latin typeface="Arial Nova" panose="020B0504020202020204" pitchFamily="34" charset="0"/>
              </a:rPr>
              <a:t> can hear </a:t>
            </a:r>
            <a:r>
              <a:rPr lang="en-US" altLang="ko-KR" sz="4800" b="1" dirty="0">
                <a:solidFill>
                  <a:srgbClr val="81B29A"/>
                </a:solidFill>
                <a:latin typeface="Arial Nova" panose="020B0504020202020204" pitchFamily="34" charset="0"/>
              </a:rPr>
              <a:t>EVERYONE</a:t>
            </a:r>
            <a:r>
              <a:rPr lang="en-US" altLang="ko-KR" sz="3600" dirty="0">
                <a:solidFill>
                  <a:srgbClr val="81B29A"/>
                </a:solidFill>
                <a:latin typeface="Arial Nova" panose="020B0504020202020204" pitchFamily="34" charset="0"/>
              </a:rPr>
              <a:t>, </a:t>
            </a:r>
            <a:r>
              <a:rPr lang="en-US" altLang="ko-KR" sz="3600" dirty="0">
                <a:solidFill>
                  <a:srgbClr val="F2CC8F"/>
                </a:solidFill>
                <a:latin typeface="Arial Nova" panose="020B0504020202020204" pitchFamily="34" charset="0"/>
              </a:rPr>
              <a:t>so please </a:t>
            </a:r>
            <a:r>
              <a:rPr lang="en-US" altLang="ko-KR" sz="3600" b="1" dirty="0">
                <a:solidFill>
                  <a:srgbClr val="F2CC8F"/>
                </a:solidFill>
                <a:latin typeface="Arial Nova" panose="020B0504020202020204" pitchFamily="34" charset="0"/>
              </a:rPr>
              <a:t>type your question</a:t>
            </a:r>
            <a:endParaRPr lang="ko-KR" altLang="en-US" sz="3600" b="1" dirty="0">
              <a:solidFill>
                <a:srgbClr val="F2CC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6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ur Election 2020 Kahoots! to engage your students | PBS NewsHour Extra">
            <a:extLst>
              <a:ext uri="{FF2B5EF4-FFF2-40B4-BE49-F238E27FC236}">
                <a16:creationId xmlns:a16="http://schemas.microsoft.com/office/drawing/2014/main" id="{17FEB8B5-5F3C-45EF-AD25-FE53357E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42679-B2BF-4FC2-AE45-48932710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06" b="3750"/>
          <a:stretch/>
        </p:blipFill>
        <p:spPr>
          <a:xfrm>
            <a:off x="0" y="6038850"/>
            <a:ext cx="12192000" cy="8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ADBC3-6057-40C4-88E7-D50775822D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" b="22315" l="313" r="98073">
                        <a14:foregroundMark x1="1563" y1="11944" x2="5521" y2="12778"/>
                        <a14:foregroundMark x1="5521" y1="12778" x2="14896" y2="12685"/>
                        <a14:foregroundMark x1="14896" y1="12685" x2="23646" y2="6574"/>
                        <a14:foregroundMark x1="23646" y1="6574" x2="29167" y2="6389"/>
                        <a14:foregroundMark x1="29167" y1="6389" x2="44531" y2="6389"/>
                        <a14:foregroundMark x1="44531" y1="6389" x2="55937" y2="5278"/>
                        <a14:foregroundMark x1="55937" y1="5278" x2="70990" y2="6019"/>
                        <a14:foregroundMark x1="70990" y1="6019" x2="74583" y2="9630"/>
                        <a14:foregroundMark x1="74583" y1="9630" x2="90052" y2="11944"/>
                        <a14:foregroundMark x1="90052" y1="11944" x2="94479" y2="11019"/>
                        <a14:foregroundMark x1="94479" y1="11019" x2="97396" y2="5370"/>
                        <a14:foregroundMark x1="97396" y1="5370" x2="98073" y2="1111"/>
                        <a14:foregroundMark x1="6875" y1="13611" x2="729" y2="12222"/>
                        <a14:foregroundMark x1="729" y1="12222" x2="313" y2="11667"/>
                      </a14:backgroundRemoval>
                    </a14:imgEffect>
                  </a14:imgLayer>
                </a14:imgProps>
              </a:ext>
            </a:extLst>
          </a:blip>
          <a:srcRect t="9862" b="80555"/>
          <a:stretch/>
        </p:blipFill>
        <p:spPr>
          <a:xfrm>
            <a:off x="0" y="0"/>
            <a:ext cx="121920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E473A0-7504-42BF-92C7-6ECD1F53B430}"/>
              </a:ext>
            </a:extLst>
          </p:cNvPr>
          <p:cNvSpPr txBox="1"/>
          <p:nvPr/>
        </p:nvSpPr>
        <p:spPr>
          <a:xfrm>
            <a:off x="287901" y="2226859"/>
            <a:ext cx="722024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rgbClr val="F4F1DE"/>
                </a:solidFill>
                <a:latin typeface="Bebas Neue" panose="00000500000000000000" pitchFamily="2" charset="0"/>
              </a:rPr>
              <a:t>jessamine</a:t>
            </a:r>
            <a:endParaRPr lang="ko-KR" altLang="en-US" sz="16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2DB69218-DAA0-49A6-877C-B7AD014C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9000" l="250" r="99750">
                        <a14:foregroundMark x1="29750" y1="76167" x2="10000" y2="94500"/>
                        <a14:foregroundMark x1="82500" y1="87667" x2="80250" y2="99000"/>
                        <a14:foregroundMark x1="93250" y1="86167" x2="93250" y2="95833"/>
                        <a14:foregroundMark x1="5250" y1="84333" x2="250" y2="86000"/>
                        <a14:foregroundMark x1="92750" y1="86000" x2="99750" y2="86500"/>
                        <a14:foregroundMark x1="53250" y1="9167" x2="48500" y2="9667"/>
                        <a14:foregroundMark x1="21250" y1="15667" x2="21250" y2="15667"/>
                        <a14:foregroundMark x1="15250" y1="22833" x2="15250" y2="2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47" y="-167778"/>
            <a:ext cx="4683853" cy="7025778"/>
          </a:xfrm>
          <a:prstGeom prst="rect">
            <a:avLst/>
          </a:prstGeom>
          <a:effectLst>
            <a:glow rad="7620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303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E473A0-7504-42BF-92C7-6ECD1F53B430}"/>
              </a:ext>
            </a:extLst>
          </p:cNvPr>
          <p:cNvSpPr txBox="1"/>
          <p:nvPr/>
        </p:nvSpPr>
        <p:spPr>
          <a:xfrm>
            <a:off x="7477125" y="2028825"/>
            <a:ext cx="308930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 err="1">
                <a:solidFill>
                  <a:srgbClr val="F4F1DE"/>
                </a:solidFill>
                <a:latin typeface="Bebas Neue" panose="00000500000000000000" pitchFamily="2" charset="0"/>
              </a:rPr>
              <a:t>suri</a:t>
            </a:r>
            <a:endParaRPr lang="ko-KR" altLang="en-US" sz="16600" b="1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pic>
        <p:nvPicPr>
          <p:cNvPr id="1026" name="Picture 2" descr="Image may contain: 1 person, closeup">
            <a:extLst>
              <a:ext uri="{FF2B5EF4-FFF2-40B4-BE49-F238E27FC236}">
                <a16:creationId xmlns:a16="http://schemas.microsoft.com/office/drawing/2014/main" id="{57D28ECA-722B-4EF3-8AAB-B26EEB22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9467" l="1867" r="98533">
                        <a14:foregroundMark x1="60667" y1="8800" x2="45333" y2="4000"/>
                        <a14:foregroundMark x1="45333" y1="4000" x2="42400" y2="6133"/>
                        <a14:foregroundMark x1="26533" y1="81600" x2="14400" y2="92533"/>
                        <a14:foregroundMark x1="14400" y1="92533" x2="12133" y2="97867"/>
                        <a14:foregroundMark x1="66800" y1="80400" x2="93333" y2="97067"/>
                        <a14:foregroundMark x1="87733" y1="94667" x2="24267" y2="99467"/>
                        <a14:foregroundMark x1="24267" y1="99467" x2="12267" y2="95600"/>
                        <a14:foregroundMark x1="4533" y1="93067" x2="14000" y2="88933"/>
                        <a14:foregroundMark x1="12133" y1="92267" x2="1867" y2="95600"/>
                        <a14:foregroundMark x1="87867" y1="86000" x2="98533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498"/>
            <a:ext cx="6279502" cy="6279502"/>
          </a:xfrm>
          <a:prstGeom prst="rect">
            <a:avLst/>
          </a:prstGeom>
          <a:noFill/>
          <a:effectLst>
            <a:glow rad="762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F5C097-E5A0-4D35-B024-FEF4B1299F4C}"/>
              </a:ext>
            </a:extLst>
          </p:cNvPr>
          <p:cNvSpPr txBox="1"/>
          <p:nvPr/>
        </p:nvSpPr>
        <p:spPr>
          <a:xfrm>
            <a:off x="2698696" y="3113367"/>
            <a:ext cx="9493304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700" spc="600" dirty="0">
                <a:solidFill>
                  <a:srgbClr val="3D405B"/>
                </a:solidFill>
                <a:latin typeface="Bebas Neue" panose="00000500000000000000" pitchFamily="2" charset="0"/>
              </a:rPr>
              <a:t>Hidden </a:t>
            </a:r>
            <a:endParaRPr lang="ko-KR" altLang="en-US" sz="28700" spc="600" dirty="0">
              <a:solidFill>
                <a:srgbClr val="3D405B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713B6-6B1A-4F65-8C9A-4EC845FCD351}"/>
              </a:ext>
            </a:extLst>
          </p:cNvPr>
          <p:cNvSpPr txBox="1"/>
          <p:nvPr/>
        </p:nvSpPr>
        <p:spPr>
          <a:xfrm>
            <a:off x="6547925" y="2355202"/>
            <a:ext cx="480657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800" dirty="0">
                <a:solidFill>
                  <a:srgbClr val="F2CC8F"/>
                </a:solidFill>
                <a:latin typeface="Arial Nova" panose="020B0504020202020204" pitchFamily="34" charset="0"/>
              </a:rPr>
              <a:t>picture</a:t>
            </a:r>
            <a:endParaRPr lang="ko-KR" altLang="en-US" sz="11800" dirty="0">
              <a:solidFill>
                <a:srgbClr val="F2CC8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9560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TX - All You Need To Know About The Korean Train eXpress">
            <a:extLst>
              <a:ext uri="{FF2B5EF4-FFF2-40B4-BE49-F238E27FC236}">
                <a16:creationId xmlns:a16="http://schemas.microsoft.com/office/drawing/2014/main" id="{8820DC8D-5F9A-4CFC-A465-C2C527CE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81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6D8218-1FB1-4CA8-AB10-0C7A814A14E8}"/>
              </a:ext>
            </a:extLst>
          </p:cNvPr>
          <p:cNvSpPr/>
          <p:nvPr/>
        </p:nvSpPr>
        <p:spPr>
          <a:xfrm>
            <a:off x="0" y="4634917"/>
            <a:ext cx="2843868" cy="222308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BABBC-53C4-470B-8644-F26D43069AB8}"/>
              </a:ext>
            </a:extLst>
          </p:cNvPr>
          <p:cNvSpPr/>
          <p:nvPr/>
        </p:nvSpPr>
        <p:spPr>
          <a:xfrm>
            <a:off x="10069585" y="3837963"/>
            <a:ext cx="2122415" cy="3020037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1D134-25FC-46A7-84FB-9966F9E3B097}"/>
              </a:ext>
            </a:extLst>
          </p:cNvPr>
          <p:cNvSpPr/>
          <p:nvPr/>
        </p:nvSpPr>
        <p:spPr>
          <a:xfrm>
            <a:off x="0" y="-18875"/>
            <a:ext cx="4823670" cy="224195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BE1CD-3DA8-412A-BDA8-0B1FA9044EF9}"/>
              </a:ext>
            </a:extLst>
          </p:cNvPr>
          <p:cNvSpPr/>
          <p:nvPr/>
        </p:nvSpPr>
        <p:spPr>
          <a:xfrm>
            <a:off x="2839672" y="2172749"/>
            <a:ext cx="820724" cy="3412221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05CAA-A3B7-474A-BB9E-72144A100156}"/>
              </a:ext>
            </a:extLst>
          </p:cNvPr>
          <p:cNvSpPr/>
          <p:nvPr/>
        </p:nvSpPr>
        <p:spPr>
          <a:xfrm>
            <a:off x="6504264" y="3036816"/>
            <a:ext cx="2843868" cy="2311166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3902A-99C8-45B6-B1CA-83056D4FE11D}"/>
              </a:ext>
            </a:extLst>
          </p:cNvPr>
          <p:cNvSpPr/>
          <p:nvPr/>
        </p:nvSpPr>
        <p:spPr>
          <a:xfrm>
            <a:off x="9348132" y="901815"/>
            <a:ext cx="2843868" cy="222308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53421-16D1-4B97-A107-18A10C32A168}"/>
              </a:ext>
            </a:extLst>
          </p:cNvPr>
          <p:cNvSpPr/>
          <p:nvPr/>
        </p:nvSpPr>
        <p:spPr>
          <a:xfrm>
            <a:off x="5807978" y="-18875"/>
            <a:ext cx="2102841" cy="314377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28778-A0D9-4D1F-8135-73011D8CD492}"/>
              </a:ext>
            </a:extLst>
          </p:cNvPr>
          <p:cNvSpPr/>
          <p:nvPr/>
        </p:nvSpPr>
        <p:spPr>
          <a:xfrm>
            <a:off x="3612858" y="5234730"/>
            <a:ext cx="2880222" cy="1623269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01A63C-F46E-42C9-9922-FAB86DF2D104}"/>
              </a:ext>
            </a:extLst>
          </p:cNvPr>
          <p:cNvSpPr/>
          <p:nvPr/>
        </p:nvSpPr>
        <p:spPr>
          <a:xfrm>
            <a:off x="-8390" y="2223084"/>
            <a:ext cx="1963026" cy="2411834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C920B7-2CC0-4176-98FE-D85D2BFC00C5}"/>
              </a:ext>
            </a:extLst>
          </p:cNvPr>
          <p:cNvSpPr/>
          <p:nvPr/>
        </p:nvSpPr>
        <p:spPr>
          <a:xfrm>
            <a:off x="7910818" y="0"/>
            <a:ext cx="4281181" cy="901815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DEBE65-08A7-4501-936B-629D597665DF}"/>
              </a:ext>
            </a:extLst>
          </p:cNvPr>
          <p:cNvSpPr/>
          <p:nvPr/>
        </p:nvSpPr>
        <p:spPr>
          <a:xfrm>
            <a:off x="3631035" y="2204208"/>
            <a:ext cx="1712752" cy="149533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3E296C-4980-47D3-9064-7AD7EBD61101}"/>
              </a:ext>
            </a:extLst>
          </p:cNvPr>
          <p:cNvSpPr/>
          <p:nvPr/>
        </p:nvSpPr>
        <p:spPr>
          <a:xfrm>
            <a:off x="2843868" y="5584970"/>
            <a:ext cx="787167" cy="1291905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D71A2C-8E2A-4E10-A0EC-CC4F0B424B8C}"/>
              </a:ext>
            </a:extLst>
          </p:cNvPr>
          <p:cNvSpPr/>
          <p:nvPr/>
        </p:nvSpPr>
        <p:spPr>
          <a:xfrm>
            <a:off x="6493079" y="5347981"/>
            <a:ext cx="3576505" cy="150582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47E8BF-1494-444B-8571-7D65F99B3489}"/>
              </a:ext>
            </a:extLst>
          </p:cNvPr>
          <p:cNvSpPr/>
          <p:nvPr/>
        </p:nvSpPr>
        <p:spPr>
          <a:xfrm>
            <a:off x="3612858" y="3668087"/>
            <a:ext cx="2891406" cy="1623269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5F76F7-AC03-4041-A381-DC1FC6849AC1}"/>
              </a:ext>
            </a:extLst>
          </p:cNvPr>
          <p:cNvSpPr/>
          <p:nvPr/>
        </p:nvSpPr>
        <p:spPr>
          <a:xfrm>
            <a:off x="9343936" y="3124898"/>
            <a:ext cx="2843868" cy="713066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674D9B-80EA-498A-914C-11C1E7B47ADD}"/>
              </a:ext>
            </a:extLst>
          </p:cNvPr>
          <p:cNvSpPr/>
          <p:nvPr/>
        </p:nvSpPr>
        <p:spPr>
          <a:xfrm>
            <a:off x="1950439" y="2191624"/>
            <a:ext cx="889233" cy="2443292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D5F35-8F57-44C2-9A2C-4ECDB33AC3A0}"/>
              </a:ext>
            </a:extLst>
          </p:cNvPr>
          <p:cNvSpPr/>
          <p:nvPr/>
        </p:nvSpPr>
        <p:spPr>
          <a:xfrm>
            <a:off x="4806886" y="-18876"/>
            <a:ext cx="1001092" cy="222308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806175-26D2-48D0-A92B-57DA39075A51}"/>
              </a:ext>
            </a:extLst>
          </p:cNvPr>
          <p:cNvSpPr/>
          <p:nvPr/>
        </p:nvSpPr>
        <p:spPr>
          <a:xfrm>
            <a:off x="5343788" y="2101445"/>
            <a:ext cx="1178654" cy="159181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B08102-DCDE-43AA-B4FA-7DCD08376B40}"/>
              </a:ext>
            </a:extLst>
          </p:cNvPr>
          <p:cNvSpPr/>
          <p:nvPr/>
        </p:nvSpPr>
        <p:spPr>
          <a:xfrm>
            <a:off x="7888445" y="897619"/>
            <a:ext cx="1477865" cy="222308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D74A65-DB17-4567-8D1F-0624782D3C6A}"/>
              </a:ext>
            </a:extLst>
          </p:cNvPr>
          <p:cNvSpPr/>
          <p:nvPr/>
        </p:nvSpPr>
        <p:spPr>
          <a:xfrm>
            <a:off x="9331354" y="3821185"/>
            <a:ext cx="767592" cy="1545672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9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25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eseburger on a wooden surface&#10;&#10;Description automatically generated">
            <a:extLst>
              <a:ext uri="{FF2B5EF4-FFF2-40B4-BE49-F238E27FC236}">
                <a16:creationId xmlns:a16="http://schemas.microsoft.com/office/drawing/2014/main" id="{03A0458B-CC87-4BC1-A549-8E6B3F8D2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 b="161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D4FB98-FFA5-413C-9387-0A51F30EA29B}"/>
              </a:ext>
            </a:extLst>
          </p:cNvPr>
          <p:cNvSpPr/>
          <p:nvPr/>
        </p:nvSpPr>
        <p:spPr>
          <a:xfrm>
            <a:off x="636069" y="493294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6FED24-62B2-4752-999C-A7622F86A645}"/>
              </a:ext>
            </a:extLst>
          </p:cNvPr>
          <p:cNvSpPr/>
          <p:nvPr/>
        </p:nvSpPr>
        <p:spPr>
          <a:xfrm>
            <a:off x="6255719" y="1961147"/>
            <a:ext cx="5507656" cy="550765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34087D-A5D3-4763-B5F7-B6FC2DB37D36}"/>
              </a:ext>
            </a:extLst>
          </p:cNvPr>
          <p:cNvSpPr/>
          <p:nvPr/>
        </p:nvSpPr>
        <p:spPr>
          <a:xfrm>
            <a:off x="5239854" y="2922571"/>
            <a:ext cx="1392856" cy="139285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76D3BF-42C7-40E6-A169-468EEDB42A3E}"/>
              </a:ext>
            </a:extLst>
          </p:cNvPr>
          <p:cNvSpPr/>
          <p:nvPr/>
        </p:nvSpPr>
        <p:spPr>
          <a:xfrm>
            <a:off x="-1688031" y="3734803"/>
            <a:ext cx="5259806" cy="52598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598DB7-4B00-4C2E-A85A-B1D76AC0C40F}"/>
              </a:ext>
            </a:extLst>
          </p:cNvPr>
          <p:cNvSpPr/>
          <p:nvPr/>
        </p:nvSpPr>
        <p:spPr>
          <a:xfrm>
            <a:off x="-1032010" y="-610801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38EE9-BD77-4B69-AA4B-FB692C764183}"/>
              </a:ext>
            </a:extLst>
          </p:cNvPr>
          <p:cNvSpPr/>
          <p:nvPr/>
        </p:nvSpPr>
        <p:spPr>
          <a:xfrm>
            <a:off x="7746482" y="-4336482"/>
            <a:ext cx="8462412" cy="8462412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4608DB-0345-4363-9B2E-666474D72BC4}"/>
              </a:ext>
            </a:extLst>
          </p:cNvPr>
          <p:cNvSpPr/>
          <p:nvPr/>
        </p:nvSpPr>
        <p:spPr>
          <a:xfrm>
            <a:off x="10103919" y="4990599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506278-4C0D-49CF-947B-01EA11672A33}"/>
              </a:ext>
            </a:extLst>
          </p:cNvPr>
          <p:cNvSpPr/>
          <p:nvPr/>
        </p:nvSpPr>
        <p:spPr>
          <a:xfrm>
            <a:off x="3057050" y="493294"/>
            <a:ext cx="1826694" cy="1826694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FF1CAA-99AE-40E3-9940-CD99256E8FC9}"/>
              </a:ext>
            </a:extLst>
          </p:cNvPr>
          <p:cNvSpPr/>
          <p:nvPr/>
        </p:nvSpPr>
        <p:spPr>
          <a:xfrm>
            <a:off x="4750972" y="4990599"/>
            <a:ext cx="977764" cy="977764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10F3DB-C7CD-495B-8498-1EFEDCB1795B}"/>
              </a:ext>
            </a:extLst>
          </p:cNvPr>
          <p:cNvSpPr/>
          <p:nvPr/>
        </p:nvSpPr>
        <p:spPr>
          <a:xfrm>
            <a:off x="1171572" y="5543050"/>
            <a:ext cx="5461138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916C3D-E020-4B55-A32F-C4012188A131}"/>
              </a:ext>
            </a:extLst>
          </p:cNvPr>
          <p:cNvSpPr/>
          <p:nvPr/>
        </p:nvSpPr>
        <p:spPr>
          <a:xfrm>
            <a:off x="-407971" y="1720917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1C738E-BEAC-49DF-BE8E-1FAB98D617FE}"/>
              </a:ext>
            </a:extLst>
          </p:cNvPr>
          <p:cNvSpPr/>
          <p:nvPr/>
        </p:nvSpPr>
        <p:spPr>
          <a:xfrm>
            <a:off x="4717057" y="-1070160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B671DE-62D7-467F-BB6C-13764E95D01C}"/>
              </a:ext>
            </a:extLst>
          </p:cNvPr>
          <p:cNvSpPr/>
          <p:nvPr/>
        </p:nvSpPr>
        <p:spPr>
          <a:xfrm>
            <a:off x="4313673" y="-1100287"/>
            <a:ext cx="5374856" cy="537485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6CBA8A-D873-4AA6-BDCD-45A36F374D0B}"/>
              </a:ext>
            </a:extLst>
          </p:cNvPr>
          <p:cNvSpPr/>
          <p:nvPr/>
        </p:nvSpPr>
        <p:spPr>
          <a:xfrm>
            <a:off x="714178" y="-2225980"/>
            <a:ext cx="4169566" cy="416956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3A4F18-1C4A-4883-87A2-0606E343F2B5}"/>
              </a:ext>
            </a:extLst>
          </p:cNvPr>
          <p:cNvSpPr/>
          <p:nvPr/>
        </p:nvSpPr>
        <p:spPr>
          <a:xfrm>
            <a:off x="2870138" y="2698295"/>
            <a:ext cx="1191820" cy="1191820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3B2DF5-065B-4534-A0CC-E3630AF7D2DB}"/>
              </a:ext>
            </a:extLst>
          </p:cNvPr>
          <p:cNvSpPr/>
          <p:nvPr/>
        </p:nvSpPr>
        <p:spPr>
          <a:xfrm>
            <a:off x="1887805" y="4180222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3CA560-9608-4A5C-BB82-B192D2848FD7}"/>
              </a:ext>
            </a:extLst>
          </p:cNvPr>
          <p:cNvSpPr/>
          <p:nvPr/>
        </p:nvSpPr>
        <p:spPr>
          <a:xfrm>
            <a:off x="6037098" y="706740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F91A64-71D2-4BE6-8036-FF5176BE3BB8}"/>
              </a:ext>
            </a:extLst>
          </p:cNvPr>
          <p:cNvSpPr/>
          <p:nvPr/>
        </p:nvSpPr>
        <p:spPr>
          <a:xfrm>
            <a:off x="5506036" y="5201854"/>
            <a:ext cx="1800400" cy="1800400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1BB7A5-F43C-4893-80FE-79D6E19C1AE3}"/>
              </a:ext>
            </a:extLst>
          </p:cNvPr>
          <p:cNvSpPr/>
          <p:nvPr/>
        </p:nvSpPr>
        <p:spPr>
          <a:xfrm>
            <a:off x="9327866" y="2657175"/>
            <a:ext cx="3653540" cy="3653540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E66B3B6-1F5D-41DD-90B7-9EBFACB86968}"/>
              </a:ext>
            </a:extLst>
          </p:cNvPr>
          <p:cNvSpPr/>
          <p:nvPr/>
        </p:nvSpPr>
        <p:spPr>
          <a:xfrm>
            <a:off x="3725230" y="3152724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4574CF-9394-4961-958C-CFC1FCA55670}"/>
              </a:ext>
            </a:extLst>
          </p:cNvPr>
          <p:cNvSpPr/>
          <p:nvPr/>
        </p:nvSpPr>
        <p:spPr>
          <a:xfrm>
            <a:off x="1833616" y="3041747"/>
            <a:ext cx="2292466" cy="229246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0AC064-1297-4BB7-BB51-B5EA7760D9F5}"/>
              </a:ext>
            </a:extLst>
          </p:cNvPr>
          <p:cNvSpPr/>
          <p:nvPr/>
        </p:nvSpPr>
        <p:spPr>
          <a:xfrm>
            <a:off x="3054718" y="1914624"/>
            <a:ext cx="2348842" cy="2348842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2F90EE-0127-4B61-B545-A045471CF879}"/>
              </a:ext>
            </a:extLst>
          </p:cNvPr>
          <p:cNvSpPr/>
          <p:nvPr/>
        </p:nvSpPr>
        <p:spPr>
          <a:xfrm>
            <a:off x="3541749" y="1028184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CA9C8C-A9E4-4761-8CED-0AB52A918481}"/>
              </a:ext>
            </a:extLst>
          </p:cNvPr>
          <p:cNvSpPr/>
          <p:nvPr/>
        </p:nvSpPr>
        <p:spPr>
          <a:xfrm>
            <a:off x="3322079" y="3238827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5644DDF-D5B6-4E35-B719-0EE039315949}"/>
              </a:ext>
            </a:extLst>
          </p:cNvPr>
          <p:cNvSpPr/>
          <p:nvPr/>
        </p:nvSpPr>
        <p:spPr>
          <a:xfrm>
            <a:off x="7465949" y="4384327"/>
            <a:ext cx="3007826" cy="300782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A8E8F0-B7FC-4743-8557-999044553436}"/>
              </a:ext>
            </a:extLst>
          </p:cNvPr>
          <p:cNvSpPr/>
          <p:nvPr/>
        </p:nvSpPr>
        <p:spPr>
          <a:xfrm>
            <a:off x="381469" y="1067180"/>
            <a:ext cx="4111462" cy="4111462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5841AC-B437-4876-9386-4B9A6957062D}"/>
              </a:ext>
            </a:extLst>
          </p:cNvPr>
          <p:cNvSpPr/>
          <p:nvPr/>
        </p:nvSpPr>
        <p:spPr>
          <a:xfrm>
            <a:off x="3043989" y="-426405"/>
            <a:ext cx="1708850" cy="1708850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18FF52-C230-41F8-A931-6AF19363DABD}"/>
              </a:ext>
            </a:extLst>
          </p:cNvPr>
          <p:cNvSpPr/>
          <p:nvPr/>
        </p:nvSpPr>
        <p:spPr>
          <a:xfrm>
            <a:off x="4408302" y="5101398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105591-9148-4336-BF8A-DD1D1792C769}"/>
              </a:ext>
            </a:extLst>
          </p:cNvPr>
          <p:cNvSpPr/>
          <p:nvPr/>
        </p:nvSpPr>
        <p:spPr>
          <a:xfrm>
            <a:off x="8191093" y="1074320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A9186E-5D24-49EE-A06C-F5B3565E14F5}"/>
              </a:ext>
            </a:extLst>
          </p:cNvPr>
          <p:cNvSpPr/>
          <p:nvPr/>
        </p:nvSpPr>
        <p:spPr>
          <a:xfrm>
            <a:off x="5951726" y="-1393236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FEC5D2C-8962-4C02-86AE-122EC67B162D}"/>
              </a:ext>
            </a:extLst>
          </p:cNvPr>
          <p:cNvSpPr/>
          <p:nvPr/>
        </p:nvSpPr>
        <p:spPr>
          <a:xfrm>
            <a:off x="1378801" y="3130815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BFCE6E-4848-40E7-A9F3-1D89291B510D}"/>
              </a:ext>
            </a:extLst>
          </p:cNvPr>
          <p:cNvSpPr/>
          <p:nvPr/>
        </p:nvSpPr>
        <p:spPr>
          <a:xfrm>
            <a:off x="4817449" y="4273656"/>
            <a:ext cx="1279748" cy="1279748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BE01336-D8BF-4A90-B6A1-98CB5AEF97E0}"/>
              </a:ext>
            </a:extLst>
          </p:cNvPr>
          <p:cNvSpPr/>
          <p:nvPr/>
        </p:nvSpPr>
        <p:spPr>
          <a:xfrm>
            <a:off x="6428644" y="3286070"/>
            <a:ext cx="2935706" cy="2935706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BDB025-46AF-4A26-B8C0-9BDCC5CF37DB}"/>
              </a:ext>
            </a:extLst>
          </p:cNvPr>
          <p:cNvSpPr/>
          <p:nvPr/>
        </p:nvSpPr>
        <p:spPr>
          <a:xfrm>
            <a:off x="5771403" y="3733078"/>
            <a:ext cx="1885044" cy="1885044"/>
          </a:xfrm>
          <a:prstGeom prst="ellipse">
            <a:avLst/>
          </a:prstGeom>
          <a:solidFill>
            <a:srgbClr val="3D40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7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rst Timer's Guide To The Sydney Opera House | Sydney Opera Tour">
            <a:extLst>
              <a:ext uri="{FF2B5EF4-FFF2-40B4-BE49-F238E27FC236}">
                <a16:creationId xmlns:a16="http://schemas.microsoft.com/office/drawing/2014/main" id="{20EC344A-1B97-40AE-8799-EAC38E1D1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 b="72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4135F3-06A5-4380-B21A-96843FEAB15E}"/>
              </a:ext>
            </a:extLst>
          </p:cNvPr>
          <p:cNvSpPr/>
          <p:nvPr/>
        </p:nvSpPr>
        <p:spPr>
          <a:xfrm>
            <a:off x="1" y="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18A8BE-4F4B-4340-A1AB-46A842CF28F2}"/>
              </a:ext>
            </a:extLst>
          </p:cNvPr>
          <p:cNvSpPr/>
          <p:nvPr/>
        </p:nvSpPr>
        <p:spPr>
          <a:xfrm>
            <a:off x="0" y="446598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C48B1-2C78-43E5-A17E-E8C465792C0A}"/>
              </a:ext>
            </a:extLst>
          </p:cNvPr>
          <p:cNvSpPr/>
          <p:nvPr/>
        </p:nvSpPr>
        <p:spPr>
          <a:xfrm>
            <a:off x="0" y="6165574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0B2C2-8B55-49C4-9616-7635EEBC8867}"/>
              </a:ext>
            </a:extLst>
          </p:cNvPr>
          <p:cNvSpPr/>
          <p:nvPr/>
        </p:nvSpPr>
        <p:spPr>
          <a:xfrm>
            <a:off x="0" y="302315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7DB218-A9FE-44A5-A2C9-DD6B714C5ECE}"/>
              </a:ext>
            </a:extLst>
          </p:cNvPr>
          <p:cNvSpPr/>
          <p:nvPr/>
        </p:nvSpPr>
        <p:spPr>
          <a:xfrm>
            <a:off x="0" y="203752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5C0E7D-40E0-4E51-B1CD-F77809FEDAFA}"/>
              </a:ext>
            </a:extLst>
          </p:cNvPr>
          <p:cNvSpPr/>
          <p:nvPr/>
        </p:nvSpPr>
        <p:spPr>
          <a:xfrm>
            <a:off x="0" y="125647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F67628-2033-4680-9894-C7F39395F197}"/>
              </a:ext>
            </a:extLst>
          </p:cNvPr>
          <p:cNvSpPr/>
          <p:nvPr/>
        </p:nvSpPr>
        <p:spPr>
          <a:xfrm>
            <a:off x="0" y="373711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1440D8-EBA1-4291-8704-FACB938C86C1}"/>
              </a:ext>
            </a:extLst>
          </p:cNvPr>
          <p:cNvSpPr/>
          <p:nvPr/>
        </p:nvSpPr>
        <p:spPr>
          <a:xfrm>
            <a:off x="0" y="622520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A1CB62-B6F1-433B-A667-DE8510D8F767}"/>
              </a:ext>
            </a:extLst>
          </p:cNvPr>
          <p:cNvSpPr/>
          <p:nvPr/>
        </p:nvSpPr>
        <p:spPr>
          <a:xfrm>
            <a:off x="0" y="6541604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375097-6C92-48F7-ABD6-08CE05E020F5}"/>
              </a:ext>
            </a:extLst>
          </p:cNvPr>
          <p:cNvSpPr/>
          <p:nvPr/>
        </p:nvSpPr>
        <p:spPr>
          <a:xfrm>
            <a:off x="0" y="525614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76017-576F-47F2-B369-E93A03E95322}"/>
              </a:ext>
            </a:extLst>
          </p:cNvPr>
          <p:cNvSpPr/>
          <p:nvPr/>
        </p:nvSpPr>
        <p:spPr>
          <a:xfrm>
            <a:off x="0" y="68745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91A23-0574-4FEE-BB2A-1471F0554150}"/>
              </a:ext>
            </a:extLst>
          </p:cNvPr>
          <p:cNvSpPr/>
          <p:nvPr/>
        </p:nvSpPr>
        <p:spPr>
          <a:xfrm>
            <a:off x="0" y="571472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CA7E1-DF89-4A03-9842-0815CCA391EB}"/>
              </a:ext>
            </a:extLst>
          </p:cNvPr>
          <p:cNvSpPr/>
          <p:nvPr/>
        </p:nvSpPr>
        <p:spPr>
          <a:xfrm>
            <a:off x="0" y="260653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DEF7F0-6A80-4821-8BE3-659ED521A50C}"/>
              </a:ext>
            </a:extLst>
          </p:cNvPr>
          <p:cNvSpPr/>
          <p:nvPr/>
        </p:nvSpPr>
        <p:spPr>
          <a:xfrm>
            <a:off x="0" y="33793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353E16-A0EA-4601-8A19-B6307F9F3F7F}"/>
              </a:ext>
            </a:extLst>
          </p:cNvPr>
          <p:cNvSpPr/>
          <p:nvPr/>
        </p:nvSpPr>
        <p:spPr>
          <a:xfrm>
            <a:off x="0" y="4967218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928B8E-7928-45D8-B89B-CB474FF9EC2F}"/>
              </a:ext>
            </a:extLst>
          </p:cNvPr>
          <p:cNvSpPr/>
          <p:nvPr/>
        </p:nvSpPr>
        <p:spPr>
          <a:xfrm>
            <a:off x="-1" y="335970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4D192-0725-4219-89CF-D66835008447}"/>
              </a:ext>
            </a:extLst>
          </p:cNvPr>
          <p:cNvSpPr/>
          <p:nvPr/>
        </p:nvSpPr>
        <p:spPr>
          <a:xfrm>
            <a:off x="0" y="1653348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2C6F73-723B-4635-8043-37F5F32FEC57}"/>
              </a:ext>
            </a:extLst>
          </p:cNvPr>
          <p:cNvSpPr/>
          <p:nvPr/>
        </p:nvSpPr>
        <p:spPr>
          <a:xfrm>
            <a:off x="-1" y="6743645"/>
            <a:ext cx="12192000" cy="130921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88875B-55DD-47B1-86F5-ECC1FB166EF5}"/>
              </a:ext>
            </a:extLst>
          </p:cNvPr>
          <p:cNvSpPr/>
          <p:nvPr/>
        </p:nvSpPr>
        <p:spPr>
          <a:xfrm>
            <a:off x="0" y="5893628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0D64C-6BD9-4638-A9D3-D60DE43D109B}"/>
              </a:ext>
            </a:extLst>
          </p:cNvPr>
          <p:cNvSpPr/>
          <p:nvPr/>
        </p:nvSpPr>
        <p:spPr>
          <a:xfrm>
            <a:off x="-4" y="7281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DEEF0-572B-477B-91F0-F1896DEF6CD2}"/>
              </a:ext>
            </a:extLst>
          </p:cNvPr>
          <p:cNvSpPr/>
          <p:nvPr/>
        </p:nvSpPr>
        <p:spPr>
          <a:xfrm>
            <a:off x="0" y="515992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47C294-0789-4A0E-973C-E3C4E0298BB1}"/>
              </a:ext>
            </a:extLst>
          </p:cNvPr>
          <p:cNvSpPr/>
          <p:nvPr/>
        </p:nvSpPr>
        <p:spPr>
          <a:xfrm>
            <a:off x="-1" y="2839278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6E6F97-213A-421D-B9C8-36F118A18889}"/>
              </a:ext>
            </a:extLst>
          </p:cNvPr>
          <p:cNvSpPr/>
          <p:nvPr/>
        </p:nvSpPr>
        <p:spPr>
          <a:xfrm>
            <a:off x="-1" y="644097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A24D2D-1167-46C4-8942-831188E1825C}"/>
              </a:ext>
            </a:extLst>
          </p:cNvPr>
          <p:cNvSpPr/>
          <p:nvPr/>
        </p:nvSpPr>
        <p:spPr>
          <a:xfrm>
            <a:off x="0" y="79568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C54251-5E14-4324-88AC-A81425284FBB}"/>
              </a:ext>
            </a:extLst>
          </p:cNvPr>
          <p:cNvSpPr/>
          <p:nvPr/>
        </p:nvSpPr>
        <p:spPr>
          <a:xfrm>
            <a:off x="-2" y="194316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D3BEAF-8268-4854-BED6-47901F0AA763}"/>
              </a:ext>
            </a:extLst>
          </p:cNvPr>
          <p:cNvSpPr/>
          <p:nvPr/>
        </p:nvSpPr>
        <p:spPr>
          <a:xfrm>
            <a:off x="0" y="474137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344DDD-A822-4914-89BF-75DFD386F243}"/>
              </a:ext>
            </a:extLst>
          </p:cNvPr>
          <p:cNvSpPr/>
          <p:nvPr/>
        </p:nvSpPr>
        <p:spPr>
          <a:xfrm>
            <a:off x="0" y="310107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F39E4C-6A99-42D9-A3AA-8A0AF01EC29D}"/>
              </a:ext>
            </a:extLst>
          </p:cNvPr>
          <p:cNvSpPr/>
          <p:nvPr/>
        </p:nvSpPr>
        <p:spPr>
          <a:xfrm>
            <a:off x="-2" y="233031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0C9278-085A-42D7-BBD8-58FABAA386C8}"/>
              </a:ext>
            </a:extLst>
          </p:cNvPr>
          <p:cNvSpPr/>
          <p:nvPr/>
        </p:nvSpPr>
        <p:spPr>
          <a:xfrm>
            <a:off x="0" y="109620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CC2C63-E093-47C3-861F-59F504D88DFC}"/>
              </a:ext>
            </a:extLst>
          </p:cNvPr>
          <p:cNvSpPr/>
          <p:nvPr/>
        </p:nvSpPr>
        <p:spPr>
          <a:xfrm>
            <a:off x="-2" y="43856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700CDB-2A51-4C0B-BD8A-E10C00E0F5B0}"/>
              </a:ext>
            </a:extLst>
          </p:cNvPr>
          <p:cNvSpPr/>
          <p:nvPr/>
        </p:nvSpPr>
        <p:spPr>
          <a:xfrm>
            <a:off x="-2" y="580914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3A4C41-92D7-4EB9-BCAD-42AD774302D7}"/>
              </a:ext>
            </a:extLst>
          </p:cNvPr>
          <p:cNvSpPr/>
          <p:nvPr/>
        </p:nvSpPr>
        <p:spPr>
          <a:xfrm>
            <a:off x="-2" y="422482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5D2AAC-C174-4365-88D9-6800D7F23049}"/>
              </a:ext>
            </a:extLst>
          </p:cNvPr>
          <p:cNvSpPr/>
          <p:nvPr/>
        </p:nvSpPr>
        <p:spPr>
          <a:xfrm>
            <a:off x="-2" y="383774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E4110B-8AA5-4901-9BE6-AF3C39DE95CD}"/>
              </a:ext>
            </a:extLst>
          </p:cNvPr>
          <p:cNvSpPr/>
          <p:nvPr/>
        </p:nvSpPr>
        <p:spPr>
          <a:xfrm>
            <a:off x="-4" y="17269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850C1-B06A-40E9-9DDA-D90747689421}"/>
              </a:ext>
            </a:extLst>
          </p:cNvPr>
          <p:cNvSpPr/>
          <p:nvPr/>
        </p:nvSpPr>
        <p:spPr>
          <a:xfrm>
            <a:off x="-2" y="134840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9E0706-B961-4759-87DB-402C9B7FE417}"/>
              </a:ext>
            </a:extLst>
          </p:cNvPr>
          <p:cNvSpPr/>
          <p:nvPr/>
        </p:nvSpPr>
        <p:spPr>
          <a:xfrm>
            <a:off x="-2" y="243294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2D2B7D-3840-4F68-A275-EC54432F9634}"/>
              </a:ext>
            </a:extLst>
          </p:cNvPr>
          <p:cNvSpPr/>
          <p:nvPr/>
        </p:nvSpPr>
        <p:spPr>
          <a:xfrm>
            <a:off x="0" y="144376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1FAF2F-2E6F-49E9-9F0F-56A30A1698F5}"/>
              </a:ext>
            </a:extLst>
          </p:cNvPr>
          <p:cNvSpPr/>
          <p:nvPr/>
        </p:nvSpPr>
        <p:spPr>
          <a:xfrm>
            <a:off x="-4" y="533677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6CA3F8-4E4F-48E5-A2C6-F32B40540DB9}"/>
              </a:ext>
            </a:extLst>
          </p:cNvPr>
          <p:cNvSpPr/>
          <p:nvPr/>
        </p:nvSpPr>
        <p:spPr>
          <a:xfrm>
            <a:off x="0" y="271381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27B067-E008-4A9A-AAB1-66A9D1BA9F4A}"/>
              </a:ext>
            </a:extLst>
          </p:cNvPr>
          <p:cNvSpPr/>
          <p:nvPr/>
        </p:nvSpPr>
        <p:spPr>
          <a:xfrm>
            <a:off x="-4" y="561616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AE5AAA-2689-41D2-8B88-6812C0BBFE44}"/>
              </a:ext>
            </a:extLst>
          </p:cNvPr>
          <p:cNvSpPr/>
          <p:nvPr/>
        </p:nvSpPr>
        <p:spPr>
          <a:xfrm>
            <a:off x="-4" y="346300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29BD99-E574-4602-9A05-7429AB38DB45}"/>
              </a:ext>
            </a:extLst>
          </p:cNvPr>
          <p:cNvSpPr/>
          <p:nvPr/>
        </p:nvSpPr>
        <p:spPr>
          <a:xfrm>
            <a:off x="-4" y="599728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D5827B8-A802-4EE4-9BE1-D4BADB8A714A}"/>
              </a:ext>
            </a:extLst>
          </p:cNvPr>
          <p:cNvSpPr/>
          <p:nvPr/>
        </p:nvSpPr>
        <p:spPr>
          <a:xfrm>
            <a:off x="0" y="412554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376D7E-51D4-4B58-A78B-1B5464D2FD17}"/>
              </a:ext>
            </a:extLst>
          </p:cNvPr>
          <p:cNvSpPr/>
          <p:nvPr/>
        </p:nvSpPr>
        <p:spPr>
          <a:xfrm>
            <a:off x="-4" y="54651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9CA6BC-D089-4BE9-8535-188240560770}"/>
              </a:ext>
            </a:extLst>
          </p:cNvPr>
          <p:cNvSpPr/>
          <p:nvPr/>
        </p:nvSpPr>
        <p:spPr>
          <a:xfrm>
            <a:off x="0" y="430148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EDFC25-CECC-492C-B17C-58EE04609B12}"/>
              </a:ext>
            </a:extLst>
          </p:cNvPr>
          <p:cNvSpPr/>
          <p:nvPr/>
        </p:nvSpPr>
        <p:spPr>
          <a:xfrm>
            <a:off x="-4" y="395215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38FB2C-6D87-4998-A2C8-32BB454FD26A}"/>
              </a:ext>
            </a:extLst>
          </p:cNvPr>
          <p:cNvSpPr/>
          <p:nvPr/>
        </p:nvSpPr>
        <p:spPr>
          <a:xfrm>
            <a:off x="-4" y="454232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8C184D-7A66-46A0-9E5A-88009F539A3E}"/>
              </a:ext>
            </a:extLst>
          </p:cNvPr>
          <p:cNvSpPr/>
          <p:nvPr/>
        </p:nvSpPr>
        <p:spPr>
          <a:xfrm>
            <a:off x="-4" y="543829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0A4D60E-7650-4BF4-92A9-4522E429CD5B}"/>
              </a:ext>
            </a:extLst>
          </p:cNvPr>
          <p:cNvSpPr/>
          <p:nvPr/>
        </p:nvSpPr>
        <p:spPr>
          <a:xfrm>
            <a:off x="12696" y="212859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CC3F0A-66A9-412D-B806-34D3EF0B8A10}"/>
              </a:ext>
            </a:extLst>
          </p:cNvPr>
          <p:cNvSpPr/>
          <p:nvPr/>
        </p:nvSpPr>
        <p:spPr>
          <a:xfrm>
            <a:off x="12696" y="632868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C5745E-33F1-4953-975A-2181110F8364}"/>
              </a:ext>
            </a:extLst>
          </p:cNvPr>
          <p:cNvSpPr/>
          <p:nvPr/>
        </p:nvSpPr>
        <p:spPr>
          <a:xfrm>
            <a:off x="12696" y="174911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1C52001-67C0-4322-A89B-DD8CFF45CAC2}"/>
              </a:ext>
            </a:extLst>
          </p:cNvPr>
          <p:cNvSpPr/>
          <p:nvPr/>
        </p:nvSpPr>
        <p:spPr>
          <a:xfrm>
            <a:off x="0" y="6643011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C76494-76FE-4268-B687-339AA6064182}"/>
              </a:ext>
            </a:extLst>
          </p:cNvPr>
          <p:cNvSpPr/>
          <p:nvPr/>
        </p:nvSpPr>
        <p:spPr>
          <a:xfrm>
            <a:off x="8" y="328500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222EC2B-1C73-40CE-A602-189771D51998}"/>
              </a:ext>
            </a:extLst>
          </p:cNvPr>
          <p:cNvSpPr/>
          <p:nvPr/>
        </p:nvSpPr>
        <p:spPr>
          <a:xfrm>
            <a:off x="0" y="90225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E511E3E-EE73-4922-B0B2-AC748253A0DA}"/>
              </a:ext>
            </a:extLst>
          </p:cNvPr>
          <p:cNvSpPr/>
          <p:nvPr/>
        </p:nvSpPr>
        <p:spPr>
          <a:xfrm>
            <a:off x="-12697" y="154435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CE066A-646B-494B-8145-F5932A5CA723}"/>
              </a:ext>
            </a:extLst>
          </p:cNvPr>
          <p:cNvSpPr/>
          <p:nvPr/>
        </p:nvSpPr>
        <p:spPr>
          <a:xfrm>
            <a:off x="-12696" y="3189356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BB5A0D5-2C40-4F88-9EA5-E12A7EF91F83}"/>
              </a:ext>
            </a:extLst>
          </p:cNvPr>
          <p:cNvSpPr/>
          <p:nvPr/>
        </p:nvSpPr>
        <p:spPr>
          <a:xfrm>
            <a:off x="-12698" y="2218049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E1C049-7E1E-4191-90EE-279FCEAD41B0}"/>
              </a:ext>
            </a:extLst>
          </p:cNvPr>
          <p:cNvSpPr/>
          <p:nvPr/>
        </p:nvSpPr>
        <p:spPr>
          <a:xfrm>
            <a:off x="-12697" y="293373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AC6B9D-5AFC-4242-AB6C-9BEC9C483F23}"/>
              </a:ext>
            </a:extLst>
          </p:cNvPr>
          <p:cNvSpPr/>
          <p:nvPr/>
        </p:nvSpPr>
        <p:spPr>
          <a:xfrm>
            <a:off x="12696" y="507622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AC8F66F-5661-4A8E-893A-9BDDEECB73D5}"/>
              </a:ext>
            </a:extLst>
          </p:cNvPr>
          <p:cNvSpPr/>
          <p:nvPr/>
        </p:nvSpPr>
        <p:spPr>
          <a:xfrm>
            <a:off x="0" y="362117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76151B-0AE5-45E9-A967-821E83E45149}"/>
              </a:ext>
            </a:extLst>
          </p:cNvPr>
          <p:cNvSpPr/>
          <p:nvPr/>
        </p:nvSpPr>
        <p:spPr>
          <a:xfrm>
            <a:off x="12696" y="4400164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79C7888-F033-4815-BF13-64FC96C3A8FD}"/>
              </a:ext>
            </a:extLst>
          </p:cNvPr>
          <p:cNvSpPr/>
          <p:nvPr/>
        </p:nvSpPr>
        <p:spPr>
          <a:xfrm>
            <a:off x="-12700" y="353142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AD8D9A8-DED8-4EDB-9282-F90A18B17DB6}"/>
              </a:ext>
            </a:extLst>
          </p:cNvPr>
          <p:cNvSpPr/>
          <p:nvPr/>
        </p:nvSpPr>
        <p:spPr>
          <a:xfrm>
            <a:off x="12696" y="4642825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6D75C7A-36F6-45FB-80F2-698B3442B75C}"/>
              </a:ext>
            </a:extLst>
          </p:cNvPr>
          <p:cNvSpPr/>
          <p:nvPr/>
        </p:nvSpPr>
        <p:spPr>
          <a:xfrm>
            <a:off x="12696" y="401531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D182C1F-EF93-475D-A37A-0A823903F352}"/>
              </a:ext>
            </a:extLst>
          </p:cNvPr>
          <p:cNvSpPr/>
          <p:nvPr/>
        </p:nvSpPr>
        <p:spPr>
          <a:xfrm>
            <a:off x="-12700" y="251224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CCEA53-DC95-496A-AC40-12C420554425}"/>
              </a:ext>
            </a:extLst>
          </p:cNvPr>
          <p:cNvSpPr/>
          <p:nvPr/>
        </p:nvSpPr>
        <p:spPr>
          <a:xfrm>
            <a:off x="-12700" y="99369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E66736-A169-47C9-A2B0-B5CAE7CF7029}"/>
              </a:ext>
            </a:extLst>
          </p:cNvPr>
          <p:cNvSpPr/>
          <p:nvPr/>
        </p:nvSpPr>
        <p:spPr>
          <a:xfrm>
            <a:off x="-4" y="5520827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C6B92FD-B2BA-4D85-8220-1DD22482C99A}"/>
              </a:ext>
            </a:extLst>
          </p:cNvPr>
          <p:cNvSpPr/>
          <p:nvPr/>
        </p:nvSpPr>
        <p:spPr>
          <a:xfrm>
            <a:off x="-12700" y="485280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B50F0B-61F7-4DBF-AAA1-CCF3B935A8FF}"/>
              </a:ext>
            </a:extLst>
          </p:cNvPr>
          <p:cNvSpPr/>
          <p:nvPr/>
        </p:nvSpPr>
        <p:spPr>
          <a:xfrm>
            <a:off x="-12700" y="609377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E1AB0C-88EC-4D78-A072-495F3504B2BC}"/>
              </a:ext>
            </a:extLst>
          </p:cNvPr>
          <p:cNvSpPr/>
          <p:nvPr/>
        </p:nvSpPr>
        <p:spPr>
          <a:xfrm>
            <a:off x="12696" y="1830812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BDDFD2-5319-406E-A16C-C01EBF9467D8}"/>
              </a:ext>
            </a:extLst>
          </p:cNvPr>
          <p:cNvSpPr/>
          <p:nvPr/>
        </p:nvSpPr>
        <p:spPr>
          <a:xfrm>
            <a:off x="-4" y="630583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EA10B-FC72-4A15-8EF4-D27A614AF757}"/>
              </a:ext>
            </a:extLst>
          </p:cNvPr>
          <p:cNvSpPr/>
          <p:nvPr/>
        </p:nvSpPr>
        <p:spPr>
          <a:xfrm>
            <a:off x="-12700" y="277092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3F66CF4-0770-4870-9A00-FE63AD76A211}"/>
              </a:ext>
            </a:extLst>
          </p:cNvPr>
          <p:cNvSpPr/>
          <p:nvPr/>
        </p:nvSpPr>
        <p:spPr>
          <a:xfrm>
            <a:off x="-4" y="119011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66623E1-9521-4F2B-A75C-D1A86D589D99}"/>
              </a:ext>
            </a:extLst>
          </p:cNvPr>
          <p:cNvSpPr/>
          <p:nvPr/>
        </p:nvSpPr>
        <p:spPr>
          <a:xfrm>
            <a:off x="-12700" y="243840"/>
            <a:ext cx="12192000" cy="11927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9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8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8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"/>
                            </p:stCondLst>
                            <p:childTnLst>
                              <p:par>
                                <p:cTn id="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8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"/>
                            </p:stCondLst>
                            <p:childTnLst>
                              <p:par>
                                <p:cTn id="1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8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8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"/>
                            </p:stCondLst>
                            <p:childTnLst>
                              <p:par>
                                <p:cTn id="2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8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8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"/>
                            </p:stCondLst>
                            <p:childTnLst>
                              <p:par>
                                <p:cTn id="2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8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8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8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0"/>
                            </p:stCondLst>
                            <p:childTnLst>
                              <p:par>
                                <p:cTn id="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60"/>
                            </p:stCondLst>
                            <p:childTnLst>
                              <p:par>
                                <p:cTn id="4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40"/>
                            </p:stCondLst>
                            <p:childTnLst>
                              <p:par>
                                <p:cTn id="4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20"/>
                            </p:stCondLst>
                            <p:childTnLst>
                              <p:par>
                                <p:cTn id="5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80"/>
                            </p:stCondLst>
                            <p:childTnLst>
                              <p:par>
                                <p:cTn id="6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60"/>
                            </p:stCondLst>
                            <p:childTnLst>
                              <p:par>
                                <p:cTn id="6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40"/>
                            </p:stCondLst>
                            <p:childTnLst>
                              <p:par>
                                <p:cTn id="7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20"/>
                            </p:stCondLst>
                            <p:childTnLst>
                              <p:par>
                                <p:cTn id="7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"/>
                            </p:stCondLst>
                            <p:childTnLst>
                              <p:par>
                                <p:cTn id="8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80"/>
                            </p:stCondLst>
                            <p:childTnLst>
                              <p:par>
                                <p:cTn id="8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60"/>
                            </p:stCondLst>
                            <p:childTnLst>
                              <p:par>
                                <p:cTn id="9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40"/>
                            </p:stCondLst>
                            <p:childTnLst>
                              <p:par>
                                <p:cTn id="9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420"/>
                            </p:stCondLst>
                            <p:childTnLst>
                              <p:par>
                                <p:cTn id="10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1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600"/>
                            </p:stCondLst>
                            <p:childTnLst>
                              <p:par>
                                <p:cTn id="10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1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80"/>
                            </p:stCondLst>
                            <p:childTnLst>
                              <p:par>
                                <p:cTn id="1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1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60"/>
                            </p:stCondLst>
                            <p:childTnLst>
                              <p:par>
                                <p:cTn id="11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140"/>
                            </p:stCondLst>
                            <p:childTnLst>
                              <p:par>
                                <p:cTn id="12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1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320"/>
                            </p:stCondLst>
                            <p:childTnLst>
                              <p:par>
                                <p:cTn id="12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1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680"/>
                            </p:stCondLst>
                            <p:childTnLst>
                              <p:par>
                                <p:cTn id="1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60"/>
                            </p:stCondLst>
                            <p:childTnLst>
                              <p:par>
                                <p:cTn id="14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40"/>
                            </p:stCondLst>
                            <p:childTnLst>
                              <p:par>
                                <p:cTn id="14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1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220"/>
                            </p:stCondLst>
                            <p:childTnLst>
                              <p:par>
                                <p:cTn id="15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1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400"/>
                            </p:stCondLst>
                            <p:childTnLst>
                              <p:par>
                                <p:cTn id="15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1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80"/>
                            </p:stCondLst>
                            <p:childTnLst>
                              <p:par>
                                <p:cTn id="16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1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760"/>
                            </p:stCondLst>
                            <p:childTnLst>
                              <p:par>
                                <p:cTn id="16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940"/>
                            </p:stCondLst>
                            <p:childTnLst>
                              <p:par>
                                <p:cTn id="17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1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120"/>
                            </p:stCondLst>
                            <p:childTnLst>
                              <p:par>
                                <p:cTn id="17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300"/>
                            </p:stCondLst>
                            <p:childTnLst>
                              <p:par>
                                <p:cTn id="18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1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480"/>
                            </p:stCondLst>
                            <p:childTnLst>
                              <p:par>
                                <p:cTn id="18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1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660"/>
                            </p:stCondLst>
                            <p:childTnLst>
                              <p:par>
                                <p:cTn id="19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840"/>
                            </p:stCondLst>
                            <p:childTnLst>
                              <p:par>
                                <p:cTn id="19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1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20"/>
                            </p:stCondLst>
                            <p:childTnLst>
                              <p:par>
                                <p:cTn id="20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200"/>
                            </p:stCondLst>
                            <p:childTnLst>
                              <p:par>
                                <p:cTn id="20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1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7380"/>
                            </p:stCondLst>
                            <p:childTnLst>
                              <p:par>
                                <p:cTn id="2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1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60"/>
                            </p:stCondLst>
                            <p:childTnLst>
                              <p:par>
                                <p:cTn id="21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1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1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740"/>
                            </p:stCondLst>
                            <p:childTnLst>
                              <p:par>
                                <p:cTn id="22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1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920"/>
                            </p:stCondLst>
                            <p:childTnLst>
                              <p:par>
                                <p:cTn id="22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1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100"/>
                            </p:stCondLst>
                            <p:childTnLst>
                              <p:par>
                                <p:cTn id="23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280"/>
                            </p:stCondLst>
                            <p:childTnLst>
                              <p:par>
                                <p:cTn id="2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8460"/>
                            </p:stCondLst>
                            <p:childTnLst>
                              <p:par>
                                <p:cTn id="24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1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1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640"/>
                            </p:stCondLst>
                            <p:childTnLst>
                              <p:par>
                                <p:cTn id="24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1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1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820"/>
                            </p:stCondLst>
                            <p:childTnLst>
                              <p:par>
                                <p:cTn id="25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1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1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180"/>
                            </p:stCondLst>
                            <p:childTnLst>
                              <p:par>
                                <p:cTn id="26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1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1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360"/>
                            </p:stCondLst>
                            <p:childTnLst>
                              <p:par>
                                <p:cTn id="26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1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9540"/>
                            </p:stCondLst>
                            <p:childTnLst>
                              <p:par>
                                <p:cTn id="27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" dur="1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1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720"/>
                            </p:stCondLst>
                            <p:childTnLst>
                              <p:par>
                                <p:cTn id="27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1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1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900"/>
                            </p:stCondLst>
                            <p:childTnLst>
                              <p:par>
                                <p:cTn id="28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1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80"/>
                            </p:stCondLst>
                            <p:childTnLst>
                              <p:par>
                                <p:cTn id="28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1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260"/>
                            </p:stCondLst>
                            <p:childTnLst>
                              <p:par>
                                <p:cTn id="29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440"/>
                            </p:stCondLst>
                            <p:childTnLst>
                              <p:par>
                                <p:cTn id="29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1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1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620"/>
                            </p:stCondLst>
                            <p:childTnLst>
                              <p:par>
                                <p:cTn id="30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1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800"/>
                            </p:stCondLst>
                            <p:childTnLst>
                              <p:par>
                                <p:cTn id="30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1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1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980"/>
                            </p:stCondLst>
                            <p:childTnLst>
                              <p:par>
                                <p:cTn id="3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1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1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1160"/>
                            </p:stCondLst>
                            <p:childTnLst>
                              <p:par>
                                <p:cTn id="31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1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1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1340"/>
                            </p:stCondLst>
                            <p:childTnLst>
                              <p:par>
                                <p:cTn id="32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1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1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1520"/>
                            </p:stCondLst>
                            <p:childTnLst>
                              <p:par>
                                <p:cTn id="32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1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1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1700"/>
                            </p:stCondLst>
                            <p:childTnLst>
                              <p:par>
                                <p:cTn id="33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1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1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880"/>
                            </p:stCondLst>
                            <p:childTnLst>
                              <p:par>
                                <p:cTn id="3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1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1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2060"/>
                            </p:stCondLst>
                            <p:childTnLst>
                              <p:par>
                                <p:cTn id="34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1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1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2240"/>
                            </p:stCondLst>
                            <p:childTnLst>
                              <p:par>
                                <p:cTn id="34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2420"/>
                            </p:stCondLst>
                            <p:childTnLst>
                              <p:par>
                                <p:cTn id="35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1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1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2600"/>
                            </p:stCondLst>
                            <p:childTnLst>
                              <p:par>
                                <p:cTn id="35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6" dur="1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1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2780"/>
                            </p:stCondLst>
                            <p:childTnLst>
                              <p:par>
                                <p:cTn id="36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1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1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960"/>
                            </p:stCondLst>
                            <p:childTnLst>
                              <p:par>
                                <p:cTn id="36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1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1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3140"/>
                            </p:stCondLst>
                            <p:childTnLst>
                              <p:par>
                                <p:cTn id="37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1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1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7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rasite movie review: A subtle and subversive depiction of class |  Entertainment News,The Indian Express">
            <a:extLst>
              <a:ext uri="{FF2B5EF4-FFF2-40B4-BE49-F238E27FC236}">
                <a16:creationId xmlns:a16="http://schemas.microsoft.com/office/drawing/2014/main" id="{968E9BFE-1AFB-4793-9F8C-1C7484A1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16" y="0"/>
            <a:ext cx="12338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0B9344-5047-4B25-A050-DC6F41D479F3}"/>
              </a:ext>
            </a:extLst>
          </p:cNvPr>
          <p:cNvSpPr/>
          <p:nvPr/>
        </p:nvSpPr>
        <p:spPr>
          <a:xfrm>
            <a:off x="1333500" y="622183"/>
            <a:ext cx="2476500" cy="2248017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DA2990-45D2-43F6-B3D4-BAF872582867}"/>
              </a:ext>
            </a:extLst>
          </p:cNvPr>
          <p:cNvSpPr/>
          <p:nvPr/>
        </p:nvSpPr>
        <p:spPr>
          <a:xfrm>
            <a:off x="10805781" y="743124"/>
            <a:ext cx="1459334" cy="6114875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44EC7D-45A2-4B7D-8FE0-B504D4DE041E}"/>
              </a:ext>
            </a:extLst>
          </p:cNvPr>
          <p:cNvSpPr/>
          <p:nvPr/>
        </p:nvSpPr>
        <p:spPr>
          <a:xfrm>
            <a:off x="5461000" y="0"/>
            <a:ext cx="2362200" cy="20320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6AE81-7550-4829-B11C-7AD618DEBF63}"/>
              </a:ext>
            </a:extLst>
          </p:cNvPr>
          <p:cNvSpPr/>
          <p:nvPr/>
        </p:nvSpPr>
        <p:spPr>
          <a:xfrm>
            <a:off x="3314700" y="4730923"/>
            <a:ext cx="2137460" cy="2127075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5BE83-144E-4759-819C-DDFD12F995FA}"/>
              </a:ext>
            </a:extLst>
          </p:cNvPr>
          <p:cNvSpPr/>
          <p:nvPr/>
        </p:nvSpPr>
        <p:spPr>
          <a:xfrm>
            <a:off x="-73116" y="1930400"/>
            <a:ext cx="2019300" cy="2991141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8CEBE-06AF-4D45-8EE0-68D973398E10}"/>
              </a:ext>
            </a:extLst>
          </p:cNvPr>
          <p:cNvSpPr/>
          <p:nvPr/>
        </p:nvSpPr>
        <p:spPr>
          <a:xfrm>
            <a:off x="7480300" y="0"/>
            <a:ext cx="2149384" cy="19304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B8DE36-391E-4898-A036-3A084387EE4C}"/>
              </a:ext>
            </a:extLst>
          </p:cNvPr>
          <p:cNvSpPr/>
          <p:nvPr/>
        </p:nvSpPr>
        <p:spPr>
          <a:xfrm>
            <a:off x="1946184" y="2558642"/>
            <a:ext cx="2949872" cy="224195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376B5A-FD30-4828-A825-4DD3BEACAA66}"/>
              </a:ext>
            </a:extLst>
          </p:cNvPr>
          <p:cNvSpPr/>
          <p:nvPr/>
        </p:nvSpPr>
        <p:spPr>
          <a:xfrm>
            <a:off x="-76199" y="-6059"/>
            <a:ext cx="1828799" cy="19304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20A4E-42A3-4861-A6B1-814C4344930E}"/>
              </a:ext>
            </a:extLst>
          </p:cNvPr>
          <p:cNvSpPr/>
          <p:nvPr/>
        </p:nvSpPr>
        <p:spPr>
          <a:xfrm>
            <a:off x="5982111" y="2965625"/>
            <a:ext cx="4823670" cy="224195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E96ED5-B02B-4831-9261-D23216A857A4}"/>
              </a:ext>
            </a:extLst>
          </p:cNvPr>
          <p:cNvSpPr/>
          <p:nvPr/>
        </p:nvSpPr>
        <p:spPr>
          <a:xfrm>
            <a:off x="1611940" y="1"/>
            <a:ext cx="3849059" cy="737066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D3D278-220C-4906-9E6F-26493FC9278F}"/>
              </a:ext>
            </a:extLst>
          </p:cNvPr>
          <p:cNvSpPr/>
          <p:nvPr/>
        </p:nvSpPr>
        <p:spPr>
          <a:xfrm>
            <a:off x="4885298" y="1772292"/>
            <a:ext cx="1210702" cy="175830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8C9D9-84BC-451A-8F3A-3BF2A43211BC}"/>
              </a:ext>
            </a:extLst>
          </p:cNvPr>
          <p:cNvSpPr/>
          <p:nvPr/>
        </p:nvSpPr>
        <p:spPr>
          <a:xfrm>
            <a:off x="9629683" y="-6059"/>
            <a:ext cx="2653545" cy="19304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BDD61B-5D6C-4342-B8E1-C6F06601E765}"/>
              </a:ext>
            </a:extLst>
          </p:cNvPr>
          <p:cNvSpPr/>
          <p:nvPr/>
        </p:nvSpPr>
        <p:spPr>
          <a:xfrm>
            <a:off x="5344049" y="4666842"/>
            <a:ext cx="2682351" cy="224195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121CE0-98D4-436E-8292-4BF8EA6EB0FA}"/>
              </a:ext>
            </a:extLst>
          </p:cNvPr>
          <p:cNvSpPr/>
          <p:nvPr/>
        </p:nvSpPr>
        <p:spPr>
          <a:xfrm>
            <a:off x="-91228" y="4483100"/>
            <a:ext cx="2485406" cy="24003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235491-7AAE-463B-9783-84BE19D179BF}"/>
              </a:ext>
            </a:extLst>
          </p:cNvPr>
          <p:cNvSpPr/>
          <p:nvPr/>
        </p:nvSpPr>
        <p:spPr>
          <a:xfrm>
            <a:off x="6079439" y="1870046"/>
            <a:ext cx="4779061" cy="1190537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692B80-EE43-48D2-B9C5-671F1009DD86}"/>
              </a:ext>
            </a:extLst>
          </p:cNvPr>
          <p:cNvSpPr/>
          <p:nvPr/>
        </p:nvSpPr>
        <p:spPr>
          <a:xfrm>
            <a:off x="3783823" y="549713"/>
            <a:ext cx="2137461" cy="2048077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1AC32A-F716-4890-98A1-26102D6FB0D7}"/>
              </a:ext>
            </a:extLst>
          </p:cNvPr>
          <p:cNvSpPr/>
          <p:nvPr/>
        </p:nvSpPr>
        <p:spPr>
          <a:xfrm>
            <a:off x="2313730" y="4642492"/>
            <a:ext cx="1000970" cy="2241958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06B54-E320-4EAC-9EA8-3505FDB3464D}"/>
              </a:ext>
            </a:extLst>
          </p:cNvPr>
          <p:cNvSpPr/>
          <p:nvPr/>
        </p:nvSpPr>
        <p:spPr>
          <a:xfrm>
            <a:off x="7984473" y="5207582"/>
            <a:ext cx="2874027" cy="1676867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9D096-96E1-454B-8846-619B5111E967}"/>
              </a:ext>
            </a:extLst>
          </p:cNvPr>
          <p:cNvSpPr/>
          <p:nvPr/>
        </p:nvSpPr>
        <p:spPr>
          <a:xfrm>
            <a:off x="4871067" y="3444846"/>
            <a:ext cx="1111044" cy="1308333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86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96</Words>
  <Application>Microsoft Office PowerPoint</Application>
  <PresentationFormat>Widescreen</PresentationFormat>
  <Paragraphs>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맑은 고딕</vt:lpstr>
      <vt:lpstr>Arial</vt:lpstr>
      <vt:lpstr>Arial Nova</vt:lpstr>
      <vt:lpstr>Bebas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26</cp:revision>
  <dcterms:created xsi:type="dcterms:W3CDTF">2020-12-30T05:54:09Z</dcterms:created>
  <dcterms:modified xsi:type="dcterms:W3CDTF">2021-01-07T08:31:06Z</dcterms:modified>
</cp:coreProperties>
</file>