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5" r:id="rId4"/>
    <p:sldId id="266" r:id="rId5"/>
    <p:sldId id="269" r:id="rId6"/>
    <p:sldId id="267" r:id="rId7"/>
    <p:sldId id="268" r:id="rId8"/>
    <p:sldId id="270" r:id="rId9"/>
    <p:sldId id="272" r:id="rId10"/>
    <p:sldId id="277" r:id="rId11"/>
    <p:sldId id="273" r:id="rId12"/>
    <p:sldId id="278" r:id="rId13"/>
    <p:sldId id="275" r:id="rId14"/>
    <p:sldId id="287" r:id="rId15"/>
    <p:sldId id="271" r:id="rId16"/>
    <p:sldId id="285" r:id="rId17"/>
    <p:sldId id="286" r:id="rId18"/>
    <p:sldId id="280" r:id="rId19"/>
    <p:sldId id="276" r:id="rId20"/>
    <p:sldId id="281" r:id="rId21"/>
    <p:sldId id="283" r:id="rId22"/>
    <p:sldId id="284" r:id="rId23"/>
    <p:sldId id="274" r:id="rId24"/>
    <p:sldId id="282" r:id="rId25"/>
    <p:sldId id="257" r:id="rId26"/>
    <p:sldId id="264" r:id="rId27"/>
    <p:sldId id="258" r:id="rId28"/>
    <p:sldId id="261" r:id="rId29"/>
    <p:sldId id="25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B4DB"/>
    <a:srgbClr val="FFC8DD"/>
    <a:srgbClr val="FFAFCC"/>
    <a:srgbClr val="BDE0FE"/>
    <a:srgbClr val="A2D2FF"/>
    <a:srgbClr val="EAEAEA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50E2-755A-430E-B68F-A142031D5B05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1938-023B-4288-8CC7-A617848C3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327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50E2-755A-430E-B68F-A142031D5B05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1938-023B-4288-8CC7-A617848C3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7631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50E2-755A-430E-B68F-A142031D5B05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1938-023B-4288-8CC7-A617848C3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63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50E2-755A-430E-B68F-A142031D5B05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1938-023B-4288-8CC7-A617848C3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491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50E2-755A-430E-B68F-A142031D5B05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1938-023B-4288-8CC7-A617848C3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297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50E2-755A-430E-B68F-A142031D5B05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1938-023B-4288-8CC7-A617848C3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5105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50E2-755A-430E-B68F-A142031D5B05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1938-023B-4288-8CC7-A617848C3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323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50E2-755A-430E-B68F-A142031D5B05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1938-023B-4288-8CC7-A617848C3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440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50E2-755A-430E-B68F-A142031D5B05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1938-023B-4288-8CC7-A617848C3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864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50E2-755A-430E-B68F-A142031D5B05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1938-023B-4288-8CC7-A617848C3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4725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50E2-755A-430E-B68F-A142031D5B05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11938-023B-4288-8CC7-A617848C3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1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D50E2-755A-430E-B68F-A142031D5B05}" type="datetimeFigureOut">
              <a:rPr lang="ko-KR" altLang="en-US" smtClean="0"/>
              <a:t>2021-01-05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11938-023B-4288-8CC7-A617848C3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826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78607B-5E2B-4DDD-A3F9-6942278229A8}"/>
              </a:ext>
            </a:extLst>
          </p:cNvPr>
          <p:cNvSpPr/>
          <p:nvPr/>
        </p:nvSpPr>
        <p:spPr>
          <a:xfrm>
            <a:off x="3917444" y="891652"/>
            <a:ext cx="4284839" cy="5482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C1A531-4991-453E-88C3-840EBAD59567}"/>
              </a:ext>
            </a:extLst>
          </p:cNvPr>
          <p:cNvSpPr/>
          <p:nvPr/>
        </p:nvSpPr>
        <p:spPr>
          <a:xfrm>
            <a:off x="8202283" y="891652"/>
            <a:ext cx="1761259" cy="28083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C05E83-DB16-47B3-9605-836B5EAFDDFA}"/>
              </a:ext>
            </a:extLst>
          </p:cNvPr>
          <p:cNvSpPr/>
          <p:nvPr/>
        </p:nvSpPr>
        <p:spPr>
          <a:xfrm>
            <a:off x="9963541" y="891650"/>
            <a:ext cx="1600359" cy="28083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4D40D-11D0-48BF-8E95-AAC1F7687BCA}"/>
              </a:ext>
            </a:extLst>
          </p:cNvPr>
          <p:cNvSpPr/>
          <p:nvPr/>
        </p:nvSpPr>
        <p:spPr>
          <a:xfrm>
            <a:off x="8202281" y="3700029"/>
            <a:ext cx="3361618" cy="267415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12E20F-75D8-4916-B5D0-E496E7757A1E}"/>
              </a:ext>
            </a:extLst>
          </p:cNvPr>
          <p:cNvSpPr/>
          <p:nvPr/>
        </p:nvSpPr>
        <p:spPr>
          <a:xfrm>
            <a:off x="677144" y="2068259"/>
            <a:ext cx="3240302" cy="31392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290AA1-215A-42B3-8959-9731BF4AF421}"/>
              </a:ext>
            </a:extLst>
          </p:cNvPr>
          <p:cNvSpPr/>
          <p:nvPr/>
        </p:nvSpPr>
        <p:spPr>
          <a:xfrm>
            <a:off x="677143" y="5207468"/>
            <a:ext cx="3240302" cy="116671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AE34E0-3347-4924-AD6C-45A6CCC0060E}"/>
              </a:ext>
            </a:extLst>
          </p:cNvPr>
          <p:cNvSpPr/>
          <p:nvPr/>
        </p:nvSpPr>
        <p:spPr>
          <a:xfrm>
            <a:off x="8492241" y="829699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2E1593-5F84-439B-801C-CF3E12E54706}"/>
              </a:ext>
            </a:extLst>
          </p:cNvPr>
          <p:cNvSpPr/>
          <p:nvPr/>
        </p:nvSpPr>
        <p:spPr>
          <a:xfrm>
            <a:off x="8492241" y="3627754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507891-2697-4F27-8B60-30758521590F}"/>
              </a:ext>
            </a:extLst>
          </p:cNvPr>
          <p:cNvSpPr/>
          <p:nvPr/>
        </p:nvSpPr>
        <p:spPr>
          <a:xfrm>
            <a:off x="1404188" y="5166165"/>
            <a:ext cx="1933340" cy="134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336EAE-69D2-47D4-A628-27E7058BAEBE}"/>
              </a:ext>
            </a:extLst>
          </p:cNvPr>
          <p:cNvSpPr/>
          <p:nvPr/>
        </p:nvSpPr>
        <p:spPr>
          <a:xfrm>
            <a:off x="8972348" y="6303623"/>
            <a:ext cx="2000881" cy="122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8398B1-5450-4699-9956-F677E914945C}"/>
              </a:ext>
            </a:extLst>
          </p:cNvPr>
          <p:cNvSpPr/>
          <p:nvPr/>
        </p:nvSpPr>
        <p:spPr>
          <a:xfrm>
            <a:off x="4280322" y="6324271"/>
            <a:ext cx="3559083" cy="122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17C3D0-182F-4D2A-90B7-38E5F8684EB4}"/>
              </a:ext>
            </a:extLst>
          </p:cNvPr>
          <p:cNvSpPr/>
          <p:nvPr/>
        </p:nvSpPr>
        <p:spPr>
          <a:xfrm rot="5400000">
            <a:off x="9382118" y="2814234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E33018-9F8C-4BAB-8D70-5EC346CC9470}"/>
              </a:ext>
            </a:extLst>
          </p:cNvPr>
          <p:cNvSpPr/>
          <p:nvPr/>
        </p:nvSpPr>
        <p:spPr>
          <a:xfrm rot="5400000">
            <a:off x="7652374" y="2814234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DA0E9D-E6A1-407E-8B9A-9B55C6CB55DE}"/>
              </a:ext>
            </a:extLst>
          </p:cNvPr>
          <p:cNvSpPr/>
          <p:nvPr/>
        </p:nvSpPr>
        <p:spPr>
          <a:xfrm rot="5400000">
            <a:off x="3327203" y="2638280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BDCEE9-6816-4B67-9861-C89554AFB922}"/>
              </a:ext>
            </a:extLst>
          </p:cNvPr>
          <p:cNvSpPr/>
          <p:nvPr/>
        </p:nvSpPr>
        <p:spPr>
          <a:xfrm>
            <a:off x="1019586" y="6291584"/>
            <a:ext cx="2534980" cy="134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BB2372-9BE6-4C1D-8AB6-AA7E43E1CFB1}"/>
              </a:ext>
            </a:extLst>
          </p:cNvPr>
          <p:cNvCxnSpPr>
            <a:cxnSpLocks/>
          </p:cNvCxnSpPr>
          <p:nvPr/>
        </p:nvCxnSpPr>
        <p:spPr>
          <a:xfrm flipV="1">
            <a:off x="8450942" y="468332"/>
            <a:ext cx="1078951" cy="43364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ow To Create A Blueprint For Operational Success | Inc.com">
            <a:extLst>
              <a:ext uri="{FF2B5EF4-FFF2-40B4-BE49-F238E27FC236}">
                <a16:creationId xmlns:a16="http://schemas.microsoft.com/office/drawing/2014/main" id="{C572CBCC-D970-492D-8698-14A01168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012BB-F78A-4F75-967E-FD06D98AB2D0}"/>
              </a:ext>
            </a:extLst>
          </p:cNvPr>
          <p:cNvSpPr/>
          <p:nvPr/>
        </p:nvSpPr>
        <p:spPr>
          <a:xfrm>
            <a:off x="1719743" y="2382473"/>
            <a:ext cx="8758107" cy="2322938"/>
          </a:xfrm>
          <a:prstGeom prst="roundRect">
            <a:avLst>
              <a:gd name="adj" fmla="val 336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latin typeface="Doctor Glitch" panose="02000500000000000000" pitchFamily="2" charset="0"/>
              </a:rPr>
              <a:t>Blueprints</a:t>
            </a:r>
            <a:endParaRPr lang="ko-KR" altLang="en-US" sz="6600" dirty="0">
              <a:latin typeface="Doctor Glitc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80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8 Reasons To Road Trip To Niagara Falls, New York This Year">
            <a:extLst>
              <a:ext uri="{FF2B5EF4-FFF2-40B4-BE49-F238E27FC236}">
                <a16:creationId xmlns:a16="http://schemas.microsoft.com/office/drawing/2014/main" id="{E7A5D6EE-F037-47E0-99E6-88B6626FF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9" b="4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714957-4944-4B49-9831-A41DD6D81898}"/>
              </a:ext>
            </a:extLst>
          </p:cNvPr>
          <p:cNvSpPr txBox="1"/>
          <p:nvPr/>
        </p:nvSpPr>
        <p:spPr>
          <a:xfrm>
            <a:off x="1761423" y="2810577"/>
            <a:ext cx="4227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Niagara Falls </a:t>
            </a:r>
            <a:endParaRPr lang="ko-KR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1069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ilyadoreparis: “ Bird's eye view of Paris and the Eiffel Tower by NS Team.  ” | Paris travel photography, Paris tour eiffel, Eiffel tower">
            <a:extLst>
              <a:ext uri="{FF2B5EF4-FFF2-40B4-BE49-F238E27FC236}">
                <a16:creationId xmlns:a16="http://schemas.microsoft.com/office/drawing/2014/main" id="{B9EAAAE5-98D6-40C3-950B-49CFC0B32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5511" y="-2739932"/>
            <a:ext cx="10080978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749236"/>
      </p:ext>
    </p:extLst>
  </p:cSld>
  <p:clrMapOvr>
    <a:masterClrMapping/>
  </p:clrMapOvr>
  <p:transition spd="slow"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ive: Paris' Eiffel Tower reopens to public - CGTN">
            <a:extLst>
              <a:ext uri="{FF2B5EF4-FFF2-40B4-BE49-F238E27FC236}">
                <a16:creationId xmlns:a16="http://schemas.microsoft.com/office/drawing/2014/main" id="{405BF6E6-44CF-45C9-B9A6-4FE809AF0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CB2381-0AD4-42BC-A141-3038855AE433}"/>
              </a:ext>
            </a:extLst>
          </p:cNvPr>
          <p:cNvSpPr txBox="1"/>
          <p:nvPr/>
        </p:nvSpPr>
        <p:spPr>
          <a:xfrm>
            <a:off x="7180446" y="924025"/>
            <a:ext cx="3717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Eiffel Tower</a:t>
            </a:r>
            <a:endParaRPr lang="ko-KR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14484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yramids at Giza, Egypt">
            <a:extLst>
              <a:ext uri="{FF2B5EF4-FFF2-40B4-BE49-F238E27FC236}">
                <a16:creationId xmlns:a16="http://schemas.microsoft.com/office/drawing/2014/main" id="{B2CBBF24-D31B-4357-838C-C39473B67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 b="584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070979"/>
      </p:ext>
    </p:extLst>
  </p:cSld>
  <p:clrMapOvr>
    <a:masterClrMapping/>
  </p:clrMapOvr>
  <p:transition spd="slow">
    <p:cover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yramids of Giza: The Complete Guide for First-Time Visitors | Earth  Trekkers">
            <a:extLst>
              <a:ext uri="{FF2B5EF4-FFF2-40B4-BE49-F238E27FC236}">
                <a16:creationId xmlns:a16="http://schemas.microsoft.com/office/drawing/2014/main" id="{3C7FE734-F9ED-450B-A3C4-ACF0B7C39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239" y="1"/>
            <a:ext cx="126093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A4271D-9D0F-48BC-882B-3D4FD570ADBE}"/>
              </a:ext>
            </a:extLst>
          </p:cNvPr>
          <p:cNvSpPr txBox="1"/>
          <p:nvPr/>
        </p:nvSpPr>
        <p:spPr>
          <a:xfrm>
            <a:off x="683394" y="4215865"/>
            <a:ext cx="6074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Great Pyramids</a:t>
            </a:r>
            <a:endParaRPr lang="ko-KR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3740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credible Birds-Eye Views Of These 25 Iconic Global Landmarks">
            <a:extLst>
              <a:ext uri="{FF2B5EF4-FFF2-40B4-BE49-F238E27FC236}">
                <a16:creationId xmlns:a16="http://schemas.microsoft.com/office/drawing/2014/main" id="{9A5E160E-4E9B-4857-A638-2C3E9857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506" y="0"/>
            <a:ext cx="13062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940304"/>
      </p:ext>
    </p:extLst>
  </p:cSld>
  <p:clrMapOvr>
    <a:masterClrMapping/>
  </p:clrMapOvr>
  <p:transition spd="slow">
    <p:cover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LM in Rio de Janeiro, Brazil - Airlines-Airports">
            <a:extLst>
              <a:ext uri="{FF2B5EF4-FFF2-40B4-BE49-F238E27FC236}">
                <a16:creationId xmlns:a16="http://schemas.microsoft.com/office/drawing/2014/main" id="{199F692E-BC5C-4357-A5E7-76B7C2341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B2FBFB-7491-4400-95D5-957E2D1DA414}"/>
              </a:ext>
            </a:extLst>
          </p:cNvPr>
          <p:cNvSpPr txBox="1"/>
          <p:nvPr/>
        </p:nvSpPr>
        <p:spPr>
          <a:xfrm>
            <a:off x="6096000" y="1145407"/>
            <a:ext cx="4617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Rio de Janeiro </a:t>
            </a:r>
            <a:endParaRPr lang="ko-KR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51761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07E1D056-4765-46B0-B3FC-1C35CB414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004"/>
            <a:ext cx="12192000" cy="761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695354"/>
      </p:ext>
    </p:extLst>
  </p:cSld>
  <p:clrMapOvr>
    <a:masterClrMapping/>
  </p:clrMapOvr>
  <p:transition spd="slow">
    <p:cover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ount Everest Summit Reached by Foreign Climbers for First Time in Two  Years | Condé Nast Traveler">
            <a:extLst>
              <a:ext uri="{FF2B5EF4-FFF2-40B4-BE49-F238E27FC236}">
                <a16:creationId xmlns:a16="http://schemas.microsoft.com/office/drawing/2014/main" id="{26AD23A8-6A54-4D08-BC91-828BB921E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961785-E844-42B0-A319-E915820E38B6}"/>
              </a:ext>
            </a:extLst>
          </p:cNvPr>
          <p:cNvSpPr txBox="1"/>
          <p:nvPr/>
        </p:nvSpPr>
        <p:spPr>
          <a:xfrm>
            <a:off x="6824310" y="4783756"/>
            <a:ext cx="4457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Mount Everest</a:t>
            </a:r>
            <a:endParaRPr lang="ko-KR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68945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erial Top View Of White Houses And Church In Oia, Santorini.. Stock Photo,  Picture And Royalty Free Image. Image 87641654.">
            <a:extLst>
              <a:ext uri="{FF2B5EF4-FFF2-40B4-BE49-F238E27FC236}">
                <a16:creationId xmlns:a16="http://schemas.microsoft.com/office/drawing/2014/main" id="{C3F766C8-0E1C-439D-B7EC-2A24F9861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975877"/>
      </p:ext>
    </p:extLst>
  </p:cSld>
  <p:clrMapOvr>
    <a:masterClrMapping/>
  </p:clrMapOvr>
  <p:transition spd="slow"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AA2B0-64C1-4447-991E-375EE6CD21F1}"/>
              </a:ext>
            </a:extLst>
          </p:cNvPr>
          <p:cNvSpPr txBox="1"/>
          <p:nvPr/>
        </p:nvSpPr>
        <p:spPr>
          <a:xfrm>
            <a:off x="4135772" y="5016617"/>
            <a:ext cx="76915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What is a  </a:t>
            </a:r>
            <a:r>
              <a:rPr lang="en-US" altLang="ko-KR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Doctor Glitch" panose="02000500000000000000" pitchFamily="2" charset="0"/>
              </a:rPr>
              <a:t>blueprint </a:t>
            </a:r>
            <a:r>
              <a:rPr lang="en-US" altLang="ko-KR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? </a:t>
            </a:r>
            <a:r>
              <a:rPr lang="en-US" altLang="ko-KR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Doctor Glitch" panose="02000500000000000000" pitchFamily="2" charset="0"/>
              </a:rPr>
              <a:t> </a:t>
            </a:r>
            <a:endParaRPr lang="ko-KR" altLang="en-US" sz="4800" dirty="0">
              <a:solidFill>
                <a:schemeClr val="accent1">
                  <a:lumMod val="40000"/>
                  <a:lumOff val="60000"/>
                </a:schemeClr>
              </a:solidFill>
              <a:latin typeface="Doctor Glitch" panose="02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10F07-3B0B-46F8-AB83-9EDBD2116FFF}"/>
              </a:ext>
            </a:extLst>
          </p:cNvPr>
          <p:cNvSpPr txBox="1"/>
          <p:nvPr/>
        </p:nvSpPr>
        <p:spPr>
          <a:xfrm rot="18843928">
            <a:off x="7935987" y="3575181"/>
            <a:ext cx="141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CDB4DB"/>
                </a:solidFill>
                <a:latin typeface="Arial Nova" panose="020B0504020202020204" pitchFamily="34" charset="0"/>
              </a:rPr>
              <a:t>a plan</a:t>
            </a:r>
            <a:endParaRPr lang="ko-KR" altLang="en-US" sz="3600" dirty="0">
              <a:solidFill>
                <a:srgbClr val="CDB4DB"/>
              </a:solidFill>
              <a:latin typeface="Arial Nova" panose="020B05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F17979-610F-42BA-9C87-73785379CD5A}"/>
              </a:ext>
            </a:extLst>
          </p:cNvPr>
          <p:cNvGrpSpPr/>
          <p:nvPr/>
        </p:nvGrpSpPr>
        <p:grpSpPr>
          <a:xfrm>
            <a:off x="7029972" y="3400796"/>
            <a:ext cx="2248250" cy="2709645"/>
            <a:chOff x="7029972" y="3400796"/>
            <a:chExt cx="2248250" cy="2709645"/>
          </a:xfrm>
        </p:grpSpPr>
        <p:sp>
          <p:nvSpPr>
            <p:cNvPr id="3" name="Arrow: Circular 2">
              <a:extLst>
                <a:ext uri="{FF2B5EF4-FFF2-40B4-BE49-F238E27FC236}">
                  <a16:creationId xmlns:a16="http://schemas.microsoft.com/office/drawing/2014/main" id="{5A30B654-D7C0-41DA-A1C8-0F4C170CB676}"/>
                </a:ext>
              </a:extLst>
            </p:cNvPr>
            <p:cNvSpPr/>
            <p:nvPr/>
          </p:nvSpPr>
          <p:spPr>
            <a:xfrm rot="1676670">
              <a:off x="7029973" y="3400797"/>
              <a:ext cx="2248249" cy="2709644"/>
            </a:xfrm>
            <a:prstGeom prst="circularArrow">
              <a:avLst>
                <a:gd name="adj1" fmla="val 16271"/>
                <a:gd name="adj2" fmla="val 1046715"/>
                <a:gd name="adj3" fmla="val 19616115"/>
                <a:gd name="adj4" fmla="val 17118130"/>
                <a:gd name="adj5" fmla="val 13206"/>
              </a:avLst>
            </a:prstGeom>
            <a:solidFill>
              <a:srgbClr val="FFC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Arrow: Circular 6">
              <a:extLst>
                <a:ext uri="{FF2B5EF4-FFF2-40B4-BE49-F238E27FC236}">
                  <a16:creationId xmlns:a16="http://schemas.microsoft.com/office/drawing/2014/main" id="{3443ACFD-D823-489A-9717-F26AF20682C2}"/>
                </a:ext>
              </a:extLst>
            </p:cNvPr>
            <p:cNvSpPr/>
            <p:nvPr/>
          </p:nvSpPr>
          <p:spPr>
            <a:xfrm rot="11637667">
              <a:off x="7029972" y="3400796"/>
              <a:ext cx="2248249" cy="2709644"/>
            </a:xfrm>
            <a:prstGeom prst="circularArrow">
              <a:avLst>
                <a:gd name="adj1" fmla="val 16271"/>
                <a:gd name="adj2" fmla="val 1046715"/>
                <a:gd name="adj3" fmla="val 19616115"/>
                <a:gd name="adj4" fmla="val 17118130"/>
                <a:gd name="adj5" fmla="val 13206"/>
              </a:avLst>
            </a:prstGeom>
            <a:solidFill>
              <a:srgbClr val="FFC8D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HD wallpaper: aviation, blueprint, diagram, helicopter, helicopters,  military | Wallpaper Flare">
            <a:extLst>
              <a:ext uri="{FF2B5EF4-FFF2-40B4-BE49-F238E27FC236}">
                <a16:creationId xmlns:a16="http://schemas.microsoft.com/office/drawing/2014/main" id="{4C6FD912-5DE8-4ED9-81E3-5B7F205F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0" y="316330"/>
            <a:ext cx="5366766" cy="357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10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reece - The worrying future of Greece's most Instagrammable island | 1843  magazine | The Economist">
            <a:extLst>
              <a:ext uri="{FF2B5EF4-FFF2-40B4-BE49-F238E27FC236}">
                <a16:creationId xmlns:a16="http://schemas.microsoft.com/office/drawing/2014/main" id="{A2A74272-F6A4-40AE-9D67-1BE9022F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ECABB7-77DC-41EA-9548-8DBF32458BBE}"/>
              </a:ext>
            </a:extLst>
          </p:cNvPr>
          <p:cNvSpPr txBox="1"/>
          <p:nvPr/>
        </p:nvSpPr>
        <p:spPr>
          <a:xfrm>
            <a:off x="1270534" y="281057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Santorini </a:t>
            </a:r>
            <a:endParaRPr lang="ko-KR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65369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nteractive: World sites pictured from space before and after lockdown |  Euronews">
            <a:extLst>
              <a:ext uri="{FF2B5EF4-FFF2-40B4-BE49-F238E27FC236}">
                <a16:creationId xmlns:a16="http://schemas.microsoft.com/office/drawing/2014/main" id="{7F0802A0-0F71-452A-A0C1-49D439259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77" y="-29873"/>
            <a:ext cx="12273519" cy="688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610287"/>
      </p:ext>
    </p:extLst>
  </p:cSld>
  <p:clrMapOvr>
    <a:masterClrMapping/>
  </p:clrMapOvr>
  <p:transition spd="slow">
    <p:cover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hat You Should Know About the Colosseum (And Why You Should Visit)">
            <a:extLst>
              <a:ext uri="{FF2B5EF4-FFF2-40B4-BE49-F238E27FC236}">
                <a16:creationId xmlns:a16="http://schemas.microsoft.com/office/drawing/2014/main" id="{40187C18-D964-488F-938B-E99025465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b="1064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BE7F1D-10A4-448A-BAFB-14DAD09612AD}"/>
              </a:ext>
            </a:extLst>
          </p:cNvPr>
          <p:cNvSpPr txBox="1"/>
          <p:nvPr/>
        </p:nvSpPr>
        <p:spPr>
          <a:xfrm>
            <a:off x="1078028" y="5139891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Colosseum</a:t>
            </a:r>
            <a:endParaRPr lang="ko-KR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59220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 New Visualization of Central Park's Alternative Design">
            <a:extLst>
              <a:ext uri="{FF2B5EF4-FFF2-40B4-BE49-F238E27FC236}">
                <a16:creationId xmlns:a16="http://schemas.microsoft.com/office/drawing/2014/main" id="{57B9BF5D-3E37-416F-999D-0ED410CD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305" y="0"/>
            <a:ext cx="144126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736647"/>
      </p:ext>
    </p:extLst>
  </p:cSld>
  <p:clrMapOvr>
    <a:masterClrMapping/>
  </p:clrMapOvr>
  <p:transition spd="slow">
    <p:cover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entral Park | Description, History, Attractions, &amp; Facts | Britannica">
            <a:extLst>
              <a:ext uri="{FF2B5EF4-FFF2-40B4-BE49-F238E27FC236}">
                <a16:creationId xmlns:a16="http://schemas.microsoft.com/office/drawing/2014/main" id="{580B7C7B-80B5-4F75-9F8D-8AA7A175F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316901" cy="695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FF9D54-CECE-45BB-AD96-6D1A9253D38A}"/>
              </a:ext>
            </a:extLst>
          </p:cNvPr>
          <p:cNvSpPr txBox="1"/>
          <p:nvPr/>
        </p:nvSpPr>
        <p:spPr>
          <a:xfrm>
            <a:off x="6158450" y="2107934"/>
            <a:ext cx="5093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Central Park, NY</a:t>
            </a:r>
            <a:endParaRPr lang="ko-KR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68370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w To Create A Blueprint For Operational Success | Inc.com">
            <a:extLst>
              <a:ext uri="{FF2B5EF4-FFF2-40B4-BE49-F238E27FC236}">
                <a16:creationId xmlns:a16="http://schemas.microsoft.com/office/drawing/2014/main" id="{38A39A7B-0C96-44BB-A956-FA5DE7E3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nstruction drawings (Continued) - 14276_218 | Floor plan symbols,  Blueprint symbols, Architecture symbols">
            <a:extLst>
              <a:ext uri="{FF2B5EF4-FFF2-40B4-BE49-F238E27FC236}">
                <a16:creationId xmlns:a16="http://schemas.microsoft.com/office/drawing/2014/main" id="{133AD3D0-BDAA-457D-ACF2-0ED408FD5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27" y="9330"/>
            <a:ext cx="4870611" cy="683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RROR PAGE | Apartment furniture layout, Apartment furniture, Furniture  layout">
            <a:extLst>
              <a:ext uri="{FF2B5EF4-FFF2-40B4-BE49-F238E27FC236}">
                <a16:creationId xmlns:a16="http://schemas.microsoft.com/office/drawing/2014/main" id="{F4ADEC59-9B72-48A1-9BAF-CF7344B4A16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63" y="7577"/>
            <a:ext cx="5383764" cy="6841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52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78607B-5E2B-4DDD-A3F9-6942278229A8}"/>
              </a:ext>
            </a:extLst>
          </p:cNvPr>
          <p:cNvSpPr/>
          <p:nvPr/>
        </p:nvSpPr>
        <p:spPr>
          <a:xfrm>
            <a:off x="3917444" y="891652"/>
            <a:ext cx="4284839" cy="5482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C1A531-4991-453E-88C3-840EBAD59567}"/>
              </a:ext>
            </a:extLst>
          </p:cNvPr>
          <p:cNvSpPr/>
          <p:nvPr/>
        </p:nvSpPr>
        <p:spPr>
          <a:xfrm>
            <a:off x="8202283" y="891652"/>
            <a:ext cx="1761259" cy="28083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C05E83-DB16-47B3-9605-836B5EAFDDFA}"/>
              </a:ext>
            </a:extLst>
          </p:cNvPr>
          <p:cNvSpPr/>
          <p:nvPr/>
        </p:nvSpPr>
        <p:spPr>
          <a:xfrm>
            <a:off x="9963541" y="891650"/>
            <a:ext cx="1600359" cy="28083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4D40D-11D0-48BF-8E95-AAC1F7687BCA}"/>
              </a:ext>
            </a:extLst>
          </p:cNvPr>
          <p:cNvSpPr/>
          <p:nvPr/>
        </p:nvSpPr>
        <p:spPr>
          <a:xfrm>
            <a:off x="8202281" y="3700029"/>
            <a:ext cx="3361618" cy="267415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12E20F-75D8-4916-B5D0-E496E7757A1E}"/>
              </a:ext>
            </a:extLst>
          </p:cNvPr>
          <p:cNvSpPr/>
          <p:nvPr/>
        </p:nvSpPr>
        <p:spPr>
          <a:xfrm>
            <a:off x="677144" y="2068259"/>
            <a:ext cx="3240302" cy="31392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290AA1-215A-42B3-8959-9731BF4AF421}"/>
              </a:ext>
            </a:extLst>
          </p:cNvPr>
          <p:cNvSpPr/>
          <p:nvPr/>
        </p:nvSpPr>
        <p:spPr>
          <a:xfrm>
            <a:off x="677143" y="5207468"/>
            <a:ext cx="3240302" cy="116671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AE34E0-3347-4924-AD6C-45A6CCC0060E}"/>
              </a:ext>
            </a:extLst>
          </p:cNvPr>
          <p:cNvSpPr/>
          <p:nvPr/>
        </p:nvSpPr>
        <p:spPr>
          <a:xfrm>
            <a:off x="8492241" y="829699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2E1593-5F84-439B-801C-CF3E12E54706}"/>
              </a:ext>
            </a:extLst>
          </p:cNvPr>
          <p:cNvSpPr/>
          <p:nvPr/>
        </p:nvSpPr>
        <p:spPr>
          <a:xfrm>
            <a:off x="8492241" y="3627754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507891-2697-4F27-8B60-30758521590F}"/>
              </a:ext>
            </a:extLst>
          </p:cNvPr>
          <p:cNvSpPr/>
          <p:nvPr/>
        </p:nvSpPr>
        <p:spPr>
          <a:xfrm>
            <a:off x="1404188" y="5166165"/>
            <a:ext cx="1933340" cy="134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336EAE-69D2-47D4-A628-27E7058BAEBE}"/>
              </a:ext>
            </a:extLst>
          </p:cNvPr>
          <p:cNvSpPr/>
          <p:nvPr/>
        </p:nvSpPr>
        <p:spPr>
          <a:xfrm>
            <a:off x="8972348" y="6303623"/>
            <a:ext cx="2000881" cy="122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8398B1-5450-4699-9956-F677E914945C}"/>
              </a:ext>
            </a:extLst>
          </p:cNvPr>
          <p:cNvSpPr/>
          <p:nvPr/>
        </p:nvSpPr>
        <p:spPr>
          <a:xfrm>
            <a:off x="4280322" y="6324271"/>
            <a:ext cx="3559083" cy="122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17C3D0-182F-4D2A-90B7-38E5F8684EB4}"/>
              </a:ext>
            </a:extLst>
          </p:cNvPr>
          <p:cNvSpPr/>
          <p:nvPr/>
        </p:nvSpPr>
        <p:spPr>
          <a:xfrm rot="5400000">
            <a:off x="9382118" y="2814234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E33018-9F8C-4BAB-8D70-5EC346CC9470}"/>
              </a:ext>
            </a:extLst>
          </p:cNvPr>
          <p:cNvSpPr/>
          <p:nvPr/>
        </p:nvSpPr>
        <p:spPr>
          <a:xfrm rot="5400000">
            <a:off x="7652374" y="2814234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DA0E9D-E6A1-407E-8B9A-9B55C6CB55DE}"/>
              </a:ext>
            </a:extLst>
          </p:cNvPr>
          <p:cNvSpPr/>
          <p:nvPr/>
        </p:nvSpPr>
        <p:spPr>
          <a:xfrm rot="5400000">
            <a:off x="3327203" y="2638280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BDCEE9-6816-4B67-9861-C89554AFB922}"/>
              </a:ext>
            </a:extLst>
          </p:cNvPr>
          <p:cNvSpPr/>
          <p:nvPr/>
        </p:nvSpPr>
        <p:spPr>
          <a:xfrm>
            <a:off x="1019586" y="6291584"/>
            <a:ext cx="2534980" cy="134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BB2372-9BE6-4C1D-8AB6-AA7E43E1CFB1}"/>
              </a:ext>
            </a:extLst>
          </p:cNvPr>
          <p:cNvCxnSpPr>
            <a:cxnSpLocks/>
          </p:cNvCxnSpPr>
          <p:nvPr/>
        </p:nvCxnSpPr>
        <p:spPr>
          <a:xfrm flipV="1">
            <a:off x="8450942" y="468332"/>
            <a:ext cx="1078951" cy="43364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EF65C84-9137-41C3-ABFB-E04B6C80993B}"/>
              </a:ext>
            </a:extLst>
          </p:cNvPr>
          <p:cNvSpPr txBox="1"/>
          <p:nvPr/>
        </p:nvSpPr>
        <p:spPr>
          <a:xfrm>
            <a:off x="166676" y="901544"/>
            <a:ext cx="3607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Doctor Glitch" panose="02000500000000000000" pitchFamily="2" charset="0"/>
              </a:rPr>
              <a:t>My Apartment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Doctor Glitc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76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78607B-5E2B-4DDD-A3F9-6942278229A8}"/>
              </a:ext>
            </a:extLst>
          </p:cNvPr>
          <p:cNvSpPr/>
          <p:nvPr/>
        </p:nvSpPr>
        <p:spPr>
          <a:xfrm>
            <a:off x="3917444" y="891652"/>
            <a:ext cx="4284839" cy="5482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C1A531-4991-453E-88C3-840EBAD59567}"/>
              </a:ext>
            </a:extLst>
          </p:cNvPr>
          <p:cNvSpPr/>
          <p:nvPr/>
        </p:nvSpPr>
        <p:spPr>
          <a:xfrm>
            <a:off x="8202283" y="891652"/>
            <a:ext cx="1761259" cy="28083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C05E83-DB16-47B3-9605-836B5EAFDDFA}"/>
              </a:ext>
            </a:extLst>
          </p:cNvPr>
          <p:cNvSpPr/>
          <p:nvPr/>
        </p:nvSpPr>
        <p:spPr>
          <a:xfrm>
            <a:off x="9963541" y="891650"/>
            <a:ext cx="1600359" cy="280837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D4D40D-11D0-48BF-8E95-AAC1F7687BCA}"/>
              </a:ext>
            </a:extLst>
          </p:cNvPr>
          <p:cNvSpPr/>
          <p:nvPr/>
        </p:nvSpPr>
        <p:spPr>
          <a:xfrm>
            <a:off x="8202281" y="3700029"/>
            <a:ext cx="3361618" cy="267415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12E20F-75D8-4916-B5D0-E496E7757A1E}"/>
              </a:ext>
            </a:extLst>
          </p:cNvPr>
          <p:cNvSpPr/>
          <p:nvPr/>
        </p:nvSpPr>
        <p:spPr>
          <a:xfrm>
            <a:off x="677144" y="2068259"/>
            <a:ext cx="3240302" cy="31392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290AA1-215A-42B3-8959-9731BF4AF421}"/>
              </a:ext>
            </a:extLst>
          </p:cNvPr>
          <p:cNvSpPr/>
          <p:nvPr/>
        </p:nvSpPr>
        <p:spPr>
          <a:xfrm>
            <a:off x="677143" y="5207468"/>
            <a:ext cx="3240302" cy="116671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AE34E0-3347-4924-AD6C-45A6CCC0060E}"/>
              </a:ext>
            </a:extLst>
          </p:cNvPr>
          <p:cNvSpPr/>
          <p:nvPr/>
        </p:nvSpPr>
        <p:spPr>
          <a:xfrm>
            <a:off x="8492241" y="829699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2E1593-5F84-439B-801C-CF3E12E54706}"/>
              </a:ext>
            </a:extLst>
          </p:cNvPr>
          <p:cNvSpPr/>
          <p:nvPr/>
        </p:nvSpPr>
        <p:spPr>
          <a:xfrm>
            <a:off x="8492241" y="3627754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507891-2697-4F27-8B60-30758521590F}"/>
              </a:ext>
            </a:extLst>
          </p:cNvPr>
          <p:cNvSpPr/>
          <p:nvPr/>
        </p:nvSpPr>
        <p:spPr>
          <a:xfrm>
            <a:off x="1404188" y="5166165"/>
            <a:ext cx="1933340" cy="134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336EAE-69D2-47D4-A628-27E7058BAEBE}"/>
              </a:ext>
            </a:extLst>
          </p:cNvPr>
          <p:cNvSpPr/>
          <p:nvPr/>
        </p:nvSpPr>
        <p:spPr>
          <a:xfrm>
            <a:off x="8972348" y="6303623"/>
            <a:ext cx="2000881" cy="122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8398B1-5450-4699-9956-F677E914945C}"/>
              </a:ext>
            </a:extLst>
          </p:cNvPr>
          <p:cNvSpPr/>
          <p:nvPr/>
        </p:nvSpPr>
        <p:spPr>
          <a:xfrm>
            <a:off x="4280322" y="6324271"/>
            <a:ext cx="3559083" cy="122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17C3D0-182F-4D2A-90B7-38E5F8684EB4}"/>
              </a:ext>
            </a:extLst>
          </p:cNvPr>
          <p:cNvSpPr/>
          <p:nvPr/>
        </p:nvSpPr>
        <p:spPr>
          <a:xfrm rot="5400000">
            <a:off x="9382118" y="2814234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E33018-9F8C-4BAB-8D70-5EC346CC9470}"/>
              </a:ext>
            </a:extLst>
          </p:cNvPr>
          <p:cNvSpPr/>
          <p:nvPr/>
        </p:nvSpPr>
        <p:spPr>
          <a:xfrm rot="5400000">
            <a:off x="7652374" y="2814234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DA0E9D-E6A1-407E-8B9A-9B55C6CB55DE}"/>
              </a:ext>
            </a:extLst>
          </p:cNvPr>
          <p:cNvSpPr/>
          <p:nvPr/>
        </p:nvSpPr>
        <p:spPr>
          <a:xfrm rot="5400000">
            <a:off x="3327203" y="2638280"/>
            <a:ext cx="1181342" cy="14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BDCEE9-6816-4B67-9861-C89554AFB922}"/>
              </a:ext>
            </a:extLst>
          </p:cNvPr>
          <p:cNvSpPr/>
          <p:nvPr/>
        </p:nvSpPr>
        <p:spPr>
          <a:xfrm>
            <a:off x="1019586" y="6291584"/>
            <a:ext cx="2534980" cy="134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BB2372-9BE6-4C1D-8AB6-AA7E43E1CFB1}"/>
              </a:ext>
            </a:extLst>
          </p:cNvPr>
          <p:cNvCxnSpPr>
            <a:cxnSpLocks/>
          </p:cNvCxnSpPr>
          <p:nvPr/>
        </p:nvCxnSpPr>
        <p:spPr>
          <a:xfrm flipV="1">
            <a:off x="8450942" y="468332"/>
            <a:ext cx="1078951" cy="43364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04A0F11-A365-4FBF-99A2-3539E40ED265}"/>
              </a:ext>
            </a:extLst>
          </p:cNvPr>
          <p:cNvSpPr/>
          <p:nvPr/>
        </p:nvSpPr>
        <p:spPr>
          <a:xfrm>
            <a:off x="4280321" y="6291584"/>
            <a:ext cx="3559079" cy="15487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03B6BD-FBF7-4D8B-A21A-F067F3452CCB}"/>
              </a:ext>
            </a:extLst>
          </p:cNvPr>
          <p:cNvSpPr/>
          <p:nvPr/>
        </p:nvSpPr>
        <p:spPr>
          <a:xfrm>
            <a:off x="1019585" y="6301910"/>
            <a:ext cx="2534978" cy="1342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9CFA0C-D0B9-4440-9667-81759C687511}"/>
              </a:ext>
            </a:extLst>
          </p:cNvPr>
          <p:cNvSpPr/>
          <p:nvPr/>
        </p:nvSpPr>
        <p:spPr>
          <a:xfrm>
            <a:off x="8705300" y="6314814"/>
            <a:ext cx="2534978" cy="1342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057685-8CD4-4144-9A0D-6224CB8F0BEC}"/>
              </a:ext>
            </a:extLst>
          </p:cNvPr>
          <p:cNvCxnSpPr>
            <a:cxnSpLocks/>
          </p:cNvCxnSpPr>
          <p:nvPr/>
        </p:nvCxnSpPr>
        <p:spPr>
          <a:xfrm flipV="1">
            <a:off x="9963542" y="2409415"/>
            <a:ext cx="219942" cy="105830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3E846D-26B5-4D4F-9D7D-87C5649EB0DB}"/>
              </a:ext>
            </a:extLst>
          </p:cNvPr>
          <p:cNvCxnSpPr>
            <a:cxnSpLocks/>
          </p:cNvCxnSpPr>
          <p:nvPr/>
        </p:nvCxnSpPr>
        <p:spPr>
          <a:xfrm flipH="1" flipV="1">
            <a:off x="8450727" y="3700030"/>
            <a:ext cx="1079167" cy="423319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FAE0035-E522-4DC7-84C9-70BEC16013A3}"/>
              </a:ext>
            </a:extLst>
          </p:cNvPr>
          <p:cNvCxnSpPr>
            <a:cxnSpLocks/>
          </p:cNvCxnSpPr>
          <p:nvPr/>
        </p:nvCxnSpPr>
        <p:spPr>
          <a:xfrm flipV="1">
            <a:off x="3697501" y="2119883"/>
            <a:ext cx="219942" cy="105830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7E64D46-986A-4F6C-ABE5-B83C8DEB79A8}"/>
              </a:ext>
            </a:extLst>
          </p:cNvPr>
          <p:cNvSpPr/>
          <p:nvPr/>
        </p:nvSpPr>
        <p:spPr>
          <a:xfrm>
            <a:off x="1327233" y="5140354"/>
            <a:ext cx="2010294" cy="1342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CBA198-5FE1-4D51-B815-4913F9A33E1A}"/>
              </a:ext>
            </a:extLst>
          </p:cNvPr>
          <p:cNvSpPr/>
          <p:nvPr/>
        </p:nvSpPr>
        <p:spPr>
          <a:xfrm>
            <a:off x="3957992" y="3333913"/>
            <a:ext cx="415793" cy="1305682"/>
          </a:xfrm>
          <a:prstGeom prst="rect">
            <a:avLst/>
          </a:prstGeom>
          <a:solidFill>
            <a:srgbClr val="FFF9E7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CAC388-4A77-4ABE-AEF5-B459390B0AEC}"/>
              </a:ext>
            </a:extLst>
          </p:cNvPr>
          <p:cNvSpPr/>
          <p:nvPr/>
        </p:nvSpPr>
        <p:spPr>
          <a:xfrm>
            <a:off x="3953528" y="5037105"/>
            <a:ext cx="415793" cy="1305682"/>
          </a:xfrm>
          <a:prstGeom prst="rect">
            <a:avLst/>
          </a:prstGeom>
          <a:solidFill>
            <a:srgbClr val="FFF9E7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9D9FFC-4405-4AFD-8160-0D6E1E8A979C}"/>
              </a:ext>
            </a:extLst>
          </p:cNvPr>
          <p:cNvSpPr/>
          <p:nvPr/>
        </p:nvSpPr>
        <p:spPr>
          <a:xfrm>
            <a:off x="3917444" y="901546"/>
            <a:ext cx="2956642" cy="620501"/>
          </a:xfrm>
          <a:prstGeom prst="rect">
            <a:avLst/>
          </a:prstGeom>
          <a:solidFill>
            <a:srgbClr val="FFF9E7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679CD10-E7BF-4548-8279-B72E66A8ABB4}"/>
              </a:ext>
            </a:extLst>
          </p:cNvPr>
          <p:cNvSpPr/>
          <p:nvPr/>
        </p:nvSpPr>
        <p:spPr>
          <a:xfrm>
            <a:off x="5395764" y="970853"/>
            <a:ext cx="1108546" cy="452368"/>
          </a:xfrm>
          <a:prstGeom prst="roundRect">
            <a:avLst>
              <a:gd name="adj" fmla="val 44953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05AADE9-0274-432F-A825-74C6D3726289}"/>
              </a:ext>
            </a:extLst>
          </p:cNvPr>
          <p:cNvSpPr/>
          <p:nvPr/>
        </p:nvSpPr>
        <p:spPr>
          <a:xfrm rot="19464707">
            <a:off x="6287601" y="1015379"/>
            <a:ext cx="243973" cy="83826"/>
          </a:xfrm>
          <a:prstGeom prst="roundRect">
            <a:avLst>
              <a:gd name="adj" fmla="val 50000"/>
            </a:avLst>
          </a:prstGeom>
          <a:solidFill>
            <a:srgbClr val="EAEAE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F927EE5-2D38-428F-951C-83122E33089E}"/>
              </a:ext>
            </a:extLst>
          </p:cNvPr>
          <p:cNvSpPr/>
          <p:nvPr/>
        </p:nvSpPr>
        <p:spPr>
          <a:xfrm flipH="1">
            <a:off x="6430649" y="901546"/>
            <a:ext cx="154034" cy="160928"/>
          </a:xfrm>
          <a:prstGeom prst="ellipse">
            <a:avLst/>
          </a:prstGeom>
          <a:solidFill>
            <a:srgbClr val="EAEAE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175AC3-7CE5-45ED-9F1E-19BAA14D3745}"/>
              </a:ext>
            </a:extLst>
          </p:cNvPr>
          <p:cNvSpPr/>
          <p:nvPr/>
        </p:nvSpPr>
        <p:spPr>
          <a:xfrm>
            <a:off x="719774" y="3854904"/>
            <a:ext cx="534756" cy="1278689"/>
          </a:xfrm>
          <a:prstGeom prst="rect">
            <a:avLst/>
          </a:prstGeom>
          <a:solidFill>
            <a:srgbClr val="FFF9E7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288C75-B1A7-47B3-910A-0C228C6D7BF8}"/>
              </a:ext>
            </a:extLst>
          </p:cNvPr>
          <p:cNvSpPr/>
          <p:nvPr/>
        </p:nvSpPr>
        <p:spPr>
          <a:xfrm>
            <a:off x="3468149" y="3301225"/>
            <a:ext cx="415793" cy="1895916"/>
          </a:xfrm>
          <a:prstGeom prst="rect">
            <a:avLst/>
          </a:prstGeom>
          <a:solidFill>
            <a:srgbClr val="FFF9E7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FB4B1C9-F072-4A29-8293-4982CCF629B0}"/>
              </a:ext>
            </a:extLst>
          </p:cNvPr>
          <p:cNvSpPr/>
          <p:nvPr/>
        </p:nvSpPr>
        <p:spPr>
          <a:xfrm rot="5400000">
            <a:off x="10878155" y="2837026"/>
            <a:ext cx="569041" cy="772121"/>
          </a:xfrm>
          <a:custGeom>
            <a:avLst/>
            <a:gdLst>
              <a:gd name="connsiteX0" fmla="*/ 22505 w 940116"/>
              <a:gd name="connsiteY0" fmla="*/ 0 h 1853179"/>
              <a:gd name="connsiteX1" fmla="*/ 920236 w 940116"/>
              <a:gd name="connsiteY1" fmla="*/ 7144 h 1853179"/>
              <a:gd name="connsiteX2" fmla="*/ 922618 w 940116"/>
              <a:gd name="connsiteY2" fmla="*/ 319088 h 1853179"/>
              <a:gd name="connsiteX3" fmla="*/ 901187 w 940116"/>
              <a:gd name="connsiteY3" fmla="*/ 390525 h 1853179"/>
              <a:gd name="connsiteX4" fmla="*/ 794030 w 940116"/>
              <a:gd name="connsiteY4" fmla="*/ 414338 h 1853179"/>
              <a:gd name="connsiteX5" fmla="*/ 787398 w 940116"/>
              <a:gd name="connsiteY5" fmla="*/ 414265 h 1853179"/>
              <a:gd name="connsiteX6" fmla="*/ 819666 w 940116"/>
              <a:gd name="connsiteY6" fmla="*/ 554497 h 1853179"/>
              <a:gd name="connsiteX7" fmla="*/ 927380 w 940116"/>
              <a:gd name="connsiteY7" fmla="*/ 1119188 h 1853179"/>
              <a:gd name="connsiteX8" fmla="*/ 939286 w 940116"/>
              <a:gd name="connsiteY8" fmla="*/ 1297782 h 1853179"/>
              <a:gd name="connsiteX9" fmla="*/ 891661 w 940116"/>
              <a:gd name="connsiteY9" fmla="*/ 1500188 h 1853179"/>
              <a:gd name="connsiteX10" fmla="*/ 753549 w 940116"/>
              <a:gd name="connsiteY10" fmla="*/ 1733550 h 1853179"/>
              <a:gd name="connsiteX11" fmla="*/ 584480 w 940116"/>
              <a:gd name="connsiteY11" fmla="*/ 1840707 h 1853179"/>
              <a:gd name="connsiteX12" fmla="*/ 405886 w 940116"/>
              <a:gd name="connsiteY12" fmla="*/ 1845469 h 1853179"/>
              <a:gd name="connsiteX13" fmla="*/ 382074 w 940116"/>
              <a:gd name="connsiteY13" fmla="*/ 1843088 h 1853179"/>
              <a:gd name="connsiteX14" fmla="*/ 162999 w 940116"/>
              <a:gd name="connsiteY14" fmla="*/ 1721644 h 1853179"/>
              <a:gd name="connsiteX15" fmla="*/ 41555 w 940116"/>
              <a:gd name="connsiteY15" fmla="*/ 1488282 h 1853179"/>
              <a:gd name="connsiteX16" fmla="*/ 5836 w 940116"/>
              <a:gd name="connsiteY16" fmla="*/ 1316831 h 1853179"/>
              <a:gd name="connsiteX17" fmla="*/ 12980 w 940116"/>
              <a:gd name="connsiteY17" fmla="*/ 1095375 h 1853179"/>
              <a:gd name="connsiteX18" fmla="*/ 160081 w 940116"/>
              <a:gd name="connsiteY18" fmla="*/ 407397 h 1853179"/>
              <a:gd name="connsiteX19" fmla="*/ 141568 w 940116"/>
              <a:gd name="connsiteY19" fmla="*/ 407194 h 1853179"/>
              <a:gd name="connsiteX20" fmla="*/ 43936 w 940116"/>
              <a:gd name="connsiteY20" fmla="*/ 376238 h 1853179"/>
              <a:gd name="connsiteX21" fmla="*/ 15361 w 940116"/>
              <a:gd name="connsiteY21" fmla="*/ 311944 h 185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40116" h="1853179">
                <a:moveTo>
                  <a:pt x="22505" y="0"/>
                </a:moveTo>
                <a:lnTo>
                  <a:pt x="920236" y="7144"/>
                </a:lnTo>
                <a:cubicBezTo>
                  <a:pt x="921030" y="111125"/>
                  <a:pt x="928968" y="207963"/>
                  <a:pt x="922618" y="319088"/>
                </a:cubicBezTo>
                <a:cubicBezTo>
                  <a:pt x="922618" y="354806"/>
                  <a:pt x="920238" y="354807"/>
                  <a:pt x="901187" y="390525"/>
                </a:cubicBezTo>
                <a:cubicBezTo>
                  <a:pt x="853562" y="407988"/>
                  <a:pt x="851180" y="408781"/>
                  <a:pt x="794030" y="414338"/>
                </a:cubicBezTo>
                <a:lnTo>
                  <a:pt x="787398" y="414265"/>
                </a:lnTo>
                <a:lnTo>
                  <a:pt x="819666" y="554497"/>
                </a:lnTo>
                <a:cubicBezTo>
                  <a:pt x="856240" y="719287"/>
                  <a:pt x="885113" y="870348"/>
                  <a:pt x="927380" y="1119188"/>
                </a:cubicBezTo>
                <a:cubicBezTo>
                  <a:pt x="936111" y="1200150"/>
                  <a:pt x="942461" y="1207294"/>
                  <a:pt x="939286" y="1297782"/>
                </a:cubicBezTo>
                <a:cubicBezTo>
                  <a:pt x="925792" y="1400970"/>
                  <a:pt x="926586" y="1401763"/>
                  <a:pt x="891661" y="1500188"/>
                </a:cubicBezTo>
                <a:cubicBezTo>
                  <a:pt x="855149" y="1613694"/>
                  <a:pt x="842449" y="1634332"/>
                  <a:pt x="753549" y="1733550"/>
                </a:cubicBezTo>
                <a:cubicBezTo>
                  <a:pt x="694812" y="1790700"/>
                  <a:pt x="686080" y="1797844"/>
                  <a:pt x="584480" y="1840707"/>
                </a:cubicBezTo>
                <a:cubicBezTo>
                  <a:pt x="489230" y="1854200"/>
                  <a:pt x="484467" y="1858169"/>
                  <a:pt x="405886" y="1845469"/>
                </a:cubicBezTo>
                <a:lnTo>
                  <a:pt x="382074" y="1843088"/>
                </a:lnTo>
                <a:cubicBezTo>
                  <a:pt x="270949" y="1797845"/>
                  <a:pt x="274124" y="1797844"/>
                  <a:pt x="162999" y="1721644"/>
                </a:cubicBezTo>
                <a:cubicBezTo>
                  <a:pt x="89181" y="1610519"/>
                  <a:pt x="84417" y="1606550"/>
                  <a:pt x="41555" y="1488282"/>
                </a:cubicBezTo>
                <a:cubicBezTo>
                  <a:pt x="17742" y="1397794"/>
                  <a:pt x="17742" y="1373981"/>
                  <a:pt x="5836" y="1316831"/>
                </a:cubicBezTo>
                <a:cubicBezTo>
                  <a:pt x="-4483" y="1209674"/>
                  <a:pt x="-514" y="1188244"/>
                  <a:pt x="12980" y="1095375"/>
                </a:cubicBezTo>
                <a:lnTo>
                  <a:pt x="160081" y="407397"/>
                </a:lnTo>
                <a:lnTo>
                  <a:pt x="141568" y="407194"/>
                </a:lnTo>
                <a:cubicBezTo>
                  <a:pt x="99500" y="399256"/>
                  <a:pt x="83624" y="403226"/>
                  <a:pt x="43936" y="376238"/>
                </a:cubicBezTo>
                <a:cubicBezTo>
                  <a:pt x="20124" y="347663"/>
                  <a:pt x="17742" y="347663"/>
                  <a:pt x="15361" y="3119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215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4C6DE65-EF85-4FDE-A842-E9EE37DA86BB}"/>
              </a:ext>
            </a:extLst>
          </p:cNvPr>
          <p:cNvSpPr/>
          <p:nvPr/>
        </p:nvSpPr>
        <p:spPr>
          <a:xfrm>
            <a:off x="10858139" y="3033268"/>
            <a:ext cx="400481" cy="395733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FA5C31C-11DE-4C6B-A6C7-45E79390F357}"/>
              </a:ext>
            </a:extLst>
          </p:cNvPr>
          <p:cNvSpPr/>
          <p:nvPr/>
        </p:nvSpPr>
        <p:spPr>
          <a:xfrm>
            <a:off x="11291738" y="1143778"/>
            <a:ext cx="267380" cy="87934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4176EDD-3B9C-4067-BD11-D83A1B840824}"/>
              </a:ext>
            </a:extLst>
          </p:cNvPr>
          <p:cNvSpPr/>
          <p:nvPr/>
        </p:nvSpPr>
        <p:spPr>
          <a:xfrm flipH="1">
            <a:off x="11395087" y="1048649"/>
            <a:ext cx="168812" cy="1688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3BC422-1BDE-4345-A321-D36235582E31}"/>
              </a:ext>
            </a:extLst>
          </p:cNvPr>
          <p:cNvSpPr/>
          <p:nvPr/>
        </p:nvSpPr>
        <p:spPr>
          <a:xfrm flipH="1">
            <a:off x="11395086" y="1167704"/>
            <a:ext cx="168812" cy="1688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2958AD5-F523-4C7A-8D96-86C79FFDB854}"/>
              </a:ext>
            </a:extLst>
          </p:cNvPr>
          <p:cNvSpPr/>
          <p:nvPr/>
        </p:nvSpPr>
        <p:spPr>
          <a:xfrm>
            <a:off x="4530528" y="4123348"/>
            <a:ext cx="675249" cy="67524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01AB70A-1FF7-47BB-BC00-2E50BCDD068D}"/>
              </a:ext>
            </a:extLst>
          </p:cNvPr>
          <p:cNvSpPr/>
          <p:nvPr/>
        </p:nvSpPr>
        <p:spPr>
          <a:xfrm>
            <a:off x="4530528" y="4797299"/>
            <a:ext cx="675249" cy="67524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170CC69-F5A5-45B5-B31A-3BE10B876987}"/>
              </a:ext>
            </a:extLst>
          </p:cNvPr>
          <p:cNvSpPr/>
          <p:nvPr/>
        </p:nvSpPr>
        <p:spPr>
          <a:xfrm>
            <a:off x="4530528" y="5471250"/>
            <a:ext cx="1409164" cy="67524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CA97F0D-F98A-4876-BDB5-F7B57925FEAB}"/>
              </a:ext>
            </a:extLst>
          </p:cNvPr>
          <p:cNvSpPr/>
          <p:nvPr/>
        </p:nvSpPr>
        <p:spPr>
          <a:xfrm rot="5400000">
            <a:off x="3675593" y="4676135"/>
            <a:ext cx="2338524" cy="861056"/>
          </a:xfrm>
          <a:custGeom>
            <a:avLst/>
            <a:gdLst>
              <a:gd name="connsiteX0" fmla="*/ 0 w 1900051"/>
              <a:gd name="connsiteY0" fmla="*/ 643051 h 643051"/>
              <a:gd name="connsiteX1" fmla="*/ 0 w 1900051"/>
              <a:gd name="connsiteY1" fmla="*/ 0 h 643051"/>
              <a:gd name="connsiteX2" fmla="*/ 165289 w 1900051"/>
              <a:gd name="connsiteY2" fmla="*/ 0 h 643051"/>
              <a:gd name="connsiteX3" fmla="*/ 165289 w 1900051"/>
              <a:gd name="connsiteY3" fmla="*/ 477760 h 643051"/>
              <a:gd name="connsiteX4" fmla="*/ 1734762 w 1900051"/>
              <a:gd name="connsiteY4" fmla="*/ 477760 h 643051"/>
              <a:gd name="connsiteX5" fmla="*/ 1734762 w 1900051"/>
              <a:gd name="connsiteY5" fmla="*/ 0 h 643051"/>
              <a:gd name="connsiteX6" fmla="*/ 1900051 w 1900051"/>
              <a:gd name="connsiteY6" fmla="*/ 0 h 643051"/>
              <a:gd name="connsiteX7" fmla="*/ 1900051 w 1900051"/>
              <a:gd name="connsiteY7" fmla="*/ 643051 h 643051"/>
              <a:gd name="connsiteX8" fmla="*/ 1734762 w 1900051"/>
              <a:gd name="connsiteY8" fmla="*/ 643051 h 643051"/>
              <a:gd name="connsiteX9" fmla="*/ 1734762 w 1900051"/>
              <a:gd name="connsiteY9" fmla="*/ 643049 h 643051"/>
              <a:gd name="connsiteX10" fmla="*/ 165289 w 1900051"/>
              <a:gd name="connsiteY10" fmla="*/ 643049 h 643051"/>
              <a:gd name="connsiteX11" fmla="*/ 165289 w 1900051"/>
              <a:gd name="connsiteY11" fmla="*/ 643051 h 64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00051" h="643051">
                <a:moveTo>
                  <a:pt x="0" y="643051"/>
                </a:moveTo>
                <a:lnTo>
                  <a:pt x="0" y="0"/>
                </a:lnTo>
                <a:lnTo>
                  <a:pt x="165289" y="0"/>
                </a:lnTo>
                <a:lnTo>
                  <a:pt x="165289" y="477760"/>
                </a:lnTo>
                <a:lnTo>
                  <a:pt x="1734762" y="477760"/>
                </a:lnTo>
                <a:lnTo>
                  <a:pt x="1734762" y="0"/>
                </a:lnTo>
                <a:lnTo>
                  <a:pt x="1900051" y="0"/>
                </a:lnTo>
                <a:lnTo>
                  <a:pt x="1900051" y="643051"/>
                </a:lnTo>
                <a:lnTo>
                  <a:pt x="1734762" y="643051"/>
                </a:lnTo>
                <a:lnTo>
                  <a:pt x="1734762" y="643049"/>
                </a:lnTo>
                <a:lnTo>
                  <a:pt x="165289" y="643049"/>
                </a:lnTo>
                <a:lnTo>
                  <a:pt x="165289" y="643051"/>
                </a:lnTo>
                <a:close/>
              </a:path>
            </a:pathLst>
          </a:custGeom>
          <a:solidFill>
            <a:schemeClr val="bg2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215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33D48C4-0283-4D79-95D0-A18965572A2C}"/>
              </a:ext>
            </a:extLst>
          </p:cNvPr>
          <p:cNvSpPr/>
          <p:nvPr/>
        </p:nvSpPr>
        <p:spPr>
          <a:xfrm>
            <a:off x="5511880" y="4196199"/>
            <a:ext cx="552715" cy="937393"/>
          </a:xfrm>
          <a:prstGeom prst="roundRect">
            <a:avLst>
              <a:gd name="adj" fmla="val 1578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7AB46E6-0A0A-407C-87C0-DB10DC06BD98}"/>
              </a:ext>
            </a:extLst>
          </p:cNvPr>
          <p:cNvSpPr/>
          <p:nvPr/>
        </p:nvSpPr>
        <p:spPr>
          <a:xfrm>
            <a:off x="7712438" y="4196199"/>
            <a:ext cx="415793" cy="1895916"/>
          </a:xfrm>
          <a:prstGeom prst="rect">
            <a:avLst/>
          </a:prstGeom>
          <a:solidFill>
            <a:srgbClr val="FFF9E7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FBE1DAE-3D1E-4BEB-B17E-AB78B4DAC479}"/>
              </a:ext>
            </a:extLst>
          </p:cNvPr>
          <p:cNvSpPr/>
          <p:nvPr/>
        </p:nvSpPr>
        <p:spPr>
          <a:xfrm>
            <a:off x="5287763" y="2018504"/>
            <a:ext cx="1125415" cy="1125415"/>
          </a:xfrm>
          <a:prstGeom prst="ellipse">
            <a:avLst/>
          </a:prstGeom>
          <a:solidFill>
            <a:srgbClr val="EAEAE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89ABB4F-3E83-4DEF-962F-DE8F7AA96D03}"/>
              </a:ext>
            </a:extLst>
          </p:cNvPr>
          <p:cNvSpPr/>
          <p:nvPr/>
        </p:nvSpPr>
        <p:spPr>
          <a:xfrm>
            <a:off x="730497" y="2140458"/>
            <a:ext cx="663100" cy="1361289"/>
          </a:xfrm>
          <a:custGeom>
            <a:avLst/>
            <a:gdLst>
              <a:gd name="connsiteX0" fmla="*/ 112020 w 538769"/>
              <a:gd name="connsiteY0" fmla="*/ 0 h 1106047"/>
              <a:gd name="connsiteX1" fmla="*/ 538769 w 538769"/>
              <a:gd name="connsiteY1" fmla="*/ 0 h 1106047"/>
              <a:gd name="connsiteX2" fmla="*/ 538769 w 538769"/>
              <a:gd name="connsiteY2" fmla="*/ 1106047 h 1106047"/>
              <a:gd name="connsiteX3" fmla="*/ 112020 w 538769"/>
              <a:gd name="connsiteY3" fmla="*/ 1106047 h 1106047"/>
              <a:gd name="connsiteX4" fmla="*/ 0 w 538769"/>
              <a:gd name="connsiteY4" fmla="*/ 994027 h 1106047"/>
              <a:gd name="connsiteX5" fmla="*/ 0 w 538769"/>
              <a:gd name="connsiteY5" fmla="*/ 112020 h 1106047"/>
              <a:gd name="connsiteX6" fmla="*/ 112020 w 538769"/>
              <a:gd name="connsiteY6" fmla="*/ 0 h 110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769" h="1106047">
                <a:moveTo>
                  <a:pt x="112020" y="0"/>
                </a:moveTo>
                <a:lnTo>
                  <a:pt x="538769" y="0"/>
                </a:lnTo>
                <a:lnTo>
                  <a:pt x="538769" y="1106047"/>
                </a:lnTo>
                <a:lnTo>
                  <a:pt x="112020" y="1106047"/>
                </a:lnTo>
                <a:cubicBezTo>
                  <a:pt x="50153" y="1106047"/>
                  <a:pt x="0" y="1055894"/>
                  <a:pt x="0" y="994027"/>
                </a:cubicBezTo>
                <a:lnTo>
                  <a:pt x="0" y="112020"/>
                </a:lnTo>
                <a:cubicBezTo>
                  <a:pt x="0" y="50153"/>
                  <a:pt x="50153" y="0"/>
                  <a:pt x="11202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215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9B97A87-2B6D-4CF4-A3E5-60DCAB039816}"/>
              </a:ext>
            </a:extLst>
          </p:cNvPr>
          <p:cNvSpPr/>
          <p:nvPr/>
        </p:nvSpPr>
        <p:spPr>
          <a:xfrm>
            <a:off x="7591248" y="1510488"/>
            <a:ext cx="579129" cy="96267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28E4B47-0920-47BE-98A5-9535FC563726}"/>
              </a:ext>
            </a:extLst>
          </p:cNvPr>
          <p:cNvSpPr/>
          <p:nvPr/>
        </p:nvSpPr>
        <p:spPr>
          <a:xfrm>
            <a:off x="10973230" y="4906109"/>
            <a:ext cx="569074" cy="1337502"/>
          </a:xfrm>
          <a:prstGeom prst="rect">
            <a:avLst/>
          </a:prstGeom>
          <a:solidFill>
            <a:srgbClr val="FFF9E7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DD1261F2-4AC8-4E70-9BEE-05DDA331E979}"/>
              </a:ext>
            </a:extLst>
          </p:cNvPr>
          <p:cNvSpPr/>
          <p:nvPr/>
        </p:nvSpPr>
        <p:spPr>
          <a:xfrm>
            <a:off x="9815712" y="3723955"/>
            <a:ext cx="1743404" cy="1182155"/>
          </a:xfrm>
          <a:custGeom>
            <a:avLst/>
            <a:gdLst>
              <a:gd name="connsiteX0" fmla="*/ 1078684 w 1416516"/>
              <a:gd name="connsiteY0" fmla="*/ 0 h 960501"/>
              <a:gd name="connsiteX1" fmla="*/ 1416516 w 1416516"/>
              <a:gd name="connsiteY1" fmla="*/ 0 h 960501"/>
              <a:gd name="connsiteX2" fmla="*/ 1416516 w 1416516"/>
              <a:gd name="connsiteY2" fmla="*/ 960501 h 960501"/>
              <a:gd name="connsiteX3" fmla="*/ 1078684 w 1416516"/>
              <a:gd name="connsiteY3" fmla="*/ 960501 h 960501"/>
              <a:gd name="connsiteX4" fmla="*/ 1078684 w 1416516"/>
              <a:gd name="connsiteY4" fmla="*/ 318158 h 960501"/>
              <a:gd name="connsiteX5" fmla="*/ 0 w 1416516"/>
              <a:gd name="connsiteY5" fmla="*/ 318158 h 960501"/>
              <a:gd name="connsiteX6" fmla="*/ 0 w 1416516"/>
              <a:gd name="connsiteY6" fmla="*/ 1050 h 960501"/>
              <a:gd name="connsiteX7" fmla="*/ 1078684 w 1416516"/>
              <a:gd name="connsiteY7" fmla="*/ 1050 h 96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6516" h="960501">
                <a:moveTo>
                  <a:pt x="1078684" y="0"/>
                </a:moveTo>
                <a:lnTo>
                  <a:pt x="1416516" y="0"/>
                </a:lnTo>
                <a:lnTo>
                  <a:pt x="1416516" y="960501"/>
                </a:lnTo>
                <a:lnTo>
                  <a:pt x="1078684" y="960501"/>
                </a:lnTo>
                <a:lnTo>
                  <a:pt x="1078684" y="318158"/>
                </a:lnTo>
                <a:lnTo>
                  <a:pt x="0" y="318158"/>
                </a:lnTo>
                <a:lnTo>
                  <a:pt x="0" y="1050"/>
                </a:lnTo>
                <a:lnTo>
                  <a:pt x="1078684" y="1050"/>
                </a:lnTo>
                <a:close/>
              </a:path>
            </a:pathLst>
          </a:custGeom>
          <a:solidFill>
            <a:srgbClr val="FFF9E7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215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1E61011-9FA6-4209-90BE-BF311FBA5E41}"/>
              </a:ext>
            </a:extLst>
          </p:cNvPr>
          <p:cNvGrpSpPr/>
          <p:nvPr/>
        </p:nvGrpSpPr>
        <p:grpSpPr>
          <a:xfrm rot="16200000">
            <a:off x="7684100" y="5015852"/>
            <a:ext cx="1642180" cy="569076"/>
            <a:chOff x="1185864" y="2979586"/>
            <a:chExt cx="5453061" cy="1523271"/>
          </a:xfrm>
          <a:solidFill>
            <a:schemeClr val="accent6">
              <a:lumMod val="75000"/>
            </a:schemeClr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959FC94-A231-431F-929C-E58B8F7E0775}"/>
                </a:ext>
              </a:extLst>
            </p:cNvPr>
            <p:cNvSpPr/>
            <p:nvPr/>
          </p:nvSpPr>
          <p:spPr>
            <a:xfrm>
              <a:off x="5654040" y="3609975"/>
              <a:ext cx="45719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1A5E75A-0EC6-4687-81D5-C8C2B4530D97}"/>
                </a:ext>
              </a:extLst>
            </p:cNvPr>
            <p:cNvSpPr/>
            <p:nvPr/>
          </p:nvSpPr>
          <p:spPr>
            <a:xfrm>
              <a:off x="5654040" y="3783122"/>
              <a:ext cx="45719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636908F-65EE-49F8-9BF7-E07751B33FBD}"/>
                </a:ext>
              </a:extLst>
            </p:cNvPr>
            <p:cNvSpPr/>
            <p:nvPr/>
          </p:nvSpPr>
          <p:spPr>
            <a:xfrm>
              <a:off x="5629275" y="3638550"/>
              <a:ext cx="95250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DA05A1A-3F88-47FF-AAC6-FE19014E9AEE}"/>
                </a:ext>
              </a:extLst>
            </p:cNvPr>
            <p:cNvSpPr/>
            <p:nvPr/>
          </p:nvSpPr>
          <p:spPr>
            <a:xfrm>
              <a:off x="5629275" y="3783122"/>
              <a:ext cx="95250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03307CA-A7C7-4743-81FB-812240C951B5}"/>
                </a:ext>
              </a:extLst>
            </p:cNvPr>
            <p:cNvSpPr/>
            <p:nvPr/>
          </p:nvSpPr>
          <p:spPr>
            <a:xfrm>
              <a:off x="4652963" y="3667125"/>
              <a:ext cx="1985962" cy="14457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8E129C0-DE30-427D-A66D-FEA46557A496}"/>
                </a:ext>
              </a:extLst>
            </p:cNvPr>
            <p:cNvSpPr/>
            <p:nvPr/>
          </p:nvSpPr>
          <p:spPr>
            <a:xfrm>
              <a:off x="4098850" y="3560289"/>
              <a:ext cx="45719" cy="506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DBC068B-265C-42EE-B429-EF59B4E5DCD6}"/>
                </a:ext>
              </a:extLst>
            </p:cNvPr>
            <p:cNvSpPr/>
            <p:nvPr/>
          </p:nvSpPr>
          <p:spPr>
            <a:xfrm>
              <a:off x="3338155" y="4083973"/>
              <a:ext cx="45719" cy="506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CD9C8567-8BE6-4303-BA5C-BDF5825E6088}"/>
                </a:ext>
              </a:extLst>
            </p:cNvPr>
            <p:cNvSpPr/>
            <p:nvPr/>
          </p:nvSpPr>
          <p:spPr>
            <a:xfrm>
              <a:off x="3721658" y="3588911"/>
              <a:ext cx="435054" cy="274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15" dirty="0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B5558827-7758-482C-A233-F98655866B50}"/>
                </a:ext>
              </a:extLst>
            </p:cNvPr>
            <p:cNvSpPr/>
            <p:nvPr/>
          </p:nvSpPr>
          <p:spPr>
            <a:xfrm>
              <a:off x="3321367" y="4074523"/>
              <a:ext cx="435054" cy="274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15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B2BF9A7-5B2F-4D2C-92B9-FE440ADD14FB}"/>
                </a:ext>
              </a:extLst>
            </p:cNvPr>
            <p:cNvSpPr/>
            <p:nvPr/>
          </p:nvSpPr>
          <p:spPr>
            <a:xfrm>
              <a:off x="3714990" y="3536157"/>
              <a:ext cx="45719" cy="506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EFDC9CC-9E6C-43A5-9EF2-DB6C81EB30FF}"/>
                </a:ext>
              </a:extLst>
            </p:cNvPr>
            <p:cNvSpPr/>
            <p:nvPr/>
          </p:nvSpPr>
          <p:spPr>
            <a:xfrm>
              <a:off x="3716655" y="4090303"/>
              <a:ext cx="45719" cy="506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5DC379FA-A186-40FC-A872-988BF515B6DB}"/>
                </a:ext>
              </a:extLst>
            </p:cNvPr>
            <p:cNvSpPr/>
            <p:nvPr/>
          </p:nvSpPr>
          <p:spPr>
            <a:xfrm>
              <a:off x="3705463" y="3564731"/>
              <a:ext cx="67153" cy="547688"/>
            </a:xfrm>
            <a:prstGeom prst="roundRect">
              <a:avLst>
                <a:gd name="adj" fmla="val 2562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15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A781D133-9D1F-41AF-930E-BA5F5532F554}"/>
                </a:ext>
              </a:extLst>
            </p:cNvPr>
            <p:cNvSpPr/>
            <p:nvPr/>
          </p:nvSpPr>
          <p:spPr>
            <a:xfrm>
              <a:off x="3679509" y="3620783"/>
              <a:ext cx="114300" cy="201722"/>
            </a:xfrm>
            <a:prstGeom prst="roundRect">
              <a:avLst>
                <a:gd name="adj" fmla="val 291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15"/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ABA8CD4A-8CA1-4B62-89E6-43F9903C3E60}"/>
                </a:ext>
              </a:extLst>
            </p:cNvPr>
            <p:cNvSpPr/>
            <p:nvPr/>
          </p:nvSpPr>
          <p:spPr>
            <a:xfrm>
              <a:off x="3114675" y="3695700"/>
              <a:ext cx="1626394" cy="857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3FD4F19-35C4-493D-B48A-41E738135812}"/>
                </a:ext>
              </a:extLst>
            </p:cNvPr>
            <p:cNvSpPr/>
            <p:nvPr/>
          </p:nvSpPr>
          <p:spPr>
            <a:xfrm>
              <a:off x="2186941" y="3607387"/>
              <a:ext cx="45719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0D2EBCC-D074-4A8D-AE0B-027E713F1BC7}"/>
                </a:ext>
              </a:extLst>
            </p:cNvPr>
            <p:cNvSpPr/>
            <p:nvPr/>
          </p:nvSpPr>
          <p:spPr>
            <a:xfrm>
              <a:off x="2186941" y="3780534"/>
              <a:ext cx="45719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73A2837-5F01-4D93-BA56-7E7C1E7248E6}"/>
                </a:ext>
              </a:extLst>
            </p:cNvPr>
            <p:cNvSpPr/>
            <p:nvPr/>
          </p:nvSpPr>
          <p:spPr>
            <a:xfrm>
              <a:off x="2162176" y="3635962"/>
              <a:ext cx="95250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A14703F-18E0-4D44-8F6C-27D5D44EA394}"/>
                </a:ext>
              </a:extLst>
            </p:cNvPr>
            <p:cNvSpPr/>
            <p:nvPr/>
          </p:nvSpPr>
          <p:spPr>
            <a:xfrm>
              <a:off x="2162176" y="3780534"/>
              <a:ext cx="95250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3C0303D-5EEA-4A32-8D23-854B3D2C5721}"/>
                </a:ext>
              </a:extLst>
            </p:cNvPr>
            <p:cNvSpPr/>
            <p:nvPr/>
          </p:nvSpPr>
          <p:spPr>
            <a:xfrm>
              <a:off x="1185864" y="3664537"/>
              <a:ext cx="1985962" cy="14457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 dirty="0"/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B7E34F38-EB85-4190-8205-A44D9CA279E6}"/>
                </a:ext>
              </a:extLst>
            </p:cNvPr>
            <p:cNvSpPr/>
            <p:nvPr/>
          </p:nvSpPr>
          <p:spPr>
            <a:xfrm>
              <a:off x="4051696" y="3306834"/>
              <a:ext cx="152400" cy="266496"/>
            </a:xfrm>
            <a:prstGeom prst="roundRect">
              <a:avLst>
                <a:gd name="adj" fmla="val 229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15" dirty="0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4F6D0568-B412-4273-AE6D-8D1D817A0610}"/>
                </a:ext>
              </a:extLst>
            </p:cNvPr>
            <p:cNvSpPr/>
            <p:nvPr/>
          </p:nvSpPr>
          <p:spPr>
            <a:xfrm>
              <a:off x="3284815" y="4117650"/>
              <a:ext cx="152400" cy="266496"/>
            </a:xfrm>
            <a:prstGeom prst="roundRect">
              <a:avLst>
                <a:gd name="adj" fmla="val 229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15" dirty="0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C3CE2354-7AF9-446E-A7DB-41D63CA09966}"/>
                </a:ext>
              </a:extLst>
            </p:cNvPr>
            <p:cNvSpPr/>
            <p:nvPr/>
          </p:nvSpPr>
          <p:spPr>
            <a:xfrm>
              <a:off x="3437215" y="3835694"/>
              <a:ext cx="609720" cy="116874"/>
            </a:xfrm>
            <a:prstGeom prst="roundRect">
              <a:avLst>
                <a:gd name="adj" fmla="val 203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FD55DBC5-C687-4A55-8ED0-0C939BD6E449}"/>
                </a:ext>
              </a:extLst>
            </p:cNvPr>
            <p:cNvSpPr/>
            <p:nvPr/>
          </p:nvSpPr>
          <p:spPr>
            <a:xfrm>
              <a:off x="2186941" y="3872933"/>
              <a:ext cx="1931194" cy="457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17D554D6-9F16-4444-A265-76BCD496AA20}"/>
                </a:ext>
              </a:extLst>
            </p:cNvPr>
            <p:cNvSpPr/>
            <p:nvPr/>
          </p:nvSpPr>
          <p:spPr>
            <a:xfrm>
              <a:off x="2186940" y="3892748"/>
              <a:ext cx="45719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0689B2BB-1305-411A-830C-7A4E60E5B557}"/>
                </a:ext>
              </a:extLst>
            </p:cNvPr>
            <p:cNvSpPr/>
            <p:nvPr/>
          </p:nvSpPr>
          <p:spPr>
            <a:xfrm>
              <a:off x="2106891" y="3827935"/>
              <a:ext cx="218916" cy="11687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11F1376-D7F3-44AA-9284-0CBE44F28A31}"/>
                </a:ext>
              </a:extLst>
            </p:cNvPr>
            <p:cNvSpPr/>
            <p:nvPr/>
          </p:nvSpPr>
          <p:spPr>
            <a:xfrm>
              <a:off x="2604887" y="3501538"/>
              <a:ext cx="852554" cy="476935"/>
            </a:xfrm>
            <a:custGeom>
              <a:avLst/>
              <a:gdLst>
                <a:gd name="connsiteX0" fmla="*/ 11906 w 852487"/>
                <a:gd name="connsiteY0" fmla="*/ 121444 h 471487"/>
                <a:gd name="connsiteX1" fmla="*/ 0 w 852487"/>
                <a:gd name="connsiteY1" fmla="*/ 219075 h 471487"/>
                <a:gd name="connsiteX2" fmla="*/ 28575 w 852487"/>
                <a:gd name="connsiteY2" fmla="*/ 376237 h 471487"/>
                <a:gd name="connsiteX3" fmla="*/ 109537 w 852487"/>
                <a:gd name="connsiteY3" fmla="*/ 471487 h 471487"/>
                <a:gd name="connsiteX4" fmla="*/ 223837 w 852487"/>
                <a:gd name="connsiteY4" fmla="*/ 461962 h 471487"/>
                <a:gd name="connsiteX5" fmla="*/ 381000 w 852487"/>
                <a:gd name="connsiteY5" fmla="*/ 378619 h 471487"/>
                <a:gd name="connsiteX6" fmla="*/ 535781 w 852487"/>
                <a:gd name="connsiteY6" fmla="*/ 340519 h 471487"/>
                <a:gd name="connsiteX7" fmla="*/ 781050 w 852487"/>
                <a:gd name="connsiteY7" fmla="*/ 300037 h 471487"/>
                <a:gd name="connsiteX8" fmla="*/ 842962 w 852487"/>
                <a:gd name="connsiteY8" fmla="*/ 271462 h 471487"/>
                <a:gd name="connsiteX9" fmla="*/ 852487 w 852487"/>
                <a:gd name="connsiteY9" fmla="*/ 233362 h 471487"/>
                <a:gd name="connsiteX10" fmla="*/ 821531 w 852487"/>
                <a:gd name="connsiteY10" fmla="*/ 190500 h 471487"/>
                <a:gd name="connsiteX11" fmla="*/ 647700 w 852487"/>
                <a:gd name="connsiteY11" fmla="*/ 145256 h 471487"/>
                <a:gd name="connsiteX12" fmla="*/ 428625 w 852487"/>
                <a:gd name="connsiteY12" fmla="*/ 119062 h 471487"/>
                <a:gd name="connsiteX13" fmla="*/ 283368 w 852487"/>
                <a:gd name="connsiteY13" fmla="*/ 54769 h 471487"/>
                <a:gd name="connsiteX14" fmla="*/ 166687 w 852487"/>
                <a:gd name="connsiteY14" fmla="*/ 0 h 471487"/>
                <a:gd name="connsiteX15" fmla="*/ 102393 w 852487"/>
                <a:gd name="connsiteY15" fmla="*/ 4762 h 471487"/>
                <a:gd name="connsiteX16" fmla="*/ 11906 w 852487"/>
                <a:gd name="connsiteY16" fmla="*/ 121444 h 471487"/>
                <a:gd name="connsiteX0" fmla="*/ 11906 w 852487"/>
                <a:gd name="connsiteY0" fmla="*/ 121444 h 471487"/>
                <a:gd name="connsiteX1" fmla="*/ 0 w 852487"/>
                <a:gd name="connsiteY1" fmla="*/ 219075 h 471487"/>
                <a:gd name="connsiteX2" fmla="*/ 28575 w 852487"/>
                <a:gd name="connsiteY2" fmla="*/ 376237 h 471487"/>
                <a:gd name="connsiteX3" fmla="*/ 109537 w 852487"/>
                <a:gd name="connsiteY3" fmla="*/ 471487 h 471487"/>
                <a:gd name="connsiteX4" fmla="*/ 223837 w 852487"/>
                <a:gd name="connsiteY4" fmla="*/ 461962 h 471487"/>
                <a:gd name="connsiteX5" fmla="*/ 381000 w 852487"/>
                <a:gd name="connsiteY5" fmla="*/ 378619 h 471487"/>
                <a:gd name="connsiteX6" fmla="*/ 535781 w 852487"/>
                <a:gd name="connsiteY6" fmla="*/ 340519 h 471487"/>
                <a:gd name="connsiteX7" fmla="*/ 781050 w 852487"/>
                <a:gd name="connsiteY7" fmla="*/ 300037 h 471487"/>
                <a:gd name="connsiteX8" fmla="*/ 842962 w 852487"/>
                <a:gd name="connsiteY8" fmla="*/ 271462 h 471487"/>
                <a:gd name="connsiteX9" fmla="*/ 852487 w 852487"/>
                <a:gd name="connsiteY9" fmla="*/ 233362 h 471487"/>
                <a:gd name="connsiteX10" fmla="*/ 821531 w 852487"/>
                <a:gd name="connsiteY10" fmla="*/ 190500 h 471487"/>
                <a:gd name="connsiteX11" fmla="*/ 647700 w 852487"/>
                <a:gd name="connsiteY11" fmla="*/ 145256 h 471487"/>
                <a:gd name="connsiteX12" fmla="*/ 428625 w 852487"/>
                <a:gd name="connsiteY12" fmla="*/ 119062 h 471487"/>
                <a:gd name="connsiteX13" fmla="*/ 283368 w 852487"/>
                <a:gd name="connsiteY13" fmla="*/ 54769 h 471487"/>
                <a:gd name="connsiteX14" fmla="*/ 166687 w 852487"/>
                <a:gd name="connsiteY14" fmla="*/ 0 h 471487"/>
                <a:gd name="connsiteX15" fmla="*/ 102393 w 852487"/>
                <a:gd name="connsiteY15" fmla="*/ 4762 h 471487"/>
                <a:gd name="connsiteX16" fmla="*/ 11906 w 852487"/>
                <a:gd name="connsiteY16" fmla="*/ 121444 h 471487"/>
                <a:gd name="connsiteX0" fmla="*/ 11906 w 852487"/>
                <a:gd name="connsiteY0" fmla="*/ 121444 h 471487"/>
                <a:gd name="connsiteX1" fmla="*/ 0 w 852487"/>
                <a:gd name="connsiteY1" fmla="*/ 219075 h 471487"/>
                <a:gd name="connsiteX2" fmla="*/ 28575 w 852487"/>
                <a:gd name="connsiteY2" fmla="*/ 376237 h 471487"/>
                <a:gd name="connsiteX3" fmla="*/ 109537 w 852487"/>
                <a:gd name="connsiteY3" fmla="*/ 471487 h 471487"/>
                <a:gd name="connsiteX4" fmla="*/ 223837 w 852487"/>
                <a:gd name="connsiteY4" fmla="*/ 461962 h 471487"/>
                <a:gd name="connsiteX5" fmla="*/ 381000 w 852487"/>
                <a:gd name="connsiteY5" fmla="*/ 378619 h 471487"/>
                <a:gd name="connsiteX6" fmla="*/ 535781 w 852487"/>
                <a:gd name="connsiteY6" fmla="*/ 340519 h 471487"/>
                <a:gd name="connsiteX7" fmla="*/ 781050 w 852487"/>
                <a:gd name="connsiteY7" fmla="*/ 300037 h 471487"/>
                <a:gd name="connsiteX8" fmla="*/ 842962 w 852487"/>
                <a:gd name="connsiteY8" fmla="*/ 271462 h 471487"/>
                <a:gd name="connsiteX9" fmla="*/ 852487 w 852487"/>
                <a:gd name="connsiteY9" fmla="*/ 233362 h 471487"/>
                <a:gd name="connsiteX10" fmla="*/ 821531 w 852487"/>
                <a:gd name="connsiteY10" fmla="*/ 190500 h 471487"/>
                <a:gd name="connsiteX11" fmla="*/ 647700 w 852487"/>
                <a:gd name="connsiteY11" fmla="*/ 145256 h 471487"/>
                <a:gd name="connsiteX12" fmla="*/ 428625 w 852487"/>
                <a:gd name="connsiteY12" fmla="*/ 119062 h 471487"/>
                <a:gd name="connsiteX13" fmla="*/ 283368 w 852487"/>
                <a:gd name="connsiteY13" fmla="*/ 54769 h 471487"/>
                <a:gd name="connsiteX14" fmla="*/ 166687 w 852487"/>
                <a:gd name="connsiteY14" fmla="*/ 0 h 471487"/>
                <a:gd name="connsiteX15" fmla="*/ 102393 w 852487"/>
                <a:gd name="connsiteY15" fmla="*/ 4762 h 471487"/>
                <a:gd name="connsiteX16" fmla="*/ 11906 w 852487"/>
                <a:gd name="connsiteY16" fmla="*/ 121444 h 471487"/>
                <a:gd name="connsiteX0" fmla="*/ 11906 w 852487"/>
                <a:gd name="connsiteY0" fmla="*/ 121444 h 471487"/>
                <a:gd name="connsiteX1" fmla="*/ 0 w 852487"/>
                <a:gd name="connsiteY1" fmla="*/ 219075 h 471487"/>
                <a:gd name="connsiteX2" fmla="*/ 28575 w 852487"/>
                <a:gd name="connsiteY2" fmla="*/ 376237 h 471487"/>
                <a:gd name="connsiteX3" fmla="*/ 109537 w 852487"/>
                <a:gd name="connsiteY3" fmla="*/ 471487 h 471487"/>
                <a:gd name="connsiteX4" fmla="*/ 223837 w 852487"/>
                <a:gd name="connsiteY4" fmla="*/ 461962 h 471487"/>
                <a:gd name="connsiteX5" fmla="*/ 381000 w 852487"/>
                <a:gd name="connsiteY5" fmla="*/ 378619 h 471487"/>
                <a:gd name="connsiteX6" fmla="*/ 535781 w 852487"/>
                <a:gd name="connsiteY6" fmla="*/ 340519 h 471487"/>
                <a:gd name="connsiteX7" fmla="*/ 781050 w 852487"/>
                <a:gd name="connsiteY7" fmla="*/ 300037 h 471487"/>
                <a:gd name="connsiteX8" fmla="*/ 842962 w 852487"/>
                <a:gd name="connsiteY8" fmla="*/ 271462 h 471487"/>
                <a:gd name="connsiteX9" fmla="*/ 852487 w 852487"/>
                <a:gd name="connsiteY9" fmla="*/ 233362 h 471487"/>
                <a:gd name="connsiteX10" fmla="*/ 821531 w 852487"/>
                <a:gd name="connsiteY10" fmla="*/ 190500 h 471487"/>
                <a:gd name="connsiteX11" fmla="*/ 647700 w 852487"/>
                <a:gd name="connsiteY11" fmla="*/ 145256 h 471487"/>
                <a:gd name="connsiteX12" fmla="*/ 428625 w 852487"/>
                <a:gd name="connsiteY12" fmla="*/ 119062 h 471487"/>
                <a:gd name="connsiteX13" fmla="*/ 283368 w 852487"/>
                <a:gd name="connsiteY13" fmla="*/ 54769 h 471487"/>
                <a:gd name="connsiteX14" fmla="*/ 166687 w 852487"/>
                <a:gd name="connsiteY14" fmla="*/ 0 h 471487"/>
                <a:gd name="connsiteX15" fmla="*/ 102393 w 852487"/>
                <a:gd name="connsiteY15" fmla="*/ 4762 h 471487"/>
                <a:gd name="connsiteX16" fmla="*/ 11906 w 852487"/>
                <a:gd name="connsiteY16" fmla="*/ 121444 h 471487"/>
                <a:gd name="connsiteX0" fmla="*/ 11906 w 852487"/>
                <a:gd name="connsiteY0" fmla="*/ 121444 h 471487"/>
                <a:gd name="connsiteX1" fmla="*/ 0 w 852487"/>
                <a:gd name="connsiteY1" fmla="*/ 216694 h 471487"/>
                <a:gd name="connsiteX2" fmla="*/ 28575 w 852487"/>
                <a:gd name="connsiteY2" fmla="*/ 376237 h 471487"/>
                <a:gd name="connsiteX3" fmla="*/ 109537 w 852487"/>
                <a:gd name="connsiteY3" fmla="*/ 471487 h 471487"/>
                <a:gd name="connsiteX4" fmla="*/ 223837 w 852487"/>
                <a:gd name="connsiteY4" fmla="*/ 461962 h 471487"/>
                <a:gd name="connsiteX5" fmla="*/ 381000 w 852487"/>
                <a:gd name="connsiteY5" fmla="*/ 378619 h 471487"/>
                <a:gd name="connsiteX6" fmla="*/ 535781 w 852487"/>
                <a:gd name="connsiteY6" fmla="*/ 340519 h 471487"/>
                <a:gd name="connsiteX7" fmla="*/ 781050 w 852487"/>
                <a:gd name="connsiteY7" fmla="*/ 300037 h 471487"/>
                <a:gd name="connsiteX8" fmla="*/ 842962 w 852487"/>
                <a:gd name="connsiteY8" fmla="*/ 271462 h 471487"/>
                <a:gd name="connsiteX9" fmla="*/ 852487 w 852487"/>
                <a:gd name="connsiteY9" fmla="*/ 233362 h 471487"/>
                <a:gd name="connsiteX10" fmla="*/ 821531 w 852487"/>
                <a:gd name="connsiteY10" fmla="*/ 190500 h 471487"/>
                <a:gd name="connsiteX11" fmla="*/ 647700 w 852487"/>
                <a:gd name="connsiteY11" fmla="*/ 145256 h 471487"/>
                <a:gd name="connsiteX12" fmla="*/ 428625 w 852487"/>
                <a:gd name="connsiteY12" fmla="*/ 119062 h 471487"/>
                <a:gd name="connsiteX13" fmla="*/ 283368 w 852487"/>
                <a:gd name="connsiteY13" fmla="*/ 54769 h 471487"/>
                <a:gd name="connsiteX14" fmla="*/ 166687 w 852487"/>
                <a:gd name="connsiteY14" fmla="*/ 0 h 471487"/>
                <a:gd name="connsiteX15" fmla="*/ 102393 w 852487"/>
                <a:gd name="connsiteY15" fmla="*/ 4762 h 471487"/>
                <a:gd name="connsiteX16" fmla="*/ 11906 w 852487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28642 w 852554"/>
                <a:gd name="connsiteY2" fmla="*/ 376237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28642 w 852554"/>
                <a:gd name="connsiteY2" fmla="*/ 376237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40548 w 852554"/>
                <a:gd name="connsiteY2" fmla="*/ 385762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40548 w 852554"/>
                <a:gd name="connsiteY2" fmla="*/ 385762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40548 w 852554"/>
                <a:gd name="connsiteY2" fmla="*/ 385762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40548 w 852554"/>
                <a:gd name="connsiteY2" fmla="*/ 385762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40548 w 852554"/>
                <a:gd name="connsiteY2" fmla="*/ 385762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40548 w 852554"/>
                <a:gd name="connsiteY2" fmla="*/ 385762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4172"/>
                <a:gd name="connsiteX1" fmla="*/ 67 w 852554"/>
                <a:gd name="connsiteY1" fmla="*/ 216694 h 474172"/>
                <a:gd name="connsiteX2" fmla="*/ 40548 w 852554"/>
                <a:gd name="connsiteY2" fmla="*/ 385762 h 474172"/>
                <a:gd name="connsiteX3" fmla="*/ 109604 w 852554"/>
                <a:gd name="connsiteY3" fmla="*/ 471487 h 474172"/>
                <a:gd name="connsiteX4" fmla="*/ 223904 w 852554"/>
                <a:gd name="connsiteY4" fmla="*/ 461962 h 474172"/>
                <a:gd name="connsiteX5" fmla="*/ 381067 w 852554"/>
                <a:gd name="connsiteY5" fmla="*/ 378619 h 474172"/>
                <a:gd name="connsiteX6" fmla="*/ 535848 w 852554"/>
                <a:gd name="connsiteY6" fmla="*/ 340519 h 474172"/>
                <a:gd name="connsiteX7" fmla="*/ 781117 w 852554"/>
                <a:gd name="connsiteY7" fmla="*/ 300037 h 474172"/>
                <a:gd name="connsiteX8" fmla="*/ 843029 w 852554"/>
                <a:gd name="connsiteY8" fmla="*/ 271462 h 474172"/>
                <a:gd name="connsiteX9" fmla="*/ 852554 w 852554"/>
                <a:gd name="connsiteY9" fmla="*/ 233362 h 474172"/>
                <a:gd name="connsiteX10" fmla="*/ 821598 w 852554"/>
                <a:gd name="connsiteY10" fmla="*/ 190500 h 474172"/>
                <a:gd name="connsiteX11" fmla="*/ 647767 w 852554"/>
                <a:gd name="connsiteY11" fmla="*/ 145256 h 474172"/>
                <a:gd name="connsiteX12" fmla="*/ 428692 w 852554"/>
                <a:gd name="connsiteY12" fmla="*/ 119062 h 474172"/>
                <a:gd name="connsiteX13" fmla="*/ 283435 w 852554"/>
                <a:gd name="connsiteY13" fmla="*/ 54769 h 474172"/>
                <a:gd name="connsiteX14" fmla="*/ 166754 w 852554"/>
                <a:gd name="connsiteY14" fmla="*/ 0 h 474172"/>
                <a:gd name="connsiteX15" fmla="*/ 102460 w 852554"/>
                <a:gd name="connsiteY15" fmla="*/ 4762 h 474172"/>
                <a:gd name="connsiteX16" fmla="*/ 11973 w 852554"/>
                <a:gd name="connsiteY16" fmla="*/ 121444 h 474172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90578 w 852554"/>
                <a:gd name="connsiteY13" fmla="*/ 42863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4 w 852554"/>
                <a:gd name="connsiteY13" fmla="*/ 50007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5815 w 852554"/>
                <a:gd name="connsiteY13" fmla="*/ 40482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5815 w 852554"/>
                <a:gd name="connsiteY13" fmla="*/ 40482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5815 w 852554"/>
                <a:gd name="connsiteY13" fmla="*/ 40482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5815 w 852554"/>
                <a:gd name="connsiteY13" fmla="*/ 40482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3825 h 479316"/>
                <a:gd name="connsiteX1" fmla="*/ 67 w 852554"/>
                <a:gd name="connsiteY1" fmla="*/ 219075 h 479316"/>
                <a:gd name="connsiteX2" fmla="*/ 40548 w 852554"/>
                <a:gd name="connsiteY2" fmla="*/ 388143 h 479316"/>
                <a:gd name="connsiteX3" fmla="*/ 109604 w 852554"/>
                <a:gd name="connsiteY3" fmla="*/ 473868 h 479316"/>
                <a:gd name="connsiteX4" fmla="*/ 223904 w 852554"/>
                <a:gd name="connsiteY4" fmla="*/ 464343 h 479316"/>
                <a:gd name="connsiteX5" fmla="*/ 381067 w 852554"/>
                <a:gd name="connsiteY5" fmla="*/ 381000 h 479316"/>
                <a:gd name="connsiteX6" fmla="*/ 535848 w 852554"/>
                <a:gd name="connsiteY6" fmla="*/ 342900 h 479316"/>
                <a:gd name="connsiteX7" fmla="*/ 781117 w 852554"/>
                <a:gd name="connsiteY7" fmla="*/ 302418 h 479316"/>
                <a:gd name="connsiteX8" fmla="*/ 847792 w 852554"/>
                <a:gd name="connsiteY8" fmla="*/ 276224 h 479316"/>
                <a:gd name="connsiteX9" fmla="*/ 852554 w 852554"/>
                <a:gd name="connsiteY9" fmla="*/ 235743 h 479316"/>
                <a:gd name="connsiteX10" fmla="*/ 821598 w 852554"/>
                <a:gd name="connsiteY10" fmla="*/ 192881 h 479316"/>
                <a:gd name="connsiteX11" fmla="*/ 647767 w 852554"/>
                <a:gd name="connsiteY11" fmla="*/ 147637 h 479316"/>
                <a:gd name="connsiteX12" fmla="*/ 428692 w 852554"/>
                <a:gd name="connsiteY12" fmla="*/ 121443 h 479316"/>
                <a:gd name="connsiteX13" fmla="*/ 285815 w 852554"/>
                <a:gd name="connsiteY13" fmla="*/ 42863 h 479316"/>
                <a:gd name="connsiteX14" fmla="*/ 150086 w 852554"/>
                <a:gd name="connsiteY14" fmla="*/ 0 h 479316"/>
                <a:gd name="connsiteX15" fmla="*/ 102460 w 852554"/>
                <a:gd name="connsiteY15" fmla="*/ 7143 h 479316"/>
                <a:gd name="connsiteX16" fmla="*/ 11973 w 852554"/>
                <a:gd name="connsiteY16" fmla="*/ 123825 h 479316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5815 w 852554"/>
                <a:gd name="connsiteY13" fmla="*/ 40482 h 476935"/>
                <a:gd name="connsiteX14" fmla="*/ 169136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5815 w 852554"/>
                <a:gd name="connsiteY13" fmla="*/ 40482 h 476935"/>
                <a:gd name="connsiteX14" fmla="*/ 169136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52554" h="476935">
                  <a:moveTo>
                    <a:pt x="11973" y="121444"/>
                  </a:moveTo>
                  <a:cubicBezTo>
                    <a:pt x="5623" y="161131"/>
                    <a:pt x="-726" y="177006"/>
                    <a:pt x="67" y="216694"/>
                  </a:cubicBezTo>
                  <a:cubicBezTo>
                    <a:pt x="9592" y="305594"/>
                    <a:pt x="7210" y="315912"/>
                    <a:pt x="40548" y="385762"/>
                  </a:cubicBezTo>
                  <a:cubicBezTo>
                    <a:pt x="65949" y="428624"/>
                    <a:pt x="69916" y="423862"/>
                    <a:pt x="109604" y="471487"/>
                  </a:cubicBezTo>
                  <a:cubicBezTo>
                    <a:pt x="164373" y="480218"/>
                    <a:pt x="173898" y="479424"/>
                    <a:pt x="223904" y="461962"/>
                  </a:cubicBezTo>
                  <a:cubicBezTo>
                    <a:pt x="300104" y="417512"/>
                    <a:pt x="307248" y="418306"/>
                    <a:pt x="381067" y="378619"/>
                  </a:cubicBezTo>
                  <a:cubicBezTo>
                    <a:pt x="470762" y="349251"/>
                    <a:pt x="477110" y="353219"/>
                    <a:pt x="535848" y="340519"/>
                  </a:cubicBezTo>
                  <a:cubicBezTo>
                    <a:pt x="658085" y="322263"/>
                    <a:pt x="649355" y="320675"/>
                    <a:pt x="781117" y="300037"/>
                  </a:cubicBezTo>
                  <a:lnTo>
                    <a:pt x="847792" y="273843"/>
                  </a:lnTo>
                  <a:lnTo>
                    <a:pt x="852554" y="233362"/>
                  </a:lnTo>
                  <a:cubicBezTo>
                    <a:pt x="842235" y="214312"/>
                    <a:pt x="831917" y="204787"/>
                    <a:pt x="821598" y="190500"/>
                  </a:cubicBezTo>
                  <a:cubicBezTo>
                    <a:pt x="746985" y="165894"/>
                    <a:pt x="741430" y="165099"/>
                    <a:pt x="647767" y="145256"/>
                  </a:cubicBezTo>
                  <a:cubicBezTo>
                    <a:pt x="508067" y="136525"/>
                    <a:pt x="513623" y="137318"/>
                    <a:pt x="428692" y="119062"/>
                  </a:cubicBezTo>
                  <a:cubicBezTo>
                    <a:pt x="354080" y="83344"/>
                    <a:pt x="334234" y="61913"/>
                    <a:pt x="285815" y="40482"/>
                  </a:cubicBezTo>
                  <a:cubicBezTo>
                    <a:pt x="227078" y="12700"/>
                    <a:pt x="232635" y="13494"/>
                    <a:pt x="169136" y="0"/>
                  </a:cubicBezTo>
                  <a:cubicBezTo>
                    <a:pt x="133417" y="1587"/>
                    <a:pt x="128654" y="-1588"/>
                    <a:pt x="102460" y="4762"/>
                  </a:cubicBezTo>
                  <a:cubicBezTo>
                    <a:pt x="58011" y="38894"/>
                    <a:pt x="39754" y="56356"/>
                    <a:pt x="11973" y="12144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0FE3784-01BD-4396-80FB-D10FC933C7D3}"/>
                </a:ext>
              </a:extLst>
            </p:cNvPr>
            <p:cNvSpPr/>
            <p:nvPr/>
          </p:nvSpPr>
          <p:spPr>
            <a:xfrm>
              <a:off x="4360186" y="2989110"/>
              <a:ext cx="446293" cy="1495425"/>
            </a:xfrm>
            <a:custGeom>
              <a:avLst/>
              <a:gdLst>
                <a:gd name="connsiteX0" fmla="*/ 0 w 446293"/>
                <a:gd name="connsiteY0" fmla="*/ 0 h 1495425"/>
                <a:gd name="connsiteX1" fmla="*/ 205965 w 446293"/>
                <a:gd name="connsiteY1" fmla="*/ 0 h 1495425"/>
                <a:gd name="connsiteX2" fmla="*/ 446293 w 446293"/>
                <a:gd name="connsiteY2" fmla="*/ 240328 h 1495425"/>
                <a:gd name="connsiteX3" fmla="*/ 446293 w 446293"/>
                <a:gd name="connsiteY3" fmla="*/ 1255097 h 1495425"/>
                <a:gd name="connsiteX4" fmla="*/ 205965 w 446293"/>
                <a:gd name="connsiteY4" fmla="*/ 1495425 h 1495425"/>
                <a:gd name="connsiteX5" fmla="*/ 0 w 446293"/>
                <a:gd name="connsiteY5" fmla="*/ 1495425 h 1495425"/>
                <a:gd name="connsiteX6" fmla="*/ 0 w 446293"/>
                <a:gd name="connsiteY6" fmla="*/ 1442395 h 1495425"/>
                <a:gd name="connsiteX7" fmla="*/ 196440 w 446293"/>
                <a:gd name="connsiteY7" fmla="*/ 1442395 h 1495425"/>
                <a:gd name="connsiteX8" fmla="*/ 371358 w 446293"/>
                <a:gd name="connsiteY8" fmla="*/ 1267477 h 1495425"/>
                <a:gd name="connsiteX9" fmla="*/ 371358 w 446293"/>
                <a:gd name="connsiteY9" fmla="*/ 229568 h 1495425"/>
                <a:gd name="connsiteX10" fmla="*/ 196440 w 446293"/>
                <a:gd name="connsiteY10" fmla="*/ 54650 h 1495425"/>
                <a:gd name="connsiteX11" fmla="*/ 0 w 446293"/>
                <a:gd name="connsiteY11" fmla="*/ 5465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293" h="1495425">
                  <a:moveTo>
                    <a:pt x="0" y="0"/>
                  </a:moveTo>
                  <a:lnTo>
                    <a:pt x="205965" y="0"/>
                  </a:lnTo>
                  <a:cubicBezTo>
                    <a:pt x="338694" y="0"/>
                    <a:pt x="446293" y="107599"/>
                    <a:pt x="446293" y="240328"/>
                  </a:cubicBezTo>
                  <a:lnTo>
                    <a:pt x="446293" y="1255097"/>
                  </a:lnTo>
                  <a:cubicBezTo>
                    <a:pt x="446293" y="1387826"/>
                    <a:pt x="338694" y="1495425"/>
                    <a:pt x="205965" y="1495425"/>
                  </a:cubicBezTo>
                  <a:lnTo>
                    <a:pt x="0" y="1495425"/>
                  </a:lnTo>
                  <a:lnTo>
                    <a:pt x="0" y="1442395"/>
                  </a:lnTo>
                  <a:lnTo>
                    <a:pt x="196440" y="1442395"/>
                  </a:lnTo>
                  <a:cubicBezTo>
                    <a:pt x="293045" y="1442395"/>
                    <a:pt x="371358" y="1364082"/>
                    <a:pt x="371358" y="1267477"/>
                  </a:cubicBezTo>
                  <a:lnTo>
                    <a:pt x="371358" y="229568"/>
                  </a:lnTo>
                  <a:cubicBezTo>
                    <a:pt x="371358" y="132963"/>
                    <a:pt x="293045" y="54650"/>
                    <a:pt x="196440" y="54650"/>
                  </a:cubicBezTo>
                  <a:lnTo>
                    <a:pt x="0" y="546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215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D71C3E6-C011-4540-BBD6-71E39B112B07}"/>
                </a:ext>
              </a:extLst>
            </p:cNvPr>
            <p:cNvSpPr/>
            <p:nvPr/>
          </p:nvSpPr>
          <p:spPr>
            <a:xfrm>
              <a:off x="4118135" y="2979586"/>
              <a:ext cx="310990" cy="857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410A03EA-3B71-4CF1-9AA2-F1C94626DA75}"/>
                </a:ext>
              </a:extLst>
            </p:cNvPr>
            <p:cNvSpPr/>
            <p:nvPr/>
          </p:nvSpPr>
          <p:spPr>
            <a:xfrm>
              <a:off x="4118135" y="4417132"/>
              <a:ext cx="310990" cy="857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E4EFB7E-B013-4E43-8673-A33CB11721CD}"/>
              </a:ext>
            </a:extLst>
          </p:cNvPr>
          <p:cNvGrpSpPr/>
          <p:nvPr/>
        </p:nvGrpSpPr>
        <p:grpSpPr>
          <a:xfrm rot="3748595">
            <a:off x="7360235" y="3338802"/>
            <a:ext cx="664098" cy="554055"/>
            <a:chOff x="5559591" y="3074148"/>
            <a:chExt cx="539580" cy="450170"/>
          </a:xfrm>
          <a:solidFill>
            <a:schemeClr val="bg1">
              <a:lumMod val="95000"/>
            </a:schemeClr>
          </a:solidFill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460CA8F0-8406-4798-AB5A-647DD1DEDE2D}"/>
                </a:ext>
              </a:extLst>
            </p:cNvPr>
            <p:cNvSpPr/>
            <p:nvPr/>
          </p:nvSpPr>
          <p:spPr>
            <a:xfrm rot="16200000">
              <a:off x="5665317" y="3157237"/>
              <a:ext cx="329259" cy="404904"/>
            </a:xfrm>
            <a:prstGeom prst="roundRect">
              <a:avLst>
                <a:gd name="adj" fmla="val 29090"/>
              </a:avLst>
            </a:prstGeom>
            <a:solidFill>
              <a:srgbClr val="EAEAEA"/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 dirty="0"/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EC164F0F-0F41-4FAA-A921-9FC4001A85CC}"/>
                </a:ext>
              </a:extLst>
            </p:cNvPr>
            <p:cNvSpPr/>
            <p:nvPr/>
          </p:nvSpPr>
          <p:spPr>
            <a:xfrm rot="16200000">
              <a:off x="5457196" y="3266004"/>
              <a:ext cx="329259" cy="124469"/>
            </a:xfrm>
            <a:prstGeom prst="roundRect">
              <a:avLst>
                <a:gd name="adj" fmla="val 29090"/>
              </a:avLst>
            </a:prstGeom>
            <a:grpFill/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7E77A091-2767-43EA-AEDA-FA0E7E01B4EF}"/>
                </a:ext>
              </a:extLst>
            </p:cNvPr>
            <p:cNvSpPr/>
            <p:nvPr/>
          </p:nvSpPr>
          <p:spPr>
            <a:xfrm rot="16200000">
              <a:off x="5872307" y="3266004"/>
              <a:ext cx="329259" cy="124469"/>
            </a:xfrm>
            <a:prstGeom prst="roundRect">
              <a:avLst>
                <a:gd name="adj" fmla="val 29090"/>
              </a:avLst>
            </a:prstGeom>
            <a:grpFill/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12FEC81F-952D-4BF0-9DB1-F7AD3A4C1329}"/>
                </a:ext>
              </a:extLst>
            </p:cNvPr>
            <p:cNvSpPr/>
            <p:nvPr/>
          </p:nvSpPr>
          <p:spPr>
            <a:xfrm rot="16200000">
              <a:off x="5751102" y="2922353"/>
              <a:ext cx="152362" cy="455952"/>
            </a:xfrm>
            <a:prstGeom prst="roundRect">
              <a:avLst>
                <a:gd name="adj" fmla="val 29090"/>
              </a:avLst>
            </a:prstGeom>
            <a:grpFill/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37DD6BD-5553-4568-9365-ECE16BB4A6FC}"/>
              </a:ext>
            </a:extLst>
          </p:cNvPr>
          <p:cNvGrpSpPr/>
          <p:nvPr/>
        </p:nvGrpSpPr>
        <p:grpSpPr>
          <a:xfrm rot="19516757">
            <a:off x="6329789" y="1911613"/>
            <a:ext cx="375462" cy="408551"/>
            <a:chOff x="5450616" y="3510128"/>
            <a:chExt cx="305063" cy="331948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8F8AD326-1A52-43AC-96BE-B5ED76FCAFCB}"/>
                </a:ext>
              </a:extLst>
            </p:cNvPr>
            <p:cNvSpPr/>
            <p:nvPr/>
          </p:nvSpPr>
          <p:spPr>
            <a:xfrm>
              <a:off x="5450616" y="3541406"/>
              <a:ext cx="270678" cy="279778"/>
            </a:xfrm>
            <a:prstGeom prst="roundRect">
              <a:avLst>
                <a:gd name="adj" fmla="val 15784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167DB8DE-8B8B-4540-9DA0-98540548FDB4}"/>
                </a:ext>
              </a:extLst>
            </p:cNvPr>
            <p:cNvSpPr/>
            <p:nvPr/>
          </p:nvSpPr>
          <p:spPr>
            <a:xfrm>
              <a:off x="5680316" y="3510128"/>
              <a:ext cx="75363" cy="331948"/>
            </a:xfrm>
            <a:prstGeom prst="roundRect">
              <a:avLst>
                <a:gd name="adj" fmla="val 15784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938CD36-D5CD-434D-9C50-AE2CF6825D97}"/>
              </a:ext>
            </a:extLst>
          </p:cNvPr>
          <p:cNvGrpSpPr/>
          <p:nvPr/>
        </p:nvGrpSpPr>
        <p:grpSpPr>
          <a:xfrm rot="2083243" flipH="1">
            <a:off x="4950718" y="1884464"/>
            <a:ext cx="375462" cy="408551"/>
            <a:chOff x="5450616" y="3510128"/>
            <a:chExt cx="305063" cy="331948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0257DB54-383D-4FEF-81A6-742C260C2089}"/>
                </a:ext>
              </a:extLst>
            </p:cNvPr>
            <p:cNvSpPr/>
            <p:nvPr/>
          </p:nvSpPr>
          <p:spPr>
            <a:xfrm>
              <a:off x="5450616" y="3541406"/>
              <a:ext cx="270678" cy="279778"/>
            </a:xfrm>
            <a:prstGeom prst="roundRect">
              <a:avLst>
                <a:gd name="adj" fmla="val 15784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2FFDB951-C57A-421D-B5B9-CD41C530FF96}"/>
                </a:ext>
              </a:extLst>
            </p:cNvPr>
            <p:cNvSpPr/>
            <p:nvPr/>
          </p:nvSpPr>
          <p:spPr>
            <a:xfrm>
              <a:off x="5680316" y="3510128"/>
              <a:ext cx="75363" cy="331948"/>
            </a:xfrm>
            <a:prstGeom prst="roundRect">
              <a:avLst>
                <a:gd name="adj" fmla="val 15784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45D78F0-3FFD-4A68-B6FA-AF77742DF4CB}"/>
              </a:ext>
            </a:extLst>
          </p:cNvPr>
          <p:cNvGrpSpPr/>
          <p:nvPr/>
        </p:nvGrpSpPr>
        <p:grpSpPr>
          <a:xfrm rot="2083243" flipV="1">
            <a:off x="6358420" y="2828990"/>
            <a:ext cx="375462" cy="408551"/>
            <a:chOff x="5450616" y="3510128"/>
            <a:chExt cx="305063" cy="331948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6735B639-658F-417B-9B7C-382206925909}"/>
                </a:ext>
              </a:extLst>
            </p:cNvPr>
            <p:cNvSpPr/>
            <p:nvPr/>
          </p:nvSpPr>
          <p:spPr>
            <a:xfrm>
              <a:off x="5450616" y="3541406"/>
              <a:ext cx="270678" cy="279778"/>
            </a:xfrm>
            <a:prstGeom prst="roundRect">
              <a:avLst>
                <a:gd name="adj" fmla="val 15784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DE3B1643-B953-4743-9FE6-355F9201A966}"/>
                </a:ext>
              </a:extLst>
            </p:cNvPr>
            <p:cNvSpPr/>
            <p:nvPr/>
          </p:nvSpPr>
          <p:spPr>
            <a:xfrm>
              <a:off x="5680316" y="3510128"/>
              <a:ext cx="75363" cy="331948"/>
            </a:xfrm>
            <a:prstGeom prst="roundRect">
              <a:avLst>
                <a:gd name="adj" fmla="val 15784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83AFD00-F1D8-4C70-A8D5-BC19FFB314F9}"/>
              </a:ext>
            </a:extLst>
          </p:cNvPr>
          <p:cNvGrpSpPr/>
          <p:nvPr/>
        </p:nvGrpSpPr>
        <p:grpSpPr>
          <a:xfrm rot="19516757" flipH="1" flipV="1">
            <a:off x="4979350" y="2801841"/>
            <a:ext cx="375462" cy="408551"/>
            <a:chOff x="5450616" y="3510128"/>
            <a:chExt cx="305063" cy="331948"/>
          </a:xfrm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A62DF8A8-30A0-44C6-B285-4A84B90076D3}"/>
                </a:ext>
              </a:extLst>
            </p:cNvPr>
            <p:cNvSpPr/>
            <p:nvPr/>
          </p:nvSpPr>
          <p:spPr>
            <a:xfrm>
              <a:off x="5450616" y="3541406"/>
              <a:ext cx="270678" cy="279778"/>
            </a:xfrm>
            <a:prstGeom prst="roundRect">
              <a:avLst>
                <a:gd name="adj" fmla="val 15784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DDA0C936-83B6-4A1C-9B5B-7BF271A4C10F}"/>
                </a:ext>
              </a:extLst>
            </p:cNvPr>
            <p:cNvSpPr/>
            <p:nvPr/>
          </p:nvSpPr>
          <p:spPr>
            <a:xfrm>
              <a:off x="5680316" y="3510128"/>
              <a:ext cx="75363" cy="331948"/>
            </a:xfrm>
            <a:prstGeom prst="roundRect">
              <a:avLst>
                <a:gd name="adj" fmla="val 15784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</p:grp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CF045C4-1C56-4568-A0D0-2C7B40631E1C}"/>
              </a:ext>
            </a:extLst>
          </p:cNvPr>
          <p:cNvSpPr/>
          <p:nvPr/>
        </p:nvSpPr>
        <p:spPr>
          <a:xfrm rot="10800000">
            <a:off x="10450510" y="5330095"/>
            <a:ext cx="473065" cy="514487"/>
          </a:xfrm>
          <a:prstGeom prst="roundRect">
            <a:avLst>
              <a:gd name="adj" fmla="val 15784"/>
            </a:avLst>
          </a:prstGeom>
          <a:solidFill>
            <a:srgbClr val="EAEAEA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33B05EA-DBF3-4725-817D-97908D36526B}"/>
              </a:ext>
            </a:extLst>
          </p:cNvPr>
          <p:cNvSpPr/>
          <p:nvPr/>
        </p:nvSpPr>
        <p:spPr>
          <a:xfrm rot="5400000">
            <a:off x="10596790" y="5122132"/>
            <a:ext cx="99580" cy="412249"/>
          </a:xfrm>
          <a:prstGeom prst="roundRect">
            <a:avLst>
              <a:gd name="adj" fmla="val 1578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2A1AF0B-26D1-42DF-BA3C-27AD73C59821}"/>
              </a:ext>
            </a:extLst>
          </p:cNvPr>
          <p:cNvSpPr/>
          <p:nvPr/>
        </p:nvSpPr>
        <p:spPr>
          <a:xfrm rot="5400000">
            <a:off x="10596790" y="5675888"/>
            <a:ext cx="99580" cy="412249"/>
          </a:xfrm>
          <a:prstGeom prst="roundRect">
            <a:avLst>
              <a:gd name="adj" fmla="val 1578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3608059-D301-4652-8A20-7FEE50139C63}"/>
              </a:ext>
            </a:extLst>
          </p:cNvPr>
          <p:cNvSpPr/>
          <p:nvPr/>
        </p:nvSpPr>
        <p:spPr>
          <a:xfrm rot="10800000">
            <a:off x="10390415" y="5291677"/>
            <a:ext cx="131712" cy="610423"/>
          </a:xfrm>
          <a:prstGeom prst="roundRect">
            <a:avLst>
              <a:gd name="adj" fmla="val 15784"/>
            </a:avLst>
          </a:prstGeom>
          <a:solidFill>
            <a:srgbClr val="EAEAEA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45C6251-090D-4DE2-858B-66ED0C24916B}"/>
              </a:ext>
            </a:extLst>
          </p:cNvPr>
          <p:cNvSpPr/>
          <p:nvPr/>
        </p:nvSpPr>
        <p:spPr>
          <a:xfrm>
            <a:off x="11314287" y="5166737"/>
            <a:ext cx="56270" cy="7133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B0E0FEF4-B11D-4F66-B495-E7550206ECF1}"/>
              </a:ext>
            </a:extLst>
          </p:cNvPr>
          <p:cNvSpPr/>
          <p:nvPr/>
        </p:nvSpPr>
        <p:spPr>
          <a:xfrm>
            <a:off x="7940207" y="4584534"/>
            <a:ext cx="63915" cy="10918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5D2F390-1D49-44DB-80CA-A9D7D39568D2}"/>
              </a:ext>
            </a:extLst>
          </p:cNvPr>
          <p:cNvSpPr/>
          <p:nvPr/>
        </p:nvSpPr>
        <p:spPr>
          <a:xfrm rot="10800000">
            <a:off x="11354633" y="5399914"/>
            <a:ext cx="56270" cy="240230"/>
          </a:xfrm>
          <a:prstGeom prst="roundRect">
            <a:avLst>
              <a:gd name="adj" fmla="val 15784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0D073722-7B9A-4F8B-80E4-232366F8C818}"/>
              </a:ext>
            </a:extLst>
          </p:cNvPr>
          <p:cNvSpPr/>
          <p:nvPr/>
        </p:nvSpPr>
        <p:spPr>
          <a:xfrm rot="10800000">
            <a:off x="7985889" y="4883825"/>
            <a:ext cx="72858" cy="469195"/>
          </a:xfrm>
          <a:prstGeom prst="roundRect">
            <a:avLst>
              <a:gd name="adj" fmla="val 15784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176609F-536F-4CFD-B4F7-CA0D50CF6EC4}"/>
              </a:ext>
            </a:extLst>
          </p:cNvPr>
          <p:cNvSpPr/>
          <p:nvPr/>
        </p:nvSpPr>
        <p:spPr>
          <a:xfrm>
            <a:off x="11033939" y="6003520"/>
            <a:ext cx="508366" cy="2235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5C9590B5-00B6-4CAF-8074-AE3C8BE38B3E}"/>
              </a:ext>
            </a:extLst>
          </p:cNvPr>
          <p:cNvSpPr/>
          <p:nvPr/>
        </p:nvSpPr>
        <p:spPr>
          <a:xfrm>
            <a:off x="1141351" y="5349027"/>
            <a:ext cx="719691" cy="582777"/>
          </a:xfrm>
          <a:prstGeom prst="roundRect">
            <a:avLst>
              <a:gd name="adj" fmla="val 15784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3C954F8-7832-4A3F-B0C3-0564909DEAEC}"/>
              </a:ext>
            </a:extLst>
          </p:cNvPr>
          <p:cNvSpPr/>
          <p:nvPr/>
        </p:nvSpPr>
        <p:spPr>
          <a:xfrm>
            <a:off x="3955295" y="934331"/>
            <a:ext cx="548640" cy="548640"/>
          </a:xfrm>
          <a:prstGeom prst="rect">
            <a:avLst/>
          </a:prstGeom>
          <a:solidFill>
            <a:srgbClr val="EAEAEA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AB72FCA4-E085-4E79-9932-8B8940985C6E}"/>
              </a:ext>
            </a:extLst>
          </p:cNvPr>
          <p:cNvSpPr/>
          <p:nvPr/>
        </p:nvSpPr>
        <p:spPr>
          <a:xfrm>
            <a:off x="1224787" y="5490844"/>
            <a:ext cx="535927" cy="341378"/>
          </a:xfrm>
          <a:prstGeom prst="roundRect">
            <a:avLst>
              <a:gd name="adj" fmla="val 43256"/>
            </a:avLst>
          </a:prstGeom>
          <a:solidFill>
            <a:srgbClr val="EAEAEA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127DCA4-F5CC-4593-9238-110B23FFB58D}"/>
              </a:ext>
            </a:extLst>
          </p:cNvPr>
          <p:cNvSpPr/>
          <p:nvPr/>
        </p:nvSpPr>
        <p:spPr>
          <a:xfrm rot="16200000">
            <a:off x="758585" y="2940721"/>
            <a:ext cx="563675" cy="381547"/>
          </a:xfrm>
          <a:prstGeom prst="roundRect">
            <a:avLst>
              <a:gd name="adj" fmla="val 2909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386AE21-DC3E-4ECA-9C71-0C5AFB5EC1D3}"/>
              </a:ext>
            </a:extLst>
          </p:cNvPr>
          <p:cNvSpPr/>
          <p:nvPr/>
        </p:nvSpPr>
        <p:spPr>
          <a:xfrm rot="16200000">
            <a:off x="748305" y="2320758"/>
            <a:ext cx="563675" cy="381547"/>
          </a:xfrm>
          <a:prstGeom prst="roundRect">
            <a:avLst>
              <a:gd name="adj" fmla="val 2909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2D401A5B-D5CD-4828-AE7B-5B073F389359}"/>
              </a:ext>
            </a:extLst>
          </p:cNvPr>
          <p:cNvSpPr/>
          <p:nvPr/>
        </p:nvSpPr>
        <p:spPr>
          <a:xfrm>
            <a:off x="1312410" y="2140100"/>
            <a:ext cx="1560187" cy="1361289"/>
          </a:xfrm>
          <a:custGeom>
            <a:avLst/>
            <a:gdLst>
              <a:gd name="connsiteX0" fmla="*/ 0 w 1267652"/>
              <a:gd name="connsiteY0" fmla="*/ 0 h 1106047"/>
              <a:gd name="connsiteX1" fmla="*/ 1155632 w 1267652"/>
              <a:gd name="connsiteY1" fmla="*/ 0 h 1106047"/>
              <a:gd name="connsiteX2" fmla="*/ 1267652 w 1267652"/>
              <a:gd name="connsiteY2" fmla="*/ 112020 h 1106047"/>
              <a:gd name="connsiteX3" fmla="*/ 1267652 w 1267652"/>
              <a:gd name="connsiteY3" fmla="*/ 994027 h 1106047"/>
              <a:gd name="connsiteX4" fmla="*/ 1155632 w 1267652"/>
              <a:gd name="connsiteY4" fmla="*/ 1106047 h 1106047"/>
              <a:gd name="connsiteX5" fmla="*/ 0 w 1267652"/>
              <a:gd name="connsiteY5" fmla="*/ 1106047 h 110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7652" h="1106047">
                <a:moveTo>
                  <a:pt x="0" y="0"/>
                </a:moveTo>
                <a:lnTo>
                  <a:pt x="1155632" y="0"/>
                </a:lnTo>
                <a:cubicBezTo>
                  <a:pt x="1217499" y="0"/>
                  <a:pt x="1267652" y="50153"/>
                  <a:pt x="1267652" y="112020"/>
                </a:cubicBezTo>
                <a:lnTo>
                  <a:pt x="1267652" y="994027"/>
                </a:lnTo>
                <a:cubicBezTo>
                  <a:pt x="1267652" y="1055894"/>
                  <a:pt x="1217499" y="1106047"/>
                  <a:pt x="1155632" y="1106047"/>
                </a:cubicBezTo>
                <a:lnTo>
                  <a:pt x="0" y="11060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215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98E9F72-5C6C-4AD2-AADC-2FB99964300D}"/>
              </a:ext>
            </a:extLst>
          </p:cNvPr>
          <p:cNvSpPr/>
          <p:nvPr/>
        </p:nvSpPr>
        <p:spPr>
          <a:xfrm>
            <a:off x="9698104" y="918268"/>
            <a:ext cx="255108" cy="1142109"/>
          </a:xfrm>
          <a:prstGeom prst="rect">
            <a:avLst/>
          </a:prstGeom>
          <a:solidFill>
            <a:srgbClr val="FFF9E7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215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34EBEBE-6F10-40C7-B2A9-C6548671667C}"/>
              </a:ext>
            </a:extLst>
          </p:cNvPr>
          <p:cNvSpPr/>
          <p:nvPr/>
        </p:nvSpPr>
        <p:spPr>
          <a:xfrm flipH="1">
            <a:off x="4246674" y="1077690"/>
            <a:ext cx="205379" cy="214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61EC2DA-AD4B-4FD8-9B63-6EC324164B18}"/>
              </a:ext>
            </a:extLst>
          </p:cNvPr>
          <p:cNvSpPr/>
          <p:nvPr/>
        </p:nvSpPr>
        <p:spPr>
          <a:xfrm flipH="1">
            <a:off x="4006711" y="997226"/>
            <a:ext cx="154034" cy="16092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1C92A94-D955-48CE-9D8E-117232D1615F}"/>
              </a:ext>
            </a:extLst>
          </p:cNvPr>
          <p:cNvSpPr/>
          <p:nvPr/>
        </p:nvSpPr>
        <p:spPr>
          <a:xfrm flipH="1">
            <a:off x="3983786" y="1208651"/>
            <a:ext cx="205379" cy="214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15"/>
          </a:p>
        </p:txBody>
      </p:sp>
    </p:spTree>
    <p:extLst>
      <p:ext uri="{BB962C8B-B14F-4D97-AF65-F5344CB8AC3E}">
        <p14:creationId xmlns:p14="http://schemas.microsoft.com/office/powerpoint/2010/main" val="274754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w To Create A Blueprint For Operational Success | Inc.com">
            <a:extLst>
              <a:ext uri="{FF2B5EF4-FFF2-40B4-BE49-F238E27FC236}">
                <a16:creationId xmlns:a16="http://schemas.microsoft.com/office/drawing/2014/main" id="{7EB8A2D2-C7DE-4BD2-A84E-5EBBDD1B4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06D708-83D8-4EA2-9BB0-77419DABEBE4}"/>
              </a:ext>
            </a:extLst>
          </p:cNvPr>
          <p:cNvSpPr/>
          <p:nvPr/>
        </p:nvSpPr>
        <p:spPr>
          <a:xfrm>
            <a:off x="278363" y="172616"/>
            <a:ext cx="11635273" cy="65127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6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Describe </a:t>
            </a:r>
            <a:r>
              <a:rPr lang="en-US" altLang="ko-KR" sz="11500" b="1" dirty="0">
                <a:solidFill>
                  <a:srgbClr val="CDB4DB"/>
                </a:solidFill>
                <a:latin typeface="Bebas Neue" panose="00000500000000000000" pitchFamily="2" charset="0"/>
              </a:rPr>
              <a:t>your</a:t>
            </a:r>
            <a:r>
              <a:rPr lang="en-US" altLang="ko-KR" sz="96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 apartment</a:t>
            </a:r>
          </a:p>
          <a:p>
            <a:pPr algn="ctr"/>
            <a:r>
              <a:rPr lang="en-US" altLang="ko-KR" sz="2400" i="1" dirty="0">
                <a:solidFill>
                  <a:srgbClr val="FFC8DD"/>
                </a:solidFill>
                <a:latin typeface="Arial Rounded MT Bold" panose="020F0704030504030204" pitchFamily="34" charset="0"/>
              </a:rPr>
              <a:t>Everyone else tries to draw it</a:t>
            </a:r>
            <a:endParaRPr lang="ko-KR" altLang="en-US" sz="2400" i="1" dirty="0">
              <a:solidFill>
                <a:srgbClr val="FFC8DD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7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How To Create A Blueprint For Operational Success | Inc.com">
            <a:extLst>
              <a:ext uri="{FF2B5EF4-FFF2-40B4-BE49-F238E27FC236}">
                <a16:creationId xmlns:a16="http://schemas.microsoft.com/office/drawing/2014/main" id="{AE3222C9-F719-4A7F-AE59-F8ED4ADB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B807F4B-295A-4FCE-B4DA-125E6235C189}"/>
              </a:ext>
            </a:extLst>
          </p:cNvPr>
          <p:cNvGrpSpPr/>
          <p:nvPr/>
        </p:nvGrpSpPr>
        <p:grpSpPr>
          <a:xfrm>
            <a:off x="1703496" y="3990540"/>
            <a:ext cx="6711460" cy="1874795"/>
            <a:chOff x="1185864" y="2979586"/>
            <a:chExt cx="5453061" cy="152327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3A47705-B2E1-443A-9810-49904E0CCFDF}"/>
                </a:ext>
              </a:extLst>
            </p:cNvPr>
            <p:cNvSpPr/>
            <p:nvPr/>
          </p:nvSpPr>
          <p:spPr>
            <a:xfrm>
              <a:off x="5654040" y="3609975"/>
              <a:ext cx="45719" cy="857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8E2BA1D-21F5-4162-B864-E42917EDB0AC}"/>
                </a:ext>
              </a:extLst>
            </p:cNvPr>
            <p:cNvSpPr/>
            <p:nvPr/>
          </p:nvSpPr>
          <p:spPr>
            <a:xfrm>
              <a:off x="5654040" y="3783122"/>
              <a:ext cx="45719" cy="857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A55F7DF-09A3-433C-BD06-4B25110496AA}"/>
                </a:ext>
              </a:extLst>
            </p:cNvPr>
            <p:cNvSpPr/>
            <p:nvPr/>
          </p:nvSpPr>
          <p:spPr>
            <a:xfrm>
              <a:off x="5629275" y="3638550"/>
              <a:ext cx="95250" cy="57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2DBE9B3-CA2E-4EA6-A725-7400663A6ECF}"/>
                </a:ext>
              </a:extLst>
            </p:cNvPr>
            <p:cNvSpPr/>
            <p:nvPr/>
          </p:nvSpPr>
          <p:spPr>
            <a:xfrm>
              <a:off x="5629275" y="3783122"/>
              <a:ext cx="95250" cy="57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FE7B60C-C7B7-47A3-87B4-79F83CE5B2AF}"/>
                </a:ext>
              </a:extLst>
            </p:cNvPr>
            <p:cNvSpPr/>
            <p:nvPr/>
          </p:nvSpPr>
          <p:spPr>
            <a:xfrm>
              <a:off x="4652963" y="3667125"/>
              <a:ext cx="1985962" cy="144572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FA9F046-A57C-4272-876F-69F5706C965E}"/>
                </a:ext>
              </a:extLst>
            </p:cNvPr>
            <p:cNvSpPr/>
            <p:nvPr/>
          </p:nvSpPr>
          <p:spPr>
            <a:xfrm>
              <a:off x="4098850" y="3560289"/>
              <a:ext cx="45719" cy="50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0FC8061-0124-492A-A25F-986314D766A9}"/>
                </a:ext>
              </a:extLst>
            </p:cNvPr>
            <p:cNvSpPr/>
            <p:nvPr/>
          </p:nvSpPr>
          <p:spPr>
            <a:xfrm>
              <a:off x="3338155" y="4083973"/>
              <a:ext cx="45719" cy="50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C703907-0823-4885-8406-700E6F7CB5D1}"/>
                </a:ext>
              </a:extLst>
            </p:cNvPr>
            <p:cNvSpPr/>
            <p:nvPr/>
          </p:nvSpPr>
          <p:spPr>
            <a:xfrm>
              <a:off x="3721658" y="3588911"/>
              <a:ext cx="435054" cy="274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15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247A4C9-77E3-4848-A334-804D4A723F32}"/>
                </a:ext>
              </a:extLst>
            </p:cNvPr>
            <p:cNvSpPr/>
            <p:nvPr/>
          </p:nvSpPr>
          <p:spPr>
            <a:xfrm>
              <a:off x="3321367" y="4074523"/>
              <a:ext cx="435054" cy="274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15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0BAF5BF-5B22-46E6-95E0-467995B0F4CC}"/>
                </a:ext>
              </a:extLst>
            </p:cNvPr>
            <p:cNvSpPr/>
            <p:nvPr/>
          </p:nvSpPr>
          <p:spPr>
            <a:xfrm>
              <a:off x="3714990" y="3536157"/>
              <a:ext cx="45719" cy="50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7A08CAA-EB49-4D64-884B-AE957F453703}"/>
                </a:ext>
              </a:extLst>
            </p:cNvPr>
            <p:cNvSpPr/>
            <p:nvPr/>
          </p:nvSpPr>
          <p:spPr>
            <a:xfrm>
              <a:off x="3716655" y="4090303"/>
              <a:ext cx="45719" cy="506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FEBB132-0BE0-4481-8821-8579F00448EA}"/>
                </a:ext>
              </a:extLst>
            </p:cNvPr>
            <p:cNvSpPr/>
            <p:nvPr/>
          </p:nvSpPr>
          <p:spPr>
            <a:xfrm>
              <a:off x="3705463" y="3564731"/>
              <a:ext cx="67153" cy="547688"/>
            </a:xfrm>
            <a:prstGeom prst="roundRect">
              <a:avLst>
                <a:gd name="adj" fmla="val 2562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15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E6B9EA-7B47-46BE-89CF-C3EA7C374F70}"/>
                </a:ext>
              </a:extLst>
            </p:cNvPr>
            <p:cNvSpPr/>
            <p:nvPr/>
          </p:nvSpPr>
          <p:spPr>
            <a:xfrm>
              <a:off x="3679509" y="3620783"/>
              <a:ext cx="114300" cy="201722"/>
            </a:xfrm>
            <a:prstGeom prst="roundRect">
              <a:avLst>
                <a:gd name="adj" fmla="val 291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15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1F2146-8474-495E-809D-0133CCF9970E}"/>
                </a:ext>
              </a:extLst>
            </p:cNvPr>
            <p:cNvSpPr/>
            <p:nvPr/>
          </p:nvSpPr>
          <p:spPr>
            <a:xfrm>
              <a:off x="3114675" y="3695700"/>
              <a:ext cx="1626394" cy="8572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5DA3C91-7CC4-4158-8007-940B13DDEB64}"/>
                </a:ext>
              </a:extLst>
            </p:cNvPr>
            <p:cNvSpPr/>
            <p:nvPr/>
          </p:nvSpPr>
          <p:spPr>
            <a:xfrm>
              <a:off x="2186941" y="3607387"/>
              <a:ext cx="45719" cy="857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CF27D79-52F1-4C7A-9FA7-5E9DB1B82275}"/>
                </a:ext>
              </a:extLst>
            </p:cNvPr>
            <p:cNvSpPr/>
            <p:nvPr/>
          </p:nvSpPr>
          <p:spPr>
            <a:xfrm>
              <a:off x="2186941" y="3780534"/>
              <a:ext cx="45719" cy="857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AD9070-6FFC-4A1A-93F3-A792E0E3D8DD}"/>
                </a:ext>
              </a:extLst>
            </p:cNvPr>
            <p:cNvSpPr/>
            <p:nvPr/>
          </p:nvSpPr>
          <p:spPr>
            <a:xfrm>
              <a:off x="2162176" y="3635962"/>
              <a:ext cx="95250" cy="57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001A8F7-5CBC-4CD9-8E66-0003B16A9334}"/>
                </a:ext>
              </a:extLst>
            </p:cNvPr>
            <p:cNvSpPr/>
            <p:nvPr/>
          </p:nvSpPr>
          <p:spPr>
            <a:xfrm>
              <a:off x="2162176" y="3780534"/>
              <a:ext cx="95250" cy="57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95D55DB-2D83-4CAC-8D25-EDBEE2CEF65E}"/>
                </a:ext>
              </a:extLst>
            </p:cNvPr>
            <p:cNvSpPr/>
            <p:nvPr/>
          </p:nvSpPr>
          <p:spPr>
            <a:xfrm>
              <a:off x="1185864" y="3664537"/>
              <a:ext cx="1985962" cy="144572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B1A5524-FA54-42A3-BA36-7375FEEE9BBA}"/>
                </a:ext>
              </a:extLst>
            </p:cNvPr>
            <p:cNvSpPr/>
            <p:nvPr/>
          </p:nvSpPr>
          <p:spPr>
            <a:xfrm>
              <a:off x="4051696" y="3306834"/>
              <a:ext cx="152400" cy="266496"/>
            </a:xfrm>
            <a:prstGeom prst="roundRect">
              <a:avLst>
                <a:gd name="adj" fmla="val 2291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15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9C0B5E1-9C7B-478A-B8A9-EDE8D847B48D}"/>
                </a:ext>
              </a:extLst>
            </p:cNvPr>
            <p:cNvSpPr/>
            <p:nvPr/>
          </p:nvSpPr>
          <p:spPr>
            <a:xfrm>
              <a:off x="3284815" y="4117650"/>
              <a:ext cx="152400" cy="266496"/>
            </a:xfrm>
            <a:prstGeom prst="roundRect">
              <a:avLst>
                <a:gd name="adj" fmla="val 2291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15" dirty="0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23FE80-0B1B-4890-8345-3D9EC4CF1D05}"/>
                </a:ext>
              </a:extLst>
            </p:cNvPr>
            <p:cNvSpPr/>
            <p:nvPr/>
          </p:nvSpPr>
          <p:spPr>
            <a:xfrm>
              <a:off x="3437215" y="3835694"/>
              <a:ext cx="609720" cy="116874"/>
            </a:xfrm>
            <a:prstGeom prst="roundRect">
              <a:avLst>
                <a:gd name="adj" fmla="val 2037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5007A30-C60B-4122-9AD0-0C1465277021}"/>
                </a:ext>
              </a:extLst>
            </p:cNvPr>
            <p:cNvSpPr/>
            <p:nvPr/>
          </p:nvSpPr>
          <p:spPr>
            <a:xfrm>
              <a:off x="2186941" y="3872933"/>
              <a:ext cx="1931194" cy="45719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B7526F6-ACC4-445A-B1FE-95A3261C12CA}"/>
                </a:ext>
              </a:extLst>
            </p:cNvPr>
            <p:cNvSpPr/>
            <p:nvPr/>
          </p:nvSpPr>
          <p:spPr>
            <a:xfrm>
              <a:off x="2186940" y="3892748"/>
              <a:ext cx="45719" cy="857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7339C20-07E8-495A-BABF-E1CED737A9A5}"/>
                </a:ext>
              </a:extLst>
            </p:cNvPr>
            <p:cNvSpPr/>
            <p:nvPr/>
          </p:nvSpPr>
          <p:spPr>
            <a:xfrm>
              <a:off x="2106891" y="3827935"/>
              <a:ext cx="218916" cy="116874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D1675A-E902-43AD-94FC-93C6143F3892}"/>
                </a:ext>
              </a:extLst>
            </p:cNvPr>
            <p:cNvSpPr/>
            <p:nvPr/>
          </p:nvSpPr>
          <p:spPr>
            <a:xfrm>
              <a:off x="2604887" y="3501538"/>
              <a:ext cx="852554" cy="476935"/>
            </a:xfrm>
            <a:custGeom>
              <a:avLst/>
              <a:gdLst>
                <a:gd name="connsiteX0" fmla="*/ 11906 w 852487"/>
                <a:gd name="connsiteY0" fmla="*/ 121444 h 471487"/>
                <a:gd name="connsiteX1" fmla="*/ 0 w 852487"/>
                <a:gd name="connsiteY1" fmla="*/ 219075 h 471487"/>
                <a:gd name="connsiteX2" fmla="*/ 28575 w 852487"/>
                <a:gd name="connsiteY2" fmla="*/ 376237 h 471487"/>
                <a:gd name="connsiteX3" fmla="*/ 109537 w 852487"/>
                <a:gd name="connsiteY3" fmla="*/ 471487 h 471487"/>
                <a:gd name="connsiteX4" fmla="*/ 223837 w 852487"/>
                <a:gd name="connsiteY4" fmla="*/ 461962 h 471487"/>
                <a:gd name="connsiteX5" fmla="*/ 381000 w 852487"/>
                <a:gd name="connsiteY5" fmla="*/ 378619 h 471487"/>
                <a:gd name="connsiteX6" fmla="*/ 535781 w 852487"/>
                <a:gd name="connsiteY6" fmla="*/ 340519 h 471487"/>
                <a:gd name="connsiteX7" fmla="*/ 781050 w 852487"/>
                <a:gd name="connsiteY7" fmla="*/ 300037 h 471487"/>
                <a:gd name="connsiteX8" fmla="*/ 842962 w 852487"/>
                <a:gd name="connsiteY8" fmla="*/ 271462 h 471487"/>
                <a:gd name="connsiteX9" fmla="*/ 852487 w 852487"/>
                <a:gd name="connsiteY9" fmla="*/ 233362 h 471487"/>
                <a:gd name="connsiteX10" fmla="*/ 821531 w 852487"/>
                <a:gd name="connsiteY10" fmla="*/ 190500 h 471487"/>
                <a:gd name="connsiteX11" fmla="*/ 647700 w 852487"/>
                <a:gd name="connsiteY11" fmla="*/ 145256 h 471487"/>
                <a:gd name="connsiteX12" fmla="*/ 428625 w 852487"/>
                <a:gd name="connsiteY12" fmla="*/ 119062 h 471487"/>
                <a:gd name="connsiteX13" fmla="*/ 283368 w 852487"/>
                <a:gd name="connsiteY13" fmla="*/ 54769 h 471487"/>
                <a:gd name="connsiteX14" fmla="*/ 166687 w 852487"/>
                <a:gd name="connsiteY14" fmla="*/ 0 h 471487"/>
                <a:gd name="connsiteX15" fmla="*/ 102393 w 852487"/>
                <a:gd name="connsiteY15" fmla="*/ 4762 h 471487"/>
                <a:gd name="connsiteX16" fmla="*/ 11906 w 852487"/>
                <a:gd name="connsiteY16" fmla="*/ 121444 h 471487"/>
                <a:gd name="connsiteX0" fmla="*/ 11906 w 852487"/>
                <a:gd name="connsiteY0" fmla="*/ 121444 h 471487"/>
                <a:gd name="connsiteX1" fmla="*/ 0 w 852487"/>
                <a:gd name="connsiteY1" fmla="*/ 219075 h 471487"/>
                <a:gd name="connsiteX2" fmla="*/ 28575 w 852487"/>
                <a:gd name="connsiteY2" fmla="*/ 376237 h 471487"/>
                <a:gd name="connsiteX3" fmla="*/ 109537 w 852487"/>
                <a:gd name="connsiteY3" fmla="*/ 471487 h 471487"/>
                <a:gd name="connsiteX4" fmla="*/ 223837 w 852487"/>
                <a:gd name="connsiteY4" fmla="*/ 461962 h 471487"/>
                <a:gd name="connsiteX5" fmla="*/ 381000 w 852487"/>
                <a:gd name="connsiteY5" fmla="*/ 378619 h 471487"/>
                <a:gd name="connsiteX6" fmla="*/ 535781 w 852487"/>
                <a:gd name="connsiteY6" fmla="*/ 340519 h 471487"/>
                <a:gd name="connsiteX7" fmla="*/ 781050 w 852487"/>
                <a:gd name="connsiteY7" fmla="*/ 300037 h 471487"/>
                <a:gd name="connsiteX8" fmla="*/ 842962 w 852487"/>
                <a:gd name="connsiteY8" fmla="*/ 271462 h 471487"/>
                <a:gd name="connsiteX9" fmla="*/ 852487 w 852487"/>
                <a:gd name="connsiteY9" fmla="*/ 233362 h 471487"/>
                <a:gd name="connsiteX10" fmla="*/ 821531 w 852487"/>
                <a:gd name="connsiteY10" fmla="*/ 190500 h 471487"/>
                <a:gd name="connsiteX11" fmla="*/ 647700 w 852487"/>
                <a:gd name="connsiteY11" fmla="*/ 145256 h 471487"/>
                <a:gd name="connsiteX12" fmla="*/ 428625 w 852487"/>
                <a:gd name="connsiteY12" fmla="*/ 119062 h 471487"/>
                <a:gd name="connsiteX13" fmla="*/ 283368 w 852487"/>
                <a:gd name="connsiteY13" fmla="*/ 54769 h 471487"/>
                <a:gd name="connsiteX14" fmla="*/ 166687 w 852487"/>
                <a:gd name="connsiteY14" fmla="*/ 0 h 471487"/>
                <a:gd name="connsiteX15" fmla="*/ 102393 w 852487"/>
                <a:gd name="connsiteY15" fmla="*/ 4762 h 471487"/>
                <a:gd name="connsiteX16" fmla="*/ 11906 w 852487"/>
                <a:gd name="connsiteY16" fmla="*/ 121444 h 471487"/>
                <a:gd name="connsiteX0" fmla="*/ 11906 w 852487"/>
                <a:gd name="connsiteY0" fmla="*/ 121444 h 471487"/>
                <a:gd name="connsiteX1" fmla="*/ 0 w 852487"/>
                <a:gd name="connsiteY1" fmla="*/ 219075 h 471487"/>
                <a:gd name="connsiteX2" fmla="*/ 28575 w 852487"/>
                <a:gd name="connsiteY2" fmla="*/ 376237 h 471487"/>
                <a:gd name="connsiteX3" fmla="*/ 109537 w 852487"/>
                <a:gd name="connsiteY3" fmla="*/ 471487 h 471487"/>
                <a:gd name="connsiteX4" fmla="*/ 223837 w 852487"/>
                <a:gd name="connsiteY4" fmla="*/ 461962 h 471487"/>
                <a:gd name="connsiteX5" fmla="*/ 381000 w 852487"/>
                <a:gd name="connsiteY5" fmla="*/ 378619 h 471487"/>
                <a:gd name="connsiteX6" fmla="*/ 535781 w 852487"/>
                <a:gd name="connsiteY6" fmla="*/ 340519 h 471487"/>
                <a:gd name="connsiteX7" fmla="*/ 781050 w 852487"/>
                <a:gd name="connsiteY7" fmla="*/ 300037 h 471487"/>
                <a:gd name="connsiteX8" fmla="*/ 842962 w 852487"/>
                <a:gd name="connsiteY8" fmla="*/ 271462 h 471487"/>
                <a:gd name="connsiteX9" fmla="*/ 852487 w 852487"/>
                <a:gd name="connsiteY9" fmla="*/ 233362 h 471487"/>
                <a:gd name="connsiteX10" fmla="*/ 821531 w 852487"/>
                <a:gd name="connsiteY10" fmla="*/ 190500 h 471487"/>
                <a:gd name="connsiteX11" fmla="*/ 647700 w 852487"/>
                <a:gd name="connsiteY11" fmla="*/ 145256 h 471487"/>
                <a:gd name="connsiteX12" fmla="*/ 428625 w 852487"/>
                <a:gd name="connsiteY12" fmla="*/ 119062 h 471487"/>
                <a:gd name="connsiteX13" fmla="*/ 283368 w 852487"/>
                <a:gd name="connsiteY13" fmla="*/ 54769 h 471487"/>
                <a:gd name="connsiteX14" fmla="*/ 166687 w 852487"/>
                <a:gd name="connsiteY14" fmla="*/ 0 h 471487"/>
                <a:gd name="connsiteX15" fmla="*/ 102393 w 852487"/>
                <a:gd name="connsiteY15" fmla="*/ 4762 h 471487"/>
                <a:gd name="connsiteX16" fmla="*/ 11906 w 852487"/>
                <a:gd name="connsiteY16" fmla="*/ 121444 h 471487"/>
                <a:gd name="connsiteX0" fmla="*/ 11906 w 852487"/>
                <a:gd name="connsiteY0" fmla="*/ 121444 h 471487"/>
                <a:gd name="connsiteX1" fmla="*/ 0 w 852487"/>
                <a:gd name="connsiteY1" fmla="*/ 219075 h 471487"/>
                <a:gd name="connsiteX2" fmla="*/ 28575 w 852487"/>
                <a:gd name="connsiteY2" fmla="*/ 376237 h 471487"/>
                <a:gd name="connsiteX3" fmla="*/ 109537 w 852487"/>
                <a:gd name="connsiteY3" fmla="*/ 471487 h 471487"/>
                <a:gd name="connsiteX4" fmla="*/ 223837 w 852487"/>
                <a:gd name="connsiteY4" fmla="*/ 461962 h 471487"/>
                <a:gd name="connsiteX5" fmla="*/ 381000 w 852487"/>
                <a:gd name="connsiteY5" fmla="*/ 378619 h 471487"/>
                <a:gd name="connsiteX6" fmla="*/ 535781 w 852487"/>
                <a:gd name="connsiteY6" fmla="*/ 340519 h 471487"/>
                <a:gd name="connsiteX7" fmla="*/ 781050 w 852487"/>
                <a:gd name="connsiteY7" fmla="*/ 300037 h 471487"/>
                <a:gd name="connsiteX8" fmla="*/ 842962 w 852487"/>
                <a:gd name="connsiteY8" fmla="*/ 271462 h 471487"/>
                <a:gd name="connsiteX9" fmla="*/ 852487 w 852487"/>
                <a:gd name="connsiteY9" fmla="*/ 233362 h 471487"/>
                <a:gd name="connsiteX10" fmla="*/ 821531 w 852487"/>
                <a:gd name="connsiteY10" fmla="*/ 190500 h 471487"/>
                <a:gd name="connsiteX11" fmla="*/ 647700 w 852487"/>
                <a:gd name="connsiteY11" fmla="*/ 145256 h 471487"/>
                <a:gd name="connsiteX12" fmla="*/ 428625 w 852487"/>
                <a:gd name="connsiteY12" fmla="*/ 119062 h 471487"/>
                <a:gd name="connsiteX13" fmla="*/ 283368 w 852487"/>
                <a:gd name="connsiteY13" fmla="*/ 54769 h 471487"/>
                <a:gd name="connsiteX14" fmla="*/ 166687 w 852487"/>
                <a:gd name="connsiteY14" fmla="*/ 0 h 471487"/>
                <a:gd name="connsiteX15" fmla="*/ 102393 w 852487"/>
                <a:gd name="connsiteY15" fmla="*/ 4762 h 471487"/>
                <a:gd name="connsiteX16" fmla="*/ 11906 w 852487"/>
                <a:gd name="connsiteY16" fmla="*/ 121444 h 471487"/>
                <a:gd name="connsiteX0" fmla="*/ 11906 w 852487"/>
                <a:gd name="connsiteY0" fmla="*/ 121444 h 471487"/>
                <a:gd name="connsiteX1" fmla="*/ 0 w 852487"/>
                <a:gd name="connsiteY1" fmla="*/ 216694 h 471487"/>
                <a:gd name="connsiteX2" fmla="*/ 28575 w 852487"/>
                <a:gd name="connsiteY2" fmla="*/ 376237 h 471487"/>
                <a:gd name="connsiteX3" fmla="*/ 109537 w 852487"/>
                <a:gd name="connsiteY3" fmla="*/ 471487 h 471487"/>
                <a:gd name="connsiteX4" fmla="*/ 223837 w 852487"/>
                <a:gd name="connsiteY4" fmla="*/ 461962 h 471487"/>
                <a:gd name="connsiteX5" fmla="*/ 381000 w 852487"/>
                <a:gd name="connsiteY5" fmla="*/ 378619 h 471487"/>
                <a:gd name="connsiteX6" fmla="*/ 535781 w 852487"/>
                <a:gd name="connsiteY6" fmla="*/ 340519 h 471487"/>
                <a:gd name="connsiteX7" fmla="*/ 781050 w 852487"/>
                <a:gd name="connsiteY7" fmla="*/ 300037 h 471487"/>
                <a:gd name="connsiteX8" fmla="*/ 842962 w 852487"/>
                <a:gd name="connsiteY8" fmla="*/ 271462 h 471487"/>
                <a:gd name="connsiteX9" fmla="*/ 852487 w 852487"/>
                <a:gd name="connsiteY9" fmla="*/ 233362 h 471487"/>
                <a:gd name="connsiteX10" fmla="*/ 821531 w 852487"/>
                <a:gd name="connsiteY10" fmla="*/ 190500 h 471487"/>
                <a:gd name="connsiteX11" fmla="*/ 647700 w 852487"/>
                <a:gd name="connsiteY11" fmla="*/ 145256 h 471487"/>
                <a:gd name="connsiteX12" fmla="*/ 428625 w 852487"/>
                <a:gd name="connsiteY12" fmla="*/ 119062 h 471487"/>
                <a:gd name="connsiteX13" fmla="*/ 283368 w 852487"/>
                <a:gd name="connsiteY13" fmla="*/ 54769 h 471487"/>
                <a:gd name="connsiteX14" fmla="*/ 166687 w 852487"/>
                <a:gd name="connsiteY14" fmla="*/ 0 h 471487"/>
                <a:gd name="connsiteX15" fmla="*/ 102393 w 852487"/>
                <a:gd name="connsiteY15" fmla="*/ 4762 h 471487"/>
                <a:gd name="connsiteX16" fmla="*/ 11906 w 852487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28642 w 852554"/>
                <a:gd name="connsiteY2" fmla="*/ 376237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28642 w 852554"/>
                <a:gd name="connsiteY2" fmla="*/ 376237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40548 w 852554"/>
                <a:gd name="connsiteY2" fmla="*/ 385762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40548 w 852554"/>
                <a:gd name="connsiteY2" fmla="*/ 385762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40548 w 852554"/>
                <a:gd name="connsiteY2" fmla="*/ 385762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40548 w 852554"/>
                <a:gd name="connsiteY2" fmla="*/ 385762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40548 w 852554"/>
                <a:gd name="connsiteY2" fmla="*/ 385762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1487"/>
                <a:gd name="connsiteX1" fmla="*/ 67 w 852554"/>
                <a:gd name="connsiteY1" fmla="*/ 216694 h 471487"/>
                <a:gd name="connsiteX2" fmla="*/ 40548 w 852554"/>
                <a:gd name="connsiteY2" fmla="*/ 385762 h 471487"/>
                <a:gd name="connsiteX3" fmla="*/ 109604 w 852554"/>
                <a:gd name="connsiteY3" fmla="*/ 471487 h 471487"/>
                <a:gd name="connsiteX4" fmla="*/ 223904 w 852554"/>
                <a:gd name="connsiteY4" fmla="*/ 461962 h 471487"/>
                <a:gd name="connsiteX5" fmla="*/ 381067 w 852554"/>
                <a:gd name="connsiteY5" fmla="*/ 378619 h 471487"/>
                <a:gd name="connsiteX6" fmla="*/ 535848 w 852554"/>
                <a:gd name="connsiteY6" fmla="*/ 340519 h 471487"/>
                <a:gd name="connsiteX7" fmla="*/ 781117 w 852554"/>
                <a:gd name="connsiteY7" fmla="*/ 300037 h 471487"/>
                <a:gd name="connsiteX8" fmla="*/ 843029 w 852554"/>
                <a:gd name="connsiteY8" fmla="*/ 271462 h 471487"/>
                <a:gd name="connsiteX9" fmla="*/ 852554 w 852554"/>
                <a:gd name="connsiteY9" fmla="*/ 233362 h 471487"/>
                <a:gd name="connsiteX10" fmla="*/ 821598 w 852554"/>
                <a:gd name="connsiteY10" fmla="*/ 190500 h 471487"/>
                <a:gd name="connsiteX11" fmla="*/ 647767 w 852554"/>
                <a:gd name="connsiteY11" fmla="*/ 145256 h 471487"/>
                <a:gd name="connsiteX12" fmla="*/ 428692 w 852554"/>
                <a:gd name="connsiteY12" fmla="*/ 119062 h 471487"/>
                <a:gd name="connsiteX13" fmla="*/ 283435 w 852554"/>
                <a:gd name="connsiteY13" fmla="*/ 54769 h 471487"/>
                <a:gd name="connsiteX14" fmla="*/ 166754 w 852554"/>
                <a:gd name="connsiteY14" fmla="*/ 0 h 471487"/>
                <a:gd name="connsiteX15" fmla="*/ 102460 w 852554"/>
                <a:gd name="connsiteY15" fmla="*/ 4762 h 471487"/>
                <a:gd name="connsiteX16" fmla="*/ 11973 w 852554"/>
                <a:gd name="connsiteY16" fmla="*/ 121444 h 471487"/>
                <a:gd name="connsiteX0" fmla="*/ 11973 w 852554"/>
                <a:gd name="connsiteY0" fmla="*/ 121444 h 474172"/>
                <a:gd name="connsiteX1" fmla="*/ 67 w 852554"/>
                <a:gd name="connsiteY1" fmla="*/ 216694 h 474172"/>
                <a:gd name="connsiteX2" fmla="*/ 40548 w 852554"/>
                <a:gd name="connsiteY2" fmla="*/ 385762 h 474172"/>
                <a:gd name="connsiteX3" fmla="*/ 109604 w 852554"/>
                <a:gd name="connsiteY3" fmla="*/ 471487 h 474172"/>
                <a:gd name="connsiteX4" fmla="*/ 223904 w 852554"/>
                <a:gd name="connsiteY4" fmla="*/ 461962 h 474172"/>
                <a:gd name="connsiteX5" fmla="*/ 381067 w 852554"/>
                <a:gd name="connsiteY5" fmla="*/ 378619 h 474172"/>
                <a:gd name="connsiteX6" fmla="*/ 535848 w 852554"/>
                <a:gd name="connsiteY6" fmla="*/ 340519 h 474172"/>
                <a:gd name="connsiteX7" fmla="*/ 781117 w 852554"/>
                <a:gd name="connsiteY7" fmla="*/ 300037 h 474172"/>
                <a:gd name="connsiteX8" fmla="*/ 843029 w 852554"/>
                <a:gd name="connsiteY8" fmla="*/ 271462 h 474172"/>
                <a:gd name="connsiteX9" fmla="*/ 852554 w 852554"/>
                <a:gd name="connsiteY9" fmla="*/ 233362 h 474172"/>
                <a:gd name="connsiteX10" fmla="*/ 821598 w 852554"/>
                <a:gd name="connsiteY10" fmla="*/ 190500 h 474172"/>
                <a:gd name="connsiteX11" fmla="*/ 647767 w 852554"/>
                <a:gd name="connsiteY11" fmla="*/ 145256 h 474172"/>
                <a:gd name="connsiteX12" fmla="*/ 428692 w 852554"/>
                <a:gd name="connsiteY12" fmla="*/ 119062 h 474172"/>
                <a:gd name="connsiteX13" fmla="*/ 283435 w 852554"/>
                <a:gd name="connsiteY13" fmla="*/ 54769 h 474172"/>
                <a:gd name="connsiteX14" fmla="*/ 166754 w 852554"/>
                <a:gd name="connsiteY14" fmla="*/ 0 h 474172"/>
                <a:gd name="connsiteX15" fmla="*/ 102460 w 852554"/>
                <a:gd name="connsiteY15" fmla="*/ 4762 h 474172"/>
                <a:gd name="connsiteX16" fmla="*/ 11973 w 852554"/>
                <a:gd name="connsiteY16" fmla="*/ 121444 h 474172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3029 w 852554"/>
                <a:gd name="connsiteY8" fmla="*/ 271462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5 w 852554"/>
                <a:gd name="connsiteY13" fmla="*/ 54769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90578 w 852554"/>
                <a:gd name="connsiteY13" fmla="*/ 42863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3434 w 852554"/>
                <a:gd name="connsiteY13" fmla="*/ 50007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5815 w 852554"/>
                <a:gd name="connsiteY13" fmla="*/ 40482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5815 w 852554"/>
                <a:gd name="connsiteY13" fmla="*/ 40482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5815 w 852554"/>
                <a:gd name="connsiteY13" fmla="*/ 40482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5815 w 852554"/>
                <a:gd name="connsiteY13" fmla="*/ 40482 h 476935"/>
                <a:gd name="connsiteX14" fmla="*/ 166754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3825 h 479316"/>
                <a:gd name="connsiteX1" fmla="*/ 67 w 852554"/>
                <a:gd name="connsiteY1" fmla="*/ 219075 h 479316"/>
                <a:gd name="connsiteX2" fmla="*/ 40548 w 852554"/>
                <a:gd name="connsiteY2" fmla="*/ 388143 h 479316"/>
                <a:gd name="connsiteX3" fmla="*/ 109604 w 852554"/>
                <a:gd name="connsiteY3" fmla="*/ 473868 h 479316"/>
                <a:gd name="connsiteX4" fmla="*/ 223904 w 852554"/>
                <a:gd name="connsiteY4" fmla="*/ 464343 h 479316"/>
                <a:gd name="connsiteX5" fmla="*/ 381067 w 852554"/>
                <a:gd name="connsiteY5" fmla="*/ 381000 h 479316"/>
                <a:gd name="connsiteX6" fmla="*/ 535848 w 852554"/>
                <a:gd name="connsiteY6" fmla="*/ 342900 h 479316"/>
                <a:gd name="connsiteX7" fmla="*/ 781117 w 852554"/>
                <a:gd name="connsiteY7" fmla="*/ 302418 h 479316"/>
                <a:gd name="connsiteX8" fmla="*/ 847792 w 852554"/>
                <a:gd name="connsiteY8" fmla="*/ 276224 h 479316"/>
                <a:gd name="connsiteX9" fmla="*/ 852554 w 852554"/>
                <a:gd name="connsiteY9" fmla="*/ 235743 h 479316"/>
                <a:gd name="connsiteX10" fmla="*/ 821598 w 852554"/>
                <a:gd name="connsiteY10" fmla="*/ 192881 h 479316"/>
                <a:gd name="connsiteX11" fmla="*/ 647767 w 852554"/>
                <a:gd name="connsiteY11" fmla="*/ 147637 h 479316"/>
                <a:gd name="connsiteX12" fmla="*/ 428692 w 852554"/>
                <a:gd name="connsiteY12" fmla="*/ 121443 h 479316"/>
                <a:gd name="connsiteX13" fmla="*/ 285815 w 852554"/>
                <a:gd name="connsiteY13" fmla="*/ 42863 h 479316"/>
                <a:gd name="connsiteX14" fmla="*/ 150086 w 852554"/>
                <a:gd name="connsiteY14" fmla="*/ 0 h 479316"/>
                <a:gd name="connsiteX15" fmla="*/ 102460 w 852554"/>
                <a:gd name="connsiteY15" fmla="*/ 7143 h 479316"/>
                <a:gd name="connsiteX16" fmla="*/ 11973 w 852554"/>
                <a:gd name="connsiteY16" fmla="*/ 123825 h 479316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5815 w 852554"/>
                <a:gd name="connsiteY13" fmla="*/ 40482 h 476935"/>
                <a:gd name="connsiteX14" fmla="*/ 169136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  <a:gd name="connsiteX0" fmla="*/ 11973 w 852554"/>
                <a:gd name="connsiteY0" fmla="*/ 121444 h 476935"/>
                <a:gd name="connsiteX1" fmla="*/ 67 w 852554"/>
                <a:gd name="connsiteY1" fmla="*/ 216694 h 476935"/>
                <a:gd name="connsiteX2" fmla="*/ 40548 w 852554"/>
                <a:gd name="connsiteY2" fmla="*/ 385762 h 476935"/>
                <a:gd name="connsiteX3" fmla="*/ 109604 w 852554"/>
                <a:gd name="connsiteY3" fmla="*/ 471487 h 476935"/>
                <a:gd name="connsiteX4" fmla="*/ 223904 w 852554"/>
                <a:gd name="connsiteY4" fmla="*/ 461962 h 476935"/>
                <a:gd name="connsiteX5" fmla="*/ 381067 w 852554"/>
                <a:gd name="connsiteY5" fmla="*/ 378619 h 476935"/>
                <a:gd name="connsiteX6" fmla="*/ 535848 w 852554"/>
                <a:gd name="connsiteY6" fmla="*/ 340519 h 476935"/>
                <a:gd name="connsiteX7" fmla="*/ 781117 w 852554"/>
                <a:gd name="connsiteY7" fmla="*/ 300037 h 476935"/>
                <a:gd name="connsiteX8" fmla="*/ 847792 w 852554"/>
                <a:gd name="connsiteY8" fmla="*/ 273843 h 476935"/>
                <a:gd name="connsiteX9" fmla="*/ 852554 w 852554"/>
                <a:gd name="connsiteY9" fmla="*/ 233362 h 476935"/>
                <a:gd name="connsiteX10" fmla="*/ 821598 w 852554"/>
                <a:gd name="connsiteY10" fmla="*/ 190500 h 476935"/>
                <a:gd name="connsiteX11" fmla="*/ 647767 w 852554"/>
                <a:gd name="connsiteY11" fmla="*/ 145256 h 476935"/>
                <a:gd name="connsiteX12" fmla="*/ 428692 w 852554"/>
                <a:gd name="connsiteY12" fmla="*/ 119062 h 476935"/>
                <a:gd name="connsiteX13" fmla="*/ 285815 w 852554"/>
                <a:gd name="connsiteY13" fmla="*/ 40482 h 476935"/>
                <a:gd name="connsiteX14" fmla="*/ 169136 w 852554"/>
                <a:gd name="connsiteY14" fmla="*/ 0 h 476935"/>
                <a:gd name="connsiteX15" fmla="*/ 102460 w 852554"/>
                <a:gd name="connsiteY15" fmla="*/ 4762 h 476935"/>
                <a:gd name="connsiteX16" fmla="*/ 11973 w 852554"/>
                <a:gd name="connsiteY16" fmla="*/ 121444 h 47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52554" h="476935">
                  <a:moveTo>
                    <a:pt x="11973" y="121444"/>
                  </a:moveTo>
                  <a:cubicBezTo>
                    <a:pt x="5623" y="161131"/>
                    <a:pt x="-726" y="177006"/>
                    <a:pt x="67" y="216694"/>
                  </a:cubicBezTo>
                  <a:cubicBezTo>
                    <a:pt x="9592" y="305594"/>
                    <a:pt x="7210" y="315912"/>
                    <a:pt x="40548" y="385762"/>
                  </a:cubicBezTo>
                  <a:cubicBezTo>
                    <a:pt x="65949" y="428624"/>
                    <a:pt x="69916" y="423862"/>
                    <a:pt x="109604" y="471487"/>
                  </a:cubicBezTo>
                  <a:cubicBezTo>
                    <a:pt x="164373" y="480218"/>
                    <a:pt x="173898" y="479424"/>
                    <a:pt x="223904" y="461962"/>
                  </a:cubicBezTo>
                  <a:cubicBezTo>
                    <a:pt x="300104" y="417512"/>
                    <a:pt x="307248" y="418306"/>
                    <a:pt x="381067" y="378619"/>
                  </a:cubicBezTo>
                  <a:cubicBezTo>
                    <a:pt x="470762" y="349251"/>
                    <a:pt x="477110" y="353219"/>
                    <a:pt x="535848" y="340519"/>
                  </a:cubicBezTo>
                  <a:cubicBezTo>
                    <a:pt x="658085" y="322263"/>
                    <a:pt x="649355" y="320675"/>
                    <a:pt x="781117" y="300037"/>
                  </a:cubicBezTo>
                  <a:lnTo>
                    <a:pt x="847792" y="273843"/>
                  </a:lnTo>
                  <a:lnTo>
                    <a:pt x="852554" y="233362"/>
                  </a:lnTo>
                  <a:cubicBezTo>
                    <a:pt x="842235" y="214312"/>
                    <a:pt x="831917" y="204787"/>
                    <a:pt x="821598" y="190500"/>
                  </a:cubicBezTo>
                  <a:cubicBezTo>
                    <a:pt x="746985" y="165894"/>
                    <a:pt x="741430" y="165099"/>
                    <a:pt x="647767" y="145256"/>
                  </a:cubicBezTo>
                  <a:cubicBezTo>
                    <a:pt x="508067" y="136525"/>
                    <a:pt x="513623" y="137318"/>
                    <a:pt x="428692" y="119062"/>
                  </a:cubicBezTo>
                  <a:cubicBezTo>
                    <a:pt x="354080" y="83344"/>
                    <a:pt x="334234" y="61913"/>
                    <a:pt x="285815" y="40482"/>
                  </a:cubicBezTo>
                  <a:cubicBezTo>
                    <a:pt x="227078" y="12700"/>
                    <a:pt x="232635" y="13494"/>
                    <a:pt x="169136" y="0"/>
                  </a:cubicBezTo>
                  <a:cubicBezTo>
                    <a:pt x="133417" y="1587"/>
                    <a:pt x="128654" y="-1588"/>
                    <a:pt x="102460" y="4762"/>
                  </a:cubicBezTo>
                  <a:cubicBezTo>
                    <a:pt x="58011" y="38894"/>
                    <a:pt x="39754" y="56356"/>
                    <a:pt x="11973" y="121444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755434-77EB-49AC-8922-7482C814D0CE}"/>
                </a:ext>
              </a:extLst>
            </p:cNvPr>
            <p:cNvSpPr/>
            <p:nvPr/>
          </p:nvSpPr>
          <p:spPr>
            <a:xfrm>
              <a:off x="4360186" y="2989110"/>
              <a:ext cx="446293" cy="1495425"/>
            </a:xfrm>
            <a:custGeom>
              <a:avLst/>
              <a:gdLst>
                <a:gd name="connsiteX0" fmla="*/ 0 w 446293"/>
                <a:gd name="connsiteY0" fmla="*/ 0 h 1495425"/>
                <a:gd name="connsiteX1" fmla="*/ 205965 w 446293"/>
                <a:gd name="connsiteY1" fmla="*/ 0 h 1495425"/>
                <a:gd name="connsiteX2" fmla="*/ 446293 w 446293"/>
                <a:gd name="connsiteY2" fmla="*/ 240328 h 1495425"/>
                <a:gd name="connsiteX3" fmla="*/ 446293 w 446293"/>
                <a:gd name="connsiteY3" fmla="*/ 1255097 h 1495425"/>
                <a:gd name="connsiteX4" fmla="*/ 205965 w 446293"/>
                <a:gd name="connsiteY4" fmla="*/ 1495425 h 1495425"/>
                <a:gd name="connsiteX5" fmla="*/ 0 w 446293"/>
                <a:gd name="connsiteY5" fmla="*/ 1495425 h 1495425"/>
                <a:gd name="connsiteX6" fmla="*/ 0 w 446293"/>
                <a:gd name="connsiteY6" fmla="*/ 1442395 h 1495425"/>
                <a:gd name="connsiteX7" fmla="*/ 196440 w 446293"/>
                <a:gd name="connsiteY7" fmla="*/ 1442395 h 1495425"/>
                <a:gd name="connsiteX8" fmla="*/ 371358 w 446293"/>
                <a:gd name="connsiteY8" fmla="*/ 1267477 h 1495425"/>
                <a:gd name="connsiteX9" fmla="*/ 371358 w 446293"/>
                <a:gd name="connsiteY9" fmla="*/ 229568 h 1495425"/>
                <a:gd name="connsiteX10" fmla="*/ 196440 w 446293"/>
                <a:gd name="connsiteY10" fmla="*/ 54650 h 1495425"/>
                <a:gd name="connsiteX11" fmla="*/ 0 w 446293"/>
                <a:gd name="connsiteY11" fmla="*/ 5465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293" h="1495425">
                  <a:moveTo>
                    <a:pt x="0" y="0"/>
                  </a:moveTo>
                  <a:lnTo>
                    <a:pt x="205965" y="0"/>
                  </a:lnTo>
                  <a:cubicBezTo>
                    <a:pt x="338694" y="0"/>
                    <a:pt x="446293" y="107599"/>
                    <a:pt x="446293" y="240328"/>
                  </a:cubicBezTo>
                  <a:lnTo>
                    <a:pt x="446293" y="1255097"/>
                  </a:lnTo>
                  <a:cubicBezTo>
                    <a:pt x="446293" y="1387826"/>
                    <a:pt x="338694" y="1495425"/>
                    <a:pt x="205965" y="1495425"/>
                  </a:cubicBezTo>
                  <a:lnTo>
                    <a:pt x="0" y="1495425"/>
                  </a:lnTo>
                  <a:lnTo>
                    <a:pt x="0" y="1442395"/>
                  </a:lnTo>
                  <a:lnTo>
                    <a:pt x="196440" y="1442395"/>
                  </a:lnTo>
                  <a:cubicBezTo>
                    <a:pt x="293045" y="1442395"/>
                    <a:pt x="371358" y="1364082"/>
                    <a:pt x="371358" y="1267477"/>
                  </a:cubicBezTo>
                  <a:lnTo>
                    <a:pt x="371358" y="229568"/>
                  </a:lnTo>
                  <a:cubicBezTo>
                    <a:pt x="371358" y="132963"/>
                    <a:pt x="293045" y="54650"/>
                    <a:pt x="196440" y="54650"/>
                  </a:cubicBezTo>
                  <a:lnTo>
                    <a:pt x="0" y="546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215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699F10F-AB31-49CD-82AF-2823D2599140}"/>
                </a:ext>
              </a:extLst>
            </p:cNvPr>
            <p:cNvSpPr/>
            <p:nvPr/>
          </p:nvSpPr>
          <p:spPr>
            <a:xfrm>
              <a:off x="4118135" y="2979586"/>
              <a:ext cx="310990" cy="85725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4482405-E68F-4167-B8C4-59420EC55FEC}"/>
                </a:ext>
              </a:extLst>
            </p:cNvPr>
            <p:cNvSpPr/>
            <p:nvPr/>
          </p:nvSpPr>
          <p:spPr>
            <a:xfrm>
              <a:off x="4118135" y="4417132"/>
              <a:ext cx="310990" cy="85725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15"/>
            </a:p>
          </p:txBody>
        </p:sp>
      </p:grpSp>
    </p:spTree>
    <p:extLst>
      <p:ext uri="{BB962C8B-B14F-4D97-AF65-F5344CB8AC3E}">
        <p14:creationId xmlns:p14="http://schemas.microsoft.com/office/powerpoint/2010/main" val="8522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py-tiam Chair | Works | Hans Tan">
            <a:extLst>
              <a:ext uri="{FF2B5EF4-FFF2-40B4-BE49-F238E27FC236}">
                <a16:creationId xmlns:a16="http://schemas.microsoft.com/office/drawing/2014/main" id="{0604FE0F-4F42-42D8-85DC-A1A5F3E14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4843" r="8543" b="17054"/>
          <a:stretch/>
        </p:blipFill>
        <p:spPr bwMode="auto">
          <a:xfrm>
            <a:off x="7517330" y="0"/>
            <a:ext cx="4090738" cy="552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7AA2B0-64C1-4447-991E-375EE6CD21F1}"/>
              </a:ext>
            </a:extLst>
          </p:cNvPr>
          <p:cNvSpPr txBox="1"/>
          <p:nvPr/>
        </p:nvSpPr>
        <p:spPr>
          <a:xfrm>
            <a:off x="819267" y="3961016"/>
            <a:ext cx="1055346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ova" panose="020B0504020202020204" pitchFamily="34" charset="0"/>
              </a:rPr>
              <a:t>A</a:t>
            </a:r>
            <a:r>
              <a:rPr lang="en-US" altLang="ko-KR" sz="72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115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blueprint</a:t>
            </a:r>
            <a:r>
              <a:rPr lang="en-US" altLang="ko-KR" sz="72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7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ova" panose="020B0504020202020204" pitchFamily="34" charset="0"/>
              </a:rPr>
              <a:t>for success</a:t>
            </a:r>
            <a:endParaRPr lang="ko-KR" altLang="en-US" sz="4800" dirty="0">
              <a:solidFill>
                <a:schemeClr val="accent1">
                  <a:lumMod val="40000"/>
                  <a:lumOff val="60000"/>
                </a:scheme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5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w To Create A Blueprint For Operational Success | Inc.com">
            <a:extLst>
              <a:ext uri="{FF2B5EF4-FFF2-40B4-BE49-F238E27FC236}">
                <a16:creationId xmlns:a16="http://schemas.microsoft.com/office/drawing/2014/main" id="{7DDA72CA-ACDC-4D7F-B9DB-3D2DCE560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HURSDAY, SEPTEMBER 5, 2019 Ad - RE/MAX Riverside Realty Inc - Richard  Schilstra &amp; Corey Schilstra - Sachem">
            <a:extLst>
              <a:ext uri="{FF2B5EF4-FFF2-40B4-BE49-F238E27FC236}">
                <a16:creationId xmlns:a16="http://schemas.microsoft.com/office/drawing/2014/main" id="{750C3277-42A3-40E4-B64F-A12DC943D30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68" y="621672"/>
            <a:ext cx="11323263" cy="561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70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AA2B0-64C1-4447-991E-375EE6CD21F1}"/>
              </a:ext>
            </a:extLst>
          </p:cNvPr>
          <p:cNvSpPr txBox="1"/>
          <p:nvPr/>
        </p:nvSpPr>
        <p:spPr>
          <a:xfrm>
            <a:off x="4227338" y="4395573"/>
            <a:ext cx="662873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ova" panose="020B0504020202020204" pitchFamily="34" charset="0"/>
              </a:rPr>
              <a:t>house</a:t>
            </a:r>
            <a:r>
              <a:rPr lang="en-US" altLang="ko-KR" sz="72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138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Design</a:t>
            </a:r>
            <a:endParaRPr lang="ko-KR" altLang="en-US" sz="4800" dirty="0">
              <a:solidFill>
                <a:schemeClr val="accent1">
                  <a:lumMod val="40000"/>
                  <a:lumOff val="60000"/>
                </a:schemeClr>
              </a:solidFill>
              <a:latin typeface="Bebas Neue" panose="00000500000000000000" pitchFamily="2" charset="0"/>
            </a:endParaRPr>
          </a:p>
        </p:txBody>
      </p:sp>
      <p:pic>
        <p:nvPicPr>
          <p:cNvPr id="3074" name="Picture 2" descr="Pin on appels">
            <a:extLst>
              <a:ext uri="{FF2B5EF4-FFF2-40B4-BE49-F238E27FC236}">
                <a16:creationId xmlns:a16="http://schemas.microsoft.com/office/drawing/2014/main" id="{CC5979D3-7B97-4D0C-B06A-3EFDBDE63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2946" r="1926" b="26737"/>
          <a:stretch/>
        </p:blipFill>
        <p:spPr bwMode="auto">
          <a:xfrm>
            <a:off x="1434165" y="333064"/>
            <a:ext cx="5091764" cy="48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7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w To Create A Blueprint For Operational Success | Inc.com">
            <a:extLst>
              <a:ext uri="{FF2B5EF4-FFF2-40B4-BE49-F238E27FC236}">
                <a16:creationId xmlns:a16="http://schemas.microsoft.com/office/drawing/2014/main" id="{7DDA72CA-ACDC-4D7F-B9DB-3D2DCE560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ustom Home Design Ontario | Free Quotes | Rijus Home Design">
            <a:extLst>
              <a:ext uri="{FF2B5EF4-FFF2-40B4-BE49-F238E27FC236}">
                <a16:creationId xmlns:a16="http://schemas.microsoft.com/office/drawing/2014/main" id="{4BAC94D9-1B66-422B-BBC9-87261FD60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18" y="4130877"/>
            <a:ext cx="4876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amilton Business | OLD: Designing your dream home with Rijus Home Design |  TheSpec.com">
            <a:extLst>
              <a:ext uri="{FF2B5EF4-FFF2-40B4-BE49-F238E27FC236}">
                <a16:creationId xmlns:a16="http://schemas.microsoft.com/office/drawing/2014/main" id="{A260E47D-8225-489C-A4F7-AFB443781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854" y="775019"/>
            <a:ext cx="4311373" cy="37399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LeftFacing" fov="4800000">
              <a:rot lat="99632" lon="889650" rev="21270940"/>
            </a:camera>
            <a:lightRig rig="threePt" dir="t">
              <a:rot lat="0" lon="0" rev="2700000"/>
            </a:lightRig>
          </a:scene3d>
          <a:sp3d z="-88900"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7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AA2B0-64C1-4447-991E-375EE6CD21F1}"/>
              </a:ext>
            </a:extLst>
          </p:cNvPr>
          <p:cNvSpPr txBox="1"/>
          <p:nvPr/>
        </p:nvSpPr>
        <p:spPr>
          <a:xfrm>
            <a:off x="6545438" y="4217986"/>
            <a:ext cx="434907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ova" panose="020B0504020202020204" pitchFamily="34" charset="0"/>
              </a:rPr>
              <a:t>floor</a:t>
            </a:r>
            <a:r>
              <a:rPr lang="en-US" altLang="ko-KR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115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Plan</a:t>
            </a:r>
            <a:r>
              <a:rPr lang="en-US" altLang="ko-KR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 </a:t>
            </a:r>
            <a:endParaRPr lang="ko-KR" altLang="en-US" sz="4800" dirty="0">
              <a:solidFill>
                <a:schemeClr val="accent1">
                  <a:lumMod val="40000"/>
                  <a:lumOff val="60000"/>
                </a:schemeClr>
              </a:solidFill>
              <a:latin typeface="Bebas Neue" panose="00000500000000000000" pitchFamily="2" charset="0"/>
            </a:endParaRPr>
          </a:p>
        </p:txBody>
      </p:sp>
      <p:pic>
        <p:nvPicPr>
          <p:cNvPr id="4098" name="Picture 2" descr="Blueprints For Houses">
            <a:extLst>
              <a:ext uri="{FF2B5EF4-FFF2-40B4-BE49-F238E27FC236}">
                <a16:creationId xmlns:a16="http://schemas.microsoft.com/office/drawing/2014/main" id="{90A6A57E-6B1C-4FCC-A21A-CBE20A10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18" y="42862"/>
            <a:ext cx="4514850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71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loseup Of Owl Face ,Carnivorous Bird With Amber Eyes. Stock Photo, Picture  And Royalty Free Image. Image 59133077.">
            <a:extLst>
              <a:ext uri="{FF2B5EF4-FFF2-40B4-BE49-F238E27FC236}">
                <a16:creationId xmlns:a16="http://schemas.microsoft.com/office/drawing/2014/main" id="{223CB68F-50A2-4FB0-B046-D75A013ED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3734"/>
            <a:ext cx="12192000" cy="812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7AA2B0-64C1-4447-991E-375EE6CD21F1}"/>
              </a:ext>
            </a:extLst>
          </p:cNvPr>
          <p:cNvSpPr txBox="1"/>
          <p:nvPr/>
        </p:nvSpPr>
        <p:spPr>
          <a:xfrm>
            <a:off x="1020537" y="4699249"/>
            <a:ext cx="6231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bird’s eye </a:t>
            </a:r>
            <a:r>
              <a:rPr lang="en-US" altLang="ko-KR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ova" panose="020B0504020202020204" pitchFamily="34" charset="0"/>
              </a:rPr>
              <a:t>view</a:t>
            </a:r>
            <a:r>
              <a:rPr lang="en-US" altLang="ko-KR" sz="60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  </a:t>
            </a:r>
            <a:r>
              <a:rPr lang="en-US" altLang="ko-KR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Bebas Neue" panose="00000500000000000000" pitchFamily="2" charset="0"/>
              </a:rPr>
              <a:t> </a:t>
            </a:r>
            <a:endParaRPr lang="ko-KR" altLang="en-US" sz="4800" dirty="0">
              <a:solidFill>
                <a:schemeClr val="accent1">
                  <a:lumMod val="40000"/>
                  <a:lumOff val="60000"/>
                </a:schemeClr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88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4ACDA44-029C-4BCC-AB89-9D9F47A3A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" b="1086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6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48</Words>
  <Application>Microsoft Office PowerPoint</Application>
  <PresentationFormat>Widescreen</PresentationFormat>
  <Paragraphs>18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Nova</vt:lpstr>
      <vt:lpstr>Arial Rounded MT Bold</vt:lpstr>
      <vt:lpstr>Bebas Neue</vt:lpstr>
      <vt:lpstr>Calibri</vt:lpstr>
      <vt:lpstr>Calibri Light</vt:lpstr>
      <vt:lpstr>Doctor Glitch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23</cp:revision>
  <dcterms:created xsi:type="dcterms:W3CDTF">2020-12-24T07:29:33Z</dcterms:created>
  <dcterms:modified xsi:type="dcterms:W3CDTF">2021-01-05T06:53:38Z</dcterms:modified>
</cp:coreProperties>
</file>