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1"/>
  </p:notesMasterIdLst>
  <p:sldIdLst>
    <p:sldId id="256" r:id="rId2"/>
    <p:sldId id="276" r:id="rId3"/>
    <p:sldId id="277" r:id="rId4"/>
    <p:sldId id="287" r:id="rId5"/>
    <p:sldId id="286" r:id="rId6"/>
    <p:sldId id="288" r:id="rId7"/>
    <p:sldId id="285" r:id="rId8"/>
    <p:sldId id="280" r:id="rId9"/>
    <p:sldId id="278" r:id="rId10"/>
    <p:sldId id="282" r:id="rId11"/>
    <p:sldId id="283" r:id="rId12"/>
    <p:sldId id="279" r:id="rId13"/>
    <p:sldId id="284" r:id="rId14"/>
    <p:sldId id="281" r:id="rId15"/>
    <p:sldId id="257" r:id="rId16"/>
    <p:sldId id="265" r:id="rId17"/>
    <p:sldId id="259" r:id="rId18"/>
    <p:sldId id="266" r:id="rId19"/>
    <p:sldId id="269" r:id="rId20"/>
    <p:sldId id="302" r:id="rId21"/>
    <p:sldId id="303" r:id="rId22"/>
    <p:sldId id="304" r:id="rId23"/>
    <p:sldId id="305" r:id="rId24"/>
    <p:sldId id="306" r:id="rId25"/>
    <p:sldId id="267" r:id="rId26"/>
    <p:sldId id="270" r:id="rId27"/>
    <p:sldId id="309" r:id="rId28"/>
    <p:sldId id="308" r:id="rId29"/>
    <p:sldId id="307" r:id="rId30"/>
    <p:sldId id="311" r:id="rId31"/>
    <p:sldId id="317" r:id="rId32"/>
    <p:sldId id="318" r:id="rId33"/>
    <p:sldId id="310" r:id="rId34"/>
    <p:sldId id="268" r:id="rId35"/>
    <p:sldId id="271" r:id="rId36"/>
    <p:sldId id="314" r:id="rId37"/>
    <p:sldId id="315" r:id="rId38"/>
    <p:sldId id="321" r:id="rId39"/>
    <p:sldId id="312" r:id="rId40"/>
    <p:sldId id="313" r:id="rId41"/>
    <p:sldId id="319" r:id="rId42"/>
    <p:sldId id="316" r:id="rId43"/>
    <p:sldId id="320" r:id="rId44"/>
    <p:sldId id="260" r:id="rId45"/>
    <p:sldId id="322" r:id="rId46"/>
    <p:sldId id="261" r:id="rId47"/>
    <p:sldId id="273" r:id="rId48"/>
    <p:sldId id="323" r:id="rId49"/>
    <p:sldId id="324" r:id="rId50"/>
    <p:sldId id="325" r:id="rId51"/>
    <p:sldId id="326" r:id="rId52"/>
    <p:sldId id="327" r:id="rId53"/>
    <p:sldId id="331" r:id="rId54"/>
    <p:sldId id="262" r:id="rId55"/>
    <p:sldId id="274" r:id="rId56"/>
    <p:sldId id="328" r:id="rId57"/>
    <p:sldId id="263" r:id="rId58"/>
    <p:sldId id="275" r:id="rId59"/>
    <p:sldId id="332" r:id="rId60"/>
    <p:sldId id="334" r:id="rId61"/>
    <p:sldId id="335" r:id="rId62"/>
    <p:sldId id="336" r:id="rId63"/>
    <p:sldId id="337" r:id="rId64"/>
    <p:sldId id="340" r:id="rId65"/>
    <p:sldId id="341" r:id="rId66"/>
    <p:sldId id="289" r:id="rId67"/>
    <p:sldId id="290" r:id="rId68"/>
    <p:sldId id="291" r:id="rId69"/>
    <p:sldId id="292" r:id="rId70"/>
    <p:sldId id="293" r:id="rId71"/>
    <p:sldId id="294" r:id="rId72"/>
    <p:sldId id="295" r:id="rId73"/>
    <p:sldId id="296" r:id="rId74"/>
    <p:sldId id="298" r:id="rId75"/>
    <p:sldId id="299" r:id="rId76"/>
    <p:sldId id="300" r:id="rId77"/>
    <p:sldId id="297" r:id="rId78"/>
    <p:sldId id="301" r:id="rId79"/>
    <p:sldId id="264" r:id="rId8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26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E5E28-E5B5-4FDD-A8E8-7FF0226F98EE}" type="datetimeFigureOut">
              <a:rPr lang="ko-KR" altLang="en-US" smtClean="0"/>
              <a:t>2019-12-20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4BB5D-9C3C-4AA7-A184-9FA9535BE6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4837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3143446/" TargetMode="External"/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>
                <a:hlinkClick r:id="rId3"/>
              </a:rPr>
              <a:t>https://www.ncbi.nlm.nih.gov/pmc/articles/PMC3143446/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4BB5D-9C3C-4AA7-A184-9FA9535BE675}" type="slidenum">
              <a:rPr lang="ko-KR" altLang="en-US" smtClean="0"/>
              <a:t>76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0257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412F-A4B0-4CBC-9321-1C1E6E1785E8}" type="datetimeFigureOut">
              <a:rPr lang="ko-KR" altLang="en-US" smtClean="0"/>
              <a:t>2019-12-20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A24EF-9DF9-4DDB-86DD-7EB7848F55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6161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412F-A4B0-4CBC-9321-1C1E6E1785E8}" type="datetimeFigureOut">
              <a:rPr lang="ko-KR" altLang="en-US" smtClean="0"/>
              <a:t>2019-12-20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A24EF-9DF9-4DDB-86DD-7EB7848F55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8242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412F-A4B0-4CBC-9321-1C1E6E1785E8}" type="datetimeFigureOut">
              <a:rPr lang="ko-KR" altLang="en-US" smtClean="0"/>
              <a:t>2019-12-20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A24EF-9DF9-4DDB-86DD-7EB7848F55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5591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412F-A4B0-4CBC-9321-1C1E6E1785E8}" type="datetimeFigureOut">
              <a:rPr lang="ko-KR" altLang="en-US" smtClean="0"/>
              <a:t>2019-12-20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A24EF-9DF9-4DDB-86DD-7EB7848F55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8809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412F-A4B0-4CBC-9321-1C1E6E1785E8}" type="datetimeFigureOut">
              <a:rPr lang="ko-KR" altLang="en-US" smtClean="0"/>
              <a:t>2019-12-20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A24EF-9DF9-4DDB-86DD-7EB7848F55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8007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412F-A4B0-4CBC-9321-1C1E6E1785E8}" type="datetimeFigureOut">
              <a:rPr lang="ko-KR" altLang="en-US" smtClean="0"/>
              <a:t>2019-12-20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A24EF-9DF9-4DDB-86DD-7EB7848F55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4092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412F-A4B0-4CBC-9321-1C1E6E1785E8}" type="datetimeFigureOut">
              <a:rPr lang="ko-KR" altLang="en-US" smtClean="0"/>
              <a:t>2019-12-20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A24EF-9DF9-4DDB-86DD-7EB7848F55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6290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412F-A4B0-4CBC-9321-1C1E6E1785E8}" type="datetimeFigureOut">
              <a:rPr lang="ko-KR" altLang="en-US" smtClean="0"/>
              <a:t>2019-12-20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A24EF-9DF9-4DDB-86DD-7EB7848F55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7945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412F-A4B0-4CBC-9321-1C1E6E1785E8}" type="datetimeFigureOut">
              <a:rPr lang="ko-KR" altLang="en-US" smtClean="0"/>
              <a:t>2019-12-20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A24EF-9DF9-4DDB-86DD-7EB7848F55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6729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412F-A4B0-4CBC-9321-1C1E6E1785E8}" type="datetimeFigureOut">
              <a:rPr lang="ko-KR" altLang="en-US" smtClean="0"/>
              <a:t>2019-12-20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A24EF-9DF9-4DDB-86DD-7EB7848F55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4661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412F-A4B0-4CBC-9321-1C1E6E1785E8}" type="datetimeFigureOut">
              <a:rPr lang="ko-KR" altLang="en-US" smtClean="0"/>
              <a:t>2019-12-20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A24EF-9DF9-4DDB-86DD-7EB7848F55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9195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F412F-A4B0-4CBC-9321-1C1E6E1785E8}" type="datetimeFigureOut">
              <a:rPr lang="ko-KR" altLang="en-US" smtClean="0"/>
              <a:t>2019-12-20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A24EF-9DF9-4DDB-86DD-7EB7848F55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75991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9AThycGCakk&amp;list=PL9i6nLIBlfKvunIYrc60Hsw0vNQsANk5n&amp;index=13&amp;t=0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slide" Target="slide4.xml"/><Relationship Id="rId26" Type="http://schemas.openxmlformats.org/officeDocument/2006/relationships/slide" Target="slide15.xml"/><Relationship Id="rId3" Type="http://schemas.openxmlformats.org/officeDocument/2006/relationships/image" Target="../media/image3.jpeg"/><Relationship Id="rId21" Type="http://schemas.openxmlformats.org/officeDocument/2006/relationships/slide" Target="slide12.xml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slide" Target="slide13.xml"/><Relationship Id="rId25" Type="http://schemas.openxmlformats.org/officeDocument/2006/relationships/slide" Target="slide14.xml"/><Relationship Id="rId2" Type="http://schemas.openxmlformats.org/officeDocument/2006/relationships/image" Target="../media/image2.jpeg"/><Relationship Id="rId16" Type="http://schemas.openxmlformats.org/officeDocument/2006/relationships/slide" Target="slide7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24" Type="http://schemas.openxmlformats.org/officeDocument/2006/relationships/slide" Target="slide10.xml"/><Relationship Id="rId5" Type="http://schemas.openxmlformats.org/officeDocument/2006/relationships/image" Target="../media/image5.jpeg"/><Relationship Id="rId15" Type="http://schemas.openxmlformats.org/officeDocument/2006/relationships/slide" Target="slide6.xml"/><Relationship Id="rId23" Type="http://schemas.openxmlformats.org/officeDocument/2006/relationships/slide" Target="slide11.xml"/><Relationship Id="rId10" Type="http://schemas.openxmlformats.org/officeDocument/2006/relationships/image" Target="../media/image10.jpeg"/><Relationship Id="rId19" Type="http://schemas.openxmlformats.org/officeDocument/2006/relationships/slide" Target="slide5.xml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slide" Target="slide3.xml"/><Relationship Id="rId22" Type="http://schemas.openxmlformats.org/officeDocument/2006/relationships/slide" Target="slide9.xml"/><Relationship Id="rId27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9AThycGCakk&amp;list=PL9i6nLIBlfKvunIYrc60Hsw0vNQsANk5n&amp;index=13&amp;t=0s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9AThycGCakk&amp;list=PL9i6nLIBlfKvunIYrc60Hsw0vNQsANk5n&amp;index=13&amp;t=0s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9AThycGCakk&amp;list=PL9i6nLIBlfKvunIYrc60Hsw0vNQsANk5n&amp;index=13&amp;t=0s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9AThycGCakk&amp;list=PL9i6nLIBlfKvunIYrc60Hsw0vNQsANk5n&amp;index=13&amp;t=0s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3983" y="1949287"/>
            <a:ext cx="6219568" cy="3023930"/>
          </a:xfrm>
          <a:noFill/>
        </p:spPr>
        <p:txBody>
          <a:bodyPr>
            <a:noAutofit/>
          </a:bodyPr>
          <a:lstStyle/>
          <a:p>
            <a:r>
              <a:rPr lang="en-US" altLang="ko-KR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Life Lessons from </a:t>
            </a:r>
            <a:br>
              <a:rPr lang="en-US" altLang="ko-KR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</a:br>
            <a:r>
              <a:rPr lang="en-US" altLang="ko-KR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100 year olds</a:t>
            </a:r>
            <a:endParaRPr lang="ko-KR" alt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dirty="0" smtClean="0">
                <a:hlinkClick r:id="rId2"/>
              </a:rPr>
              <a:t>https://www.youtube.com/watch?v=9AThycGCakk&amp;list=PL9i6nLIBlfKvunIYrc60Hsw0vNQsANk5n&amp;index=13&amp;t=0s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5199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dk1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anose="02030600000101010101" pitchFamily="18" charset="-127"/>
                <a:ea typeface="HY동녘B" panose="02030600000101010101" pitchFamily="18" charset="-127"/>
              </a:rPr>
              <a:t>Jeanne Calment </a:t>
            </a:r>
            <a:endParaRPr lang="ko-KR" alt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dk1">
              <a:alpha val="73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1875 - 1994 </a:t>
            </a:r>
            <a:endParaRPr lang="en-US" altLang="ko-KR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altLang="ko-KR" sz="40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France</a:t>
            </a:r>
            <a:endParaRPr lang="ko-KR" alt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 descr="https://upload.wikimedia.org/wikipedia/commons/thumb/d/d9/JeanneCalmentaged20.jpg/220px-JeanneCalmentaged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0718" y="4338184"/>
            <a:ext cx="209550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eanne-Calment-19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885" y="122894"/>
            <a:ext cx="4532539" cy="6548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775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dk1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anose="02030600000101010101" pitchFamily="18" charset="-127"/>
                <a:ea typeface="HY동녘B" panose="02030600000101010101" pitchFamily="18" charset="-127"/>
              </a:rPr>
              <a:t>European Eel </a:t>
            </a:r>
            <a:endParaRPr lang="ko-KR" alt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dk1">
              <a:alpha val="73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Sweden </a:t>
            </a:r>
          </a:p>
          <a:p>
            <a:endParaRPr lang="en-US" altLang="ko-KR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Lived in a well </a:t>
            </a:r>
          </a:p>
          <a:p>
            <a:endParaRPr lang="en-US" altLang="ko-KR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Eels were used to eat flies and creatures that fall into the well… it was for sanitation.  </a:t>
            </a:r>
            <a:endParaRPr lang="ko-KR" alt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2" name="Picture 4" descr="https://www.thelocal.se/userdata/images/1407483175_19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824" y="1245053"/>
            <a:ext cx="5567432" cy="255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585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dk1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anose="02030600000101010101" pitchFamily="18" charset="-127"/>
                <a:ea typeface="HY동녘B" panose="02030600000101010101" pitchFamily="18" charset="-127"/>
              </a:rPr>
              <a:t>Jonathan</a:t>
            </a:r>
            <a:endParaRPr lang="ko-KR" alt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dk1">
              <a:alpha val="73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1832 - (still alive)</a:t>
            </a:r>
          </a:p>
          <a:p>
            <a:endParaRPr lang="en-US" altLang="ko-KR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Seychelles Giant Tortoise </a:t>
            </a:r>
          </a:p>
          <a:p>
            <a:endParaRPr lang="en-US" altLang="ko-KR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Lives in Saint Helena </a:t>
            </a:r>
            <a:endParaRPr lang="en-US" altLang="ko-KR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ko-KR" alt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42" name="Picture 2" descr="Image result for jonathan tortoi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629" y="2931886"/>
            <a:ext cx="5562199" cy="3657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451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dk1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anose="02030600000101010101" pitchFamily="18" charset="-127"/>
                <a:ea typeface="HY동녘B" panose="02030600000101010101" pitchFamily="18" charset="-127"/>
              </a:rPr>
              <a:t>Hanako</a:t>
            </a:r>
            <a:endParaRPr lang="ko-KR" alt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dk1">
              <a:alpha val="73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1751 – 1977</a:t>
            </a:r>
          </a:p>
          <a:p>
            <a:endParaRPr lang="en-US" altLang="ko-KR" sz="40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Scarlett koi </a:t>
            </a:r>
          </a:p>
          <a:p>
            <a:endParaRPr lang="en-US" altLang="ko-KR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“flower girl” </a:t>
            </a:r>
            <a:endParaRPr lang="ko-KR" alt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074" name="Picture 2" descr="Image result for Hanako  k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431" y="1955799"/>
            <a:ext cx="6393059" cy="4655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450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dk1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anose="02030600000101010101" pitchFamily="18" charset="-127"/>
                <a:ea typeface="HY동녘B" panose="02030600000101010101" pitchFamily="18" charset="-127"/>
              </a:rPr>
              <a:t>Immortal Jellyfish</a:t>
            </a:r>
            <a:endParaRPr lang="ko-KR" alt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dk1">
              <a:alpha val="73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4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Turritopsis</a:t>
            </a:r>
            <a:r>
              <a:rPr lang="en-US" altLang="ko-KR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ko-KR" sz="40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dohrnii</a:t>
            </a:r>
            <a:r>
              <a:rPr lang="en-US" altLang="ko-KR" sz="4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medusa</a:t>
            </a:r>
          </a:p>
          <a:p>
            <a:endParaRPr lang="en-US" altLang="ko-KR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Biologically immortal </a:t>
            </a:r>
          </a:p>
          <a:p>
            <a:endParaRPr lang="en-US" altLang="ko-KR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After reproduction it returns to it’s polyp state.  </a:t>
            </a:r>
            <a:endParaRPr lang="en-US" altLang="ko-KR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ko-KR" alt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194" name="Picture 2" descr="Image result for immortal jelly fish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20107"/>
              </a:clrFrom>
              <a:clrTo>
                <a:srgbClr val="02010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622" y="1"/>
            <a:ext cx="3468378" cy="425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095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48" y="840987"/>
            <a:ext cx="10759751" cy="1325563"/>
          </a:xfrm>
        </p:spPr>
        <p:txBody>
          <a:bodyPr>
            <a:noAutofit/>
          </a:bodyPr>
          <a:lstStyle/>
          <a:p>
            <a:r>
              <a:rPr lang="en-US" altLang="ko-KR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Centenarian  </a:t>
            </a:r>
            <a:endParaRPr lang="ko-KR" alt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8457" y="2166550"/>
            <a:ext cx="62033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 person over 100 years old. </a:t>
            </a:r>
            <a:endParaRPr lang="ko-KR" alt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117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48" y="840987"/>
            <a:ext cx="10759751" cy="1325563"/>
          </a:xfrm>
        </p:spPr>
        <p:txBody>
          <a:bodyPr>
            <a:noAutofit/>
          </a:bodyPr>
          <a:lstStyle/>
          <a:p>
            <a:r>
              <a:rPr lang="en-US" altLang="ko-KR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Supercentenarian  </a:t>
            </a:r>
            <a:endParaRPr lang="ko-KR" alt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8457" y="2166550"/>
            <a:ext cx="62033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 person over 110 years old. </a:t>
            </a:r>
            <a:endParaRPr lang="ko-KR" alt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41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338" y="1716833"/>
            <a:ext cx="10759751" cy="2091905"/>
          </a:xfrm>
        </p:spPr>
        <p:txBody>
          <a:bodyPr>
            <a:noAutofit/>
          </a:bodyPr>
          <a:lstStyle/>
          <a:p>
            <a:pPr algn="ctr"/>
            <a:r>
              <a:rPr lang="en-US" altLang="ko-KR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key to a long and happy life? </a:t>
            </a:r>
            <a:endParaRPr lang="ko-KR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8699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3983" y="1949287"/>
            <a:ext cx="6219568" cy="3023930"/>
          </a:xfrm>
          <a:noFill/>
        </p:spPr>
        <p:txBody>
          <a:bodyPr>
            <a:noAutofit/>
          </a:bodyPr>
          <a:lstStyle/>
          <a:p>
            <a:r>
              <a:rPr lang="en-US" altLang="ko-KR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Clifford Crozier </a:t>
            </a:r>
            <a:endParaRPr lang="ko-KR" alt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737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fe Lessons From Clif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9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rown rat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" t="402" r="12931" b="-402"/>
          <a:stretch/>
        </p:blipFill>
        <p:spPr bwMode="auto">
          <a:xfrm>
            <a:off x="593703" y="76745"/>
            <a:ext cx="2163882" cy="218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93703" y="76745"/>
            <a:ext cx="2155122" cy="2155122"/>
          </a:xfrm>
          <a:prstGeom prst="rect">
            <a:avLst/>
          </a:prstGeom>
          <a:noFill/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u="sng"/>
          </a:p>
        </p:txBody>
      </p:sp>
      <p:pic>
        <p:nvPicPr>
          <p:cNvPr id="7" name="dog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2" r="27040"/>
          <a:stretch/>
        </p:blipFill>
        <p:spPr bwMode="auto">
          <a:xfrm>
            <a:off x="607720" y="2303598"/>
            <a:ext cx="2137600" cy="214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07719" y="2294838"/>
            <a:ext cx="2155122" cy="2155122"/>
          </a:xfrm>
          <a:prstGeom prst="rect">
            <a:avLst/>
          </a:prstGeom>
          <a:noFill/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cat" descr="Image result for oldest ca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56"/>
          <a:stretch/>
        </p:blipFill>
        <p:spPr bwMode="auto">
          <a:xfrm>
            <a:off x="2763934" y="2306126"/>
            <a:ext cx="2163882" cy="217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763934" y="2307882"/>
            <a:ext cx="2155122" cy="2155121"/>
          </a:xfrm>
          <a:prstGeom prst="rect">
            <a:avLst/>
          </a:prstGeom>
          <a:noFill/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olar bear" descr="Image result for debby the polar bea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83"/>
          <a:stretch/>
        </p:blipFill>
        <p:spPr bwMode="auto">
          <a:xfrm>
            <a:off x="2774230" y="76745"/>
            <a:ext cx="2099273" cy="218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744662" y="103026"/>
            <a:ext cx="2155122" cy="2155122"/>
          </a:xfrm>
          <a:prstGeom prst="rect">
            <a:avLst/>
          </a:prstGeom>
          <a:noFill/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u="sng"/>
          </a:p>
        </p:txBody>
      </p:sp>
      <p:pic>
        <p:nvPicPr>
          <p:cNvPr id="5" name="horse" descr="Image result for old billy hors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7" r="24426"/>
          <a:stretch/>
        </p:blipFill>
        <p:spPr bwMode="auto">
          <a:xfrm>
            <a:off x="4965924" y="103026"/>
            <a:ext cx="2181403" cy="218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974684" y="120547"/>
            <a:ext cx="2155121" cy="2155122"/>
          </a:xfrm>
          <a:prstGeom prst="rect">
            <a:avLst/>
          </a:prstGeom>
          <a:noFill/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u="sng"/>
          </a:p>
        </p:txBody>
      </p:sp>
      <p:pic>
        <p:nvPicPr>
          <p:cNvPr id="4" name="elephant'" descr="Image result for Lin Wang elephant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6" r="23450"/>
          <a:stretch/>
        </p:blipFill>
        <p:spPr bwMode="auto">
          <a:xfrm>
            <a:off x="609471" y="4513810"/>
            <a:ext cx="2163883" cy="215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18232" y="4506805"/>
            <a:ext cx="2155121" cy="2155121"/>
          </a:xfrm>
          <a:prstGeom prst="rect">
            <a:avLst/>
          </a:prstGeom>
          <a:noFill/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7" name="parrot" descr="Image result for Major Mitchell's cockatoo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5" r="16250"/>
          <a:stretch/>
        </p:blipFill>
        <p:spPr bwMode="auto">
          <a:xfrm>
            <a:off x="5019739" y="2348755"/>
            <a:ext cx="2120080" cy="210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4993458" y="2321119"/>
            <a:ext cx="2155122" cy="2155122"/>
          </a:xfrm>
          <a:prstGeom prst="rect">
            <a:avLst/>
          </a:prstGeom>
          <a:noFill/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6" name="koi" descr="Image result for Hanako  koi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7"/>
          <a:stretch/>
        </p:blipFill>
        <p:spPr bwMode="auto">
          <a:xfrm>
            <a:off x="7166100" y="89682"/>
            <a:ext cx="2207684" cy="221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7201142" y="124724"/>
            <a:ext cx="2155120" cy="2155121"/>
          </a:xfrm>
          <a:prstGeom prst="rect">
            <a:avLst/>
          </a:prstGeom>
          <a:noFill/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u="sng"/>
          </a:p>
        </p:txBody>
      </p:sp>
      <p:pic>
        <p:nvPicPr>
          <p:cNvPr id="24" name="tortoise" descr="Image result for oldest tortois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4" r="4703"/>
          <a:stretch/>
        </p:blipFill>
        <p:spPr bwMode="auto">
          <a:xfrm>
            <a:off x="7213404" y="2361300"/>
            <a:ext cx="2146361" cy="212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7195883" y="2348160"/>
            <a:ext cx="2155121" cy="2155122"/>
          </a:xfrm>
          <a:prstGeom prst="rect">
            <a:avLst/>
          </a:prstGeom>
          <a:noFill/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5" name="eel" descr="Image result for oldest eel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r="29643"/>
          <a:stretch/>
        </p:blipFill>
        <p:spPr bwMode="auto">
          <a:xfrm>
            <a:off x="2776199" y="4540764"/>
            <a:ext cx="2155122" cy="213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776199" y="4532004"/>
            <a:ext cx="2155122" cy="2155122"/>
          </a:xfrm>
          <a:prstGeom prst="rect">
            <a:avLst/>
          </a:prstGeom>
          <a:noFill/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human" descr="Image result for human davinci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229" y="4545349"/>
            <a:ext cx="2146361" cy="214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5013229" y="4536588"/>
            <a:ext cx="2155122" cy="2155122"/>
          </a:xfrm>
          <a:prstGeom prst="rect">
            <a:avLst/>
          </a:prstGeom>
          <a:noFill/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jellyfish" descr="Image result for Turritopsis dohrnii medusa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9" r="6331"/>
          <a:stretch/>
        </p:blipFill>
        <p:spPr bwMode="auto">
          <a:xfrm>
            <a:off x="7202893" y="4563629"/>
            <a:ext cx="2155122" cy="215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7202892" y="4563629"/>
            <a:ext cx="2155122" cy="2155122"/>
          </a:xfrm>
          <a:prstGeom prst="rect">
            <a:avLst/>
          </a:prstGeom>
          <a:noFill/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Rectangle 39">
            <a:hlinkClick r:id="rId14" action="ppaction://hlinksldjump"/>
          </p:cNvPr>
          <p:cNvSpPr/>
          <p:nvPr/>
        </p:nvSpPr>
        <p:spPr>
          <a:xfrm>
            <a:off x="836693" y="575526"/>
            <a:ext cx="1669142" cy="1253516"/>
          </a:xfrm>
          <a:prstGeom prst="rect">
            <a:avLst/>
          </a:prstGeom>
          <a:solidFill>
            <a:schemeClr val="dk1">
              <a:alpha val="6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4 years</a:t>
            </a:r>
            <a:endParaRPr lang="ko-KR" altLang="en-US" sz="3200" b="1" dirty="0"/>
          </a:p>
        </p:txBody>
      </p:sp>
      <p:sp>
        <p:nvSpPr>
          <p:cNvPr id="41" name="Rectangle 40">
            <a:hlinkClick r:id="rId15" action="ppaction://hlinksldjump"/>
          </p:cNvPr>
          <p:cNvSpPr/>
          <p:nvPr/>
        </p:nvSpPr>
        <p:spPr>
          <a:xfrm>
            <a:off x="2983873" y="553829"/>
            <a:ext cx="1669142" cy="1253516"/>
          </a:xfrm>
          <a:prstGeom prst="rect">
            <a:avLst/>
          </a:prstGeom>
          <a:solidFill>
            <a:schemeClr val="dk1">
              <a:alpha val="6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42 years</a:t>
            </a:r>
            <a:endParaRPr lang="ko-KR" altLang="en-US" sz="3200" b="1" dirty="0"/>
          </a:p>
        </p:txBody>
      </p:sp>
      <p:sp>
        <p:nvSpPr>
          <p:cNvPr id="42" name="Rectangle 41">
            <a:hlinkClick r:id="rId16" action="ppaction://hlinksldjump"/>
          </p:cNvPr>
          <p:cNvSpPr/>
          <p:nvPr/>
        </p:nvSpPr>
        <p:spPr>
          <a:xfrm>
            <a:off x="5239952" y="527548"/>
            <a:ext cx="1669142" cy="1253516"/>
          </a:xfrm>
          <a:prstGeom prst="rect">
            <a:avLst/>
          </a:prstGeom>
          <a:solidFill>
            <a:schemeClr val="dk1">
              <a:alpha val="6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62 years</a:t>
            </a:r>
            <a:endParaRPr lang="ko-KR" altLang="en-US" sz="3200" b="1" dirty="0"/>
          </a:p>
        </p:txBody>
      </p:sp>
      <p:sp>
        <p:nvSpPr>
          <p:cNvPr id="43" name="Rectangle 42">
            <a:hlinkClick r:id="rId17" action="ppaction://hlinksldjump"/>
          </p:cNvPr>
          <p:cNvSpPr/>
          <p:nvPr/>
        </p:nvSpPr>
        <p:spPr>
          <a:xfrm>
            <a:off x="7435371" y="527547"/>
            <a:ext cx="1669142" cy="1253516"/>
          </a:xfrm>
          <a:prstGeom prst="rect">
            <a:avLst/>
          </a:prstGeom>
          <a:solidFill>
            <a:schemeClr val="dk1">
              <a:alpha val="6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226 years</a:t>
            </a:r>
            <a:endParaRPr lang="ko-KR" altLang="en-US" sz="3200" b="1" dirty="0"/>
          </a:p>
        </p:txBody>
      </p:sp>
      <p:sp>
        <p:nvSpPr>
          <p:cNvPr id="48" name="Rectangle 47">
            <a:hlinkClick r:id="rId18" action="ppaction://hlinksldjump"/>
          </p:cNvPr>
          <p:cNvSpPr/>
          <p:nvPr/>
        </p:nvSpPr>
        <p:spPr>
          <a:xfrm>
            <a:off x="850708" y="2730648"/>
            <a:ext cx="1669142" cy="1253516"/>
          </a:xfrm>
          <a:prstGeom prst="rect">
            <a:avLst/>
          </a:prstGeom>
          <a:solidFill>
            <a:schemeClr val="dk1">
              <a:alpha val="6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29 years</a:t>
            </a:r>
            <a:endParaRPr lang="ko-KR" altLang="en-US" sz="3200" b="1" dirty="0"/>
          </a:p>
        </p:txBody>
      </p:sp>
      <p:sp>
        <p:nvSpPr>
          <p:cNvPr id="49" name="Rectangle 48">
            <a:hlinkClick r:id="rId19" action="ppaction://hlinksldjump"/>
          </p:cNvPr>
          <p:cNvSpPr/>
          <p:nvPr/>
        </p:nvSpPr>
        <p:spPr>
          <a:xfrm>
            <a:off x="2997888" y="2708951"/>
            <a:ext cx="1669142" cy="1253516"/>
          </a:xfrm>
          <a:prstGeom prst="rect">
            <a:avLst/>
          </a:prstGeom>
          <a:solidFill>
            <a:schemeClr val="dk1">
              <a:alpha val="6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38 years</a:t>
            </a:r>
            <a:endParaRPr lang="ko-KR" altLang="en-US" sz="3200" b="1" dirty="0"/>
          </a:p>
        </p:txBody>
      </p:sp>
      <p:sp>
        <p:nvSpPr>
          <p:cNvPr id="50" name="Rectangle 49">
            <a:hlinkClick r:id="rId20" action="ppaction://hlinksldjump"/>
          </p:cNvPr>
          <p:cNvSpPr/>
          <p:nvPr/>
        </p:nvSpPr>
        <p:spPr>
          <a:xfrm>
            <a:off x="5253967" y="2682670"/>
            <a:ext cx="1669142" cy="1253516"/>
          </a:xfrm>
          <a:prstGeom prst="rect">
            <a:avLst/>
          </a:prstGeom>
          <a:solidFill>
            <a:schemeClr val="dk1">
              <a:alpha val="6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82 years</a:t>
            </a:r>
            <a:endParaRPr lang="ko-KR" altLang="en-US" sz="3200" b="1" dirty="0"/>
          </a:p>
        </p:txBody>
      </p:sp>
      <p:sp>
        <p:nvSpPr>
          <p:cNvPr id="51" name="Rectangle 50">
            <a:hlinkClick r:id="rId21" action="ppaction://hlinksldjump"/>
          </p:cNvPr>
          <p:cNvSpPr/>
          <p:nvPr/>
        </p:nvSpPr>
        <p:spPr>
          <a:xfrm>
            <a:off x="7449386" y="2682669"/>
            <a:ext cx="1669142" cy="1253516"/>
          </a:xfrm>
          <a:prstGeom prst="rect">
            <a:avLst/>
          </a:prstGeom>
          <a:solidFill>
            <a:schemeClr val="dk1">
              <a:alpha val="6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187+</a:t>
            </a:r>
          </a:p>
          <a:p>
            <a:pPr algn="ctr"/>
            <a:r>
              <a:rPr lang="en-US" altLang="ko-KR" sz="3200" b="1" dirty="0" smtClean="0"/>
              <a:t>years</a:t>
            </a:r>
            <a:endParaRPr lang="ko-KR" altLang="en-US" sz="3200" b="1" dirty="0"/>
          </a:p>
        </p:txBody>
      </p:sp>
      <p:sp>
        <p:nvSpPr>
          <p:cNvPr id="52" name="Rectangle 51">
            <a:hlinkClick r:id="rId22" action="ppaction://hlinksldjump"/>
          </p:cNvPr>
          <p:cNvSpPr/>
          <p:nvPr/>
        </p:nvSpPr>
        <p:spPr>
          <a:xfrm>
            <a:off x="836693" y="5074716"/>
            <a:ext cx="1669142" cy="1253516"/>
          </a:xfrm>
          <a:prstGeom prst="rect">
            <a:avLst/>
          </a:prstGeom>
          <a:solidFill>
            <a:schemeClr val="dk1">
              <a:alpha val="6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86 years</a:t>
            </a:r>
            <a:endParaRPr lang="ko-KR" altLang="en-US" sz="3200" b="1" dirty="0"/>
          </a:p>
        </p:txBody>
      </p:sp>
      <p:sp>
        <p:nvSpPr>
          <p:cNvPr id="53" name="Rectangle 52">
            <a:hlinkClick r:id="rId23" action="ppaction://hlinksldjump"/>
          </p:cNvPr>
          <p:cNvSpPr/>
          <p:nvPr/>
        </p:nvSpPr>
        <p:spPr>
          <a:xfrm>
            <a:off x="2983873" y="5053019"/>
            <a:ext cx="1669142" cy="1253516"/>
          </a:xfrm>
          <a:prstGeom prst="rect">
            <a:avLst/>
          </a:prstGeom>
          <a:solidFill>
            <a:schemeClr val="dk1">
              <a:alpha val="6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150 years</a:t>
            </a:r>
            <a:endParaRPr lang="ko-KR" altLang="en-US" sz="3200" b="1" dirty="0"/>
          </a:p>
        </p:txBody>
      </p:sp>
      <p:sp>
        <p:nvSpPr>
          <p:cNvPr id="54" name="Rectangle 53">
            <a:hlinkClick r:id="rId24" action="ppaction://hlinksldjump"/>
          </p:cNvPr>
          <p:cNvSpPr/>
          <p:nvPr/>
        </p:nvSpPr>
        <p:spPr>
          <a:xfrm>
            <a:off x="5239952" y="5026738"/>
            <a:ext cx="1669142" cy="1253516"/>
          </a:xfrm>
          <a:prstGeom prst="rect">
            <a:avLst/>
          </a:prstGeom>
          <a:solidFill>
            <a:schemeClr val="dk1">
              <a:alpha val="6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122 years</a:t>
            </a:r>
            <a:endParaRPr lang="ko-KR" altLang="en-US" sz="3200" b="1" dirty="0"/>
          </a:p>
        </p:txBody>
      </p:sp>
      <p:sp>
        <p:nvSpPr>
          <p:cNvPr id="55" name="Rectangle 54">
            <a:hlinkClick r:id="rId25" action="ppaction://hlinksldjump"/>
          </p:cNvPr>
          <p:cNvSpPr/>
          <p:nvPr/>
        </p:nvSpPr>
        <p:spPr>
          <a:xfrm>
            <a:off x="7435371" y="5026737"/>
            <a:ext cx="1669142" cy="1253516"/>
          </a:xfrm>
          <a:prstGeom prst="rect">
            <a:avLst/>
          </a:prstGeom>
          <a:solidFill>
            <a:schemeClr val="dk1">
              <a:alpha val="63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/>
              <a:t>∞</a:t>
            </a:r>
            <a:endParaRPr lang="ko-KR" altLang="en-US" sz="4400" b="1" dirty="0"/>
          </a:p>
        </p:txBody>
      </p:sp>
      <p:pic>
        <p:nvPicPr>
          <p:cNvPr id="13314" name="Picture 2" descr="Image result for life png">
            <a:hlinkClick r:id="rId2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6" t="4403" r="12256" b="4574"/>
          <a:stretch/>
        </p:blipFill>
        <p:spPr bwMode="auto">
          <a:xfrm>
            <a:off x="9615466" y="3534007"/>
            <a:ext cx="2206172" cy="21674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20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2203" y="2513045"/>
            <a:ext cx="5264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How</a:t>
            </a:r>
            <a:r>
              <a:rPr lang="ko-KR" alt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 </a:t>
            </a:r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old is Cliff? 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 useBgFill="1">
        <p:nvSpPr>
          <p:cNvPr id="3" name="Freeform 2"/>
          <p:cNvSpPr/>
          <p:nvPr/>
        </p:nvSpPr>
        <p:spPr>
          <a:xfrm>
            <a:off x="625151" y="2985796"/>
            <a:ext cx="10664890" cy="3601616"/>
          </a:xfrm>
          <a:custGeom>
            <a:avLst/>
            <a:gdLst>
              <a:gd name="connsiteX0" fmla="*/ 3741576 w 10664890"/>
              <a:gd name="connsiteY0" fmla="*/ 307910 h 3601616"/>
              <a:gd name="connsiteX1" fmla="*/ 3937518 w 10664890"/>
              <a:gd name="connsiteY1" fmla="*/ 298580 h 3601616"/>
              <a:gd name="connsiteX2" fmla="*/ 4217437 w 10664890"/>
              <a:gd name="connsiteY2" fmla="*/ 298580 h 3601616"/>
              <a:gd name="connsiteX3" fmla="*/ 4273420 w 10664890"/>
              <a:gd name="connsiteY3" fmla="*/ 317241 h 3601616"/>
              <a:gd name="connsiteX4" fmla="*/ 4637314 w 10664890"/>
              <a:gd name="connsiteY4" fmla="*/ 317241 h 3601616"/>
              <a:gd name="connsiteX5" fmla="*/ 4973216 w 10664890"/>
              <a:gd name="connsiteY5" fmla="*/ 298580 h 3601616"/>
              <a:gd name="connsiteX6" fmla="*/ 5570376 w 10664890"/>
              <a:gd name="connsiteY6" fmla="*/ 326571 h 3601616"/>
              <a:gd name="connsiteX7" fmla="*/ 6046237 w 10664890"/>
              <a:gd name="connsiteY7" fmla="*/ 317241 h 3601616"/>
              <a:gd name="connsiteX8" fmla="*/ 6596743 w 10664890"/>
              <a:gd name="connsiteY8" fmla="*/ 307910 h 3601616"/>
              <a:gd name="connsiteX9" fmla="*/ 6895322 w 10664890"/>
              <a:gd name="connsiteY9" fmla="*/ 307910 h 3601616"/>
              <a:gd name="connsiteX10" fmla="*/ 7203233 w 10664890"/>
              <a:gd name="connsiteY10" fmla="*/ 335902 h 3601616"/>
              <a:gd name="connsiteX11" fmla="*/ 7511143 w 10664890"/>
              <a:gd name="connsiteY11" fmla="*/ 317241 h 3601616"/>
              <a:gd name="connsiteX12" fmla="*/ 7791061 w 10664890"/>
              <a:gd name="connsiteY12" fmla="*/ 326571 h 3601616"/>
              <a:gd name="connsiteX13" fmla="*/ 8229600 w 10664890"/>
              <a:gd name="connsiteY13" fmla="*/ 307910 h 3601616"/>
              <a:gd name="connsiteX14" fmla="*/ 8724122 w 10664890"/>
              <a:gd name="connsiteY14" fmla="*/ 317241 h 3601616"/>
              <a:gd name="connsiteX15" fmla="*/ 9022702 w 10664890"/>
              <a:gd name="connsiteY15" fmla="*/ 317241 h 3601616"/>
              <a:gd name="connsiteX16" fmla="*/ 9181322 w 10664890"/>
              <a:gd name="connsiteY16" fmla="*/ 251926 h 3601616"/>
              <a:gd name="connsiteX17" fmla="*/ 9255967 w 10664890"/>
              <a:gd name="connsiteY17" fmla="*/ 214604 h 3601616"/>
              <a:gd name="connsiteX18" fmla="*/ 9461241 w 10664890"/>
              <a:gd name="connsiteY18" fmla="*/ 186612 h 3601616"/>
              <a:gd name="connsiteX19" fmla="*/ 9535886 w 10664890"/>
              <a:gd name="connsiteY19" fmla="*/ 223935 h 3601616"/>
              <a:gd name="connsiteX20" fmla="*/ 9647853 w 10664890"/>
              <a:gd name="connsiteY20" fmla="*/ 195943 h 3601616"/>
              <a:gd name="connsiteX21" fmla="*/ 9881118 w 10664890"/>
              <a:gd name="connsiteY21" fmla="*/ 195943 h 3601616"/>
              <a:gd name="connsiteX22" fmla="*/ 10440955 w 10664890"/>
              <a:gd name="connsiteY22" fmla="*/ 167951 h 3601616"/>
              <a:gd name="connsiteX23" fmla="*/ 10664890 w 10664890"/>
              <a:gd name="connsiteY23" fmla="*/ 195943 h 3601616"/>
              <a:gd name="connsiteX24" fmla="*/ 10636898 w 10664890"/>
              <a:gd name="connsiteY24" fmla="*/ 3601616 h 3601616"/>
              <a:gd name="connsiteX25" fmla="*/ 0 w 10664890"/>
              <a:gd name="connsiteY25" fmla="*/ 3470988 h 3601616"/>
              <a:gd name="connsiteX26" fmla="*/ 261257 w 10664890"/>
              <a:gd name="connsiteY26" fmla="*/ 279918 h 3601616"/>
              <a:gd name="connsiteX27" fmla="*/ 419878 w 10664890"/>
              <a:gd name="connsiteY27" fmla="*/ 242596 h 3601616"/>
              <a:gd name="connsiteX28" fmla="*/ 671804 w 10664890"/>
              <a:gd name="connsiteY28" fmla="*/ 270588 h 3601616"/>
              <a:gd name="connsiteX29" fmla="*/ 914400 w 10664890"/>
              <a:gd name="connsiteY29" fmla="*/ 279918 h 3601616"/>
              <a:gd name="connsiteX30" fmla="*/ 1129004 w 10664890"/>
              <a:gd name="connsiteY30" fmla="*/ 289249 h 3601616"/>
              <a:gd name="connsiteX31" fmla="*/ 1399592 w 10664890"/>
              <a:gd name="connsiteY31" fmla="*/ 317241 h 3601616"/>
              <a:gd name="connsiteX32" fmla="*/ 1716833 w 10664890"/>
              <a:gd name="connsiteY32" fmla="*/ 317241 h 3601616"/>
              <a:gd name="connsiteX33" fmla="*/ 1912776 w 10664890"/>
              <a:gd name="connsiteY33" fmla="*/ 298580 h 3601616"/>
              <a:gd name="connsiteX34" fmla="*/ 2155371 w 10664890"/>
              <a:gd name="connsiteY34" fmla="*/ 298580 h 3601616"/>
              <a:gd name="connsiteX35" fmla="*/ 2267339 w 10664890"/>
              <a:gd name="connsiteY35" fmla="*/ 298580 h 3601616"/>
              <a:gd name="connsiteX36" fmla="*/ 2267339 w 10664890"/>
              <a:gd name="connsiteY36" fmla="*/ 251926 h 3601616"/>
              <a:gd name="connsiteX37" fmla="*/ 2174033 w 10664890"/>
              <a:gd name="connsiteY37" fmla="*/ 242596 h 3601616"/>
              <a:gd name="connsiteX38" fmla="*/ 2146041 w 10664890"/>
              <a:gd name="connsiteY38" fmla="*/ 205273 h 3601616"/>
              <a:gd name="connsiteX39" fmla="*/ 2192694 w 10664890"/>
              <a:gd name="connsiteY39" fmla="*/ 0 h 3601616"/>
              <a:gd name="connsiteX40" fmla="*/ 3069771 w 10664890"/>
              <a:gd name="connsiteY40" fmla="*/ 55984 h 3601616"/>
              <a:gd name="connsiteX41" fmla="*/ 3153747 w 10664890"/>
              <a:gd name="connsiteY41" fmla="*/ 195943 h 3601616"/>
              <a:gd name="connsiteX42" fmla="*/ 3060441 w 10664890"/>
              <a:gd name="connsiteY42" fmla="*/ 242596 h 3601616"/>
              <a:gd name="connsiteX43" fmla="*/ 3079102 w 10664890"/>
              <a:gd name="connsiteY43" fmla="*/ 317241 h 3601616"/>
              <a:gd name="connsiteX44" fmla="*/ 3648269 w 10664890"/>
              <a:gd name="connsiteY44" fmla="*/ 317241 h 3601616"/>
              <a:gd name="connsiteX45" fmla="*/ 3741576 w 10664890"/>
              <a:gd name="connsiteY45" fmla="*/ 307910 h 360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664890" h="3601616">
                <a:moveTo>
                  <a:pt x="3741576" y="307910"/>
                </a:moveTo>
                <a:lnTo>
                  <a:pt x="3937518" y="298580"/>
                </a:lnTo>
                <a:lnTo>
                  <a:pt x="4217437" y="298580"/>
                </a:lnTo>
                <a:lnTo>
                  <a:pt x="4273420" y="317241"/>
                </a:lnTo>
                <a:lnTo>
                  <a:pt x="4637314" y="317241"/>
                </a:lnTo>
                <a:lnTo>
                  <a:pt x="4973216" y="298580"/>
                </a:lnTo>
                <a:lnTo>
                  <a:pt x="5570376" y="326571"/>
                </a:lnTo>
                <a:lnTo>
                  <a:pt x="6046237" y="317241"/>
                </a:lnTo>
                <a:lnTo>
                  <a:pt x="6596743" y="307910"/>
                </a:lnTo>
                <a:lnTo>
                  <a:pt x="6895322" y="307910"/>
                </a:lnTo>
                <a:lnTo>
                  <a:pt x="7203233" y="335902"/>
                </a:lnTo>
                <a:lnTo>
                  <a:pt x="7511143" y="317241"/>
                </a:lnTo>
                <a:lnTo>
                  <a:pt x="7791061" y="326571"/>
                </a:lnTo>
                <a:lnTo>
                  <a:pt x="8229600" y="307910"/>
                </a:lnTo>
                <a:lnTo>
                  <a:pt x="8724122" y="317241"/>
                </a:lnTo>
                <a:lnTo>
                  <a:pt x="9022702" y="317241"/>
                </a:lnTo>
                <a:lnTo>
                  <a:pt x="9181322" y="251926"/>
                </a:lnTo>
                <a:lnTo>
                  <a:pt x="9255967" y="214604"/>
                </a:lnTo>
                <a:lnTo>
                  <a:pt x="9461241" y="186612"/>
                </a:lnTo>
                <a:lnTo>
                  <a:pt x="9535886" y="223935"/>
                </a:lnTo>
                <a:lnTo>
                  <a:pt x="9647853" y="195943"/>
                </a:lnTo>
                <a:lnTo>
                  <a:pt x="9881118" y="195943"/>
                </a:lnTo>
                <a:lnTo>
                  <a:pt x="10440955" y="167951"/>
                </a:lnTo>
                <a:lnTo>
                  <a:pt x="10664890" y="195943"/>
                </a:lnTo>
                <a:lnTo>
                  <a:pt x="10636898" y="3601616"/>
                </a:lnTo>
                <a:lnTo>
                  <a:pt x="0" y="3470988"/>
                </a:lnTo>
                <a:lnTo>
                  <a:pt x="261257" y="279918"/>
                </a:lnTo>
                <a:lnTo>
                  <a:pt x="419878" y="242596"/>
                </a:lnTo>
                <a:lnTo>
                  <a:pt x="671804" y="270588"/>
                </a:lnTo>
                <a:lnTo>
                  <a:pt x="914400" y="279918"/>
                </a:lnTo>
                <a:lnTo>
                  <a:pt x="1129004" y="289249"/>
                </a:lnTo>
                <a:lnTo>
                  <a:pt x="1399592" y="317241"/>
                </a:lnTo>
                <a:lnTo>
                  <a:pt x="1716833" y="317241"/>
                </a:lnTo>
                <a:lnTo>
                  <a:pt x="1912776" y="298580"/>
                </a:lnTo>
                <a:lnTo>
                  <a:pt x="2155371" y="298580"/>
                </a:lnTo>
                <a:lnTo>
                  <a:pt x="2267339" y="298580"/>
                </a:lnTo>
                <a:lnTo>
                  <a:pt x="2267339" y="251926"/>
                </a:lnTo>
                <a:lnTo>
                  <a:pt x="2174033" y="242596"/>
                </a:lnTo>
                <a:lnTo>
                  <a:pt x="2146041" y="205273"/>
                </a:lnTo>
                <a:lnTo>
                  <a:pt x="2192694" y="0"/>
                </a:lnTo>
                <a:lnTo>
                  <a:pt x="3069771" y="55984"/>
                </a:lnTo>
                <a:lnTo>
                  <a:pt x="3153747" y="195943"/>
                </a:lnTo>
                <a:lnTo>
                  <a:pt x="3060441" y="242596"/>
                </a:lnTo>
                <a:lnTo>
                  <a:pt x="3079102" y="317241"/>
                </a:lnTo>
                <a:lnTo>
                  <a:pt x="3648269" y="317241"/>
                </a:lnTo>
                <a:lnTo>
                  <a:pt x="3741576" y="3079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63579" y="5550569"/>
            <a:ext cx="4278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101 years old</a:t>
            </a:r>
            <a:endParaRPr lang="ko-KR" altLang="en-US" sz="4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501746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2203" y="2513045"/>
            <a:ext cx="56845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Where is he from?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 useBgFill="1">
        <p:nvSpPr>
          <p:cNvPr id="3" name="Freeform 2"/>
          <p:cNvSpPr/>
          <p:nvPr/>
        </p:nvSpPr>
        <p:spPr>
          <a:xfrm>
            <a:off x="625151" y="2985796"/>
            <a:ext cx="10664890" cy="3601616"/>
          </a:xfrm>
          <a:custGeom>
            <a:avLst/>
            <a:gdLst>
              <a:gd name="connsiteX0" fmla="*/ 3741576 w 10664890"/>
              <a:gd name="connsiteY0" fmla="*/ 307910 h 3601616"/>
              <a:gd name="connsiteX1" fmla="*/ 3937518 w 10664890"/>
              <a:gd name="connsiteY1" fmla="*/ 298580 h 3601616"/>
              <a:gd name="connsiteX2" fmla="*/ 4217437 w 10664890"/>
              <a:gd name="connsiteY2" fmla="*/ 298580 h 3601616"/>
              <a:gd name="connsiteX3" fmla="*/ 4273420 w 10664890"/>
              <a:gd name="connsiteY3" fmla="*/ 317241 h 3601616"/>
              <a:gd name="connsiteX4" fmla="*/ 4637314 w 10664890"/>
              <a:gd name="connsiteY4" fmla="*/ 317241 h 3601616"/>
              <a:gd name="connsiteX5" fmla="*/ 4973216 w 10664890"/>
              <a:gd name="connsiteY5" fmla="*/ 298580 h 3601616"/>
              <a:gd name="connsiteX6" fmla="*/ 5570376 w 10664890"/>
              <a:gd name="connsiteY6" fmla="*/ 326571 h 3601616"/>
              <a:gd name="connsiteX7" fmla="*/ 6046237 w 10664890"/>
              <a:gd name="connsiteY7" fmla="*/ 317241 h 3601616"/>
              <a:gd name="connsiteX8" fmla="*/ 6596743 w 10664890"/>
              <a:gd name="connsiteY8" fmla="*/ 307910 h 3601616"/>
              <a:gd name="connsiteX9" fmla="*/ 6895322 w 10664890"/>
              <a:gd name="connsiteY9" fmla="*/ 307910 h 3601616"/>
              <a:gd name="connsiteX10" fmla="*/ 7203233 w 10664890"/>
              <a:gd name="connsiteY10" fmla="*/ 335902 h 3601616"/>
              <a:gd name="connsiteX11" fmla="*/ 7511143 w 10664890"/>
              <a:gd name="connsiteY11" fmla="*/ 317241 h 3601616"/>
              <a:gd name="connsiteX12" fmla="*/ 7791061 w 10664890"/>
              <a:gd name="connsiteY12" fmla="*/ 326571 h 3601616"/>
              <a:gd name="connsiteX13" fmla="*/ 8229600 w 10664890"/>
              <a:gd name="connsiteY13" fmla="*/ 307910 h 3601616"/>
              <a:gd name="connsiteX14" fmla="*/ 8724122 w 10664890"/>
              <a:gd name="connsiteY14" fmla="*/ 317241 h 3601616"/>
              <a:gd name="connsiteX15" fmla="*/ 9022702 w 10664890"/>
              <a:gd name="connsiteY15" fmla="*/ 317241 h 3601616"/>
              <a:gd name="connsiteX16" fmla="*/ 9181322 w 10664890"/>
              <a:gd name="connsiteY16" fmla="*/ 251926 h 3601616"/>
              <a:gd name="connsiteX17" fmla="*/ 9255967 w 10664890"/>
              <a:gd name="connsiteY17" fmla="*/ 214604 h 3601616"/>
              <a:gd name="connsiteX18" fmla="*/ 9461241 w 10664890"/>
              <a:gd name="connsiteY18" fmla="*/ 186612 h 3601616"/>
              <a:gd name="connsiteX19" fmla="*/ 9535886 w 10664890"/>
              <a:gd name="connsiteY19" fmla="*/ 223935 h 3601616"/>
              <a:gd name="connsiteX20" fmla="*/ 9647853 w 10664890"/>
              <a:gd name="connsiteY20" fmla="*/ 195943 h 3601616"/>
              <a:gd name="connsiteX21" fmla="*/ 9881118 w 10664890"/>
              <a:gd name="connsiteY21" fmla="*/ 195943 h 3601616"/>
              <a:gd name="connsiteX22" fmla="*/ 10440955 w 10664890"/>
              <a:gd name="connsiteY22" fmla="*/ 167951 h 3601616"/>
              <a:gd name="connsiteX23" fmla="*/ 10664890 w 10664890"/>
              <a:gd name="connsiteY23" fmla="*/ 195943 h 3601616"/>
              <a:gd name="connsiteX24" fmla="*/ 10636898 w 10664890"/>
              <a:gd name="connsiteY24" fmla="*/ 3601616 h 3601616"/>
              <a:gd name="connsiteX25" fmla="*/ 0 w 10664890"/>
              <a:gd name="connsiteY25" fmla="*/ 3470988 h 3601616"/>
              <a:gd name="connsiteX26" fmla="*/ 261257 w 10664890"/>
              <a:gd name="connsiteY26" fmla="*/ 279918 h 3601616"/>
              <a:gd name="connsiteX27" fmla="*/ 419878 w 10664890"/>
              <a:gd name="connsiteY27" fmla="*/ 242596 h 3601616"/>
              <a:gd name="connsiteX28" fmla="*/ 671804 w 10664890"/>
              <a:gd name="connsiteY28" fmla="*/ 270588 h 3601616"/>
              <a:gd name="connsiteX29" fmla="*/ 914400 w 10664890"/>
              <a:gd name="connsiteY29" fmla="*/ 279918 h 3601616"/>
              <a:gd name="connsiteX30" fmla="*/ 1129004 w 10664890"/>
              <a:gd name="connsiteY30" fmla="*/ 289249 h 3601616"/>
              <a:gd name="connsiteX31" fmla="*/ 1399592 w 10664890"/>
              <a:gd name="connsiteY31" fmla="*/ 317241 h 3601616"/>
              <a:gd name="connsiteX32" fmla="*/ 1716833 w 10664890"/>
              <a:gd name="connsiteY32" fmla="*/ 317241 h 3601616"/>
              <a:gd name="connsiteX33" fmla="*/ 1912776 w 10664890"/>
              <a:gd name="connsiteY33" fmla="*/ 298580 h 3601616"/>
              <a:gd name="connsiteX34" fmla="*/ 2155371 w 10664890"/>
              <a:gd name="connsiteY34" fmla="*/ 298580 h 3601616"/>
              <a:gd name="connsiteX35" fmla="*/ 2267339 w 10664890"/>
              <a:gd name="connsiteY35" fmla="*/ 298580 h 3601616"/>
              <a:gd name="connsiteX36" fmla="*/ 2267339 w 10664890"/>
              <a:gd name="connsiteY36" fmla="*/ 251926 h 3601616"/>
              <a:gd name="connsiteX37" fmla="*/ 2174033 w 10664890"/>
              <a:gd name="connsiteY37" fmla="*/ 242596 h 3601616"/>
              <a:gd name="connsiteX38" fmla="*/ 2146041 w 10664890"/>
              <a:gd name="connsiteY38" fmla="*/ 205273 h 3601616"/>
              <a:gd name="connsiteX39" fmla="*/ 2192694 w 10664890"/>
              <a:gd name="connsiteY39" fmla="*/ 0 h 3601616"/>
              <a:gd name="connsiteX40" fmla="*/ 3069771 w 10664890"/>
              <a:gd name="connsiteY40" fmla="*/ 55984 h 3601616"/>
              <a:gd name="connsiteX41" fmla="*/ 3153747 w 10664890"/>
              <a:gd name="connsiteY41" fmla="*/ 195943 h 3601616"/>
              <a:gd name="connsiteX42" fmla="*/ 3060441 w 10664890"/>
              <a:gd name="connsiteY42" fmla="*/ 242596 h 3601616"/>
              <a:gd name="connsiteX43" fmla="*/ 3079102 w 10664890"/>
              <a:gd name="connsiteY43" fmla="*/ 317241 h 3601616"/>
              <a:gd name="connsiteX44" fmla="*/ 3648269 w 10664890"/>
              <a:gd name="connsiteY44" fmla="*/ 317241 h 3601616"/>
              <a:gd name="connsiteX45" fmla="*/ 3741576 w 10664890"/>
              <a:gd name="connsiteY45" fmla="*/ 307910 h 360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664890" h="3601616">
                <a:moveTo>
                  <a:pt x="3741576" y="307910"/>
                </a:moveTo>
                <a:lnTo>
                  <a:pt x="3937518" y="298580"/>
                </a:lnTo>
                <a:lnTo>
                  <a:pt x="4217437" y="298580"/>
                </a:lnTo>
                <a:lnTo>
                  <a:pt x="4273420" y="317241"/>
                </a:lnTo>
                <a:lnTo>
                  <a:pt x="4637314" y="317241"/>
                </a:lnTo>
                <a:lnTo>
                  <a:pt x="4973216" y="298580"/>
                </a:lnTo>
                <a:lnTo>
                  <a:pt x="5570376" y="326571"/>
                </a:lnTo>
                <a:lnTo>
                  <a:pt x="6046237" y="317241"/>
                </a:lnTo>
                <a:lnTo>
                  <a:pt x="6596743" y="307910"/>
                </a:lnTo>
                <a:lnTo>
                  <a:pt x="6895322" y="307910"/>
                </a:lnTo>
                <a:lnTo>
                  <a:pt x="7203233" y="335902"/>
                </a:lnTo>
                <a:lnTo>
                  <a:pt x="7511143" y="317241"/>
                </a:lnTo>
                <a:lnTo>
                  <a:pt x="7791061" y="326571"/>
                </a:lnTo>
                <a:lnTo>
                  <a:pt x="8229600" y="307910"/>
                </a:lnTo>
                <a:lnTo>
                  <a:pt x="8724122" y="317241"/>
                </a:lnTo>
                <a:lnTo>
                  <a:pt x="9022702" y="317241"/>
                </a:lnTo>
                <a:lnTo>
                  <a:pt x="9181322" y="251926"/>
                </a:lnTo>
                <a:lnTo>
                  <a:pt x="9255967" y="214604"/>
                </a:lnTo>
                <a:lnTo>
                  <a:pt x="9461241" y="186612"/>
                </a:lnTo>
                <a:lnTo>
                  <a:pt x="9535886" y="223935"/>
                </a:lnTo>
                <a:lnTo>
                  <a:pt x="9647853" y="195943"/>
                </a:lnTo>
                <a:lnTo>
                  <a:pt x="9881118" y="195943"/>
                </a:lnTo>
                <a:lnTo>
                  <a:pt x="10440955" y="167951"/>
                </a:lnTo>
                <a:lnTo>
                  <a:pt x="10664890" y="195943"/>
                </a:lnTo>
                <a:lnTo>
                  <a:pt x="10636898" y="3601616"/>
                </a:lnTo>
                <a:lnTo>
                  <a:pt x="0" y="3470988"/>
                </a:lnTo>
                <a:lnTo>
                  <a:pt x="261257" y="279918"/>
                </a:lnTo>
                <a:lnTo>
                  <a:pt x="419878" y="242596"/>
                </a:lnTo>
                <a:lnTo>
                  <a:pt x="671804" y="270588"/>
                </a:lnTo>
                <a:lnTo>
                  <a:pt x="914400" y="279918"/>
                </a:lnTo>
                <a:lnTo>
                  <a:pt x="1129004" y="289249"/>
                </a:lnTo>
                <a:lnTo>
                  <a:pt x="1399592" y="317241"/>
                </a:lnTo>
                <a:lnTo>
                  <a:pt x="1716833" y="317241"/>
                </a:lnTo>
                <a:lnTo>
                  <a:pt x="1912776" y="298580"/>
                </a:lnTo>
                <a:lnTo>
                  <a:pt x="2155371" y="298580"/>
                </a:lnTo>
                <a:lnTo>
                  <a:pt x="2267339" y="298580"/>
                </a:lnTo>
                <a:lnTo>
                  <a:pt x="2267339" y="251926"/>
                </a:lnTo>
                <a:lnTo>
                  <a:pt x="2174033" y="242596"/>
                </a:lnTo>
                <a:lnTo>
                  <a:pt x="2146041" y="205273"/>
                </a:lnTo>
                <a:lnTo>
                  <a:pt x="2192694" y="0"/>
                </a:lnTo>
                <a:lnTo>
                  <a:pt x="3069771" y="55984"/>
                </a:lnTo>
                <a:lnTo>
                  <a:pt x="3153747" y="195943"/>
                </a:lnTo>
                <a:lnTo>
                  <a:pt x="3060441" y="242596"/>
                </a:lnTo>
                <a:lnTo>
                  <a:pt x="3079102" y="317241"/>
                </a:lnTo>
                <a:lnTo>
                  <a:pt x="3648269" y="317241"/>
                </a:lnTo>
                <a:lnTo>
                  <a:pt x="3741576" y="3079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363579" y="5550569"/>
            <a:ext cx="55451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Cheshire, England</a:t>
            </a:r>
            <a:endParaRPr lang="ko-KR" altLang="en-US" sz="4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000418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6635" y="2304497"/>
            <a:ext cx="95253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How long has he been retired? 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 useBgFill="1">
        <p:nvSpPr>
          <p:cNvPr id="3" name="Freeform 2"/>
          <p:cNvSpPr/>
          <p:nvPr/>
        </p:nvSpPr>
        <p:spPr>
          <a:xfrm>
            <a:off x="625151" y="2985796"/>
            <a:ext cx="10664890" cy="3601616"/>
          </a:xfrm>
          <a:custGeom>
            <a:avLst/>
            <a:gdLst>
              <a:gd name="connsiteX0" fmla="*/ 3741576 w 10664890"/>
              <a:gd name="connsiteY0" fmla="*/ 307910 h 3601616"/>
              <a:gd name="connsiteX1" fmla="*/ 3937518 w 10664890"/>
              <a:gd name="connsiteY1" fmla="*/ 298580 h 3601616"/>
              <a:gd name="connsiteX2" fmla="*/ 4217437 w 10664890"/>
              <a:gd name="connsiteY2" fmla="*/ 298580 h 3601616"/>
              <a:gd name="connsiteX3" fmla="*/ 4273420 w 10664890"/>
              <a:gd name="connsiteY3" fmla="*/ 317241 h 3601616"/>
              <a:gd name="connsiteX4" fmla="*/ 4637314 w 10664890"/>
              <a:gd name="connsiteY4" fmla="*/ 317241 h 3601616"/>
              <a:gd name="connsiteX5" fmla="*/ 4973216 w 10664890"/>
              <a:gd name="connsiteY5" fmla="*/ 298580 h 3601616"/>
              <a:gd name="connsiteX6" fmla="*/ 5570376 w 10664890"/>
              <a:gd name="connsiteY6" fmla="*/ 326571 h 3601616"/>
              <a:gd name="connsiteX7" fmla="*/ 6046237 w 10664890"/>
              <a:gd name="connsiteY7" fmla="*/ 317241 h 3601616"/>
              <a:gd name="connsiteX8" fmla="*/ 6596743 w 10664890"/>
              <a:gd name="connsiteY8" fmla="*/ 307910 h 3601616"/>
              <a:gd name="connsiteX9" fmla="*/ 6895322 w 10664890"/>
              <a:gd name="connsiteY9" fmla="*/ 307910 h 3601616"/>
              <a:gd name="connsiteX10" fmla="*/ 7203233 w 10664890"/>
              <a:gd name="connsiteY10" fmla="*/ 335902 h 3601616"/>
              <a:gd name="connsiteX11" fmla="*/ 7511143 w 10664890"/>
              <a:gd name="connsiteY11" fmla="*/ 317241 h 3601616"/>
              <a:gd name="connsiteX12" fmla="*/ 7791061 w 10664890"/>
              <a:gd name="connsiteY12" fmla="*/ 326571 h 3601616"/>
              <a:gd name="connsiteX13" fmla="*/ 8229600 w 10664890"/>
              <a:gd name="connsiteY13" fmla="*/ 307910 h 3601616"/>
              <a:gd name="connsiteX14" fmla="*/ 8724122 w 10664890"/>
              <a:gd name="connsiteY14" fmla="*/ 317241 h 3601616"/>
              <a:gd name="connsiteX15" fmla="*/ 9022702 w 10664890"/>
              <a:gd name="connsiteY15" fmla="*/ 317241 h 3601616"/>
              <a:gd name="connsiteX16" fmla="*/ 9181322 w 10664890"/>
              <a:gd name="connsiteY16" fmla="*/ 251926 h 3601616"/>
              <a:gd name="connsiteX17" fmla="*/ 9255967 w 10664890"/>
              <a:gd name="connsiteY17" fmla="*/ 214604 h 3601616"/>
              <a:gd name="connsiteX18" fmla="*/ 9461241 w 10664890"/>
              <a:gd name="connsiteY18" fmla="*/ 186612 h 3601616"/>
              <a:gd name="connsiteX19" fmla="*/ 9535886 w 10664890"/>
              <a:gd name="connsiteY19" fmla="*/ 223935 h 3601616"/>
              <a:gd name="connsiteX20" fmla="*/ 9647853 w 10664890"/>
              <a:gd name="connsiteY20" fmla="*/ 195943 h 3601616"/>
              <a:gd name="connsiteX21" fmla="*/ 9881118 w 10664890"/>
              <a:gd name="connsiteY21" fmla="*/ 195943 h 3601616"/>
              <a:gd name="connsiteX22" fmla="*/ 10440955 w 10664890"/>
              <a:gd name="connsiteY22" fmla="*/ 167951 h 3601616"/>
              <a:gd name="connsiteX23" fmla="*/ 10664890 w 10664890"/>
              <a:gd name="connsiteY23" fmla="*/ 195943 h 3601616"/>
              <a:gd name="connsiteX24" fmla="*/ 10636898 w 10664890"/>
              <a:gd name="connsiteY24" fmla="*/ 3601616 h 3601616"/>
              <a:gd name="connsiteX25" fmla="*/ 0 w 10664890"/>
              <a:gd name="connsiteY25" fmla="*/ 3470988 h 3601616"/>
              <a:gd name="connsiteX26" fmla="*/ 261257 w 10664890"/>
              <a:gd name="connsiteY26" fmla="*/ 279918 h 3601616"/>
              <a:gd name="connsiteX27" fmla="*/ 419878 w 10664890"/>
              <a:gd name="connsiteY27" fmla="*/ 242596 h 3601616"/>
              <a:gd name="connsiteX28" fmla="*/ 671804 w 10664890"/>
              <a:gd name="connsiteY28" fmla="*/ 270588 h 3601616"/>
              <a:gd name="connsiteX29" fmla="*/ 914400 w 10664890"/>
              <a:gd name="connsiteY29" fmla="*/ 279918 h 3601616"/>
              <a:gd name="connsiteX30" fmla="*/ 1129004 w 10664890"/>
              <a:gd name="connsiteY30" fmla="*/ 289249 h 3601616"/>
              <a:gd name="connsiteX31" fmla="*/ 1399592 w 10664890"/>
              <a:gd name="connsiteY31" fmla="*/ 317241 h 3601616"/>
              <a:gd name="connsiteX32" fmla="*/ 1716833 w 10664890"/>
              <a:gd name="connsiteY32" fmla="*/ 317241 h 3601616"/>
              <a:gd name="connsiteX33" fmla="*/ 1912776 w 10664890"/>
              <a:gd name="connsiteY33" fmla="*/ 298580 h 3601616"/>
              <a:gd name="connsiteX34" fmla="*/ 2155371 w 10664890"/>
              <a:gd name="connsiteY34" fmla="*/ 298580 h 3601616"/>
              <a:gd name="connsiteX35" fmla="*/ 2267339 w 10664890"/>
              <a:gd name="connsiteY35" fmla="*/ 298580 h 3601616"/>
              <a:gd name="connsiteX36" fmla="*/ 2267339 w 10664890"/>
              <a:gd name="connsiteY36" fmla="*/ 251926 h 3601616"/>
              <a:gd name="connsiteX37" fmla="*/ 2174033 w 10664890"/>
              <a:gd name="connsiteY37" fmla="*/ 242596 h 3601616"/>
              <a:gd name="connsiteX38" fmla="*/ 2146041 w 10664890"/>
              <a:gd name="connsiteY38" fmla="*/ 205273 h 3601616"/>
              <a:gd name="connsiteX39" fmla="*/ 2192694 w 10664890"/>
              <a:gd name="connsiteY39" fmla="*/ 0 h 3601616"/>
              <a:gd name="connsiteX40" fmla="*/ 3069771 w 10664890"/>
              <a:gd name="connsiteY40" fmla="*/ 55984 h 3601616"/>
              <a:gd name="connsiteX41" fmla="*/ 3153747 w 10664890"/>
              <a:gd name="connsiteY41" fmla="*/ 195943 h 3601616"/>
              <a:gd name="connsiteX42" fmla="*/ 3060441 w 10664890"/>
              <a:gd name="connsiteY42" fmla="*/ 242596 h 3601616"/>
              <a:gd name="connsiteX43" fmla="*/ 3079102 w 10664890"/>
              <a:gd name="connsiteY43" fmla="*/ 317241 h 3601616"/>
              <a:gd name="connsiteX44" fmla="*/ 3648269 w 10664890"/>
              <a:gd name="connsiteY44" fmla="*/ 317241 h 3601616"/>
              <a:gd name="connsiteX45" fmla="*/ 3741576 w 10664890"/>
              <a:gd name="connsiteY45" fmla="*/ 307910 h 360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664890" h="3601616">
                <a:moveTo>
                  <a:pt x="3741576" y="307910"/>
                </a:moveTo>
                <a:lnTo>
                  <a:pt x="3937518" y="298580"/>
                </a:lnTo>
                <a:lnTo>
                  <a:pt x="4217437" y="298580"/>
                </a:lnTo>
                <a:lnTo>
                  <a:pt x="4273420" y="317241"/>
                </a:lnTo>
                <a:lnTo>
                  <a:pt x="4637314" y="317241"/>
                </a:lnTo>
                <a:lnTo>
                  <a:pt x="4973216" y="298580"/>
                </a:lnTo>
                <a:lnTo>
                  <a:pt x="5570376" y="326571"/>
                </a:lnTo>
                <a:lnTo>
                  <a:pt x="6046237" y="317241"/>
                </a:lnTo>
                <a:lnTo>
                  <a:pt x="6596743" y="307910"/>
                </a:lnTo>
                <a:lnTo>
                  <a:pt x="6895322" y="307910"/>
                </a:lnTo>
                <a:lnTo>
                  <a:pt x="7203233" y="335902"/>
                </a:lnTo>
                <a:lnTo>
                  <a:pt x="7511143" y="317241"/>
                </a:lnTo>
                <a:lnTo>
                  <a:pt x="7791061" y="326571"/>
                </a:lnTo>
                <a:lnTo>
                  <a:pt x="8229600" y="307910"/>
                </a:lnTo>
                <a:lnTo>
                  <a:pt x="8724122" y="317241"/>
                </a:lnTo>
                <a:lnTo>
                  <a:pt x="9022702" y="317241"/>
                </a:lnTo>
                <a:lnTo>
                  <a:pt x="9181322" y="251926"/>
                </a:lnTo>
                <a:lnTo>
                  <a:pt x="9255967" y="214604"/>
                </a:lnTo>
                <a:lnTo>
                  <a:pt x="9461241" y="186612"/>
                </a:lnTo>
                <a:lnTo>
                  <a:pt x="9535886" y="223935"/>
                </a:lnTo>
                <a:lnTo>
                  <a:pt x="9647853" y="195943"/>
                </a:lnTo>
                <a:lnTo>
                  <a:pt x="9881118" y="195943"/>
                </a:lnTo>
                <a:lnTo>
                  <a:pt x="10440955" y="167951"/>
                </a:lnTo>
                <a:lnTo>
                  <a:pt x="10664890" y="195943"/>
                </a:lnTo>
                <a:lnTo>
                  <a:pt x="10636898" y="3601616"/>
                </a:lnTo>
                <a:lnTo>
                  <a:pt x="0" y="3470988"/>
                </a:lnTo>
                <a:lnTo>
                  <a:pt x="261257" y="279918"/>
                </a:lnTo>
                <a:lnTo>
                  <a:pt x="419878" y="242596"/>
                </a:lnTo>
                <a:lnTo>
                  <a:pt x="671804" y="270588"/>
                </a:lnTo>
                <a:lnTo>
                  <a:pt x="914400" y="279918"/>
                </a:lnTo>
                <a:lnTo>
                  <a:pt x="1129004" y="289249"/>
                </a:lnTo>
                <a:lnTo>
                  <a:pt x="1399592" y="317241"/>
                </a:lnTo>
                <a:lnTo>
                  <a:pt x="1716833" y="317241"/>
                </a:lnTo>
                <a:lnTo>
                  <a:pt x="1912776" y="298580"/>
                </a:lnTo>
                <a:lnTo>
                  <a:pt x="2155371" y="298580"/>
                </a:lnTo>
                <a:lnTo>
                  <a:pt x="2267339" y="298580"/>
                </a:lnTo>
                <a:lnTo>
                  <a:pt x="2267339" y="251926"/>
                </a:lnTo>
                <a:lnTo>
                  <a:pt x="2174033" y="242596"/>
                </a:lnTo>
                <a:lnTo>
                  <a:pt x="2146041" y="205273"/>
                </a:lnTo>
                <a:lnTo>
                  <a:pt x="2192694" y="0"/>
                </a:lnTo>
                <a:lnTo>
                  <a:pt x="3069771" y="55984"/>
                </a:lnTo>
                <a:lnTo>
                  <a:pt x="3153747" y="195943"/>
                </a:lnTo>
                <a:lnTo>
                  <a:pt x="3060441" y="242596"/>
                </a:lnTo>
                <a:lnTo>
                  <a:pt x="3079102" y="317241"/>
                </a:lnTo>
                <a:lnTo>
                  <a:pt x="3648269" y="317241"/>
                </a:lnTo>
                <a:lnTo>
                  <a:pt x="3741576" y="3079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363579" y="5550569"/>
            <a:ext cx="29931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38 years </a:t>
            </a:r>
            <a:endParaRPr lang="ko-KR" altLang="en-US" sz="4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3219296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49358" y="1694897"/>
            <a:ext cx="57278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How is he robbing </a:t>
            </a:r>
            <a:b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</a:br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the government? 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 useBgFill="1">
        <p:nvSpPr>
          <p:cNvPr id="3" name="Freeform 2"/>
          <p:cNvSpPr/>
          <p:nvPr/>
        </p:nvSpPr>
        <p:spPr>
          <a:xfrm>
            <a:off x="625151" y="2985796"/>
            <a:ext cx="10664890" cy="3601616"/>
          </a:xfrm>
          <a:custGeom>
            <a:avLst/>
            <a:gdLst>
              <a:gd name="connsiteX0" fmla="*/ 3741576 w 10664890"/>
              <a:gd name="connsiteY0" fmla="*/ 307910 h 3601616"/>
              <a:gd name="connsiteX1" fmla="*/ 3937518 w 10664890"/>
              <a:gd name="connsiteY1" fmla="*/ 298580 h 3601616"/>
              <a:gd name="connsiteX2" fmla="*/ 4217437 w 10664890"/>
              <a:gd name="connsiteY2" fmla="*/ 298580 h 3601616"/>
              <a:gd name="connsiteX3" fmla="*/ 4273420 w 10664890"/>
              <a:gd name="connsiteY3" fmla="*/ 317241 h 3601616"/>
              <a:gd name="connsiteX4" fmla="*/ 4637314 w 10664890"/>
              <a:gd name="connsiteY4" fmla="*/ 317241 h 3601616"/>
              <a:gd name="connsiteX5" fmla="*/ 4973216 w 10664890"/>
              <a:gd name="connsiteY5" fmla="*/ 298580 h 3601616"/>
              <a:gd name="connsiteX6" fmla="*/ 5570376 w 10664890"/>
              <a:gd name="connsiteY6" fmla="*/ 326571 h 3601616"/>
              <a:gd name="connsiteX7" fmla="*/ 6046237 w 10664890"/>
              <a:gd name="connsiteY7" fmla="*/ 317241 h 3601616"/>
              <a:gd name="connsiteX8" fmla="*/ 6596743 w 10664890"/>
              <a:gd name="connsiteY8" fmla="*/ 307910 h 3601616"/>
              <a:gd name="connsiteX9" fmla="*/ 6895322 w 10664890"/>
              <a:gd name="connsiteY9" fmla="*/ 307910 h 3601616"/>
              <a:gd name="connsiteX10" fmla="*/ 7203233 w 10664890"/>
              <a:gd name="connsiteY10" fmla="*/ 335902 h 3601616"/>
              <a:gd name="connsiteX11" fmla="*/ 7511143 w 10664890"/>
              <a:gd name="connsiteY11" fmla="*/ 317241 h 3601616"/>
              <a:gd name="connsiteX12" fmla="*/ 7791061 w 10664890"/>
              <a:gd name="connsiteY12" fmla="*/ 326571 h 3601616"/>
              <a:gd name="connsiteX13" fmla="*/ 8229600 w 10664890"/>
              <a:gd name="connsiteY13" fmla="*/ 307910 h 3601616"/>
              <a:gd name="connsiteX14" fmla="*/ 8724122 w 10664890"/>
              <a:gd name="connsiteY14" fmla="*/ 317241 h 3601616"/>
              <a:gd name="connsiteX15" fmla="*/ 9022702 w 10664890"/>
              <a:gd name="connsiteY15" fmla="*/ 317241 h 3601616"/>
              <a:gd name="connsiteX16" fmla="*/ 9181322 w 10664890"/>
              <a:gd name="connsiteY16" fmla="*/ 251926 h 3601616"/>
              <a:gd name="connsiteX17" fmla="*/ 9255967 w 10664890"/>
              <a:gd name="connsiteY17" fmla="*/ 214604 h 3601616"/>
              <a:gd name="connsiteX18" fmla="*/ 9461241 w 10664890"/>
              <a:gd name="connsiteY18" fmla="*/ 186612 h 3601616"/>
              <a:gd name="connsiteX19" fmla="*/ 9535886 w 10664890"/>
              <a:gd name="connsiteY19" fmla="*/ 223935 h 3601616"/>
              <a:gd name="connsiteX20" fmla="*/ 9647853 w 10664890"/>
              <a:gd name="connsiteY20" fmla="*/ 195943 h 3601616"/>
              <a:gd name="connsiteX21" fmla="*/ 9881118 w 10664890"/>
              <a:gd name="connsiteY21" fmla="*/ 195943 h 3601616"/>
              <a:gd name="connsiteX22" fmla="*/ 10440955 w 10664890"/>
              <a:gd name="connsiteY22" fmla="*/ 167951 h 3601616"/>
              <a:gd name="connsiteX23" fmla="*/ 10664890 w 10664890"/>
              <a:gd name="connsiteY23" fmla="*/ 195943 h 3601616"/>
              <a:gd name="connsiteX24" fmla="*/ 10636898 w 10664890"/>
              <a:gd name="connsiteY24" fmla="*/ 3601616 h 3601616"/>
              <a:gd name="connsiteX25" fmla="*/ 0 w 10664890"/>
              <a:gd name="connsiteY25" fmla="*/ 3470988 h 3601616"/>
              <a:gd name="connsiteX26" fmla="*/ 261257 w 10664890"/>
              <a:gd name="connsiteY26" fmla="*/ 279918 h 3601616"/>
              <a:gd name="connsiteX27" fmla="*/ 419878 w 10664890"/>
              <a:gd name="connsiteY27" fmla="*/ 242596 h 3601616"/>
              <a:gd name="connsiteX28" fmla="*/ 671804 w 10664890"/>
              <a:gd name="connsiteY28" fmla="*/ 270588 h 3601616"/>
              <a:gd name="connsiteX29" fmla="*/ 914400 w 10664890"/>
              <a:gd name="connsiteY29" fmla="*/ 279918 h 3601616"/>
              <a:gd name="connsiteX30" fmla="*/ 1129004 w 10664890"/>
              <a:gd name="connsiteY30" fmla="*/ 289249 h 3601616"/>
              <a:gd name="connsiteX31" fmla="*/ 1399592 w 10664890"/>
              <a:gd name="connsiteY31" fmla="*/ 317241 h 3601616"/>
              <a:gd name="connsiteX32" fmla="*/ 1716833 w 10664890"/>
              <a:gd name="connsiteY32" fmla="*/ 317241 h 3601616"/>
              <a:gd name="connsiteX33" fmla="*/ 1912776 w 10664890"/>
              <a:gd name="connsiteY33" fmla="*/ 298580 h 3601616"/>
              <a:gd name="connsiteX34" fmla="*/ 2155371 w 10664890"/>
              <a:gd name="connsiteY34" fmla="*/ 298580 h 3601616"/>
              <a:gd name="connsiteX35" fmla="*/ 2267339 w 10664890"/>
              <a:gd name="connsiteY35" fmla="*/ 298580 h 3601616"/>
              <a:gd name="connsiteX36" fmla="*/ 2267339 w 10664890"/>
              <a:gd name="connsiteY36" fmla="*/ 251926 h 3601616"/>
              <a:gd name="connsiteX37" fmla="*/ 2174033 w 10664890"/>
              <a:gd name="connsiteY37" fmla="*/ 242596 h 3601616"/>
              <a:gd name="connsiteX38" fmla="*/ 2146041 w 10664890"/>
              <a:gd name="connsiteY38" fmla="*/ 205273 h 3601616"/>
              <a:gd name="connsiteX39" fmla="*/ 2192694 w 10664890"/>
              <a:gd name="connsiteY39" fmla="*/ 0 h 3601616"/>
              <a:gd name="connsiteX40" fmla="*/ 3069771 w 10664890"/>
              <a:gd name="connsiteY40" fmla="*/ 55984 h 3601616"/>
              <a:gd name="connsiteX41" fmla="*/ 3153747 w 10664890"/>
              <a:gd name="connsiteY41" fmla="*/ 195943 h 3601616"/>
              <a:gd name="connsiteX42" fmla="*/ 3060441 w 10664890"/>
              <a:gd name="connsiteY42" fmla="*/ 242596 h 3601616"/>
              <a:gd name="connsiteX43" fmla="*/ 3079102 w 10664890"/>
              <a:gd name="connsiteY43" fmla="*/ 317241 h 3601616"/>
              <a:gd name="connsiteX44" fmla="*/ 3648269 w 10664890"/>
              <a:gd name="connsiteY44" fmla="*/ 317241 h 3601616"/>
              <a:gd name="connsiteX45" fmla="*/ 3741576 w 10664890"/>
              <a:gd name="connsiteY45" fmla="*/ 307910 h 360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664890" h="3601616">
                <a:moveTo>
                  <a:pt x="3741576" y="307910"/>
                </a:moveTo>
                <a:lnTo>
                  <a:pt x="3937518" y="298580"/>
                </a:lnTo>
                <a:lnTo>
                  <a:pt x="4217437" y="298580"/>
                </a:lnTo>
                <a:lnTo>
                  <a:pt x="4273420" y="317241"/>
                </a:lnTo>
                <a:lnTo>
                  <a:pt x="4637314" y="317241"/>
                </a:lnTo>
                <a:lnTo>
                  <a:pt x="4973216" y="298580"/>
                </a:lnTo>
                <a:lnTo>
                  <a:pt x="5570376" y="326571"/>
                </a:lnTo>
                <a:lnTo>
                  <a:pt x="6046237" y="317241"/>
                </a:lnTo>
                <a:lnTo>
                  <a:pt x="6596743" y="307910"/>
                </a:lnTo>
                <a:lnTo>
                  <a:pt x="6895322" y="307910"/>
                </a:lnTo>
                <a:lnTo>
                  <a:pt x="7203233" y="335902"/>
                </a:lnTo>
                <a:lnTo>
                  <a:pt x="7511143" y="317241"/>
                </a:lnTo>
                <a:lnTo>
                  <a:pt x="7791061" y="326571"/>
                </a:lnTo>
                <a:lnTo>
                  <a:pt x="8229600" y="307910"/>
                </a:lnTo>
                <a:lnTo>
                  <a:pt x="8724122" y="317241"/>
                </a:lnTo>
                <a:lnTo>
                  <a:pt x="9022702" y="317241"/>
                </a:lnTo>
                <a:lnTo>
                  <a:pt x="9181322" y="251926"/>
                </a:lnTo>
                <a:lnTo>
                  <a:pt x="9255967" y="214604"/>
                </a:lnTo>
                <a:lnTo>
                  <a:pt x="9461241" y="186612"/>
                </a:lnTo>
                <a:lnTo>
                  <a:pt x="9535886" y="223935"/>
                </a:lnTo>
                <a:lnTo>
                  <a:pt x="9647853" y="195943"/>
                </a:lnTo>
                <a:lnTo>
                  <a:pt x="9881118" y="195943"/>
                </a:lnTo>
                <a:lnTo>
                  <a:pt x="10440955" y="167951"/>
                </a:lnTo>
                <a:lnTo>
                  <a:pt x="10664890" y="195943"/>
                </a:lnTo>
                <a:lnTo>
                  <a:pt x="10636898" y="3601616"/>
                </a:lnTo>
                <a:lnTo>
                  <a:pt x="0" y="3470988"/>
                </a:lnTo>
                <a:lnTo>
                  <a:pt x="261257" y="279918"/>
                </a:lnTo>
                <a:lnTo>
                  <a:pt x="419878" y="242596"/>
                </a:lnTo>
                <a:lnTo>
                  <a:pt x="671804" y="270588"/>
                </a:lnTo>
                <a:lnTo>
                  <a:pt x="914400" y="279918"/>
                </a:lnTo>
                <a:lnTo>
                  <a:pt x="1129004" y="289249"/>
                </a:lnTo>
                <a:lnTo>
                  <a:pt x="1399592" y="317241"/>
                </a:lnTo>
                <a:lnTo>
                  <a:pt x="1716833" y="317241"/>
                </a:lnTo>
                <a:lnTo>
                  <a:pt x="1912776" y="298580"/>
                </a:lnTo>
                <a:lnTo>
                  <a:pt x="2155371" y="298580"/>
                </a:lnTo>
                <a:lnTo>
                  <a:pt x="2267339" y="298580"/>
                </a:lnTo>
                <a:lnTo>
                  <a:pt x="2267339" y="251926"/>
                </a:lnTo>
                <a:lnTo>
                  <a:pt x="2174033" y="242596"/>
                </a:lnTo>
                <a:lnTo>
                  <a:pt x="2146041" y="205273"/>
                </a:lnTo>
                <a:lnTo>
                  <a:pt x="2192694" y="0"/>
                </a:lnTo>
                <a:lnTo>
                  <a:pt x="3069771" y="55984"/>
                </a:lnTo>
                <a:lnTo>
                  <a:pt x="3153747" y="195943"/>
                </a:lnTo>
                <a:lnTo>
                  <a:pt x="3060441" y="242596"/>
                </a:lnTo>
                <a:lnTo>
                  <a:pt x="3079102" y="317241"/>
                </a:lnTo>
                <a:lnTo>
                  <a:pt x="3648269" y="317241"/>
                </a:lnTo>
                <a:lnTo>
                  <a:pt x="3741576" y="3079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363579" y="5550569"/>
            <a:ext cx="5186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Old age pension.</a:t>
            </a:r>
            <a:endParaRPr lang="ko-KR" altLang="en-US" sz="4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8179873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7544" y="2304497"/>
            <a:ext cx="85635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What is his secret to living?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 useBgFill="1">
        <p:nvSpPr>
          <p:cNvPr id="3" name="Freeform 2"/>
          <p:cNvSpPr/>
          <p:nvPr/>
        </p:nvSpPr>
        <p:spPr>
          <a:xfrm>
            <a:off x="625151" y="2985796"/>
            <a:ext cx="10664890" cy="3601616"/>
          </a:xfrm>
          <a:custGeom>
            <a:avLst/>
            <a:gdLst>
              <a:gd name="connsiteX0" fmla="*/ 3741576 w 10664890"/>
              <a:gd name="connsiteY0" fmla="*/ 307910 h 3601616"/>
              <a:gd name="connsiteX1" fmla="*/ 3937518 w 10664890"/>
              <a:gd name="connsiteY1" fmla="*/ 298580 h 3601616"/>
              <a:gd name="connsiteX2" fmla="*/ 4217437 w 10664890"/>
              <a:gd name="connsiteY2" fmla="*/ 298580 h 3601616"/>
              <a:gd name="connsiteX3" fmla="*/ 4273420 w 10664890"/>
              <a:gd name="connsiteY3" fmla="*/ 317241 h 3601616"/>
              <a:gd name="connsiteX4" fmla="*/ 4637314 w 10664890"/>
              <a:gd name="connsiteY4" fmla="*/ 317241 h 3601616"/>
              <a:gd name="connsiteX5" fmla="*/ 4973216 w 10664890"/>
              <a:gd name="connsiteY5" fmla="*/ 298580 h 3601616"/>
              <a:gd name="connsiteX6" fmla="*/ 5570376 w 10664890"/>
              <a:gd name="connsiteY6" fmla="*/ 326571 h 3601616"/>
              <a:gd name="connsiteX7" fmla="*/ 6046237 w 10664890"/>
              <a:gd name="connsiteY7" fmla="*/ 317241 h 3601616"/>
              <a:gd name="connsiteX8" fmla="*/ 6596743 w 10664890"/>
              <a:gd name="connsiteY8" fmla="*/ 307910 h 3601616"/>
              <a:gd name="connsiteX9" fmla="*/ 6895322 w 10664890"/>
              <a:gd name="connsiteY9" fmla="*/ 307910 h 3601616"/>
              <a:gd name="connsiteX10" fmla="*/ 7203233 w 10664890"/>
              <a:gd name="connsiteY10" fmla="*/ 335902 h 3601616"/>
              <a:gd name="connsiteX11" fmla="*/ 7511143 w 10664890"/>
              <a:gd name="connsiteY11" fmla="*/ 317241 h 3601616"/>
              <a:gd name="connsiteX12" fmla="*/ 7791061 w 10664890"/>
              <a:gd name="connsiteY12" fmla="*/ 326571 h 3601616"/>
              <a:gd name="connsiteX13" fmla="*/ 8229600 w 10664890"/>
              <a:gd name="connsiteY13" fmla="*/ 307910 h 3601616"/>
              <a:gd name="connsiteX14" fmla="*/ 8724122 w 10664890"/>
              <a:gd name="connsiteY14" fmla="*/ 317241 h 3601616"/>
              <a:gd name="connsiteX15" fmla="*/ 9022702 w 10664890"/>
              <a:gd name="connsiteY15" fmla="*/ 317241 h 3601616"/>
              <a:gd name="connsiteX16" fmla="*/ 9181322 w 10664890"/>
              <a:gd name="connsiteY16" fmla="*/ 251926 h 3601616"/>
              <a:gd name="connsiteX17" fmla="*/ 9255967 w 10664890"/>
              <a:gd name="connsiteY17" fmla="*/ 214604 h 3601616"/>
              <a:gd name="connsiteX18" fmla="*/ 9461241 w 10664890"/>
              <a:gd name="connsiteY18" fmla="*/ 186612 h 3601616"/>
              <a:gd name="connsiteX19" fmla="*/ 9535886 w 10664890"/>
              <a:gd name="connsiteY19" fmla="*/ 223935 h 3601616"/>
              <a:gd name="connsiteX20" fmla="*/ 9647853 w 10664890"/>
              <a:gd name="connsiteY20" fmla="*/ 195943 h 3601616"/>
              <a:gd name="connsiteX21" fmla="*/ 9881118 w 10664890"/>
              <a:gd name="connsiteY21" fmla="*/ 195943 h 3601616"/>
              <a:gd name="connsiteX22" fmla="*/ 10440955 w 10664890"/>
              <a:gd name="connsiteY22" fmla="*/ 167951 h 3601616"/>
              <a:gd name="connsiteX23" fmla="*/ 10664890 w 10664890"/>
              <a:gd name="connsiteY23" fmla="*/ 195943 h 3601616"/>
              <a:gd name="connsiteX24" fmla="*/ 10636898 w 10664890"/>
              <a:gd name="connsiteY24" fmla="*/ 3601616 h 3601616"/>
              <a:gd name="connsiteX25" fmla="*/ 0 w 10664890"/>
              <a:gd name="connsiteY25" fmla="*/ 3470988 h 3601616"/>
              <a:gd name="connsiteX26" fmla="*/ 261257 w 10664890"/>
              <a:gd name="connsiteY26" fmla="*/ 279918 h 3601616"/>
              <a:gd name="connsiteX27" fmla="*/ 419878 w 10664890"/>
              <a:gd name="connsiteY27" fmla="*/ 242596 h 3601616"/>
              <a:gd name="connsiteX28" fmla="*/ 671804 w 10664890"/>
              <a:gd name="connsiteY28" fmla="*/ 270588 h 3601616"/>
              <a:gd name="connsiteX29" fmla="*/ 914400 w 10664890"/>
              <a:gd name="connsiteY29" fmla="*/ 279918 h 3601616"/>
              <a:gd name="connsiteX30" fmla="*/ 1129004 w 10664890"/>
              <a:gd name="connsiteY30" fmla="*/ 289249 h 3601616"/>
              <a:gd name="connsiteX31" fmla="*/ 1399592 w 10664890"/>
              <a:gd name="connsiteY31" fmla="*/ 317241 h 3601616"/>
              <a:gd name="connsiteX32" fmla="*/ 1716833 w 10664890"/>
              <a:gd name="connsiteY32" fmla="*/ 317241 h 3601616"/>
              <a:gd name="connsiteX33" fmla="*/ 1912776 w 10664890"/>
              <a:gd name="connsiteY33" fmla="*/ 298580 h 3601616"/>
              <a:gd name="connsiteX34" fmla="*/ 2155371 w 10664890"/>
              <a:gd name="connsiteY34" fmla="*/ 298580 h 3601616"/>
              <a:gd name="connsiteX35" fmla="*/ 2267339 w 10664890"/>
              <a:gd name="connsiteY35" fmla="*/ 298580 h 3601616"/>
              <a:gd name="connsiteX36" fmla="*/ 2267339 w 10664890"/>
              <a:gd name="connsiteY36" fmla="*/ 251926 h 3601616"/>
              <a:gd name="connsiteX37" fmla="*/ 2174033 w 10664890"/>
              <a:gd name="connsiteY37" fmla="*/ 242596 h 3601616"/>
              <a:gd name="connsiteX38" fmla="*/ 2146041 w 10664890"/>
              <a:gd name="connsiteY38" fmla="*/ 205273 h 3601616"/>
              <a:gd name="connsiteX39" fmla="*/ 2192694 w 10664890"/>
              <a:gd name="connsiteY39" fmla="*/ 0 h 3601616"/>
              <a:gd name="connsiteX40" fmla="*/ 3069771 w 10664890"/>
              <a:gd name="connsiteY40" fmla="*/ 55984 h 3601616"/>
              <a:gd name="connsiteX41" fmla="*/ 3153747 w 10664890"/>
              <a:gd name="connsiteY41" fmla="*/ 195943 h 3601616"/>
              <a:gd name="connsiteX42" fmla="*/ 3060441 w 10664890"/>
              <a:gd name="connsiteY42" fmla="*/ 242596 h 3601616"/>
              <a:gd name="connsiteX43" fmla="*/ 3079102 w 10664890"/>
              <a:gd name="connsiteY43" fmla="*/ 317241 h 3601616"/>
              <a:gd name="connsiteX44" fmla="*/ 3648269 w 10664890"/>
              <a:gd name="connsiteY44" fmla="*/ 317241 h 3601616"/>
              <a:gd name="connsiteX45" fmla="*/ 3741576 w 10664890"/>
              <a:gd name="connsiteY45" fmla="*/ 307910 h 360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664890" h="3601616">
                <a:moveTo>
                  <a:pt x="3741576" y="307910"/>
                </a:moveTo>
                <a:lnTo>
                  <a:pt x="3937518" y="298580"/>
                </a:lnTo>
                <a:lnTo>
                  <a:pt x="4217437" y="298580"/>
                </a:lnTo>
                <a:lnTo>
                  <a:pt x="4273420" y="317241"/>
                </a:lnTo>
                <a:lnTo>
                  <a:pt x="4637314" y="317241"/>
                </a:lnTo>
                <a:lnTo>
                  <a:pt x="4973216" y="298580"/>
                </a:lnTo>
                <a:lnTo>
                  <a:pt x="5570376" y="326571"/>
                </a:lnTo>
                <a:lnTo>
                  <a:pt x="6046237" y="317241"/>
                </a:lnTo>
                <a:lnTo>
                  <a:pt x="6596743" y="307910"/>
                </a:lnTo>
                <a:lnTo>
                  <a:pt x="6895322" y="307910"/>
                </a:lnTo>
                <a:lnTo>
                  <a:pt x="7203233" y="335902"/>
                </a:lnTo>
                <a:lnTo>
                  <a:pt x="7511143" y="317241"/>
                </a:lnTo>
                <a:lnTo>
                  <a:pt x="7791061" y="326571"/>
                </a:lnTo>
                <a:lnTo>
                  <a:pt x="8229600" y="307910"/>
                </a:lnTo>
                <a:lnTo>
                  <a:pt x="8724122" y="317241"/>
                </a:lnTo>
                <a:lnTo>
                  <a:pt x="9022702" y="317241"/>
                </a:lnTo>
                <a:lnTo>
                  <a:pt x="9181322" y="251926"/>
                </a:lnTo>
                <a:lnTo>
                  <a:pt x="9255967" y="214604"/>
                </a:lnTo>
                <a:lnTo>
                  <a:pt x="9461241" y="186612"/>
                </a:lnTo>
                <a:lnTo>
                  <a:pt x="9535886" y="223935"/>
                </a:lnTo>
                <a:lnTo>
                  <a:pt x="9647853" y="195943"/>
                </a:lnTo>
                <a:lnTo>
                  <a:pt x="9881118" y="195943"/>
                </a:lnTo>
                <a:lnTo>
                  <a:pt x="10440955" y="167951"/>
                </a:lnTo>
                <a:lnTo>
                  <a:pt x="10664890" y="195943"/>
                </a:lnTo>
                <a:lnTo>
                  <a:pt x="10636898" y="3601616"/>
                </a:lnTo>
                <a:lnTo>
                  <a:pt x="0" y="3470988"/>
                </a:lnTo>
                <a:lnTo>
                  <a:pt x="261257" y="279918"/>
                </a:lnTo>
                <a:lnTo>
                  <a:pt x="419878" y="242596"/>
                </a:lnTo>
                <a:lnTo>
                  <a:pt x="671804" y="270588"/>
                </a:lnTo>
                <a:lnTo>
                  <a:pt x="914400" y="279918"/>
                </a:lnTo>
                <a:lnTo>
                  <a:pt x="1129004" y="289249"/>
                </a:lnTo>
                <a:lnTo>
                  <a:pt x="1399592" y="317241"/>
                </a:lnTo>
                <a:lnTo>
                  <a:pt x="1716833" y="317241"/>
                </a:lnTo>
                <a:lnTo>
                  <a:pt x="1912776" y="298580"/>
                </a:lnTo>
                <a:lnTo>
                  <a:pt x="2155371" y="298580"/>
                </a:lnTo>
                <a:lnTo>
                  <a:pt x="2267339" y="298580"/>
                </a:lnTo>
                <a:lnTo>
                  <a:pt x="2267339" y="251926"/>
                </a:lnTo>
                <a:lnTo>
                  <a:pt x="2174033" y="242596"/>
                </a:lnTo>
                <a:lnTo>
                  <a:pt x="2146041" y="205273"/>
                </a:lnTo>
                <a:lnTo>
                  <a:pt x="2192694" y="0"/>
                </a:lnTo>
                <a:lnTo>
                  <a:pt x="3069771" y="55984"/>
                </a:lnTo>
                <a:lnTo>
                  <a:pt x="3153747" y="195943"/>
                </a:lnTo>
                <a:lnTo>
                  <a:pt x="3060441" y="242596"/>
                </a:lnTo>
                <a:lnTo>
                  <a:pt x="3079102" y="317241"/>
                </a:lnTo>
                <a:lnTo>
                  <a:pt x="3648269" y="317241"/>
                </a:lnTo>
                <a:lnTo>
                  <a:pt x="3741576" y="3079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219200" y="5017752"/>
            <a:ext cx="58464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Live for the day.</a:t>
            </a:r>
          </a:p>
          <a:p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(a spot of whiskey)</a:t>
            </a:r>
            <a:endParaRPr lang="ko-KR" altLang="en-US" sz="4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6311119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0199" y="2629226"/>
            <a:ext cx="6121955" cy="3023930"/>
          </a:xfrm>
          <a:noFill/>
        </p:spPr>
        <p:txBody>
          <a:bodyPr>
            <a:noAutofit/>
          </a:bodyPr>
          <a:lstStyle/>
          <a:p>
            <a:r>
              <a:rPr lang="en-US" altLang="ko-KR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Emilia </a:t>
            </a:r>
            <a:r>
              <a:rPr lang="en-US" altLang="ko-KR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Tereza</a:t>
            </a:r>
            <a:r>
              <a:rPr lang="en-US" altLang="ko-KR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 Harper</a:t>
            </a:r>
            <a:endParaRPr lang="ko-KR" alt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767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fe Lessons From Emili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7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81187" y="2304497"/>
            <a:ext cx="50962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How old is she? 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 useBgFill="1">
        <p:nvSpPr>
          <p:cNvPr id="3" name="Freeform 2"/>
          <p:cNvSpPr/>
          <p:nvPr/>
        </p:nvSpPr>
        <p:spPr>
          <a:xfrm>
            <a:off x="625151" y="2985796"/>
            <a:ext cx="10664890" cy="3601616"/>
          </a:xfrm>
          <a:custGeom>
            <a:avLst/>
            <a:gdLst>
              <a:gd name="connsiteX0" fmla="*/ 3741576 w 10664890"/>
              <a:gd name="connsiteY0" fmla="*/ 307910 h 3601616"/>
              <a:gd name="connsiteX1" fmla="*/ 3937518 w 10664890"/>
              <a:gd name="connsiteY1" fmla="*/ 298580 h 3601616"/>
              <a:gd name="connsiteX2" fmla="*/ 4217437 w 10664890"/>
              <a:gd name="connsiteY2" fmla="*/ 298580 h 3601616"/>
              <a:gd name="connsiteX3" fmla="*/ 4273420 w 10664890"/>
              <a:gd name="connsiteY3" fmla="*/ 317241 h 3601616"/>
              <a:gd name="connsiteX4" fmla="*/ 4637314 w 10664890"/>
              <a:gd name="connsiteY4" fmla="*/ 317241 h 3601616"/>
              <a:gd name="connsiteX5" fmla="*/ 4973216 w 10664890"/>
              <a:gd name="connsiteY5" fmla="*/ 298580 h 3601616"/>
              <a:gd name="connsiteX6" fmla="*/ 5570376 w 10664890"/>
              <a:gd name="connsiteY6" fmla="*/ 326571 h 3601616"/>
              <a:gd name="connsiteX7" fmla="*/ 6046237 w 10664890"/>
              <a:gd name="connsiteY7" fmla="*/ 317241 h 3601616"/>
              <a:gd name="connsiteX8" fmla="*/ 6596743 w 10664890"/>
              <a:gd name="connsiteY8" fmla="*/ 307910 h 3601616"/>
              <a:gd name="connsiteX9" fmla="*/ 6895322 w 10664890"/>
              <a:gd name="connsiteY9" fmla="*/ 307910 h 3601616"/>
              <a:gd name="connsiteX10" fmla="*/ 7203233 w 10664890"/>
              <a:gd name="connsiteY10" fmla="*/ 335902 h 3601616"/>
              <a:gd name="connsiteX11" fmla="*/ 7511143 w 10664890"/>
              <a:gd name="connsiteY11" fmla="*/ 317241 h 3601616"/>
              <a:gd name="connsiteX12" fmla="*/ 7791061 w 10664890"/>
              <a:gd name="connsiteY12" fmla="*/ 326571 h 3601616"/>
              <a:gd name="connsiteX13" fmla="*/ 8229600 w 10664890"/>
              <a:gd name="connsiteY13" fmla="*/ 307910 h 3601616"/>
              <a:gd name="connsiteX14" fmla="*/ 8724122 w 10664890"/>
              <a:gd name="connsiteY14" fmla="*/ 317241 h 3601616"/>
              <a:gd name="connsiteX15" fmla="*/ 9022702 w 10664890"/>
              <a:gd name="connsiteY15" fmla="*/ 317241 h 3601616"/>
              <a:gd name="connsiteX16" fmla="*/ 9181322 w 10664890"/>
              <a:gd name="connsiteY16" fmla="*/ 251926 h 3601616"/>
              <a:gd name="connsiteX17" fmla="*/ 9255967 w 10664890"/>
              <a:gd name="connsiteY17" fmla="*/ 214604 h 3601616"/>
              <a:gd name="connsiteX18" fmla="*/ 9461241 w 10664890"/>
              <a:gd name="connsiteY18" fmla="*/ 186612 h 3601616"/>
              <a:gd name="connsiteX19" fmla="*/ 9535886 w 10664890"/>
              <a:gd name="connsiteY19" fmla="*/ 223935 h 3601616"/>
              <a:gd name="connsiteX20" fmla="*/ 9647853 w 10664890"/>
              <a:gd name="connsiteY20" fmla="*/ 195943 h 3601616"/>
              <a:gd name="connsiteX21" fmla="*/ 9881118 w 10664890"/>
              <a:gd name="connsiteY21" fmla="*/ 195943 h 3601616"/>
              <a:gd name="connsiteX22" fmla="*/ 10440955 w 10664890"/>
              <a:gd name="connsiteY22" fmla="*/ 167951 h 3601616"/>
              <a:gd name="connsiteX23" fmla="*/ 10664890 w 10664890"/>
              <a:gd name="connsiteY23" fmla="*/ 195943 h 3601616"/>
              <a:gd name="connsiteX24" fmla="*/ 10636898 w 10664890"/>
              <a:gd name="connsiteY24" fmla="*/ 3601616 h 3601616"/>
              <a:gd name="connsiteX25" fmla="*/ 0 w 10664890"/>
              <a:gd name="connsiteY25" fmla="*/ 3470988 h 3601616"/>
              <a:gd name="connsiteX26" fmla="*/ 261257 w 10664890"/>
              <a:gd name="connsiteY26" fmla="*/ 279918 h 3601616"/>
              <a:gd name="connsiteX27" fmla="*/ 419878 w 10664890"/>
              <a:gd name="connsiteY27" fmla="*/ 242596 h 3601616"/>
              <a:gd name="connsiteX28" fmla="*/ 671804 w 10664890"/>
              <a:gd name="connsiteY28" fmla="*/ 270588 h 3601616"/>
              <a:gd name="connsiteX29" fmla="*/ 914400 w 10664890"/>
              <a:gd name="connsiteY29" fmla="*/ 279918 h 3601616"/>
              <a:gd name="connsiteX30" fmla="*/ 1129004 w 10664890"/>
              <a:gd name="connsiteY30" fmla="*/ 289249 h 3601616"/>
              <a:gd name="connsiteX31" fmla="*/ 1399592 w 10664890"/>
              <a:gd name="connsiteY31" fmla="*/ 317241 h 3601616"/>
              <a:gd name="connsiteX32" fmla="*/ 1716833 w 10664890"/>
              <a:gd name="connsiteY32" fmla="*/ 317241 h 3601616"/>
              <a:gd name="connsiteX33" fmla="*/ 1912776 w 10664890"/>
              <a:gd name="connsiteY33" fmla="*/ 298580 h 3601616"/>
              <a:gd name="connsiteX34" fmla="*/ 2155371 w 10664890"/>
              <a:gd name="connsiteY34" fmla="*/ 298580 h 3601616"/>
              <a:gd name="connsiteX35" fmla="*/ 2267339 w 10664890"/>
              <a:gd name="connsiteY35" fmla="*/ 298580 h 3601616"/>
              <a:gd name="connsiteX36" fmla="*/ 2267339 w 10664890"/>
              <a:gd name="connsiteY36" fmla="*/ 251926 h 3601616"/>
              <a:gd name="connsiteX37" fmla="*/ 2174033 w 10664890"/>
              <a:gd name="connsiteY37" fmla="*/ 242596 h 3601616"/>
              <a:gd name="connsiteX38" fmla="*/ 2146041 w 10664890"/>
              <a:gd name="connsiteY38" fmla="*/ 205273 h 3601616"/>
              <a:gd name="connsiteX39" fmla="*/ 2192694 w 10664890"/>
              <a:gd name="connsiteY39" fmla="*/ 0 h 3601616"/>
              <a:gd name="connsiteX40" fmla="*/ 3069771 w 10664890"/>
              <a:gd name="connsiteY40" fmla="*/ 55984 h 3601616"/>
              <a:gd name="connsiteX41" fmla="*/ 3153747 w 10664890"/>
              <a:gd name="connsiteY41" fmla="*/ 195943 h 3601616"/>
              <a:gd name="connsiteX42" fmla="*/ 3060441 w 10664890"/>
              <a:gd name="connsiteY42" fmla="*/ 242596 h 3601616"/>
              <a:gd name="connsiteX43" fmla="*/ 3079102 w 10664890"/>
              <a:gd name="connsiteY43" fmla="*/ 317241 h 3601616"/>
              <a:gd name="connsiteX44" fmla="*/ 3648269 w 10664890"/>
              <a:gd name="connsiteY44" fmla="*/ 317241 h 3601616"/>
              <a:gd name="connsiteX45" fmla="*/ 3741576 w 10664890"/>
              <a:gd name="connsiteY45" fmla="*/ 307910 h 360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664890" h="3601616">
                <a:moveTo>
                  <a:pt x="3741576" y="307910"/>
                </a:moveTo>
                <a:lnTo>
                  <a:pt x="3937518" y="298580"/>
                </a:lnTo>
                <a:lnTo>
                  <a:pt x="4217437" y="298580"/>
                </a:lnTo>
                <a:lnTo>
                  <a:pt x="4273420" y="317241"/>
                </a:lnTo>
                <a:lnTo>
                  <a:pt x="4637314" y="317241"/>
                </a:lnTo>
                <a:lnTo>
                  <a:pt x="4973216" y="298580"/>
                </a:lnTo>
                <a:lnTo>
                  <a:pt x="5570376" y="326571"/>
                </a:lnTo>
                <a:lnTo>
                  <a:pt x="6046237" y="317241"/>
                </a:lnTo>
                <a:lnTo>
                  <a:pt x="6596743" y="307910"/>
                </a:lnTo>
                <a:lnTo>
                  <a:pt x="6895322" y="307910"/>
                </a:lnTo>
                <a:lnTo>
                  <a:pt x="7203233" y="335902"/>
                </a:lnTo>
                <a:lnTo>
                  <a:pt x="7511143" y="317241"/>
                </a:lnTo>
                <a:lnTo>
                  <a:pt x="7791061" y="326571"/>
                </a:lnTo>
                <a:lnTo>
                  <a:pt x="8229600" y="307910"/>
                </a:lnTo>
                <a:lnTo>
                  <a:pt x="8724122" y="317241"/>
                </a:lnTo>
                <a:lnTo>
                  <a:pt x="9022702" y="317241"/>
                </a:lnTo>
                <a:lnTo>
                  <a:pt x="9181322" y="251926"/>
                </a:lnTo>
                <a:lnTo>
                  <a:pt x="9255967" y="214604"/>
                </a:lnTo>
                <a:lnTo>
                  <a:pt x="9461241" y="186612"/>
                </a:lnTo>
                <a:lnTo>
                  <a:pt x="9535886" y="223935"/>
                </a:lnTo>
                <a:lnTo>
                  <a:pt x="9647853" y="195943"/>
                </a:lnTo>
                <a:lnTo>
                  <a:pt x="9881118" y="195943"/>
                </a:lnTo>
                <a:lnTo>
                  <a:pt x="10440955" y="167951"/>
                </a:lnTo>
                <a:lnTo>
                  <a:pt x="10664890" y="195943"/>
                </a:lnTo>
                <a:lnTo>
                  <a:pt x="10636898" y="3601616"/>
                </a:lnTo>
                <a:lnTo>
                  <a:pt x="0" y="3470988"/>
                </a:lnTo>
                <a:lnTo>
                  <a:pt x="261257" y="279918"/>
                </a:lnTo>
                <a:lnTo>
                  <a:pt x="419878" y="242596"/>
                </a:lnTo>
                <a:lnTo>
                  <a:pt x="671804" y="270588"/>
                </a:lnTo>
                <a:lnTo>
                  <a:pt x="914400" y="279918"/>
                </a:lnTo>
                <a:lnTo>
                  <a:pt x="1129004" y="289249"/>
                </a:lnTo>
                <a:lnTo>
                  <a:pt x="1399592" y="317241"/>
                </a:lnTo>
                <a:lnTo>
                  <a:pt x="1716833" y="317241"/>
                </a:lnTo>
                <a:lnTo>
                  <a:pt x="1912776" y="298580"/>
                </a:lnTo>
                <a:lnTo>
                  <a:pt x="2155371" y="298580"/>
                </a:lnTo>
                <a:lnTo>
                  <a:pt x="2267339" y="298580"/>
                </a:lnTo>
                <a:lnTo>
                  <a:pt x="2267339" y="251926"/>
                </a:lnTo>
                <a:lnTo>
                  <a:pt x="2174033" y="242596"/>
                </a:lnTo>
                <a:lnTo>
                  <a:pt x="2146041" y="205273"/>
                </a:lnTo>
                <a:lnTo>
                  <a:pt x="2192694" y="0"/>
                </a:lnTo>
                <a:lnTo>
                  <a:pt x="3069771" y="55984"/>
                </a:lnTo>
                <a:lnTo>
                  <a:pt x="3153747" y="195943"/>
                </a:lnTo>
                <a:lnTo>
                  <a:pt x="3060441" y="242596"/>
                </a:lnTo>
                <a:lnTo>
                  <a:pt x="3079102" y="317241"/>
                </a:lnTo>
                <a:lnTo>
                  <a:pt x="3648269" y="317241"/>
                </a:lnTo>
                <a:lnTo>
                  <a:pt x="3741576" y="3079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363579" y="5550569"/>
            <a:ext cx="46714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103 years old. </a:t>
            </a:r>
            <a:endParaRPr lang="ko-KR" altLang="en-US" sz="4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428409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9945" y="2304497"/>
            <a:ext cx="8558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Why is her name “</a:t>
            </a:r>
            <a:r>
              <a:rPr lang="en-US" altLang="ko-KR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Tereza</a:t>
            </a:r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”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 useBgFill="1">
        <p:nvSpPr>
          <p:cNvPr id="3" name="Freeform 2"/>
          <p:cNvSpPr/>
          <p:nvPr/>
        </p:nvSpPr>
        <p:spPr>
          <a:xfrm>
            <a:off x="625151" y="2985796"/>
            <a:ext cx="10664890" cy="3601616"/>
          </a:xfrm>
          <a:custGeom>
            <a:avLst/>
            <a:gdLst>
              <a:gd name="connsiteX0" fmla="*/ 3741576 w 10664890"/>
              <a:gd name="connsiteY0" fmla="*/ 307910 h 3601616"/>
              <a:gd name="connsiteX1" fmla="*/ 3937518 w 10664890"/>
              <a:gd name="connsiteY1" fmla="*/ 298580 h 3601616"/>
              <a:gd name="connsiteX2" fmla="*/ 4217437 w 10664890"/>
              <a:gd name="connsiteY2" fmla="*/ 298580 h 3601616"/>
              <a:gd name="connsiteX3" fmla="*/ 4273420 w 10664890"/>
              <a:gd name="connsiteY3" fmla="*/ 317241 h 3601616"/>
              <a:gd name="connsiteX4" fmla="*/ 4637314 w 10664890"/>
              <a:gd name="connsiteY4" fmla="*/ 317241 h 3601616"/>
              <a:gd name="connsiteX5" fmla="*/ 4973216 w 10664890"/>
              <a:gd name="connsiteY5" fmla="*/ 298580 h 3601616"/>
              <a:gd name="connsiteX6" fmla="*/ 5570376 w 10664890"/>
              <a:gd name="connsiteY6" fmla="*/ 326571 h 3601616"/>
              <a:gd name="connsiteX7" fmla="*/ 6046237 w 10664890"/>
              <a:gd name="connsiteY7" fmla="*/ 317241 h 3601616"/>
              <a:gd name="connsiteX8" fmla="*/ 6596743 w 10664890"/>
              <a:gd name="connsiteY8" fmla="*/ 307910 h 3601616"/>
              <a:gd name="connsiteX9" fmla="*/ 6895322 w 10664890"/>
              <a:gd name="connsiteY9" fmla="*/ 307910 h 3601616"/>
              <a:gd name="connsiteX10" fmla="*/ 7203233 w 10664890"/>
              <a:gd name="connsiteY10" fmla="*/ 335902 h 3601616"/>
              <a:gd name="connsiteX11" fmla="*/ 7511143 w 10664890"/>
              <a:gd name="connsiteY11" fmla="*/ 317241 h 3601616"/>
              <a:gd name="connsiteX12" fmla="*/ 7791061 w 10664890"/>
              <a:gd name="connsiteY12" fmla="*/ 326571 h 3601616"/>
              <a:gd name="connsiteX13" fmla="*/ 8229600 w 10664890"/>
              <a:gd name="connsiteY13" fmla="*/ 307910 h 3601616"/>
              <a:gd name="connsiteX14" fmla="*/ 8724122 w 10664890"/>
              <a:gd name="connsiteY14" fmla="*/ 317241 h 3601616"/>
              <a:gd name="connsiteX15" fmla="*/ 9022702 w 10664890"/>
              <a:gd name="connsiteY15" fmla="*/ 317241 h 3601616"/>
              <a:gd name="connsiteX16" fmla="*/ 9181322 w 10664890"/>
              <a:gd name="connsiteY16" fmla="*/ 251926 h 3601616"/>
              <a:gd name="connsiteX17" fmla="*/ 9255967 w 10664890"/>
              <a:gd name="connsiteY17" fmla="*/ 214604 h 3601616"/>
              <a:gd name="connsiteX18" fmla="*/ 9461241 w 10664890"/>
              <a:gd name="connsiteY18" fmla="*/ 186612 h 3601616"/>
              <a:gd name="connsiteX19" fmla="*/ 9535886 w 10664890"/>
              <a:gd name="connsiteY19" fmla="*/ 223935 h 3601616"/>
              <a:gd name="connsiteX20" fmla="*/ 9647853 w 10664890"/>
              <a:gd name="connsiteY20" fmla="*/ 195943 h 3601616"/>
              <a:gd name="connsiteX21" fmla="*/ 9881118 w 10664890"/>
              <a:gd name="connsiteY21" fmla="*/ 195943 h 3601616"/>
              <a:gd name="connsiteX22" fmla="*/ 10440955 w 10664890"/>
              <a:gd name="connsiteY22" fmla="*/ 167951 h 3601616"/>
              <a:gd name="connsiteX23" fmla="*/ 10664890 w 10664890"/>
              <a:gd name="connsiteY23" fmla="*/ 195943 h 3601616"/>
              <a:gd name="connsiteX24" fmla="*/ 10636898 w 10664890"/>
              <a:gd name="connsiteY24" fmla="*/ 3601616 h 3601616"/>
              <a:gd name="connsiteX25" fmla="*/ 0 w 10664890"/>
              <a:gd name="connsiteY25" fmla="*/ 3470988 h 3601616"/>
              <a:gd name="connsiteX26" fmla="*/ 261257 w 10664890"/>
              <a:gd name="connsiteY26" fmla="*/ 279918 h 3601616"/>
              <a:gd name="connsiteX27" fmla="*/ 419878 w 10664890"/>
              <a:gd name="connsiteY27" fmla="*/ 242596 h 3601616"/>
              <a:gd name="connsiteX28" fmla="*/ 671804 w 10664890"/>
              <a:gd name="connsiteY28" fmla="*/ 270588 h 3601616"/>
              <a:gd name="connsiteX29" fmla="*/ 914400 w 10664890"/>
              <a:gd name="connsiteY29" fmla="*/ 279918 h 3601616"/>
              <a:gd name="connsiteX30" fmla="*/ 1129004 w 10664890"/>
              <a:gd name="connsiteY30" fmla="*/ 289249 h 3601616"/>
              <a:gd name="connsiteX31" fmla="*/ 1399592 w 10664890"/>
              <a:gd name="connsiteY31" fmla="*/ 317241 h 3601616"/>
              <a:gd name="connsiteX32" fmla="*/ 1716833 w 10664890"/>
              <a:gd name="connsiteY32" fmla="*/ 317241 h 3601616"/>
              <a:gd name="connsiteX33" fmla="*/ 1912776 w 10664890"/>
              <a:gd name="connsiteY33" fmla="*/ 298580 h 3601616"/>
              <a:gd name="connsiteX34" fmla="*/ 2155371 w 10664890"/>
              <a:gd name="connsiteY34" fmla="*/ 298580 h 3601616"/>
              <a:gd name="connsiteX35" fmla="*/ 2267339 w 10664890"/>
              <a:gd name="connsiteY35" fmla="*/ 298580 h 3601616"/>
              <a:gd name="connsiteX36" fmla="*/ 2267339 w 10664890"/>
              <a:gd name="connsiteY36" fmla="*/ 251926 h 3601616"/>
              <a:gd name="connsiteX37" fmla="*/ 2174033 w 10664890"/>
              <a:gd name="connsiteY37" fmla="*/ 242596 h 3601616"/>
              <a:gd name="connsiteX38" fmla="*/ 2146041 w 10664890"/>
              <a:gd name="connsiteY38" fmla="*/ 205273 h 3601616"/>
              <a:gd name="connsiteX39" fmla="*/ 2192694 w 10664890"/>
              <a:gd name="connsiteY39" fmla="*/ 0 h 3601616"/>
              <a:gd name="connsiteX40" fmla="*/ 3069771 w 10664890"/>
              <a:gd name="connsiteY40" fmla="*/ 55984 h 3601616"/>
              <a:gd name="connsiteX41" fmla="*/ 3153747 w 10664890"/>
              <a:gd name="connsiteY41" fmla="*/ 195943 h 3601616"/>
              <a:gd name="connsiteX42" fmla="*/ 3060441 w 10664890"/>
              <a:gd name="connsiteY42" fmla="*/ 242596 h 3601616"/>
              <a:gd name="connsiteX43" fmla="*/ 3079102 w 10664890"/>
              <a:gd name="connsiteY43" fmla="*/ 317241 h 3601616"/>
              <a:gd name="connsiteX44" fmla="*/ 3648269 w 10664890"/>
              <a:gd name="connsiteY44" fmla="*/ 317241 h 3601616"/>
              <a:gd name="connsiteX45" fmla="*/ 3741576 w 10664890"/>
              <a:gd name="connsiteY45" fmla="*/ 307910 h 360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664890" h="3601616">
                <a:moveTo>
                  <a:pt x="3741576" y="307910"/>
                </a:moveTo>
                <a:lnTo>
                  <a:pt x="3937518" y="298580"/>
                </a:lnTo>
                <a:lnTo>
                  <a:pt x="4217437" y="298580"/>
                </a:lnTo>
                <a:lnTo>
                  <a:pt x="4273420" y="317241"/>
                </a:lnTo>
                <a:lnTo>
                  <a:pt x="4637314" y="317241"/>
                </a:lnTo>
                <a:lnTo>
                  <a:pt x="4973216" y="298580"/>
                </a:lnTo>
                <a:lnTo>
                  <a:pt x="5570376" y="326571"/>
                </a:lnTo>
                <a:lnTo>
                  <a:pt x="6046237" y="317241"/>
                </a:lnTo>
                <a:lnTo>
                  <a:pt x="6596743" y="307910"/>
                </a:lnTo>
                <a:lnTo>
                  <a:pt x="6895322" y="307910"/>
                </a:lnTo>
                <a:lnTo>
                  <a:pt x="7203233" y="335902"/>
                </a:lnTo>
                <a:lnTo>
                  <a:pt x="7511143" y="317241"/>
                </a:lnTo>
                <a:lnTo>
                  <a:pt x="7791061" y="326571"/>
                </a:lnTo>
                <a:lnTo>
                  <a:pt x="8229600" y="307910"/>
                </a:lnTo>
                <a:lnTo>
                  <a:pt x="8724122" y="317241"/>
                </a:lnTo>
                <a:lnTo>
                  <a:pt x="9022702" y="317241"/>
                </a:lnTo>
                <a:lnTo>
                  <a:pt x="9181322" y="251926"/>
                </a:lnTo>
                <a:lnTo>
                  <a:pt x="9255967" y="214604"/>
                </a:lnTo>
                <a:lnTo>
                  <a:pt x="9461241" y="186612"/>
                </a:lnTo>
                <a:lnTo>
                  <a:pt x="9535886" y="223935"/>
                </a:lnTo>
                <a:lnTo>
                  <a:pt x="9647853" y="195943"/>
                </a:lnTo>
                <a:lnTo>
                  <a:pt x="9881118" y="195943"/>
                </a:lnTo>
                <a:lnTo>
                  <a:pt x="10440955" y="167951"/>
                </a:lnTo>
                <a:lnTo>
                  <a:pt x="10664890" y="195943"/>
                </a:lnTo>
                <a:lnTo>
                  <a:pt x="10636898" y="3601616"/>
                </a:lnTo>
                <a:lnTo>
                  <a:pt x="0" y="3470988"/>
                </a:lnTo>
                <a:lnTo>
                  <a:pt x="261257" y="279918"/>
                </a:lnTo>
                <a:lnTo>
                  <a:pt x="419878" y="242596"/>
                </a:lnTo>
                <a:lnTo>
                  <a:pt x="671804" y="270588"/>
                </a:lnTo>
                <a:lnTo>
                  <a:pt x="914400" y="279918"/>
                </a:lnTo>
                <a:lnTo>
                  <a:pt x="1129004" y="289249"/>
                </a:lnTo>
                <a:lnTo>
                  <a:pt x="1399592" y="317241"/>
                </a:lnTo>
                <a:lnTo>
                  <a:pt x="1716833" y="317241"/>
                </a:lnTo>
                <a:lnTo>
                  <a:pt x="1912776" y="298580"/>
                </a:lnTo>
                <a:lnTo>
                  <a:pt x="2155371" y="298580"/>
                </a:lnTo>
                <a:lnTo>
                  <a:pt x="2267339" y="298580"/>
                </a:lnTo>
                <a:lnTo>
                  <a:pt x="2267339" y="251926"/>
                </a:lnTo>
                <a:lnTo>
                  <a:pt x="2174033" y="242596"/>
                </a:lnTo>
                <a:lnTo>
                  <a:pt x="2146041" y="205273"/>
                </a:lnTo>
                <a:lnTo>
                  <a:pt x="2192694" y="0"/>
                </a:lnTo>
                <a:lnTo>
                  <a:pt x="3069771" y="55984"/>
                </a:lnTo>
                <a:lnTo>
                  <a:pt x="3153747" y="195943"/>
                </a:lnTo>
                <a:lnTo>
                  <a:pt x="3060441" y="242596"/>
                </a:lnTo>
                <a:lnTo>
                  <a:pt x="3079102" y="317241"/>
                </a:lnTo>
                <a:lnTo>
                  <a:pt x="3648269" y="317241"/>
                </a:lnTo>
                <a:lnTo>
                  <a:pt x="3741576" y="3079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363579" y="5550569"/>
            <a:ext cx="73965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She</a:t>
            </a:r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’</a:t>
            </a:r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s Czechoslovakian. </a:t>
            </a:r>
            <a:endParaRPr lang="ko-KR" altLang="en-US" sz="4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099712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3999" y="2304497"/>
            <a:ext cx="89306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What does Emilia like to do? 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 useBgFill="1">
        <p:nvSpPr>
          <p:cNvPr id="3" name="Freeform 2"/>
          <p:cNvSpPr/>
          <p:nvPr/>
        </p:nvSpPr>
        <p:spPr>
          <a:xfrm>
            <a:off x="625151" y="2985796"/>
            <a:ext cx="10664890" cy="3601616"/>
          </a:xfrm>
          <a:custGeom>
            <a:avLst/>
            <a:gdLst>
              <a:gd name="connsiteX0" fmla="*/ 3741576 w 10664890"/>
              <a:gd name="connsiteY0" fmla="*/ 307910 h 3601616"/>
              <a:gd name="connsiteX1" fmla="*/ 3937518 w 10664890"/>
              <a:gd name="connsiteY1" fmla="*/ 298580 h 3601616"/>
              <a:gd name="connsiteX2" fmla="*/ 4217437 w 10664890"/>
              <a:gd name="connsiteY2" fmla="*/ 298580 h 3601616"/>
              <a:gd name="connsiteX3" fmla="*/ 4273420 w 10664890"/>
              <a:gd name="connsiteY3" fmla="*/ 317241 h 3601616"/>
              <a:gd name="connsiteX4" fmla="*/ 4637314 w 10664890"/>
              <a:gd name="connsiteY4" fmla="*/ 317241 h 3601616"/>
              <a:gd name="connsiteX5" fmla="*/ 4973216 w 10664890"/>
              <a:gd name="connsiteY5" fmla="*/ 298580 h 3601616"/>
              <a:gd name="connsiteX6" fmla="*/ 5570376 w 10664890"/>
              <a:gd name="connsiteY6" fmla="*/ 326571 h 3601616"/>
              <a:gd name="connsiteX7" fmla="*/ 6046237 w 10664890"/>
              <a:gd name="connsiteY7" fmla="*/ 317241 h 3601616"/>
              <a:gd name="connsiteX8" fmla="*/ 6596743 w 10664890"/>
              <a:gd name="connsiteY8" fmla="*/ 307910 h 3601616"/>
              <a:gd name="connsiteX9" fmla="*/ 6895322 w 10664890"/>
              <a:gd name="connsiteY9" fmla="*/ 307910 h 3601616"/>
              <a:gd name="connsiteX10" fmla="*/ 7203233 w 10664890"/>
              <a:gd name="connsiteY10" fmla="*/ 335902 h 3601616"/>
              <a:gd name="connsiteX11" fmla="*/ 7511143 w 10664890"/>
              <a:gd name="connsiteY11" fmla="*/ 317241 h 3601616"/>
              <a:gd name="connsiteX12" fmla="*/ 7791061 w 10664890"/>
              <a:gd name="connsiteY12" fmla="*/ 326571 h 3601616"/>
              <a:gd name="connsiteX13" fmla="*/ 8229600 w 10664890"/>
              <a:gd name="connsiteY13" fmla="*/ 307910 h 3601616"/>
              <a:gd name="connsiteX14" fmla="*/ 8724122 w 10664890"/>
              <a:gd name="connsiteY14" fmla="*/ 317241 h 3601616"/>
              <a:gd name="connsiteX15" fmla="*/ 9022702 w 10664890"/>
              <a:gd name="connsiteY15" fmla="*/ 317241 h 3601616"/>
              <a:gd name="connsiteX16" fmla="*/ 9181322 w 10664890"/>
              <a:gd name="connsiteY16" fmla="*/ 251926 h 3601616"/>
              <a:gd name="connsiteX17" fmla="*/ 9255967 w 10664890"/>
              <a:gd name="connsiteY17" fmla="*/ 214604 h 3601616"/>
              <a:gd name="connsiteX18" fmla="*/ 9461241 w 10664890"/>
              <a:gd name="connsiteY18" fmla="*/ 186612 h 3601616"/>
              <a:gd name="connsiteX19" fmla="*/ 9535886 w 10664890"/>
              <a:gd name="connsiteY19" fmla="*/ 223935 h 3601616"/>
              <a:gd name="connsiteX20" fmla="*/ 9647853 w 10664890"/>
              <a:gd name="connsiteY20" fmla="*/ 195943 h 3601616"/>
              <a:gd name="connsiteX21" fmla="*/ 9881118 w 10664890"/>
              <a:gd name="connsiteY21" fmla="*/ 195943 h 3601616"/>
              <a:gd name="connsiteX22" fmla="*/ 10440955 w 10664890"/>
              <a:gd name="connsiteY22" fmla="*/ 167951 h 3601616"/>
              <a:gd name="connsiteX23" fmla="*/ 10664890 w 10664890"/>
              <a:gd name="connsiteY23" fmla="*/ 195943 h 3601616"/>
              <a:gd name="connsiteX24" fmla="*/ 10636898 w 10664890"/>
              <a:gd name="connsiteY24" fmla="*/ 3601616 h 3601616"/>
              <a:gd name="connsiteX25" fmla="*/ 0 w 10664890"/>
              <a:gd name="connsiteY25" fmla="*/ 3470988 h 3601616"/>
              <a:gd name="connsiteX26" fmla="*/ 261257 w 10664890"/>
              <a:gd name="connsiteY26" fmla="*/ 279918 h 3601616"/>
              <a:gd name="connsiteX27" fmla="*/ 419878 w 10664890"/>
              <a:gd name="connsiteY27" fmla="*/ 242596 h 3601616"/>
              <a:gd name="connsiteX28" fmla="*/ 671804 w 10664890"/>
              <a:gd name="connsiteY28" fmla="*/ 270588 h 3601616"/>
              <a:gd name="connsiteX29" fmla="*/ 914400 w 10664890"/>
              <a:gd name="connsiteY29" fmla="*/ 279918 h 3601616"/>
              <a:gd name="connsiteX30" fmla="*/ 1129004 w 10664890"/>
              <a:gd name="connsiteY30" fmla="*/ 289249 h 3601616"/>
              <a:gd name="connsiteX31" fmla="*/ 1399592 w 10664890"/>
              <a:gd name="connsiteY31" fmla="*/ 317241 h 3601616"/>
              <a:gd name="connsiteX32" fmla="*/ 1716833 w 10664890"/>
              <a:gd name="connsiteY32" fmla="*/ 317241 h 3601616"/>
              <a:gd name="connsiteX33" fmla="*/ 1912776 w 10664890"/>
              <a:gd name="connsiteY33" fmla="*/ 298580 h 3601616"/>
              <a:gd name="connsiteX34" fmla="*/ 2155371 w 10664890"/>
              <a:gd name="connsiteY34" fmla="*/ 298580 h 3601616"/>
              <a:gd name="connsiteX35" fmla="*/ 2267339 w 10664890"/>
              <a:gd name="connsiteY35" fmla="*/ 298580 h 3601616"/>
              <a:gd name="connsiteX36" fmla="*/ 2267339 w 10664890"/>
              <a:gd name="connsiteY36" fmla="*/ 251926 h 3601616"/>
              <a:gd name="connsiteX37" fmla="*/ 2174033 w 10664890"/>
              <a:gd name="connsiteY37" fmla="*/ 242596 h 3601616"/>
              <a:gd name="connsiteX38" fmla="*/ 2146041 w 10664890"/>
              <a:gd name="connsiteY38" fmla="*/ 205273 h 3601616"/>
              <a:gd name="connsiteX39" fmla="*/ 2192694 w 10664890"/>
              <a:gd name="connsiteY39" fmla="*/ 0 h 3601616"/>
              <a:gd name="connsiteX40" fmla="*/ 3069771 w 10664890"/>
              <a:gd name="connsiteY40" fmla="*/ 55984 h 3601616"/>
              <a:gd name="connsiteX41" fmla="*/ 3153747 w 10664890"/>
              <a:gd name="connsiteY41" fmla="*/ 195943 h 3601616"/>
              <a:gd name="connsiteX42" fmla="*/ 3060441 w 10664890"/>
              <a:gd name="connsiteY42" fmla="*/ 242596 h 3601616"/>
              <a:gd name="connsiteX43" fmla="*/ 3079102 w 10664890"/>
              <a:gd name="connsiteY43" fmla="*/ 317241 h 3601616"/>
              <a:gd name="connsiteX44" fmla="*/ 3648269 w 10664890"/>
              <a:gd name="connsiteY44" fmla="*/ 317241 h 3601616"/>
              <a:gd name="connsiteX45" fmla="*/ 3741576 w 10664890"/>
              <a:gd name="connsiteY45" fmla="*/ 307910 h 360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664890" h="3601616">
                <a:moveTo>
                  <a:pt x="3741576" y="307910"/>
                </a:moveTo>
                <a:lnTo>
                  <a:pt x="3937518" y="298580"/>
                </a:lnTo>
                <a:lnTo>
                  <a:pt x="4217437" y="298580"/>
                </a:lnTo>
                <a:lnTo>
                  <a:pt x="4273420" y="317241"/>
                </a:lnTo>
                <a:lnTo>
                  <a:pt x="4637314" y="317241"/>
                </a:lnTo>
                <a:lnTo>
                  <a:pt x="4973216" y="298580"/>
                </a:lnTo>
                <a:lnTo>
                  <a:pt x="5570376" y="326571"/>
                </a:lnTo>
                <a:lnTo>
                  <a:pt x="6046237" y="317241"/>
                </a:lnTo>
                <a:lnTo>
                  <a:pt x="6596743" y="307910"/>
                </a:lnTo>
                <a:lnTo>
                  <a:pt x="6895322" y="307910"/>
                </a:lnTo>
                <a:lnTo>
                  <a:pt x="7203233" y="335902"/>
                </a:lnTo>
                <a:lnTo>
                  <a:pt x="7511143" y="317241"/>
                </a:lnTo>
                <a:lnTo>
                  <a:pt x="7791061" y="326571"/>
                </a:lnTo>
                <a:lnTo>
                  <a:pt x="8229600" y="307910"/>
                </a:lnTo>
                <a:lnTo>
                  <a:pt x="8724122" y="317241"/>
                </a:lnTo>
                <a:lnTo>
                  <a:pt x="9022702" y="317241"/>
                </a:lnTo>
                <a:lnTo>
                  <a:pt x="9181322" y="251926"/>
                </a:lnTo>
                <a:lnTo>
                  <a:pt x="9255967" y="214604"/>
                </a:lnTo>
                <a:lnTo>
                  <a:pt x="9461241" y="186612"/>
                </a:lnTo>
                <a:lnTo>
                  <a:pt x="9535886" y="223935"/>
                </a:lnTo>
                <a:lnTo>
                  <a:pt x="9647853" y="195943"/>
                </a:lnTo>
                <a:lnTo>
                  <a:pt x="9881118" y="195943"/>
                </a:lnTo>
                <a:lnTo>
                  <a:pt x="10440955" y="167951"/>
                </a:lnTo>
                <a:lnTo>
                  <a:pt x="10664890" y="195943"/>
                </a:lnTo>
                <a:lnTo>
                  <a:pt x="10636898" y="3601616"/>
                </a:lnTo>
                <a:lnTo>
                  <a:pt x="0" y="3470988"/>
                </a:lnTo>
                <a:lnTo>
                  <a:pt x="261257" y="279918"/>
                </a:lnTo>
                <a:lnTo>
                  <a:pt x="419878" y="242596"/>
                </a:lnTo>
                <a:lnTo>
                  <a:pt x="671804" y="270588"/>
                </a:lnTo>
                <a:lnTo>
                  <a:pt x="914400" y="279918"/>
                </a:lnTo>
                <a:lnTo>
                  <a:pt x="1129004" y="289249"/>
                </a:lnTo>
                <a:lnTo>
                  <a:pt x="1399592" y="317241"/>
                </a:lnTo>
                <a:lnTo>
                  <a:pt x="1716833" y="317241"/>
                </a:lnTo>
                <a:lnTo>
                  <a:pt x="1912776" y="298580"/>
                </a:lnTo>
                <a:lnTo>
                  <a:pt x="2155371" y="298580"/>
                </a:lnTo>
                <a:lnTo>
                  <a:pt x="2267339" y="298580"/>
                </a:lnTo>
                <a:lnTo>
                  <a:pt x="2267339" y="251926"/>
                </a:lnTo>
                <a:lnTo>
                  <a:pt x="2174033" y="242596"/>
                </a:lnTo>
                <a:lnTo>
                  <a:pt x="2146041" y="205273"/>
                </a:lnTo>
                <a:lnTo>
                  <a:pt x="2192694" y="0"/>
                </a:lnTo>
                <a:lnTo>
                  <a:pt x="3069771" y="55984"/>
                </a:lnTo>
                <a:lnTo>
                  <a:pt x="3153747" y="195943"/>
                </a:lnTo>
                <a:lnTo>
                  <a:pt x="3060441" y="242596"/>
                </a:lnTo>
                <a:lnTo>
                  <a:pt x="3079102" y="317241"/>
                </a:lnTo>
                <a:lnTo>
                  <a:pt x="3648269" y="317241"/>
                </a:lnTo>
                <a:lnTo>
                  <a:pt x="3741576" y="3079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411705" y="5017752"/>
            <a:ext cx="76017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Mix the people she met. </a:t>
            </a:r>
          </a:p>
          <a:p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Play matchmaker. </a:t>
            </a:r>
            <a:endParaRPr lang="ko-KR" altLang="en-US" sz="4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5452009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dk1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anose="02030600000101010101" pitchFamily="18" charset="-127"/>
                <a:ea typeface="HY동녘B" panose="02030600000101010101" pitchFamily="18" charset="-127"/>
              </a:rPr>
              <a:t>Brown Rat</a:t>
            </a:r>
            <a:endParaRPr lang="ko-KR" alt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dk1">
              <a:alpha val="73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In the wild &lt;1 year</a:t>
            </a:r>
          </a:p>
          <a:p>
            <a:endParaRPr lang="en-US" altLang="ko-KR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Used for experiments </a:t>
            </a:r>
            <a:endParaRPr lang="ko-KR" alt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2290" name="Picture 2" descr="Image result for brown ra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537" y="2351313"/>
            <a:ext cx="5692513" cy="4265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179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0757" y="1678855"/>
            <a:ext cx="87046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Why was she living with her </a:t>
            </a:r>
          </a:p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Grandparents?  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 useBgFill="1">
        <p:nvSpPr>
          <p:cNvPr id="3" name="Freeform 2"/>
          <p:cNvSpPr/>
          <p:nvPr/>
        </p:nvSpPr>
        <p:spPr>
          <a:xfrm>
            <a:off x="625151" y="2985796"/>
            <a:ext cx="10664890" cy="3601616"/>
          </a:xfrm>
          <a:custGeom>
            <a:avLst/>
            <a:gdLst>
              <a:gd name="connsiteX0" fmla="*/ 3741576 w 10664890"/>
              <a:gd name="connsiteY0" fmla="*/ 307910 h 3601616"/>
              <a:gd name="connsiteX1" fmla="*/ 3937518 w 10664890"/>
              <a:gd name="connsiteY1" fmla="*/ 298580 h 3601616"/>
              <a:gd name="connsiteX2" fmla="*/ 4217437 w 10664890"/>
              <a:gd name="connsiteY2" fmla="*/ 298580 h 3601616"/>
              <a:gd name="connsiteX3" fmla="*/ 4273420 w 10664890"/>
              <a:gd name="connsiteY3" fmla="*/ 317241 h 3601616"/>
              <a:gd name="connsiteX4" fmla="*/ 4637314 w 10664890"/>
              <a:gd name="connsiteY4" fmla="*/ 317241 h 3601616"/>
              <a:gd name="connsiteX5" fmla="*/ 4973216 w 10664890"/>
              <a:gd name="connsiteY5" fmla="*/ 298580 h 3601616"/>
              <a:gd name="connsiteX6" fmla="*/ 5570376 w 10664890"/>
              <a:gd name="connsiteY6" fmla="*/ 326571 h 3601616"/>
              <a:gd name="connsiteX7" fmla="*/ 6046237 w 10664890"/>
              <a:gd name="connsiteY7" fmla="*/ 317241 h 3601616"/>
              <a:gd name="connsiteX8" fmla="*/ 6596743 w 10664890"/>
              <a:gd name="connsiteY8" fmla="*/ 307910 h 3601616"/>
              <a:gd name="connsiteX9" fmla="*/ 6895322 w 10664890"/>
              <a:gd name="connsiteY9" fmla="*/ 307910 h 3601616"/>
              <a:gd name="connsiteX10" fmla="*/ 7203233 w 10664890"/>
              <a:gd name="connsiteY10" fmla="*/ 335902 h 3601616"/>
              <a:gd name="connsiteX11" fmla="*/ 7511143 w 10664890"/>
              <a:gd name="connsiteY11" fmla="*/ 317241 h 3601616"/>
              <a:gd name="connsiteX12" fmla="*/ 7791061 w 10664890"/>
              <a:gd name="connsiteY12" fmla="*/ 326571 h 3601616"/>
              <a:gd name="connsiteX13" fmla="*/ 8229600 w 10664890"/>
              <a:gd name="connsiteY13" fmla="*/ 307910 h 3601616"/>
              <a:gd name="connsiteX14" fmla="*/ 8724122 w 10664890"/>
              <a:gd name="connsiteY14" fmla="*/ 317241 h 3601616"/>
              <a:gd name="connsiteX15" fmla="*/ 9022702 w 10664890"/>
              <a:gd name="connsiteY15" fmla="*/ 317241 h 3601616"/>
              <a:gd name="connsiteX16" fmla="*/ 9181322 w 10664890"/>
              <a:gd name="connsiteY16" fmla="*/ 251926 h 3601616"/>
              <a:gd name="connsiteX17" fmla="*/ 9255967 w 10664890"/>
              <a:gd name="connsiteY17" fmla="*/ 214604 h 3601616"/>
              <a:gd name="connsiteX18" fmla="*/ 9461241 w 10664890"/>
              <a:gd name="connsiteY18" fmla="*/ 186612 h 3601616"/>
              <a:gd name="connsiteX19" fmla="*/ 9535886 w 10664890"/>
              <a:gd name="connsiteY19" fmla="*/ 223935 h 3601616"/>
              <a:gd name="connsiteX20" fmla="*/ 9647853 w 10664890"/>
              <a:gd name="connsiteY20" fmla="*/ 195943 h 3601616"/>
              <a:gd name="connsiteX21" fmla="*/ 9881118 w 10664890"/>
              <a:gd name="connsiteY21" fmla="*/ 195943 h 3601616"/>
              <a:gd name="connsiteX22" fmla="*/ 10440955 w 10664890"/>
              <a:gd name="connsiteY22" fmla="*/ 167951 h 3601616"/>
              <a:gd name="connsiteX23" fmla="*/ 10664890 w 10664890"/>
              <a:gd name="connsiteY23" fmla="*/ 195943 h 3601616"/>
              <a:gd name="connsiteX24" fmla="*/ 10636898 w 10664890"/>
              <a:gd name="connsiteY24" fmla="*/ 3601616 h 3601616"/>
              <a:gd name="connsiteX25" fmla="*/ 0 w 10664890"/>
              <a:gd name="connsiteY25" fmla="*/ 3470988 h 3601616"/>
              <a:gd name="connsiteX26" fmla="*/ 261257 w 10664890"/>
              <a:gd name="connsiteY26" fmla="*/ 279918 h 3601616"/>
              <a:gd name="connsiteX27" fmla="*/ 419878 w 10664890"/>
              <a:gd name="connsiteY27" fmla="*/ 242596 h 3601616"/>
              <a:gd name="connsiteX28" fmla="*/ 671804 w 10664890"/>
              <a:gd name="connsiteY28" fmla="*/ 270588 h 3601616"/>
              <a:gd name="connsiteX29" fmla="*/ 914400 w 10664890"/>
              <a:gd name="connsiteY29" fmla="*/ 279918 h 3601616"/>
              <a:gd name="connsiteX30" fmla="*/ 1129004 w 10664890"/>
              <a:gd name="connsiteY30" fmla="*/ 289249 h 3601616"/>
              <a:gd name="connsiteX31" fmla="*/ 1399592 w 10664890"/>
              <a:gd name="connsiteY31" fmla="*/ 317241 h 3601616"/>
              <a:gd name="connsiteX32" fmla="*/ 1716833 w 10664890"/>
              <a:gd name="connsiteY32" fmla="*/ 317241 h 3601616"/>
              <a:gd name="connsiteX33" fmla="*/ 1912776 w 10664890"/>
              <a:gd name="connsiteY33" fmla="*/ 298580 h 3601616"/>
              <a:gd name="connsiteX34" fmla="*/ 2155371 w 10664890"/>
              <a:gd name="connsiteY34" fmla="*/ 298580 h 3601616"/>
              <a:gd name="connsiteX35" fmla="*/ 2267339 w 10664890"/>
              <a:gd name="connsiteY35" fmla="*/ 298580 h 3601616"/>
              <a:gd name="connsiteX36" fmla="*/ 2267339 w 10664890"/>
              <a:gd name="connsiteY36" fmla="*/ 251926 h 3601616"/>
              <a:gd name="connsiteX37" fmla="*/ 2174033 w 10664890"/>
              <a:gd name="connsiteY37" fmla="*/ 242596 h 3601616"/>
              <a:gd name="connsiteX38" fmla="*/ 2146041 w 10664890"/>
              <a:gd name="connsiteY38" fmla="*/ 205273 h 3601616"/>
              <a:gd name="connsiteX39" fmla="*/ 2192694 w 10664890"/>
              <a:gd name="connsiteY39" fmla="*/ 0 h 3601616"/>
              <a:gd name="connsiteX40" fmla="*/ 3069771 w 10664890"/>
              <a:gd name="connsiteY40" fmla="*/ 55984 h 3601616"/>
              <a:gd name="connsiteX41" fmla="*/ 3153747 w 10664890"/>
              <a:gd name="connsiteY41" fmla="*/ 195943 h 3601616"/>
              <a:gd name="connsiteX42" fmla="*/ 3060441 w 10664890"/>
              <a:gd name="connsiteY42" fmla="*/ 242596 h 3601616"/>
              <a:gd name="connsiteX43" fmla="*/ 3079102 w 10664890"/>
              <a:gd name="connsiteY43" fmla="*/ 317241 h 3601616"/>
              <a:gd name="connsiteX44" fmla="*/ 3648269 w 10664890"/>
              <a:gd name="connsiteY44" fmla="*/ 317241 h 3601616"/>
              <a:gd name="connsiteX45" fmla="*/ 3741576 w 10664890"/>
              <a:gd name="connsiteY45" fmla="*/ 307910 h 360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664890" h="3601616">
                <a:moveTo>
                  <a:pt x="3741576" y="307910"/>
                </a:moveTo>
                <a:lnTo>
                  <a:pt x="3937518" y="298580"/>
                </a:lnTo>
                <a:lnTo>
                  <a:pt x="4217437" y="298580"/>
                </a:lnTo>
                <a:lnTo>
                  <a:pt x="4273420" y="317241"/>
                </a:lnTo>
                <a:lnTo>
                  <a:pt x="4637314" y="317241"/>
                </a:lnTo>
                <a:lnTo>
                  <a:pt x="4973216" y="298580"/>
                </a:lnTo>
                <a:lnTo>
                  <a:pt x="5570376" y="326571"/>
                </a:lnTo>
                <a:lnTo>
                  <a:pt x="6046237" y="317241"/>
                </a:lnTo>
                <a:lnTo>
                  <a:pt x="6596743" y="307910"/>
                </a:lnTo>
                <a:lnTo>
                  <a:pt x="6895322" y="307910"/>
                </a:lnTo>
                <a:lnTo>
                  <a:pt x="7203233" y="335902"/>
                </a:lnTo>
                <a:lnTo>
                  <a:pt x="7511143" y="317241"/>
                </a:lnTo>
                <a:lnTo>
                  <a:pt x="7791061" y="326571"/>
                </a:lnTo>
                <a:lnTo>
                  <a:pt x="8229600" y="307910"/>
                </a:lnTo>
                <a:lnTo>
                  <a:pt x="8724122" y="317241"/>
                </a:lnTo>
                <a:lnTo>
                  <a:pt x="9022702" y="317241"/>
                </a:lnTo>
                <a:lnTo>
                  <a:pt x="9181322" y="251926"/>
                </a:lnTo>
                <a:lnTo>
                  <a:pt x="9255967" y="214604"/>
                </a:lnTo>
                <a:lnTo>
                  <a:pt x="9461241" y="186612"/>
                </a:lnTo>
                <a:lnTo>
                  <a:pt x="9535886" y="223935"/>
                </a:lnTo>
                <a:lnTo>
                  <a:pt x="9647853" y="195943"/>
                </a:lnTo>
                <a:lnTo>
                  <a:pt x="9881118" y="195943"/>
                </a:lnTo>
                <a:lnTo>
                  <a:pt x="10440955" y="167951"/>
                </a:lnTo>
                <a:lnTo>
                  <a:pt x="10664890" y="195943"/>
                </a:lnTo>
                <a:lnTo>
                  <a:pt x="10636898" y="3601616"/>
                </a:lnTo>
                <a:lnTo>
                  <a:pt x="0" y="3470988"/>
                </a:lnTo>
                <a:lnTo>
                  <a:pt x="261257" y="279918"/>
                </a:lnTo>
                <a:lnTo>
                  <a:pt x="419878" y="242596"/>
                </a:lnTo>
                <a:lnTo>
                  <a:pt x="671804" y="270588"/>
                </a:lnTo>
                <a:lnTo>
                  <a:pt x="914400" y="279918"/>
                </a:lnTo>
                <a:lnTo>
                  <a:pt x="1129004" y="289249"/>
                </a:lnTo>
                <a:lnTo>
                  <a:pt x="1399592" y="317241"/>
                </a:lnTo>
                <a:lnTo>
                  <a:pt x="1716833" y="317241"/>
                </a:lnTo>
                <a:lnTo>
                  <a:pt x="1912776" y="298580"/>
                </a:lnTo>
                <a:lnTo>
                  <a:pt x="2155371" y="298580"/>
                </a:lnTo>
                <a:lnTo>
                  <a:pt x="2267339" y="298580"/>
                </a:lnTo>
                <a:lnTo>
                  <a:pt x="2267339" y="251926"/>
                </a:lnTo>
                <a:lnTo>
                  <a:pt x="2174033" y="242596"/>
                </a:lnTo>
                <a:lnTo>
                  <a:pt x="2146041" y="205273"/>
                </a:lnTo>
                <a:lnTo>
                  <a:pt x="2192694" y="0"/>
                </a:lnTo>
                <a:lnTo>
                  <a:pt x="3069771" y="55984"/>
                </a:lnTo>
                <a:lnTo>
                  <a:pt x="3153747" y="195943"/>
                </a:lnTo>
                <a:lnTo>
                  <a:pt x="3060441" y="242596"/>
                </a:lnTo>
                <a:lnTo>
                  <a:pt x="3079102" y="317241"/>
                </a:lnTo>
                <a:lnTo>
                  <a:pt x="3648269" y="317241"/>
                </a:lnTo>
                <a:lnTo>
                  <a:pt x="3741576" y="3079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363579" y="5550569"/>
            <a:ext cx="78229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He was a prisoner of war.</a:t>
            </a:r>
            <a:endParaRPr lang="ko-KR" altLang="en-US" sz="4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0184314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0046" y="2304497"/>
            <a:ext cx="75985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What makes her happy? 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 useBgFill="1">
        <p:nvSpPr>
          <p:cNvPr id="3" name="Freeform 2"/>
          <p:cNvSpPr/>
          <p:nvPr/>
        </p:nvSpPr>
        <p:spPr>
          <a:xfrm>
            <a:off x="625151" y="2985796"/>
            <a:ext cx="10664890" cy="3601616"/>
          </a:xfrm>
          <a:custGeom>
            <a:avLst/>
            <a:gdLst>
              <a:gd name="connsiteX0" fmla="*/ 3741576 w 10664890"/>
              <a:gd name="connsiteY0" fmla="*/ 307910 h 3601616"/>
              <a:gd name="connsiteX1" fmla="*/ 3937518 w 10664890"/>
              <a:gd name="connsiteY1" fmla="*/ 298580 h 3601616"/>
              <a:gd name="connsiteX2" fmla="*/ 4217437 w 10664890"/>
              <a:gd name="connsiteY2" fmla="*/ 298580 h 3601616"/>
              <a:gd name="connsiteX3" fmla="*/ 4273420 w 10664890"/>
              <a:gd name="connsiteY3" fmla="*/ 317241 h 3601616"/>
              <a:gd name="connsiteX4" fmla="*/ 4637314 w 10664890"/>
              <a:gd name="connsiteY4" fmla="*/ 317241 h 3601616"/>
              <a:gd name="connsiteX5" fmla="*/ 4973216 w 10664890"/>
              <a:gd name="connsiteY5" fmla="*/ 298580 h 3601616"/>
              <a:gd name="connsiteX6" fmla="*/ 5570376 w 10664890"/>
              <a:gd name="connsiteY6" fmla="*/ 326571 h 3601616"/>
              <a:gd name="connsiteX7" fmla="*/ 6046237 w 10664890"/>
              <a:gd name="connsiteY7" fmla="*/ 317241 h 3601616"/>
              <a:gd name="connsiteX8" fmla="*/ 6596743 w 10664890"/>
              <a:gd name="connsiteY8" fmla="*/ 307910 h 3601616"/>
              <a:gd name="connsiteX9" fmla="*/ 6895322 w 10664890"/>
              <a:gd name="connsiteY9" fmla="*/ 307910 h 3601616"/>
              <a:gd name="connsiteX10" fmla="*/ 7203233 w 10664890"/>
              <a:gd name="connsiteY10" fmla="*/ 335902 h 3601616"/>
              <a:gd name="connsiteX11" fmla="*/ 7511143 w 10664890"/>
              <a:gd name="connsiteY11" fmla="*/ 317241 h 3601616"/>
              <a:gd name="connsiteX12" fmla="*/ 7791061 w 10664890"/>
              <a:gd name="connsiteY12" fmla="*/ 326571 h 3601616"/>
              <a:gd name="connsiteX13" fmla="*/ 8229600 w 10664890"/>
              <a:gd name="connsiteY13" fmla="*/ 307910 h 3601616"/>
              <a:gd name="connsiteX14" fmla="*/ 8724122 w 10664890"/>
              <a:gd name="connsiteY14" fmla="*/ 317241 h 3601616"/>
              <a:gd name="connsiteX15" fmla="*/ 9022702 w 10664890"/>
              <a:gd name="connsiteY15" fmla="*/ 317241 h 3601616"/>
              <a:gd name="connsiteX16" fmla="*/ 9181322 w 10664890"/>
              <a:gd name="connsiteY16" fmla="*/ 251926 h 3601616"/>
              <a:gd name="connsiteX17" fmla="*/ 9255967 w 10664890"/>
              <a:gd name="connsiteY17" fmla="*/ 214604 h 3601616"/>
              <a:gd name="connsiteX18" fmla="*/ 9461241 w 10664890"/>
              <a:gd name="connsiteY18" fmla="*/ 186612 h 3601616"/>
              <a:gd name="connsiteX19" fmla="*/ 9535886 w 10664890"/>
              <a:gd name="connsiteY19" fmla="*/ 223935 h 3601616"/>
              <a:gd name="connsiteX20" fmla="*/ 9647853 w 10664890"/>
              <a:gd name="connsiteY20" fmla="*/ 195943 h 3601616"/>
              <a:gd name="connsiteX21" fmla="*/ 9881118 w 10664890"/>
              <a:gd name="connsiteY21" fmla="*/ 195943 h 3601616"/>
              <a:gd name="connsiteX22" fmla="*/ 10440955 w 10664890"/>
              <a:gd name="connsiteY22" fmla="*/ 167951 h 3601616"/>
              <a:gd name="connsiteX23" fmla="*/ 10664890 w 10664890"/>
              <a:gd name="connsiteY23" fmla="*/ 195943 h 3601616"/>
              <a:gd name="connsiteX24" fmla="*/ 10636898 w 10664890"/>
              <a:gd name="connsiteY24" fmla="*/ 3601616 h 3601616"/>
              <a:gd name="connsiteX25" fmla="*/ 0 w 10664890"/>
              <a:gd name="connsiteY25" fmla="*/ 3470988 h 3601616"/>
              <a:gd name="connsiteX26" fmla="*/ 261257 w 10664890"/>
              <a:gd name="connsiteY26" fmla="*/ 279918 h 3601616"/>
              <a:gd name="connsiteX27" fmla="*/ 419878 w 10664890"/>
              <a:gd name="connsiteY27" fmla="*/ 242596 h 3601616"/>
              <a:gd name="connsiteX28" fmla="*/ 671804 w 10664890"/>
              <a:gd name="connsiteY28" fmla="*/ 270588 h 3601616"/>
              <a:gd name="connsiteX29" fmla="*/ 914400 w 10664890"/>
              <a:gd name="connsiteY29" fmla="*/ 279918 h 3601616"/>
              <a:gd name="connsiteX30" fmla="*/ 1129004 w 10664890"/>
              <a:gd name="connsiteY30" fmla="*/ 289249 h 3601616"/>
              <a:gd name="connsiteX31" fmla="*/ 1399592 w 10664890"/>
              <a:gd name="connsiteY31" fmla="*/ 317241 h 3601616"/>
              <a:gd name="connsiteX32" fmla="*/ 1716833 w 10664890"/>
              <a:gd name="connsiteY32" fmla="*/ 317241 h 3601616"/>
              <a:gd name="connsiteX33" fmla="*/ 1912776 w 10664890"/>
              <a:gd name="connsiteY33" fmla="*/ 298580 h 3601616"/>
              <a:gd name="connsiteX34" fmla="*/ 2155371 w 10664890"/>
              <a:gd name="connsiteY34" fmla="*/ 298580 h 3601616"/>
              <a:gd name="connsiteX35" fmla="*/ 2267339 w 10664890"/>
              <a:gd name="connsiteY35" fmla="*/ 298580 h 3601616"/>
              <a:gd name="connsiteX36" fmla="*/ 2267339 w 10664890"/>
              <a:gd name="connsiteY36" fmla="*/ 251926 h 3601616"/>
              <a:gd name="connsiteX37" fmla="*/ 2174033 w 10664890"/>
              <a:gd name="connsiteY37" fmla="*/ 242596 h 3601616"/>
              <a:gd name="connsiteX38" fmla="*/ 2146041 w 10664890"/>
              <a:gd name="connsiteY38" fmla="*/ 205273 h 3601616"/>
              <a:gd name="connsiteX39" fmla="*/ 2192694 w 10664890"/>
              <a:gd name="connsiteY39" fmla="*/ 0 h 3601616"/>
              <a:gd name="connsiteX40" fmla="*/ 3069771 w 10664890"/>
              <a:gd name="connsiteY40" fmla="*/ 55984 h 3601616"/>
              <a:gd name="connsiteX41" fmla="*/ 3153747 w 10664890"/>
              <a:gd name="connsiteY41" fmla="*/ 195943 h 3601616"/>
              <a:gd name="connsiteX42" fmla="*/ 3060441 w 10664890"/>
              <a:gd name="connsiteY42" fmla="*/ 242596 h 3601616"/>
              <a:gd name="connsiteX43" fmla="*/ 3079102 w 10664890"/>
              <a:gd name="connsiteY43" fmla="*/ 317241 h 3601616"/>
              <a:gd name="connsiteX44" fmla="*/ 3648269 w 10664890"/>
              <a:gd name="connsiteY44" fmla="*/ 317241 h 3601616"/>
              <a:gd name="connsiteX45" fmla="*/ 3741576 w 10664890"/>
              <a:gd name="connsiteY45" fmla="*/ 307910 h 360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664890" h="3601616">
                <a:moveTo>
                  <a:pt x="3741576" y="307910"/>
                </a:moveTo>
                <a:lnTo>
                  <a:pt x="3937518" y="298580"/>
                </a:lnTo>
                <a:lnTo>
                  <a:pt x="4217437" y="298580"/>
                </a:lnTo>
                <a:lnTo>
                  <a:pt x="4273420" y="317241"/>
                </a:lnTo>
                <a:lnTo>
                  <a:pt x="4637314" y="317241"/>
                </a:lnTo>
                <a:lnTo>
                  <a:pt x="4973216" y="298580"/>
                </a:lnTo>
                <a:lnTo>
                  <a:pt x="5570376" y="326571"/>
                </a:lnTo>
                <a:lnTo>
                  <a:pt x="6046237" y="317241"/>
                </a:lnTo>
                <a:lnTo>
                  <a:pt x="6596743" y="307910"/>
                </a:lnTo>
                <a:lnTo>
                  <a:pt x="6895322" y="307910"/>
                </a:lnTo>
                <a:lnTo>
                  <a:pt x="7203233" y="335902"/>
                </a:lnTo>
                <a:lnTo>
                  <a:pt x="7511143" y="317241"/>
                </a:lnTo>
                <a:lnTo>
                  <a:pt x="7791061" y="326571"/>
                </a:lnTo>
                <a:lnTo>
                  <a:pt x="8229600" y="307910"/>
                </a:lnTo>
                <a:lnTo>
                  <a:pt x="8724122" y="317241"/>
                </a:lnTo>
                <a:lnTo>
                  <a:pt x="9022702" y="317241"/>
                </a:lnTo>
                <a:lnTo>
                  <a:pt x="9181322" y="251926"/>
                </a:lnTo>
                <a:lnTo>
                  <a:pt x="9255967" y="214604"/>
                </a:lnTo>
                <a:lnTo>
                  <a:pt x="9461241" y="186612"/>
                </a:lnTo>
                <a:lnTo>
                  <a:pt x="9535886" y="223935"/>
                </a:lnTo>
                <a:lnTo>
                  <a:pt x="9647853" y="195943"/>
                </a:lnTo>
                <a:lnTo>
                  <a:pt x="9881118" y="195943"/>
                </a:lnTo>
                <a:lnTo>
                  <a:pt x="10440955" y="167951"/>
                </a:lnTo>
                <a:lnTo>
                  <a:pt x="10664890" y="195943"/>
                </a:lnTo>
                <a:lnTo>
                  <a:pt x="10636898" y="3601616"/>
                </a:lnTo>
                <a:lnTo>
                  <a:pt x="0" y="3470988"/>
                </a:lnTo>
                <a:lnTo>
                  <a:pt x="261257" y="279918"/>
                </a:lnTo>
                <a:lnTo>
                  <a:pt x="419878" y="242596"/>
                </a:lnTo>
                <a:lnTo>
                  <a:pt x="671804" y="270588"/>
                </a:lnTo>
                <a:lnTo>
                  <a:pt x="914400" y="279918"/>
                </a:lnTo>
                <a:lnTo>
                  <a:pt x="1129004" y="289249"/>
                </a:lnTo>
                <a:lnTo>
                  <a:pt x="1399592" y="317241"/>
                </a:lnTo>
                <a:lnTo>
                  <a:pt x="1716833" y="317241"/>
                </a:lnTo>
                <a:lnTo>
                  <a:pt x="1912776" y="298580"/>
                </a:lnTo>
                <a:lnTo>
                  <a:pt x="2155371" y="298580"/>
                </a:lnTo>
                <a:lnTo>
                  <a:pt x="2267339" y="298580"/>
                </a:lnTo>
                <a:lnTo>
                  <a:pt x="2267339" y="251926"/>
                </a:lnTo>
                <a:lnTo>
                  <a:pt x="2174033" y="242596"/>
                </a:lnTo>
                <a:lnTo>
                  <a:pt x="2146041" y="205273"/>
                </a:lnTo>
                <a:lnTo>
                  <a:pt x="2192694" y="0"/>
                </a:lnTo>
                <a:lnTo>
                  <a:pt x="3069771" y="55984"/>
                </a:lnTo>
                <a:lnTo>
                  <a:pt x="3153747" y="195943"/>
                </a:lnTo>
                <a:lnTo>
                  <a:pt x="3060441" y="242596"/>
                </a:lnTo>
                <a:lnTo>
                  <a:pt x="3079102" y="317241"/>
                </a:lnTo>
                <a:lnTo>
                  <a:pt x="3648269" y="317241"/>
                </a:lnTo>
                <a:lnTo>
                  <a:pt x="3741576" y="3079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235242" y="4279088"/>
            <a:ext cx="633378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Talking to people</a:t>
            </a:r>
          </a:p>
          <a:p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Doing things</a:t>
            </a:r>
          </a:p>
          <a:p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Going out shopping  </a:t>
            </a:r>
            <a:endParaRPr lang="ko-KR" altLang="en-US" sz="4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2934001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4392" y="1678855"/>
            <a:ext cx="54777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Why can she live </a:t>
            </a:r>
            <a:b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</a:br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happily forever?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 useBgFill="1">
        <p:nvSpPr>
          <p:cNvPr id="3" name="Freeform 2"/>
          <p:cNvSpPr/>
          <p:nvPr/>
        </p:nvSpPr>
        <p:spPr>
          <a:xfrm>
            <a:off x="625151" y="2985796"/>
            <a:ext cx="10664890" cy="3601616"/>
          </a:xfrm>
          <a:custGeom>
            <a:avLst/>
            <a:gdLst>
              <a:gd name="connsiteX0" fmla="*/ 3741576 w 10664890"/>
              <a:gd name="connsiteY0" fmla="*/ 307910 h 3601616"/>
              <a:gd name="connsiteX1" fmla="*/ 3937518 w 10664890"/>
              <a:gd name="connsiteY1" fmla="*/ 298580 h 3601616"/>
              <a:gd name="connsiteX2" fmla="*/ 4217437 w 10664890"/>
              <a:gd name="connsiteY2" fmla="*/ 298580 h 3601616"/>
              <a:gd name="connsiteX3" fmla="*/ 4273420 w 10664890"/>
              <a:gd name="connsiteY3" fmla="*/ 317241 h 3601616"/>
              <a:gd name="connsiteX4" fmla="*/ 4637314 w 10664890"/>
              <a:gd name="connsiteY4" fmla="*/ 317241 h 3601616"/>
              <a:gd name="connsiteX5" fmla="*/ 4973216 w 10664890"/>
              <a:gd name="connsiteY5" fmla="*/ 298580 h 3601616"/>
              <a:gd name="connsiteX6" fmla="*/ 5570376 w 10664890"/>
              <a:gd name="connsiteY6" fmla="*/ 326571 h 3601616"/>
              <a:gd name="connsiteX7" fmla="*/ 6046237 w 10664890"/>
              <a:gd name="connsiteY7" fmla="*/ 317241 h 3601616"/>
              <a:gd name="connsiteX8" fmla="*/ 6596743 w 10664890"/>
              <a:gd name="connsiteY8" fmla="*/ 307910 h 3601616"/>
              <a:gd name="connsiteX9" fmla="*/ 6895322 w 10664890"/>
              <a:gd name="connsiteY9" fmla="*/ 307910 h 3601616"/>
              <a:gd name="connsiteX10" fmla="*/ 7203233 w 10664890"/>
              <a:gd name="connsiteY10" fmla="*/ 335902 h 3601616"/>
              <a:gd name="connsiteX11" fmla="*/ 7511143 w 10664890"/>
              <a:gd name="connsiteY11" fmla="*/ 317241 h 3601616"/>
              <a:gd name="connsiteX12" fmla="*/ 7791061 w 10664890"/>
              <a:gd name="connsiteY12" fmla="*/ 326571 h 3601616"/>
              <a:gd name="connsiteX13" fmla="*/ 8229600 w 10664890"/>
              <a:gd name="connsiteY13" fmla="*/ 307910 h 3601616"/>
              <a:gd name="connsiteX14" fmla="*/ 8724122 w 10664890"/>
              <a:gd name="connsiteY14" fmla="*/ 317241 h 3601616"/>
              <a:gd name="connsiteX15" fmla="*/ 9022702 w 10664890"/>
              <a:gd name="connsiteY15" fmla="*/ 317241 h 3601616"/>
              <a:gd name="connsiteX16" fmla="*/ 9181322 w 10664890"/>
              <a:gd name="connsiteY16" fmla="*/ 251926 h 3601616"/>
              <a:gd name="connsiteX17" fmla="*/ 9255967 w 10664890"/>
              <a:gd name="connsiteY17" fmla="*/ 214604 h 3601616"/>
              <a:gd name="connsiteX18" fmla="*/ 9461241 w 10664890"/>
              <a:gd name="connsiteY18" fmla="*/ 186612 h 3601616"/>
              <a:gd name="connsiteX19" fmla="*/ 9535886 w 10664890"/>
              <a:gd name="connsiteY19" fmla="*/ 223935 h 3601616"/>
              <a:gd name="connsiteX20" fmla="*/ 9647853 w 10664890"/>
              <a:gd name="connsiteY20" fmla="*/ 195943 h 3601616"/>
              <a:gd name="connsiteX21" fmla="*/ 9881118 w 10664890"/>
              <a:gd name="connsiteY21" fmla="*/ 195943 h 3601616"/>
              <a:gd name="connsiteX22" fmla="*/ 10440955 w 10664890"/>
              <a:gd name="connsiteY22" fmla="*/ 167951 h 3601616"/>
              <a:gd name="connsiteX23" fmla="*/ 10664890 w 10664890"/>
              <a:gd name="connsiteY23" fmla="*/ 195943 h 3601616"/>
              <a:gd name="connsiteX24" fmla="*/ 10636898 w 10664890"/>
              <a:gd name="connsiteY24" fmla="*/ 3601616 h 3601616"/>
              <a:gd name="connsiteX25" fmla="*/ 0 w 10664890"/>
              <a:gd name="connsiteY25" fmla="*/ 3470988 h 3601616"/>
              <a:gd name="connsiteX26" fmla="*/ 261257 w 10664890"/>
              <a:gd name="connsiteY26" fmla="*/ 279918 h 3601616"/>
              <a:gd name="connsiteX27" fmla="*/ 419878 w 10664890"/>
              <a:gd name="connsiteY27" fmla="*/ 242596 h 3601616"/>
              <a:gd name="connsiteX28" fmla="*/ 671804 w 10664890"/>
              <a:gd name="connsiteY28" fmla="*/ 270588 h 3601616"/>
              <a:gd name="connsiteX29" fmla="*/ 914400 w 10664890"/>
              <a:gd name="connsiteY29" fmla="*/ 279918 h 3601616"/>
              <a:gd name="connsiteX30" fmla="*/ 1129004 w 10664890"/>
              <a:gd name="connsiteY30" fmla="*/ 289249 h 3601616"/>
              <a:gd name="connsiteX31" fmla="*/ 1399592 w 10664890"/>
              <a:gd name="connsiteY31" fmla="*/ 317241 h 3601616"/>
              <a:gd name="connsiteX32" fmla="*/ 1716833 w 10664890"/>
              <a:gd name="connsiteY32" fmla="*/ 317241 h 3601616"/>
              <a:gd name="connsiteX33" fmla="*/ 1912776 w 10664890"/>
              <a:gd name="connsiteY33" fmla="*/ 298580 h 3601616"/>
              <a:gd name="connsiteX34" fmla="*/ 2155371 w 10664890"/>
              <a:gd name="connsiteY34" fmla="*/ 298580 h 3601616"/>
              <a:gd name="connsiteX35" fmla="*/ 2267339 w 10664890"/>
              <a:gd name="connsiteY35" fmla="*/ 298580 h 3601616"/>
              <a:gd name="connsiteX36" fmla="*/ 2267339 w 10664890"/>
              <a:gd name="connsiteY36" fmla="*/ 251926 h 3601616"/>
              <a:gd name="connsiteX37" fmla="*/ 2174033 w 10664890"/>
              <a:gd name="connsiteY37" fmla="*/ 242596 h 3601616"/>
              <a:gd name="connsiteX38" fmla="*/ 2146041 w 10664890"/>
              <a:gd name="connsiteY38" fmla="*/ 205273 h 3601616"/>
              <a:gd name="connsiteX39" fmla="*/ 2192694 w 10664890"/>
              <a:gd name="connsiteY39" fmla="*/ 0 h 3601616"/>
              <a:gd name="connsiteX40" fmla="*/ 3069771 w 10664890"/>
              <a:gd name="connsiteY40" fmla="*/ 55984 h 3601616"/>
              <a:gd name="connsiteX41" fmla="*/ 3153747 w 10664890"/>
              <a:gd name="connsiteY41" fmla="*/ 195943 h 3601616"/>
              <a:gd name="connsiteX42" fmla="*/ 3060441 w 10664890"/>
              <a:gd name="connsiteY42" fmla="*/ 242596 h 3601616"/>
              <a:gd name="connsiteX43" fmla="*/ 3079102 w 10664890"/>
              <a:gd name="connsiteY43" fmla="*/ 317241 h 3601616"/>
              <a:gd name="connsiteX44" fmla="*/ 3648269 w 10664890"/>
              <a:gd name="connsiteY44" fmla="*/ 317241 h 3601616"/>
              <a:gd name="connsiteX45" fmla="*/ 3741576 w 10664890"/>
              <a:gd name="connsiteY45" fmla="*/ 307910 h 360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664890" h="3601616">
                <a:moveTo>
                  <a:pt x="3741576" y="307910"/>
                </a:moveTo>
                <a:lnTo>
                  <a:pt x="3937518" y="298580"/>
                </a:lnTo>
                <a:lnTo>
                  <a:pt x="4217437" y="298580"/>
                </a:lnTo>
                <a:lnTo>
                  <a:pt x="4273420" y="317241"/>
                </a:lnTo>
                <a:lnTo>
                  <a:pt x="4637314" y="317241"/>
                </a:lnTo>
                <a:lnTo>
                  <a:pt x="4973216" y="298580"/>
                </a:lnTo>
                <a:lnTo>
                  <a:pt x="5570376" y="326571"/>
                </a:lnTo>
                <a:lnTo>
                  <a:pt x="6046237" y="317241"/>
                </a:lnTo>
                <a:lnTo>
                  <a:pt x="6596743" y="307910"/>
                </a:lnTo>
                <a:lnTo>
                  <a:pt x="6895322" y="307910"/>
                </a:lnTo>
                <a:lnTo>
                  <a:pt x="7203233" y="335902"/>
                </a:lnTo>
                <a:lnTo>
                  <a:pt x="7511143" y="317241"/>
                </a:lnTo>
                <a:lnTo>
                  <a:pt x="7791061" y="326571"/>
                </a:lnTo>
                <a:lnTo>
                  <a:pt x="8229600" y="307910"/>
                </a:lnTo>
                <a:lnTo>
                  <a:pt x="8724122" y="317241"/>
                </a:lnTo>
                <a:lnTo>
                  <a:pt x="9022702" y="317241"/>
                </a:lnTo>
                <a:lnTo>
                  <a:pt x="9181322" y="251926"/>
                </a:lnTo>
                <a:lnTo>
                  <a:pt x="9255967" y="214604"/>
                </a:lnTo>
                <a:lnTo>
                  <a:pt x="9461241" y="186612"/>
                </a:lnTo>
                <a:lnTo>
                  <a:pt x="9535886" y="223935"/>
                </a:lnTo>
                <a:lnTo>
                  <a:pt x="9647853" y="195943"/>
                </a:lnTo>
                <a:lnTo>
                  <a:pt x="9881118" y="195943"/>
                </a:lnTo>
                <a:lnTo>
                  <a:pt x="10440955" y="167951"/>
                </a:lnTo>
                <a:lnTo>
                  <a:pt x="10664890" y="195943"/>
                </a:lnTo>
                <a:lnTo>
                  <a:pt x="10636898" y="3601616"/>
                </a:lnTo>
                <a:lnTo>
                  <a:pt x="0" y="3470988"/>
                </a:lnTo>
                <a:lnTo>
                  <a:pt x="261257" y="279918"/>
                </a:lnTo>
                <a:lnTo>
                  <a:pt x="419878" y="242596"/>
                </a:lnTo>
                <a:lnTo>
                  <a:pt x="671804" y="270588"/>
                </a:lnTo>
                <a:lnTo>
                  <a:pt x="914400" y="279918"/>
                </a:lnTo>
                <a:lnTo>
                  <a:pt x="1129004" y="289249"/>
                </a:lnTo>
                <a:lnTo>
                  <a:pt x="1399592" y="317241"/>
                </a:lnTo>
                <a:lnTo>
                  <a:pt x="1716833" y="317241"/>
                </a:lnTo>
                <a:lnTo>
                  <a:pt x="1912776" y="298580"/>
                </a:lnTo>
                <a:lnTo>
                  <a:pt x="2155371" y="298580"/>
                </a:lnTo>
                <a:lnTo>
                  <a:pt x="2267339" y="298580"/>
                </a:lnTo>
                <a:lnTo>
                  <a:pt x="2267339" y="251926"/>
                </a:lnTo>
                <a:lnTo>
                  <a:pt x="2174033" y="242596"/>
                </a:lnTo>
                <a:lnTo>
                  <a:pt x="2146041" y="205273"/>
                </a:lnTo>
                <a:lnTo>
                  <a:pt x="2192694" y="0"/>
                </a:lnTo>
                <a:lnTo>
                  <a:pt x="3069771" y="55984"/>
                </a:lnTo>
                <a:lnTo>
                  <a:pt x="3153747" y="195943"/>
                </a:lnTo>
                <a:lnTo>
                  <a:pt x="3060441" y="242596"/>
                </a:lnTo>
                <a:lnTo>
                  <a:pt x="3079102" y="317241"/>
                </a:lnTo>
                <a:lnTo>
                  <a:pt x="3648269" y="317241"/>
                </a:lnTo>
                <a:lnTo>
                  <a:pt x="3741576" y="3079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363579" y="5550569"/>
            <a:ext cx="54521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Lovely memories </a:t>
            </a:r>
            <a:endParaRPr lang="ko-KR" altLang="en-US" sz="4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4172760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8095" y="1759065"/>
            <a:ext cx="84866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“I</a:t>
            </a:r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’</a:t>
            </a:r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ve never been unlucky.  </a:t>
            </a:r>
          </a:p>
          <a:p>
            <a:pPr algn="ctr"/>
            <a:r>
              <a:rPr lang="en-US" altLang="ko-KR" sz="4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Touch wood</a:t>
            </a:r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.”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 useBgFill="1">
        <p:nvSpPr>
          <p:cNvPr id="3" name="Freeform 2"/>
          <p:cNvSpPr/>
          <p:nvPr/>
        </p:nvSpPr>
        <p:spPr>
          <a:xfrm>
            <a:off x="625151" y="2985796"/>
            <a:ext cx="10664890" cy="3601616"/>
          </a:xfrm>
          <a:custGeom>
            <a:avLst/>
            <a:gdLst>
              <a:gd name="connsiteX0" fmla="*/ 3741576 w 10664890"/>
              <a:gd name="connsiteY0" fmla="*/ 307910 h 3601616"/>
              <a:gd name="connsiteX1" fmla="*/ 3937518 w 10664890"/>
              <a:gd name="connsiteY1" fmla="*/ 298580 h 3601616"/>
              <a:gd name="connsiteX2" fmla="*/ 4217437 w 10664890"/>
              <a:gd name="connsiteY2" fmla="*/ 298580 h 3601616"/>
              <a:gd name="connsiteX3" fmla="*/ 4273420 w 10664890"/>
              <a:gd name="connsiteY3" fmla="*/ 317241 h 3601616"/>
              <a:gd name="connsiteX4" fmla="*/ 4637314 w 10664890"/>
              <a:gd name="connsiteY4" fmla="*/ 317241 h 3601616"/>
              <a:gd name="connsiteX5" fmla="*/ 4973216 w 10664890"/>
              <a:gd name="connsiteY5" fmla="*/ 298580 h 3601616"/>
              <a:gd name="connsiteX6" fmla="*/ 5570376 w 10664890"/>
              <a:gd name="connsiteY6" fmla="*/ 326571 h 3601616"/>
              <a:gd name="connsiteX7" fmla="*/ 6046237 w 10664890"/>
              <a:gd name="connsiteY7" fmla="*/ 317241 h 3601616"/>
              <a:gd name="connsiteX8" fmla="*/ 6596743 w 10664890"/>
              <a:gd name="connsiteY8" fmla="*/ 307910 h 3601616"/>
              <a:gd name="connsiteX9" fmla="*/ 6895322 w 10664890"/>
              <a:gd name="connsiteY9" fmla="*/ 307910 h 3601616"/>
              <a:gd name="connsiteX10" fmla="*/ 7203233 w 10664890"/>
              <a:gd name="connsiteY10" fmla="*/ 335902 h 3601616"/>
              <a:gd name="connsiteX11" fmla="*/ 7511143 w 10664890"/>
              <a:gd name="connsiteY11" fmla="*/ 317241 h 3601616"/>
              <a:gd name="connsiteX12" fmla="*/ 7791061 w 10664890"/>
              <a:gd name="connsiteY12" fmla="*/ 326571 h 3601616"/>
              <a:gd name="connsiteX13" fmla="*/ 8229600 w 10664890"/>
              <a:gd name="connsiteY13" fmla="*/ 307910 h 3601616"/>
              <a:gd name="connsiteX14" fmla="*/ 8724122 w 10664890"/>
              <a:gd name="connsiteY14" fmla="*/ 317241 h 3601616"/>
              <a:gd name="connsiteX15" fmla="*/ 9022702 w 10664890"/>
              <a:gd name="connsiteY15" fmla="*/ 317241 h 3601616"/>
              <a:gd name="connsiteX16" fmla="*/ 9181322 w 10664890"/>
              <a:gd name="connsiteY16" fmla="*/ 251926 h 3601616"/>
              <a:gd name="connsiteX17" fmla="*/ 9255967 w 10664890"/>
              <a:gd name="connsiteY17" fmla="*/ 214604 h 3601616"/>
              <a:gd name="connsiteX18" fmla="*/ 9461241 w 10664890"/>
              <a:gd name="connsiteY18" fmla="*/ 186612 h 3601616"/>
              <a:gd name="connsiteX19" fmla="*/ 9535886 w 10664890"/>
              <a:gd name="connsiteY19" fmla="*/ 223935 h 3601616"/>
              <a:gd name="connsiteX20" fmla="*/ 9647853 w 10664890"/>
              <a:gd name="connsiteY20" fmla="*/ 195943 h 3601616"/>
              <a:gd name="connsiteX21" fmla="*/ 9881118 w 10664890"/>
              <a:gd name="connsiteY21" fmla="*/ 195943 h 3601616"/>
              <a:gd name="connsiteX22" fmla="*/ 10440955 w 10664890"/>
              <a:gd name="connsiteY22" fmla="*/ 167951 h 3601616"/>
              <a:gd name="connsiteX23" fmla="*/ 10664890 w 10664890"/>
              <a:gd name="connsiteY23" fmla="*/ 195943 h 3601616"/>
              <a:gd name="connsiteX24" fmla="*/ 10636898 w 10664890"/>
              <a:gd name="connsiteY24" fmla="*/ 3601616 h 3601616"/>
              <a:gd name="connsiteX25" fmla="*/ 0 w 10664890"/>
              <a:gd name="connsiteY25" fmla="*/ 3470988 h 3601616"/>
              <a:gd name="connsiteX26" fmla="*/ 261257 w 10664890"/>
              <a:gd name="connsiteY26" fmla="*/ 279918 h 3601616"/>
              <a:gd name="connsiteX27" fmla="*/ 419878 w 10664890"/>
              <a:gd name="connsiteY27" fmla="*/ 242596 h 3601616"/>
              <a:gd name="connsiteX28" fmla="*/ 671804 w 10664890"/>
              <a:gd name="connsiteY28" fmla="*/ 270588 h 3601616"/>
              <a:gd name="connsiteX29" fmla="*/ 914400 w 10664890"/>
              <a:gd name="connsiteY29" fmla="*/ 279918 h 3601616"/>
              <a:gd name="connsiteX30" fmla="*/ 1129004 w 10664890"/>
              <a:gd name="connsiteY30" fmla="*/ 289249 h 3601616"/>
              <a:gd name="connsiteX31" fmla="*/ 1399592 w 10664890"/>
              <a:gd name="connsiteY31" fmla="*/ 317241 h 3601616"/>
              <a:gd name="connsiteX32" fmla="*/ 1716833 w 10664890"/>
              <a:gd name="connsiteY32" fmla="*/ 317241 h 3601616"/>
              <a:gd name="connsiteX33" fmla="*/ 1912776 w 10664890"/>
              <a:gd name="connsiteY33" fmla="*/ 298580 h 3601616"/>
              <a:gd name="connsiteX34" fmla="*/ 2155371 w 10664890"/>
              <a:gd name="connsiteY34" fmla="*/ 298580 h 3601616"/>
              <a:gd name="connsiteX35" fmla="*/ 2267339 w 10664890"/>
              <a:gd name="connsiteY35" fmla="*/ 298580 h 3601616"/>
              <a:gd name="connsiteX36" fmla="*/ 2267339 w 10664890"/>
              <a:gd name="connsiteY36" fmla="*/ 251926 h 3601616"/>
              <a:gd name="connsiteX37" fmla="*/ 2174033 w 10664890"/>
              <a:gd name="connsiteY37" fmla="*/ 242596 h 3601616"/>
              <a:gd name="connsiteX38" fmla="*/ 2146041 w 10664890"/>
              <a:gd name="connsiteY38" fmla="*/ 205273 h 3601616"/>
              <a:gd name="connsiteX39" fmla="*/ 2192694 w 10664890"/>
              <a:gd name="connsiteY39" fmla="*/ 0 h 3601616"/>
              <a:gd name="connsiteX40" fmla="*/ 3069771 w 10664890"/>
              <a:gd name="connsiteY40" fmla="*/ 55984 h 3601616"/>
              <a:gd name="connsiteX41" fmla="*/ 3153747 w 10664890"/>
              <a:gd name="connsiteY41" fmla="*/ 195943 h 3601616"/>
              <a:gd name="connsiteX42" fmla="*/ 3060441 w 10664890"/>
              <a:gd name="connsiteY42" fmla="*/ 242596 h 3601616"/>
              <a:gd name="connsiteX43" fmla="*/ 3079102 w 10664890"/>
              <a:gd name="connsiteY43" fmla="*/ 317241 h 3601616"/>
              <a:gd name="connsiteX44" fmla="*/ 3648269 w 10664890"/>
              <a:gd name="connsiteY44" fmla="*/ 317241 h 3601616"/>
              <a:gd name="connsiteX45" fmla="*/ 3741576 w 10664890"/>
              <a:gd name="connsiteY45" fmla="*/ 307910 h 360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664890" h="3601616">
                <a:moveTo>
                  <a:pt x="3741576" y="307910"/>
                </a:moveTo>
                <a:lnTo>
                  <a:pt x="3937518" y="298580"/>
                </a:lnTo>
                <a:lnTo>
                  <a:pt x="4217437" y="298580"/>
                </a:lnTo>
                <a:lnTo>
                  <a:pt x="4273420" y="317241"/>
                </a:lnTo>
                <a:lnTo>
                  <a:pt x="4637314" y="317241"/>
                </a:lnTo>
                <a:lnTo>
                  <a:pt x="4973216" y="298580"/>
                </a:lnTo>
                <a:lnTo>
                  <a:pt x="5570376" y="326571"/>
                </a:lnTo>
                <a:lnTo>
                  <a:pt x="6046237" y="317241"/>
                </a:lnTo>
                <a:lnTo>
                  <a:pt x="6596743" y="307910"/>
                </a:lnTo>
                <a:lnTo>
                  <a:pt x="6895322" y="307910"/>
                </a:lnTo>
                <a:lnTo>
                  <a:pt x="7203233" y="335902"/>
                </a:lnTo>
                <a:lnTo>
                  <a:pt x="7511143" y="317241"/>
                </a:lnTo>
                <a:lnTo>
                  <a:pt x="7791061" y="326571"/>
                </a:lnTo>
                <a:lnTo>
                  <a:pt x="8229600" y="307910"/>
                </a:lnTo>
                <a:lnTo>
                  <a:pt x="8724122" y="317241"/>
                </a:lnTo>
                <a:lnTo>
                  <a:pt x="9022702" y="317241"/>
                </a:lnTo>
                <a:lnTo>
                  <a:pt x="9181322" y="251926"/>
                </a:lnTo>
                <a:lnTo>
                  <a:pt x="9255967" y="214604"/>
                </a:lnTo>
                <a:lnTo>
                  <a:pt x="9461241" y="186612"/>
                </a:lnTo>
                <a:lnTo>
                  <a:pt x="9535886" y="223935"/>
                </a:lnTo>
                <a:lnTo>
                  <a:pt x="9647853" y="195943"/>
                </a:lnTo>
                <a:lnTo>
                  <a:pt x="9881118" y="195943"/>
                </a:lnTo>
                <a:lnTo>
                  <a:pt x="10440955" y="167951"/>
                </a:lnTo>
                <a:lnTo>
                  <a:pt x="10664890" y="195943"/>
                </a:lnTo>
                <a:lnTo>
                  <a:pt x="10636898" y="3601616"/>
                </a:lnTo>
                <a:lnTo>
                  <a:pt x="0" y="3470988"/>
                </a:lnTo>
                <a:lnTo>
                  <a:pt x="261257" y="279918"/>
                </a:lnTo>
                <a:lnTo>
                  <a:pt x="419878" y="242596"/>
                </a:lnTo>
                <a:lnTo>
                  <a:pt x="671804" y="270588"/>
                </a:lnTo>
                <a:lnTo>
                  <a:pt x="914400" y="279918"/>
                </a:lnTo>
                <a:lnTo>
                  <a:pt x="1129004" y="289249"/>
                </a:lnTo>
                <a:lnTo>
                  <a:pt x="1399592" y="317241"/>
                </a:lnTo>
                <a:lnTo>
                  <a:pt x="1716833" y="317241"/>
                </a:lnTo>
                <a:lnTo>
                  <a:pt x="1912776" y="298580"/>
                </a:lnTo>
                <a:lnTo>
                  <a:pt x="2155371" y="298580"/>
                </a:lnTo>
                <a:lnTo>
                  <a:pt x="2267339" y="298580"/>
                </a:lnTo>
                <a:lnTo>
                  <a:pt x="2267339" y="251926"/>
                </a:lnTo>
                <a:lnTo>
                  <a:pt x="2174033" y="242596"/>
                </a:lnTo>
                <a:lnTo>
                  <a:pt x="2146041" y="205273"/>
                </a:lnTo>
                <a:lnTo>
                  <a:pt x="2192694" y="0"/>
                </a:lnTo>
                <a:lnTo>
                  <a:pt x="3069771" y="55984"/>
                </a:lnTo>
                <a:lnTo>
                  <a:pt x="3153747" y="195943"/>
                </a:lnTo>
                <a:lnTo>
                  <a:pt x="3060441" y="242596"/>
                </a:lnTo>
                <a:lnTo>
                  <a:pt x="3079102" y="317241"/>
                </a:lnTo>
                <a:lnTo>
                  <a:pt x="3648269" y="317241"/>
                </a:lnTo>
                <a:lnTo>
                  <a:pt x="3741576" y="3079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363579" y="5550569"/>
            <a:ext cx="56220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To avoid bad luck.</a:t>
            </a:r>
            <a:endParaRPr lang="ko-KR" altLang="en-US" sz="4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79323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730" y="2494718"/>
            <a:ext cx="6219568" cy="3023930"/>
          </a:xfrm>
          <a:noFill/>
        </p:spPr>
        <p:txBody>
          <a:bodyPr>
            <a:noAutofit/>
          </a:bodyPr>
          <a:lstStyle/>
          <a:p>
            <a:r>
              <a:rPr lang="en-US" altLang="ko-KR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John Millington</a:t>
            </a:r>
            <a:br>
              <a:rPr lang="en-US" altLang="ko-KR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</a:br>
            <a:r>
              <a:rPr lang="en-US" altLang="ko-KR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Denerley</a:t>
            </a:r>
            <a:endParaRPr lang="ko-KR" alt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737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fe Lessons From Joh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4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36918" y="2304497"/>
            <a:ext cx="53848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How old is John? 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 useBgFill="1">
        <p:nvSpPr>
          <p:cNvPr id="3" name="Freeform 2"/>
          <p:cNvSpPr/>
          <p:nvPr/>
        </p:nvSpPr>
        <p:spPr>
          <a:xfrm>
            <a:off x="625151" y="2985796"/>
            <a:ext cx="10664890" cy="3601616"/>
          </a:xfrm>
          <a:custGeom>
            <a:avLst/>
            <a:gdLst>
              <a:gd name="connsiteX0" fmla="*/ 3741576 w 10664890"/>
              <a:gd name="connsiteY0" fmla="*/ 307910 h 3601616"/>
              <a:gd name="connsiteX1" fmla="*/ 3937518 w 10664890"/>
              <a:gd name="connsiteY1" fmla="*/ 298580 h 3601616"/>
              <a:gd name="connsiteX2" fmla="*/ 4217437 w 10664890"/>
              <a:gd name="connsiteY2" fmla="*/ 298580 h 3601616"/>
              <a:gd name="connsiteX3" fmla="*/ 4273420 w 10664890"/>
              <a:gd name="connsiteY3" fmla="*/ 317241 h 3601616"/>
              <a:gd name="connsiteX4" fmla="*/ 4637314 w 10664890"/>
              <a:gd name="connsiteY4" fmla="*/ 317241 h 3601616"/>
              <a:gd name="connsiteX5" fmla="*/ 4973216 w 10664890"/>
              <a:gd name="connsiteY5" fmla="*/ 298580 h 3601616"/>
              <a:gd name="connsiteX6" fmla="*/ 5570376 w 10664890"/>
              <a:gd name="connsiteY6" fmla="*/ 326571 h 3601616"/>
              <a:gd name="connsiteX7" fmla="*/ 6046237 w 10664890"/>
              <a:gd name="connsiteY7" fmla="*/ 317241 h 3601616"/>
              <a:gd name="connsiteX8" fmla="*/ 6596743 w 10664890"/>
              <a:gd name="connsiteY8" fmla="*/ 307910 h 3601616"/>
              <a:gd name="connsiteX9" fmla="*/ 6895322 w 10664890"/>
              <a:gd name="connsiteY9" fmla="*/ 307910 h 3601616"/>
              <a:gd name="connsiteX10" fmla="*/ 7203233 w 10664890"/>
              <a:gd name="connsiteY10" fmla="*/ 335902 h 3601616"/>
              <a:gd name="connsiteX11" fmla="*/ 7511143 w 10664890"/>
              <a:gd name="connsiteY11" fmla="*/ 317241 h 3601616"/>
              <a:gd name="connsiteX12" fmla="*/ 7791061 w 10664890"/>
              <a:gd name="connsiteY12" fmla="*/ 326571 h 3601616"/>
              <a:gd name="connsiteX13" fmla="*/ 8229600 w 10664890"/>
              <a:gd name="connsiteY13" fmla="*/ 307910 h 3601616"/>
              <a:gd name="connsiteX14" fmla="*/ 8724122 w 10664890"/>
              <a:gd name="connsiteY14" fmla="*/ 317241 h 3601616"/>
              <a:gd name="connsiteX15" fmla="*/ 9022702 w 10664890"/>
              <a:gd name="connsiteY15" fmla="*/ 317241 h 3601616"/>
              <a:gd name="connsiteX16" fmla="*/ 9181322 w 10664890"/>
              <a:gd name="connsiteY16" fmla="*/ 251926 h 3601616"/>
              <a:gd name="connsiteX17" fmla="*/ 9255967 w 10664890"/>
              <a:gd name="connsiteY17" fmla="*/ 214604 h 3601616"/>
              <a:gd name="connsiteX18" fmla="*/ 9461241 w 10664890"/>
              <a:gd name="connsiteY18" fmla="*/ 186612 h 3601616"/>
              <a:gd name="connsiteX19" fmla="*/ 9535886 w 10664890"/>
              <a:gd name="connsiteY19" fmla="*/ 223935 h 3601616"/>
              <a:gd name="connsiteX20" fmla="*/ 9647853 w 10664890"/>
              <a:gd name="connsiteY20" fmla="*/ 195943 h 3601616"/>
              <a:gd name="connsiteX21" fmla="*/ 9881118 w 10664890"/>
              <a:gd name="connsiteY21" fmla="*/ 195943 h 3601616"/>
              <a:gd name="connsiteX22" fmla="*/ 10440955 w 10664890"/>
              <a:gd name="connsiteY22" fmla="*/ 167951 h 3601616"/>
              <a:gd name="connsiteX23" fmla="*/ 10664890 w 10664890"/>
              <a:gd name="connsiteY23" fmla="*/ 195943 h 3601616"/>
              <a:gd name="connsiteX24" fmla="*/ 10636898 w 10664890"/>
              <a:gd name="connsiteY24" fmla="*/ 3601616 h 3601616"/>
              <a:gd name="connsiteX25" fmla="*/ 0 w 10664890"/>
              <a:gd name="connsiteY25" fmla="*/ 3470988 h 3601616"/>
              <a:gd name="connsiteX26" fmla="*/ 261257 w 10664890"/>
              <a:gd name="connsiteY26" fmla="*/ 279918 h 3601616"/>
              <a:gd name="connsiteX27" fmla="*/ 419878 w 10664890"/>
              <a:gd name="connsiteY27" fmla="*/ 242596 h 3601616"/>
              <a:gd name="connsiteX28" fmla="*/ 671804 w 10664890"/>
              <a:gd name="connsiteY28" fmla="*/ 270588 h 3601616"/>
              <a:gd name="connsiteX29" fmla="*/ 914400 w 10664890"/>
              <a:gd name="connsiteY29" fmla="*/ 279918 h 3601616"/>
              <a:gd name="connsiteX30" fmla="*/ 1129004 w 10664890"/>
              <a:gd name="connsiteY30" fmla="*/ 289249 h 3601616"/>
              <a:gd name="connsiteX31" fmla="*/ 1399592 w 10664890"/>
              <a:gd name="connsiteY31" fmla="*/ 317241 h 3601616"/>
              <a:gd name="connsiteX32" fmla="*/ 1716833 w 10664890"/>
              <a:gd name="connsiteY32" fmla="*/ 317241 h 3601616"/>
              <a:gd name="connsiteX33" fmla="*/ 1912776 w 10664890"/>
              <a:gd name="connsiteY33" fmla="*/ 298580 h 3601616"/>
              <a:gd name="connsiteX34" fmla="*/ 2155371 w 10664890"/>
              <a:gd name="connsiteY34" fmla="*/ 298580 h 3601616"/>
              <a:gd name="connsiteX35" fmla="*/ 2267339 w 10664890"/>
              <a:gd name="connsiteY35" fmla="*/ 298580 h 3601616"/>
              <a:gd name="connsiteX36" fmla="*/ 2267339 w 10664890"/>
              <a:gd name="connsiteY36" fmla="*/ 251926 h 3601616"/>
              <a:gd name="connsiteX37" fmla="*/ 2174033 w 10664890"/>
              <a:gd name="connsiteY37" fmla="*/ 242596 h 3601616"/>
              <a:gd name="connsiteX38" fmla="*/ 2146041 w 10664890"/>
              <a:gd name="connsiteY38" fmla="*/ 205273 h 3601616"/>
              <a:gd name="connsiteX39" fmla="*/ 2192694 w 10664890"/>
              <a:gd name="connsiteY39" fmla="*/ 0 h 3601616"/>
              <a:gd name="connsiteX40" fmla="*/ 3069771 w 10664890"/>
              <a:gd name="connsiteY40" fmla="*/ 55984 h 3601616"/>
              <a:gd name="connsiteX41" fmla="*/ 3153747 w 10664890"/>
              <a:gd name="connsiteY41" fmla="*/ 195943 h 3601616"/>
              <a:gd name="connsiteX42" fmla="*/ 3060441 w 10664890"/>
              <a:gd name="connsiteY42" fmla="*/ 242596 h 3601616"/>
              <a:gd name="connsiteX43" fmla="*/ 3079102 w 10664890"/>
              <a:gd name="connsiteY43" fmla="*/ 317241 h 3601616"/>
              <a:gd name="connsiteX44" fmla="*/ 3648269 w 10664890"/>
              <a:gd name="connsiteY44" fmla="*/ 317241 h 3601616"/>
              <a:gd name="connsiteX45" fmla="*/ 3741576 w 10664890"/>
              <a:gd name="connsiteY45" fmla="*/ 307910 h 360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664890" h="3601616">
                <a:moveTo>
                  <a:pt x="3741576" y="307910"/>
                </a:moveTo>
                <a:lnTo>
                  <a:pt x="3937518" y="298580"/>
                </a:lnTo>
                <a:lnTo>
                  <a:pt x="4217437" y="298580"/>
                </a:lnTo>
                <a:lnTo>
                  <a:pt x="4273420" y="317241"/>
                </a:lnTo>
                <a:lnTo>
                  <a:pt x="4637314" y="317241"/>
                </a:lnTo>
                <a:lnTo>
                  <a:pt x="4973216" y="298580"/>
                </a:lnTo>
                <a:lnTo>
                  <a:pt x="5570376" y="326571"/>
                </a:lnTo>
                <a:lnTo>
                  <a:pt x="6046237" y="317241"/>
                </a:lnTo>
                <a:lnTo>
                  <a:pt x="6596743" y="307910"/>
                </a:lnTo>
                <a:lnTo>
                  <a:pt x="6895322" y="307910"/>
                </a:lnTo>
                <a:lnTo>
                  <a:pt x="7203233" y="335902"/>
                </a:lnTo>
                <a:lnTo>
                  <a:pt x="7511143" y="317241"/>
                </a:lnTo>
                <a:lnTo>
                  <a:pt x="7791061" y="326571"/>
                </a:lnTo>
                <a:lnTo>
                  <a:pt x="8229600" y="307910"/>
                </a:lnTo>
                <a:lnTo>
                  <a:pt x="8724122" y="317241"/>
                </a:lnTo>
                <a:lnTo>
                  <a:pt x="9022702" y="317241"/>
                </a:lnTo>
                <a:lnTo>
                  <a:pt x="9181322" y="251926"/>
                </a:lnTo>
                <a:lnTo>
                  <a:pt x="9255967" y="214604"/>
                </a:lnTo>
                <a:lnTo>
                  <a:pt x="9461241" y="186612"/>
                </a:lnTo>
                <a:lnTo>
                  <a:pt x="9535886" y="223935"/>
                </a:lnTo>
                <a:lnTo>
                  <a:pt x="9647853" y="195943"/>
                </a:lnTo>
                <a:lnTo>
                  <a:pt x="9881118" y="195943"/>
                </a:lnTo>
                <a:lnTo>
                  <a:pt x="10440955" y="167951"/>
                </a:lnTo>
                <a:lnTo>
                  <a:pt x="10664890" y="195943"/>
                </a:lnTo>
                <a:lnTo>
                  <a:pt x="10636898" y="3601616"/>
                </a:lnTo>
                <a:lnTo>
                  <a:pt x="0" y="3470988"/>
                </a:lnTo>
                <a:lnTo>
                  <a:pt x="261257" y="279918"/>
                </a:lnTo>
                <a:lnTo>
                  <a:pt x="419878" y="242596"/>
                </a:lnTo>
                <a:lnTo>
                  <a:pt x="671804" y="270588"/>
                </a:lnTo>
                <a:lnTo>
                  <a:pt x="914400" y="279918"/>
                </a:lnTo>
                <a:lnTo>
                  <a:pt x="1129004" y="289249"/>
                </a:lnTo>
                <a:lnTo>
                  <a:pt x="1399592" y="317241"/>
                </a:lnTo>
                <a:lnTo>
                  <a:pt x="1716833" y="317241"/>
                </a:lnTo>
                <a:lnTo>
                  <a:pt x="1912776" y="298580"/>
                </a:lnTo>
                <a:lnTo>
                  <a:pt x="2155371" y="298580"/>
                </a:lnTo>
                <a:lnTo>
                  <a:pt x="2267339" y="298580"/>
                </a:lnTo>
                <a:lnTo>
                  <a:pt x="2267339" y="251926"/>
                </a:lnTo>
                <a:lnTo>
                  <a:pt x="2174033" y="242596"/>
                </a:lnTo>
                <a:lnTo>
                  <a:pt x="2146041" y="205273"/>
                </a:lnTo>
                <a:lnTo>
                  <a:pt x="2192694" y="0"/>
                </a:lnTo>
                <a:lnTo>
                  <a:pt x="3069771" y="55984"/>
                </a:lnTo>
                <a:lnTo>
                  <a:pt x="3153747" y="195943"/>
                </a:lnTo>
                <a:lnTo>
                  <a:pt x="3060441" y="242596"/>
                </a:lnTo>
                <a:lnTo>
                  <a:pt x="3079102" y="317241"/>
                </a:lnTo>
                <a:lnTo>
                  <a:pt x="3648269" y="317241"/>
                </a:lnTo>
                <a:lnTo>
                  <a:pt x="3741576" y="3079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363579" y="5550569"/>
            <a:ext cx="4851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102.5 years old</a:t>
            </a:r>
            <a:endParaRPr lang="ko-KR" altLang="en-US" sz="4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120312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88691" y="2304497"/>
            <a:ext cx="64812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Where was he born? 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 useBgFill="1">
        <p:nvSpPr>
          <p:cNvPr id="3" name="Freeform 2"/>
          <p:cNvSpPr/>
          <p:nvPr/>
        </p:nvSpPr>
        <p:spPr>
          <a:xfrm>
            <a:off x="625151" y="2985796"/>
            <a:ext cx="10664890" cy="3601616"/>
          </a:xfrm>
          <a:custGeom>
            <a:avLst/>
            <a:gdLst>
              <a:gd name="connsiteX0" fmla="*/ 3741576 w 10664890"/>
              <a:gd name="connsiteY0" fmla="*/ 307910 h 3601616"/>
              <a:gd name="connsiteX1" fmla="*/ 3937518 w 10664890"/>
              <a:gd name="connsiteY1" fmla="*/ 298580 h 3601616"/>
              <a:gd name="connsiteX2" fmla="*/ 4217437 w 10664890"/>
              <a:gd name="connsiteY2" fmla="*/ 298580 h 3601616"/>
              <a:gd name="connsiteX3" fmla="*/ 4273420 w 10664890"/>
              <a:gd name="connsiteY3" fmla="*/ 317241 h 3601616"/>
              <a:gd name="connsiteX4" fmla="*/ 4637314 w 10664890"/>
              <a:gd name="connsiteY4" fmla="*/ 317241 h 3601616"/>
              <a:gd name="connsiteX5" fmla="*/ 4973216 w 10664890"/>
              <a:gd name="connsiteY5" fmla="*/ 298580 h 3601616"/>
              <a:gd name="connsiteX6" fmla="*/ 5570376 w 10664890"/>
              <a:gd name="connsiteY6" fmla="*/ 326571 h 3601616"/>
              <a:gd name="connsiteX7" fmla="*/ 6046237 w 10664890"/>
              <a:gd name="connsiteY7" fmla="*/ 317241 h 3601616"/>
              <a:gd name="connsiteX8" fmla="*/ 6596743 w 10664890"/>
              <a:gd name="connsiteY8" fmla="*/ 307910 h 3601616"/>
              <a:gd name="connsiteX9" fmla="*/ 6895322 w 10664890"/>
              <a:gd name="connsiteY9" fmla="*/ 307910 h 3601616"/>
              <a:gd name="connsiteX10" fmla="*/ 7203233 w 10664890"/>
              <a:gd name="connsiteY10" fmla="*/ 335902 h 3601616"/>
              <a:gd name="connsiteX11" fmla="*/ 7511143 w 10664890"/>
              <a:gd name="connsiteY11" fmla="*/ 317241 h 3601616"/>
              <a:gd name="connsiteX12" fmla="*/ 7791061 w 10664890"/>
              <a:gd name="connsiteY12" fmla="*/ 326571 h 3601616"/>
              <a:gd name="connsiteX13" fmla="*/ 8229600 w 10664890"/>
              <a:gd name="connsiteY13" fmla="*/ 307910 h 3601616"/>
              <a:gd name="connsiteX14" fmla="*/ 8724122 w 10664890"/>
              <a:gd name="connsiteY14" fmla="*/ 317241 h 3601616"/>
              <a:gd name="connsiteX15" fmla="*/ 9022702 w 10664890"/>
              <a:gd name="connsiteY15" fmla="*/ 317241 h 3601616"/>
              <a:gd name="connsiteX16" fmla="*/ 9181322 w 10664890"/>
              <a:gd name="connsiteY16" fmla="*/ 251926 h 3601616"/>
              <a:gd name="connsiteX17" fmla="*/ 9255967 w 10664890"/>
              <a:gd name="connsiteY17" fmla="*/ 214604 h 3601616"/>
              <a:gd name="connsiteX18" fmla="*/ 9461241 w 10664890"/>
              <a:gd name="connsiteY18" fmla="*/ 186612 h 3601616"/>
              <a:gd name="connsiteX19" fmla="*/ 9535886 w 10664890"/>
              <a:gd name="connsiteY19" fmla="*/ 223935 h 3601616"/>
              <a:gd name="connsiteX20" fmla="*/ 9647853 w 10664890"/>
              <a:gd name="connsiteY20" fmla="*/ 195943 h 3601616"/>
              <a:gd name="connsiteX21" fmla="*/ 9881118 w 10664890"/>
              <a:gd name="connsiteY21" fmla="*/ 195943 h 3601616"/>
              <a:gd name="connsiteX22" fmla="*/ 10440955 w 10664890"/>
              <a:gd name="connsiteY22" fmla="*/ 167951 h 3601616"/>
              <a:gd name="connsiteX23" fmla="*/ 10664890 w 10664890"/>
              <a:gd name="connsiteY23" fmla="*/ 195943 h 3601616"/>
              <a:gd name="connsiteX24" fmla="*/ 10636898 w 10664890"/>
              <a:gd name="connsiteY24" fmla="*/ 3601616 h 3601616"/>
              <a:gd name="connsiteX25" fmla="*/ 0 w 10664890"/>
              <a:gd name="connsiteY25" fmla="*/ 3470988 h 3601616"/>
              <a:gd name="connsiteX26" fmla="*/ 261257 w 10664890"/>
              <a:gd name="connsiteY26" fmla="*/ 279918 h 3601616"/>
              <a:gd name="connsiteX27" fmla="*/ 419878 w 10664890"/>
              <a:gd name="connsiteY27" fmla="*/ 242596 h 3601616"/>
              <a:gd name="connsiteX28" fmla="*/ 671804 w 10664890"/>
              <a:gd name="connsiteY28" fmla="*/ 270588 h 3601616"/>
              <a:gd name="connsiteX29" fmla="*/ 914400 w 10664890"/>
              <a:gd name="connsiteY29" fmla="*/ 279918 h 3601616"/>
              <a:gd name="connsiteX30" fmla="*/ 1129004 w 10664890"/>
              <a:gd name="connsiteY30" fmla="*/ 289249 h 3601616"/>
              <a:gd name="connsiteX31" fmla="*/ 1399592 w 10664890"/>
              <a:gd name="connsiteY31" fmla="*/ 317241 h 3601616"/>
              <a:gd name="connsiteX32" fmla="*/ 1716833 w 10664890"/>
              <a:gd name="connsiteY32" fmla="*/ 317241 h 3601616"/>
              <a:gd name="connsiteX33" fmla="*/ 1912776 w 10664890"/>
              <a:gd name="connsiteY33" fmla="*/ 298580 h 3601616"/>
              <a:gd name="connsiteX34" fmla="*/ 2155371 w 10664890"/>
              <a:gd name="connsiteY34" fmla="*/ 298580 h 3601616"/>
              <a:gd name="connsiteX35" fmla="*/ 2267339 w 10664890"/>
              <a:gd name="connsiteY35" fmla="*/ 298580 h 3601616"/>
              <a:gd name="connsiteX36" fmla="*/ 2267339 w 10664890"/>
              <a:gd name="connsiteY36" fmla="*/ 251926 h 3601616"/>
              <a:gd name="connsiteX37" fmla="*/ 2174033 w 10664890"/>
              <a:gd name="connsiteY37" fmla="*/ 242596 h 3601616"/>
              <a:gd name="connsiteX38" fmla="*/ 2146041 w 10664890"/>
              <a:gd name="connsiteY38" fmla="*/ 205273 h 3601616"/>
              <a:gd name="connsiteX39" fmla="*/ 2192694 w 10664890"/>
              <a:gd name="connsiteY39" fmla="*/ 0 h 3601616"/>
              <a:gd name="connsiteX40" fmla="*/ 3069771 w 10664890"/>
              <a:gd name="connsiteY40" fmla="*/ 55984 h 3601616"/>
              <a:gd name="connsiteX41" fmla="*/ 3153747 w 10664890"/>
              <a:gd name="connsiteY41" fmla="*/ 195943 h 3601616"/>
              <a:gd name="connsiteX42" fmla="*/ 3060441 w 10664890"/>
              <a:gd name="connsiteY42" fmla="*/ 242596 h 3601616"/>
              <a:gd name="connsiteX43" fmla="*/ 3079102 w 10664890"/>
              <a:gd name="connsiteY43" fmla="*/ 317241 h 3601616"/>
              <a:gd name="connsiteX44" fmla="*/ 3648269 w 10664890"/>
              <a:gd name="connsiteY44" fmla="*/ 317241 h 3601616"/>
              <a:gd name="connsiteX45" fmla="*/ 3741576 w 10664890"/>
              <a:gd name="connsiteY45" fmla="*/ 307910 h 360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664890" h="3601616">
                <a:moveTo>
                  <a:pt x="3741576" y="307910"/>
                </a:moveTo>
                <a:lnTo>
                  <a:pt x="3937518" y="298580"/>
                </a:lnTo>
                <a:lnTo>
                  <a:pt x="4217437" y="298580"/>
                </a:lnTo>
                <a:lnTo>
                  <a:pt x="4273420" y="317241"/>
                </a:lnTo>
                <a:lnTo>
                  <a:pt x="4637314" y="317241"/>
                </a:lnTo>
                <a:lnTo>
                  <a:pt x="4973216" y="298580"/>
                </a:lnTo>
                <a:lnTo>
                  <a:pt x="5570376" y="326571"/>
                </a:lnTo>
                <a:lnTo>
                  <a:pt x="6046237" y="317241"/>
                </a:lnTo>
                <a:lnTo>
                  <a:pt x="6596743" y="307910"/>
                </a:lnTo>
                <a:lnTo>
                  <a:pt x="6895322" y="307910"/>
                </a:lnTo>
                <a:lnTo>
                  <a:pt x="7203233" y="335902"/>
                </a:lnTo>
                <a:lnTo>
                  <a:pt x="7511143" y="317241"/>
                </a:lnTo>
                <a:lnTo>
                  <a:pt x="7791061" y="326571"/>
                </a:lnTo>
                <a:lnTo>
                  <a:pt x="8229600" y="307910"/>
                </a:lnTo>
                <a:lnTo>
                  <a:pt x="8724122" y="317241"/>
                </a:lnTo>
                <a:lnTo>
                  <a:pt x="9022702" y="317241"/>
                </a:lnTo>
                <a:lnTo>
                  <a:pt x="9181322" y="251926"/>
                </a:lnTo>
                <a:lnTo>
                  <a:pt x="9255967" y="214604"/>
                </a:lnTo>
                <a:lnTo>
                  <a:pt x="9461241" y="186612"/>
                </a:lnTo>
                <a:lnTo>
                  <a:pt x="9535886" y="223935"/>
                </a:lnTo>
                <a:lnTo>
                  <a:pt x="9647853" y="195943"/>
                </a:lnTo>
                <a:lnTo>
                  <a:pt x="9881118" y="195943"/>
                </a:lnTo>
                <a:lnTo>
                  <a:pt x="10440955" y="167951"/>
                </a:lnTo>
                <a:lnTo>
                  <a:pt x="10664890" y="195943"/>
                </a:lnTo>
                <a:lnTo>
                  <a:pt x="10636898" y="3601616"/>
                </a:lnTo>
                <a:lnTo>
                  <a:pt x="0" y="3470988"/>
                </a:lnTo>
                <a:lnTo>
                  <a:pt x="261257" y="279918"/>
                </a:lnTo>
                <a:lnTo>
                  <a:pt x="419878" y="242596"/>
                </a:lnTo>
                <a:lnTo>
                  <a:pt x="671804" y="270588"/>
                </a:lnTo>
                <a:lnTo>
                  <a:pt x="914400" y="279918"/>
                </a:lnTo>
                <a:lnTo>
                  <a:pt x="1129004" y="289249"/>
                </a:lnTo>
                <a:lnTo>
                  <a:pt x="1399592" y="317241"/>
                </a:lnTo>
                <a:lnTo>
                  <a:pt x="1716833" y="317241"/>
                </a:lnTo>
                <a:lnTo>
                  <a:pt x="1912776" y="298580"/>
                </a:lnTo>
                <a:lnTo>
                  <a:pt x="2155371" y="298580"/>
                </a:lnTo>
                <a:lnTo>
                  <a:pt x="2267339" y="298580"/>
                </a:lnTo>
                <a:lnTo>
                  <a:pt x="2267339" y="251926"/>
                </a:lnTo>
                <a:lnTo>
                  <a:pt x="2174033" y="242596"/>
                </a:lnTo>
                <a:lnTo>
                  <a:pt x="2146041" y="205273"/>
                </a:lnTo>
                <a:lnTo>
                  <a:pt x="2192694" y="0"/>
                </a:lnTo>
                <a:lnTo>
                  <a:pt x="3069771" y="55984"/>
                </a:lnTo>
                <a:lnTo>
                  <a:pt x="3153747" y="195943"/>
                </a:lnTo>
                <a:lnTo>
                  <a:pt x="3060441" y="242596"/>
                </a:lnTo>
                <a:lnTo>
                  <a:pt x="3079102" y="317241"/>
                </a:lnTo>
                <a:lnTo>
                  <a:pt x="3648269" y="317241"/>
                </a:lnTo>
                <a:lnTo>
                  <a:pt x="3741576" y="3079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363579" y="5550569"/>
            <a:ext cx="4926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Manchester, UK</a:t>
            </a:r>
            <a:endParaRPr lang="ko-KR" altLang="en-US" sz="4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8612368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0004" y="1710939"/>
            <a:ext cx="67986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What was John</a:t>
            </a:r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’</a:t>
            </a:r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s job? </a:t>
            </a:r>
          </a:p>
        </p:txBody>
      </p:sp>
      <p:sp useBgFill="1">
        <p:nvSpPr>
          <p:cNvPr id="3" name="Freeform 2"/>
          <p:cNvSpPr/>
          <p:nvPr/>
        </p:nvSpPr>
        <p:spPr>
          <a:xfrm>
            <a:off x="625151" y="2985796"/>
            <a:ext cx="10664890" cy="3601616"/>
          </a:xfrm>
          <a:custGeom>
            <a:avLst/>
            <a:gdLst>
              <a:gd name="connsiteX0" fmla="*/ 3741576 w 10664890"/>
              <a:gd name="connsiteY0" fmla="*/ 307910 h 3601616"/>
              <a:gd name="connsiteX1" fmla="*/ 3937518 w 10664890"/>
              <a:gd name="connsiteY1" fmla="*/ 298580 h 3601616"/>
              <a:gd name="connsiteX2" fmla="*/ 4217437 w 10664890"/>
              <a:gd name="connsiteY2" fmla="*/ 298580 h 3601616"/>
              <a:gd name="connsiteX3" fmla="*/ 4273420 w 10664890"/>
              <a:gd name="connsiteY3" fmla="*/ 317241 h 3601616"/>
              <a:gd name="connsiteX4" fmla="*/ 4637314 w 10664890"/>
              <a:gd name="connsiteY4" fmla="*/ 317241 h 3601616"/>
              <a:gd name="connsiteX5" fmla="*/ 4973216 w 10664890"/>
              <a:gd name="connsiteY5" fmla="*/ 298580 h 3601616"/>
              <a:gd name="connsiteX6" fmla="*/ 5570376 w 10664890"/>
              <a:gd name="connsiteY6" fmla="*/ 326571 h 3601616"/>
              <a:gd name="connsiteX7" fmla="*/ 6046237 w 10664890"/>
              <a:gd name="connsiteY7" fmla="*/ 317241 h 3601616"/>
              <a:gd name="connsiteX8" fmla="*/ 6596743 w 10664890"/>
              <a:gd name="connsiteY8" fmla="*/ 307910 h 3601616"/>
              <a:gd name="connsiteX9" fmla="*/ 6895322 w 10664890"/>
              <a:gd name="connsiteY9" fmla="*/ 307910 h 3601616"/>
              <a:gd name="connsiteX10" fmla="*/ 7203233 w 10664890"/>
              <a:gd name="connsiteY10" fmla="*/ 335902 h 3601616"/>
              <a:gd name="connsiteX11" fmla="*/ 7511143 w 10664890"/>
              <a:gd name="connsiteY11" fmla="*/ 317241 h 3601616"/>
              <a:gd name="connsiteX12" fmla="*/ 7791061 w 10664890"/>
              <a:gd name="connsiteY12" fmla="*/ 326571 h 3601616"/>
              <a:gd name="connsiteX13" fmla="*/ 8229600 w 10664890"/>
              <a:gd name="connsiteY13" fmla="*/ 307910 h 3601616"/>
              <a:gd name="connsiteX14" fmla="*/ 8724122 w 10664890"/>
              <a:gd name="connsiteY14" fmla="*/ 317241 h 3601616"/>
              <a:gd name="connsiteX15" fmla="*/ 9022702 w 10664890"/>
              <a:gd name="connsiteY15" fmla="*/ 317241 h 3601616"/>
              <a:gd name="connsiteX16" fmla="*/ 9181322 w 10664890"/>
              <a:gd name="connsiteY16" fmla="*/ 251926 h 3601616"/>
              <a:gd name="connsiteX17" fmla="*/ 9255967 w 10664890"/>
              <a:gd name="connsiteY17" fmla="*/ 214604 h 3601616"/>
              <a:gd name="connsiteX18" fmla="*/ 9461241 w 10664890"/>
              <a:gd name="connsiteY18" fmla="*/ 186612 h 3601616"/>
              <a:gd name="connsiteX19" fmla="*/ 9535886 w 10664890"/>
              <a:gd name="connsiteY19" fmla="*/ 223935 h 3601616"/>
              <a:gd name="connsiteX20" fmla="*/ 9647853 w 10664890"/>
              <a:gd name="connsiteY20" fmla="*/ 195943 h 3601616"/>
              <a:gd name="connsiteX21" fmla="*/ 9881118 w 10664890"/>
              <a:gd name="connsiteY21" fmla="*/ 195943 h 3601616"/>
              <a:gd name="connsiteX22" fmla="*/ 10440955 w 10664890"/>
              <a:gd name="connsiteY22" fmla="*/ 167951 h 3601616"/>
              <a:gd name="connsiteX23" fmla="*/ 10664890 w 10664890"/>
              <a:gd name="connsiteY23" fmla="*/ 195943 h 3601616"/>
              <a:gd name="connsiteX24" fmla="*/ 10636898 w 10664890"/>
              <a:gd name="connsiteY24" fmla="*/ 3601616 h 3601616"/>
              <a:gd name="connsiteX25" fmla="*/ 0 w 10664890"/>
              <a:gd name="connsiteY25" fmla="*/ 3470988 h 3601616"/>
              <a:gd name="connsiteX26" fmla="*/ 261257 w 10664890"/>
              <a:gd name="connsiteY26" fmla="*/ 279918 h 3601616"/>
              <a:gd name="connsiteX27" fmla="*/ 419878 w 10664890"/>
              <a:gd name="connsiteY27" fmla="*/ 242596 h 3601616"/>
              <a:gd name="connsiteX28" fmla="*/ 671804 w 10664890"/>
              <a:gd name="connsiteY28" fmla="*/ 270588 h 3601616"/>
              <a:gd name="connsiteX29" fmla="*/ 914400 w 10664890"/>
              <a:gd name="connsiteY29" fmla="*/ 279918 h 3601616"/>
              <a:gd name="connsiteX30" fmla="*/ 1129004 w 10664890"/>
              <a:gd name="connsiteY30" fmla="*/ 289249 h 3601616"/>
              <a:gd name="connsiteX31" fmla="*/ 1399592 w 10664890"/>
              <a:gd name="connsiteY31" fmla="*/ 317241 h 3601616"/>
              <a:gd name="connsiteX32" fmla="*/ 1716833 w 10664890"/>
              <a:gd name="connsiteY32" fmla="*/ 317241 h 3601616"/>
              <a:gd name="connsiteX33" fmla="*/ 1912776 w 10664890"/>
              <a:gd name="connsiteY33" fmla="*/ 298580 h 3601616"/>
              <a:gd name="connsiteX34" fmla="*/ 2155371 w 10664890"/>
              <a:gd name="connsiteY34" fmla="*/ 298580 h 3601616"/>
              <a:gd name="connsiteX35" fmla="*/ 2267339 w 10664890"/>
              <a:gd name="connsiteY35" fmla="*/ 298580 h 3601616"/>
              <a:gd name="connsiteX36" fmla="*/ 2267339 w 10664890"/>
              <a:gd name="connsiteY36" fmla="*/ 251926 h 3601616"/>
              <a:gd name="connsiteX37" fmla="*/ 2174033 w 10664890"/>
              <a:gd name="connsiteY37" fmla="*/ 242596 h 3601616"/>
              <a:gd name="connsiteX38" fmla="*/ 2146041 w 10664890"/>
              <a:gd name="connsiteY38" fmla="*/ 205273 h 3601616"/>
              <a:gd name="connsiteX39" fmla="*/ 2192694 w 10664890"/>
              <a:gd name="connsiteY39" fmla="*/ 0 h 3601616"/>
              <a:gd name="connsiteX40" fmla="*/ 3069771 w 10664890"/>
              <a:gd name="connsiteY40" fmla="*/ 55984 h 3601616"/>
              <a:gd name="connsiteX41" fmla="*/ 3153747 w 10664890"/>
              <a:gd name="connsiteY41" fmla="*/ 195943 h 3601616"/>
              <a:gd name="connsiteX42" fmla="*/ 3060441 w 10664890"/>
              <a:gd name="connsiteY42" fmla="*/ 242596 h 3601616"/>
              <a:gd name="connsiteX43" fmla="*/ 3079102 w 10664890"/>
              <a:gd name="connsiteY43" fmla="*/ 317241 h 3601616"/>
              <a:gd name="connsiteX44" fmla="*/ 3648269 w 10664890"/>
              <a:gd name="connsiteY44" fmla="*/ 317241 h 3601616"/>
              <a:gd name="connsiteX45" fmla="*/ 3741576 w 10664890"/>
              <a:gd name="connsiteY45" fmla="*/ 307910 h 360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664890" h="3601616">
                <a:moveTo>
                  <a:pt x="3741576" y="307910"/>
                </a:moveTo>
                <a:lnTo>
                  <a:pt x="3937518" y="298580"/>
                </a:lnTo>
                <a:lnTo>
                  <a:pt x="4217437" y="298580"/>
                </a:lnTo>
                <a:lnTo>
                  <a:pt x="4273420" y="317241"/>
                </a:lnTo>
                <a:lnTo>
                  <a:pt x="4637314" y="317241"/>
                </a:lnTo>
                <a:lnTo>
                  <a:pt x="4973216" y="298580"/>
                </a:lnTo>
                <a:lnTo>
                  <a:pt x="5570376" y="326571"/>
                </a:lnTo>
                <a:lnTo>
                  <a:pt x="6046237" y="317241"/>
                </a:lnTo>
                <a:lnTo>
                  <a:pt x="6596743" y="307910"/>
                </a:lnTo>
                <a:lnTo>
                  <a:pt x="6895322" y="307910"/>
                </a:lnTo>
                <a:lnTo>
                  <a:pt x="7203233" y="335902"/>
                </a:lnTo>
                <a:lnTo>
                  <a:pt x="7511143" y="317241"/>
                </a:lnTo>
                <a:lnTo>
                  <a:pt x="7791061" y="326571"/>
                </a:lnTo>
                <a:lnTo>
                  <a:pt x="8229600" y="307910"/>
                </a:lnTo>
                <a:lnTo>
                  <a:pt x="8724122" y="317241"/>
                </a:lnTo>
                <a:lnTo>
                  <a:pt x="9022702" y="317241"/>
                </a:lnTo>
                <a:lnTo>
                  <a:pt x="9181322" y="251926"/>
                </a:lnTo>
                <a:lnTo>
                  <a:pt x="9255967" y="214604"/>
                </a:lnTo>
                <a:lnTo>
                  <a:pt x="9461241" y="186612"/>
                </a:lnTo>
                <a:lnTo>
                  <a:pt x="9535886" y="223935"/>
                </a:lnTo>
                <a:lnTo>
                  <a:pt x="9647853" y="195943"/>
                </a:lnTo>
                <a:lnTo>
                  <a:pt x="9881118" y="195943"/>
                </a:lnTo>
                <a:lnTo>
                  <a:pt x="10440955" y="167951"/>
                </a:lnTo>
                <a:lnTo>
                  <a:pt x="10664890" y="195943"/>
                </a:lnTo>
                <a:lnTo>
                  <a:pt x="10636898" y="3601616"/>
                </a:lnTo>
                <a:lnTo>
                  <a:pt x="0" y="3470988"/>
                </a:lnTo>
                <a:lnTo>
                  <a:pt x="261257" y="279918"/>
                </a:lnTo>
                <a:lnTo>
                  <a:pt x="419878" y="242596"/>
                </a:lnTo>
                <a:lnTo>
                  <a:pt x="671804" y="270588"/>
                </a:lnTo>
                <a:lnTo>
                  <a:pt x="914400" y="279918"/>
                </a:lnTo>
                <a:lnTo>
                  <a:pt x="1129004" y="289249"/>
                </a:lnTo>
                <a:lnTo>
                  <a:pt x="1399592" y="317241"/>
                </a:lnTo>
                <a:lnTo>
                  <a:pt x="1716833" y="317241"/>
                </a:lnTo>
                <a:lnTo>
                  <a:pt x="1912776" y="298580"/>
                </a:lnTo>
                <a:lnTo>
                  <a:pt x="2155371" y="298580"/>
                </a:lnTo>
                <a:lnTo>
                  <a:pt x="2267339" y="298580"/>
                </a:lnTo>
                <a:lnTo>
                  <a:pt x="2267339" y="251926"/>
                </a:lnTo>
                <a:lnTo>
                  <a:pt x="2174033" y="242596"/>
                </a:lnTo>
                <a:lnTo>
                  <a:pt x="2146041" y="205273"/>
                </a:lnTo>
                <a:lnTo>
                  <a:pt x="2192694" y="0"/>
                </a:lnTo>
                <a:lnTo>
                  <a:pt x="3069771" y="55984"/>
                </a:lnTo>
                <a:lnTo>
                  <a:pt x="3153747" y="195943"/>
                </a:lnTo>
                <a:lnTo>
                  <a:pt x="3060441" y="242596"/>
                </a:lnTo>
                <a:lnTo>
                  <a:pt x="3079102" y="317241"/>
                </a:lnTo>
                <a:lnTo>
                  <a:pt x="3648269" y="317241"/>
                </a:lnTo>
                <a:lnTo>
                  <a:pt x="3741576" y="3079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363579" y="5550569"/>
            <a:ext cx="3759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Pharmacist </a:t>
            </a:r>
            <a:endParaRPr lang="ko-KR" altLang="en-US" sz="4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00249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9618" y="2304497"/>
            <a:ext cx="9339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Where did John climb a tower?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 useBgFill="1">
        <p:nvSpPr>
          <p:cNvPr id="3" name="Freeform 2"/>
          <p:cNvSpPr/>
          <p:nvPr/>
        </p:nvSpPr>
        <p:spPr>
          <a:xfrm>
            <a:off x="625151" y="2985796"/>
            <a:ext cx="10664890" cy="3601616"/>
          </a:xfrm>
          <a:custGeom>
            <a:avLst/>
            <a:gdLst>
              <a:gd name="connsiteX0" fmla="*/ 3741576 w 10664890"/>
              <a:gd name="connsiteY0" fmla="*/ 307910 h 3601616"/>
              <a:gd name="connsiteX1" fmla="*/ 3937518 w 10664890"/>
              <a:gd name="connsiteY1" fmla="*/ 298580 h 3601616"/>
              <a:gd name="connsiteX2" fmla="*/ 4217437 w 10664890"/>
              <a:gd name="connsiteY2" fmla="*/ 298580 h 3601616"/>
              <a:gd name="connsiteX3" fmla="*/ 4273420 w 10664890"/>
              <a:gd name="connsiteY3" fmla="*/ 317241 h 3601616"/>
              <a:gd name="connsiteX4" fmla="*/ 4637314 w 10664890"/>
              <a:gd name="connsiteY4" fmla="*/ 317241 h 3601616"/>
              <a:gd name="connsiteX5" fmla="*/ 4973216 w 10664890"/>
              <a:gd name="connsiteY5" fmla="*/ 298580 h 3601616"/>
              <a:gd name="connsiteX6" fmla="*/ 5570376 w 10664890"/>
              <a:gd name="connsiteY6" fmla="*/ 326571 h 3601616"/>
              <a:gd name="connsiteX7" fmla="*/ 6046237 w 10664890"/>
              <a:gd name="connsiteY7" fmla="*/ 317241 h 3601616"/>
              <a:gd name="connsiteX8" fmla="*/ 6596743 w 10664890"/>
              <a:gd name="connsiteY8" fmla="*/ 307910 h 3601616"/>
              <a:gd name="connsiteX9" fmla="*/ 6895322 w 10664890"/>
              <a:gd name="connsiteY9" fmla="*/ 307910 h 3601616"/>
              <a:gd name="connsiteX10" fmla="*/ 7203233 w 10664890"/>
              <a:gd name="connsiteY10" fmla="*/ 335902 h 3601616"/>
              <a:gd name="connsiteX11" fmla="*/ 7511143 w 10664890"/>
              <a:gd name="connsiteY11" fmla="*/ 317241 h 3601616"/>
              <a:gd name="connsiteX12" fmla="*/ 7791061 w 10664890"/>
              <a:gd name="connsiteY12" fmla="*/ 326571 h 3601616"/>
              <a:gd name="connsiteX13" fmla="*/ 8229600 w 10664890"/>
              <a:gd name="connsiteY13" fmla="*/ 307910 h 3601616"/>
              <a:gd name="connsiteX14" fmla="*/ 8724122 w 10664890"/>
              <a:gd name="connsiteY14" fmla="*/ 317241 h 3601616"/>
              <a:gd name="connsiteX15" fmla="*/ 9022702 w 10664890"/>
              <a:gd name="connsiteY15" fmla="*/ 317241 h 3601616"/>
              <a:gd name="connsiteX16" fmla="*/ 9181322 w 10664890"/>
              <a:gd name="connsiteY16" fmla="*/ 251926 h 3601616"/>
              <a:gd name="connsiteX17" fmla="*/ 9255967 w 10664890"/>
              <a:gd name="connsiteY17" fmla="*/ 214604 h 3601616"/>
              <a:gd name="connsiteX18" fmla="*/ 9461241 w 10664890"/>
              <a:gd name="connsiteY18" fmla="*/ 186612 h 3601616"/>
              <a:gd name="connsiteX19" fmla="*/ 9535886 w 10664890"/>
              <a:gd name="connsiteY19" fmla="*/ 223935 h 3601616"/>
              <a:gd name="connsiteX20" fmla="*/ 9647853 w 10664890"/>
              <a:gd name="connsiteY20" fmla="*/ 195943 h 3601616"/>
              <a:gd name="connsiteX21" fmla="*/ 9881118 w 10664890"/>
              <a:gd name="connsiteY21" fmla="*/ 195943 h 3601616"/>
              <a:gd name="connsiteX22" fmla="*/ 10440955 w 10664890"/>
              <a:gd name="connsiteY22" fmla="*/ 167951 h 3601616"/>
              <a:gd name="connsiteX23" fmla="*/ 10664890 w 10664890"/>
              <a:gd name="connsiteY23" fmla="*/ 195943 h 3601616"/>
              <a:gd name="connsiteX24" fmla="*/ 10636898 w 10664890"/>
              <a:gd name="connsiteY24" fmla="*/ 3601616 h 3601616"/>
              <a:gd name="connsiteX25" fmla="*/ 0 w 10664890"/>
              <a:gd name="connsiteY25" fmla="*/ 3470988 h 3601616"/>
              <a:gd name="connsiteX26" fmla="*/ 261257 w 10664890"/>
              <a:gd name="connsiteY26" fmla="*/ 279918 h 3601616"/>
              <a:gd name="connsiteX27" fmla="*/ 419878 w 10664890"/>
              <a:gd name="connsiteY27" fmla="*/ 242596 h 3601616"/>
              <a:gd name="connsiteX28" fmla="*/ 671804 w 10664890"/>
              <a:gd name="connsiteY28" fmla="*/ 270588 h 3601616"/>
              <a:gd name="connsiteX29" fmla="*/ 914400 w 10664890"/>
              <a:gd name="connsiteY29" fmla="*/ 279918 h 3601616"/>
              <a:gd name="connsiteX30" fmla="*/ 1129004 w 10664890"/>
              <a:gd name="connsiteY30" fmla="*/ 289249 h 3601616"/>
              <a:gd name="connsiteX31" fmla="*/ 1399592 w 10664890"/>
              <a:gd name="connsiteY31" fmla="*/ 317241 h 3601616"/>
              <a:gd name="connsiteX32" fmla="*/ 1716833 w 10664890"/>
              <a:gd name="connsiteY32" fmla="*/ 317241 h 3601616"/>
              <a:gd name="connsiteX33" fmla="*/ 1912776 w 10664890"/>
              <a:gd name="connsiteY33" fmla="*/ 298580 h 3601616"/>
              <a:gd name="connsiteX34" fmla="*/ 2155371 w 10664890"/>
              <a:gd name="connsiteY34" fmla="*/ 298580 h 3601616"/>
              <a:gd name="connsiteX35" fmla="*/ 2267339 w 10664890"/>
              <a:gd name="connsiteY35" fmla="*/ 298580 h 3601616"/>
              <a:gd name="connsiteX36" fmla="*/ 2267339 w 10664890"/>
              <a:gd name="connsiteY36" fmla="*/ 251926 h 3601616"/>
              <a:gd name="connsiteX37" fmla="*/ 2174033 w 10664890"/>
              <a:gd name="connsiteY37" fmla="*/ 242596 h 3601616"/>
              <a:gd name="connsiteX38" fmla="*/ 2146041 w 10664890"/>
              <a:gd name="connsiteY38" fmla="*/ 205273 h 3601616"/>
              <a:gd name="connsiteX39" fmla="*/ 2192694 w 10664890"/>
              <a:gd name="connsiteY39" fmla="*/ 0 h 3601616"/>
              <a:gd name="connsiteX40" fmla="*/ 3069771 w 10664890"/>
              <a:gd name="connsiteY40" fmla="*/ 55984 h 3601616"/>
              <a:gd name="connsiteX41" fmla="*/ 3153747 w 10664890"/>
              <a:gd name="connsiteY41" fmla="*/ 195943 h 3601616"/>
              <a:gd name="connsiteX42" fmla="*/ 3060441 w 10664890"/>
              <a:gd name="connsiteY42" fmla="*/ 242596 h 3601616"/>
              <a:gd name="connsiteX43" fmla="*/ 3079102 w 10664890"/>
              <a:gd name="connsiteY43" fmla="*/ 317241 h 3601616"/>
              <a:gd name="connsiteX44" fmla="*/ 3648269 w 10664890"/>
              <a:gd name="connsiteY44" fmla="*/ 317241 h 3601616"/>
              <a:gd name="connsiteX45" fmla="*/ 3741576 w 10664890"/>
              <a:gd name="connsiteY45" fmla="*/ 307910 h 360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664890" h="3601616">
                <a:moveTo>
                  <a:pt x="3741576" y="307910"/>
                </a:moveTo>
                <a:lnTo>
                  <a:pt x="3937518" y="298580"/>
                </a:lnTo>
                <a:lnTo>
                  <a:pt x="4217437" y="298580"/>
                </a:lnTo>
                <a:lnTo>
                  <a:pt x="4273420" y="317241"/>
                </a:lnTo>
                <a:lnTo>
                  <a:pt x="4637314" y="317241"/>
                </a:lnTo>
                <a:lnTo>
                  <a:pt x="4973216" y="298580"/>
                </a:lnTo>
                <a:lnTo>
                  <a:pt x="5570376" y="326571"/>
                </a:lnTo>
                <a:lnTo>
                  <a:pt x="6046237" y="317241"/>
                </a:lnTo>
                <a:lnTo>
                  <a:pt x="6596743" y="307910"/>
                </a:lnTo>
                <a:lnTo>
                  <a:pt x="6895322" y="307910"/>
                </a:lnTo>
                <a:lnTo>
                  <a:pt x="7203233" y="335902"/>
                </a:lnTo>
                <a:lnTo>
                  <a:pt x="7511143" y="317241"/>
                </a:lnTo>
                <a:lnTo>
                  <a:pt x="7791061" y="326571"/>
                </a:lnTo>
                <a:lnTo>
                  <a:pt x="8229600" y="307910"/>
                </a:lnTo>
                <a:lnTo>
                  <a:pt x="8724122" y="317241"/>
                </a:lnTo>
                <a:lnTo>
                  <a:pt x="9022702" y="317241"/>
                </a:lnTo>
                <a:lnTo>
                  <a:pt x="9181322" y="251926"/>
                </a:lnTo>
                <a:lnTo>
                  <a:pt x="9255967" y="214604"/>
                </a:lnTo>
                <a:lnTo>
                  <a:pt x="9461241" y="186612"/>
                </a:lnTo>
                <a:lnTo>
                  <a:pt x="9535886" y="223935"/>
                </a:lnTo>
                <a:lnTo>
                  <a:pt x="9647853" y="195943"/>
                </a:lnTo>
                <a:lnTo>
                  <a:pt x="9881118" y="195943"/>
                </a:lnTo>
                <a:lnTo>
                  <a:pt x="10440955" y="167951"/>
                </a:lnTo>
                <a:lnTo>
                  <a:pt x="10664890" y="195943"/>
                </a:lnTo>
                <a:lnTo>
                  <a:pt x="10636898" y="3601616"/>
                </a:lnTo>
                <a:lnTo>
                  <a:pt x="0" y="3470988"/>
                </a:lnTo>
                <a:lnTo>
                  <a:pt x="261257" y="279918"/>
                </a:lnTo>
                <a:lnTo>
                  <a:pt x="419878" y="242596"/>
                </a:lnTo>
                <a:lnTo>
                  <a:pt x="671804" y="270588"/>
                </a:lnTo>
                <a:lnTo>
                  <a:pt x="914400" y="279918"/>
                </a:lnTo>
                <a:lnTo>
                  <a:pt x="1129004" y="289249"/>
                </a:lnTo>
                <a:lnTo>
                  <a:pt x="1399592" y="317241"/>
                </a:lnTo>
                <a:lnTo>
                  <a:pt x="1716833" y="317241"/>
                </a:lnTo>
                <a:lnTo>
                  <a:pt x="1912776" y="298580"/>
                </a:lnTo>
                <a:lnTo>
                  <a:pt x="2155371" y="298580"/>
                </a:lnTo>
                <a:lnTo>
                  <a:pt x="2267339" y="298580"/>
                </a:lnTo>
                <a:lnTo>
                  <a:pt x="2267339" y="251926"/>
                </a:lnTo>
                <a:lnTo>
                  <a:pt x="2174033" y="242596"/>
                </a:lnTo>
                <a:lnTo>
                  <a:pt x="2146041" y="205273"/>
                </a:lnTo>
                <a:lnTo>
                  <a:pt x="2192694" y="0"/>
                </a:lnTo>
                <a:lnTo>
                  <a:pt x="3069771" y="55984"/>
                </a:lnTo>
                <a:lnTo>
                  <a:pt x="3153747" y="195943"/>
                </a:lnTo>
                <a:lnTo>
                  <a:pt x="3060441" y="242596"/>
                </a:lnTo>
                <a:lnTo>
                  <a:pt x="3079102" y="317241"/>
                </a:lnTo>
                <a:lnTo>
                  <a:pt x="3648269" y="317241"/>
                </a:lnTo>
                <a:lnTo>
                  <a:pt x="3741576" y="3079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363579" y="5550569"/>
            <a:ext cx="56236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Sri Lanka (</a:t>
            </a:r>
            <a:r>
              <a:rPr lang="en-US" altLang="ko-KR" sz="48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Sigirya</a:t>
            </a:r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)</a:t>
            </a:r>
            <a:endParaRPr lang="ko-KR" altLang="en-US" sz="4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283329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dk1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anose="02030600000101010101" pitchFamily="18" charset="-127"/>
                <a:ea typeface="HY동녘B" panose="02030600000101010101" pitchFamily="18" charset="-127"/>
              </a:rPr>
              <a:t>Bluey </a:t>
            </a:r>
            <a:endParaRPr lang="ko-KR" alt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dk1">
              <a:alpha val="73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1910 - 1939</a:t>
            </a:r>
          </a:p>
          <a:p>
            <a:endParaRPr lang="en-US" altLang="ko-KR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Australian Cattle Dog </a:t>
            </a:r>
          </a:p>
          <a:p>
            <a:endParaRPr lang="en-US" altLang="ko-KR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ko-KR" alt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170" name="Picture 2" descr="Image result for bluey d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380" y="2423886"/>
            <a:ext cx="5109614" cy="4228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153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3475" y="1662813"/>
            <a:ext cx="94917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“I</a:t>
            </a:r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’</a:t>
            </a:r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ve always been </a:t>
            </a:r>
            <a:r>
              <a:rPr lang="en-US" altLang="ko-KR" sz="4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fond</a:t>
            </a:r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 of the </a:t>
            </a:r>
          </a:p>
          <a:p>
            <a:pPr algn="ctr"/>
            <a:r>
              <a:rPr lang="en-US" altLang="ko-KR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w</a:t>
            </a:r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ater.”  Why? 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 useBgFill="1">
        <p:nvSpPr>
          <p:cNvPr id="3" name="Freeform 2"/>
          <p:cNvSpPr/>
          <p:nvPr/>
        </p:nvSpPr>
        <p:spPr>
          <a:xfrm>
            <a:off x="625151" y="2985796"/>
            <a:ext cx="10664890" cy="3601616"/>
          </a:xfrm>
          <a:custGeom>
            <a:avLst/>
            <a:gdLst>
              <a:gd name="connsiteX0" fmla="*/ 3741576 w 10664890"/>
              <a:gd name="connsiteY0" fmla="*/ 307910 h 3601616"/>
              <a:gd name="connsiteX1" fmla="*/ 3937518 w 10664890"/>
              <a:gd name="connsiteY1" fmla="*/ 298580 h 3601616"/>
              <a:gd name="connsiteX2" fmla="*/ 4217437 w 10664890"/>
              <a:gd name="connsiteY2" fmla="*/ 298580 h 3601616"/>
              <a:gd name="connsiteX3" fmla="*/ 4273420 w 10664890"/>
              <a:gd name="connsiteY3" fmla="*/ 317241 h 3601616"/>
              <a:gd name="connsiteX4" fmla="*/ 4637314 w 10664890"/>
              <a:gd name="connsiteY4" fmla="*/ 317241 h 3601616"/>
              <a:gd name="connsiteX5" fmla="*/ 4973216 w 10664890"/>
              <a:gd name="connsiteY5" fmla="*/ 298580 h 3601616"/>
              <a:gd name="connsiteX6" fmla="*/ 5570376 w 10664890"/>
              <a:gd name="connsiteY6" fmla="*/ 326571 h 3601616"/>
              <a:gd name="connsiteX7" fmla="*/ 6046237 w 10664890"/>
              <a:gd name="connsiteY7" fmla="*/ 317241 h 3601616"/>
              <a:gd name="connsiteX8" fmla="*/ 6596743 w 10664890"/>
              <a:gd name="connsiteY8" fmla="*/ 307910 h 3601616"/>
              <a:gd name="connsiteX9" fmla="*/ 6895322 w 10664890"/>
              <a:gd name="connsiteY9" fmla="*/ 307910 h 3601616"/>
              <a:gd name="connsiteX10" fmla="*/ 7203233 w 10664890"/>
              <a:gd name="connsiteY10" fmla="*/ 335902 h 3601616"/>
              <a:gd name="connsiteX11" fmla="*/ 7511143 w 10664890"/>
              <a:gd name="connsiteY11" fmla="*/ 317241 h 3601616"/>
              <a:gd name="connsiteX12" fmla="*/ 7791061 w 10664890"/>
              <a:gd name="connsiteY12" fmla="*/ 326571 h 3601616"/>
              <a:gd name="connsiteX13" fmla="*/ 8229600 w 10664890"/>
              <a:gd name="connsiteY13" fmla="*/ 307910 h 3601616"/>
              <a:gd name="connsiteX14" fmla="*/ 8724122 w 10664890"/>
              <a:gd name="connsiteY14" fmla="*/ 317241 h 3601616"/>
              <a:gd name="connsiteX15" fmla="*/ 9022702 w 10664890"/>
              <a:gd name="connsiteY15" fmla="*/ 317241 h 3601616"/>
              <a:gd name="connsiteX16" fmla="*/ 9181322 w 10664890"/>
              <a:gd name="connsiteY16" fmla="*/ 251926 h 3601616"/>
              <a:gd name="connsiteX17" fmla="*/ 9255967 w 10664890"/>
              <a:gd name="connsiteY17" fmla="*/ 214604 h 3601616"/>
              <a:gd name="connsiteX18" fmla="*/ 9461241 w 10664890"/>
              <a:gd name="connsiteY18" fmla="*/ 186612 h 3601616"/>
              <a:gd name="connsiteX19" fmla="*/ 9535886 w 10664890"/>
              <a:gd name="connsiteY19" fmla="*/ 223935 h 3601616"/>
              <a:gd name="connsiteX20" fmla="*/ 9647853 w 10664890"/>
              <a:gd name="connsiteY20" fmla="*/ 195943 h 3601616"/>
              <a:gd name="connsiteX21" fmla="*/ 9881118 w 10664890"/>
              <a:gd name="connsiteY21" fmla="*/ 195943 h 3601616"/>
              <a:gd name="connsiteX22" fmla="*/ 10440955 w 10664890"/>
              <a:gd name="connsiteY22" fmla="*/ 167951 h 3601616"/>
              <a:gd name="connsiteX23" fmla="*/ 10664890 w 10664890"/>
              <a:gd name="connsiteY23" fmla="*/ 195943 h 3601616"/>
              <a:gd name="connsiteX24" fmla="*/ 10636898 w 10664890"/>
              <a:gd name="connsiteY24" fmla="*/ 3601616 h 3601616"/>
              <a:gd name="connsiteX25" fmla="*/ 0 w 10664890"/>
              <a:gd name="connsiteY25" fmla="*/ 3470988 h 3601616"/>
              <a:gd name="connsiteX26" fmla="*/ 261257 w 10664890"/>
              <a:gd name="connsiteY26" fmla="*/ 279918 h 3601616"/>
              <a:gd name="connsiteX27" fmla="*/ 419878 w 10664890"/>
              <a:gd name="connsiteY27" fmla="*/ 242596 h 3601616"/>
              <a:gd name="connsiteX28" fmla="*/ 671804 w 10664890"/>
              <a:gd name="connsiteY28" fmla="*/ 270588 h 3601616"/>
              <a:gd name="connsiteX29" fmla="*/ 914400 w 10664890"/>
              <a:gd name="connsiteY29" fmla="*/ 279918 h 3601616"/>
              <a:gd name="connsiteX30" fmla="*/ 1129004 w 10664890"/>
              <a:gd name="connsiteY30" fmla="*/ 289249 h 3601616"/>
              <a:gd name="connsiteX31" fmla="*/ 1399592 w 10664890"/>
              <a:gd name="connsiteY31" fmla="*/ 317241 h 3601616"/>
              <a:gd name="connsiteX32" fmla="*/ 1716833 w 10664890"/>
              <a:gd name="connsiteY32" fmla="*/ 317241 h 3601616"/>
              <a:gd name="connsiteX33" fmla="*/ 1912776 w 10664890"/>
              <a:gd name="connsiteY33" fmla="*/ 298580 h 3601616"/>
              <a:gd name="connsiteX34" fmla="*/ 2155371 w 10664890"/>
              <a:gd name="connsiteY34" fmla="*/ 298580 h 3601616"/>
              <a:gd name="connsiteX35" fmla="*/ 2267339 w 10664890"/>
              <a:gd name="connsiteY35" fmla="*/ 298580 h 3601616"/>
              <a:gd name="connsiteX36" fmla="*/ 2267339 w 10664890"/>
              <a:gd name="connsiteY36" fmla="*/ 251926 h 3601616"/>
              <a:gd name="connsiteX37" fmla="*/ 2174033 w 10664890"/>
              <a:gd name="connsiteY37" fmla="*/ 242596 h 3601616"/>
              <a:gd name="connsiteX38" fmla="*/ 2146041 w 10664890"/>
              <a:gd name="connsiteY38" fmla="*/ 205273 h 3601616"/>
              <a:gd name="connsiteX39" fmla="*/ 2192694 w 10664890"/>
              <a:gd name="connsiteY39" fmla="*/ 0 h 3601616"/>
              <a:gd name="connsiteX40" fmla="*/ 3069771 w 10664890"/>
              <a:gd name="connsiteY40" fmla="*/ 55984 h 3601616"/>
              <a:gd name="connsiteX41" fmla="*/ 3153747 w 10664890"/>
              <a:gd name="connsiteY41" fmla="*/ 195943 h 3601616"/>
              <a:gd name="connsiteX42" fmla="*/ 3060441 w 10664890"/>
              <a:gd name="connsiteY42" fmla="*/ 242596 h 3601616"/>
              <a:gd name="connsiteX43" fmla="*/ 3079102 w 10664890"/>
              <a:gd name="connsiteY43" fmla="*/ 317241 h 3601616"/>
              <a:gd name="connsiteX44" fmla="*/ 3648269 w 10664890"/>
              <a:gd name="connsiteY44" fmla="*/ 317241 h 3601616"/>
              <a:gd name="connsiteX45" fmla="*/ 3741576 w 10664890"/>
              <a:gd name="connsiteY45" fmla="*/ 307910 h 360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664890" h="3601616">
                <a:moveTo>
                  <a:pt x="3741576" y="307910"/>
                </a:moveTo>
                <a:lnTo>
                  <a:pt x="3937518" y="298580"/>
                </a:lnTo>
                <a:lnTo>
                  <a:pt x="4217437" y="298580"/>
                </a:lnTo>
                <a:lnTo>
                  <a:pt x="4273420" y="317241"/>
                </a:lnTo>
                <a:lnTo>
                  <a:pt x="4637314" y="317241"/>
                </a:lnTo>
                <a:lnTo>
                  <a:pt x="4973216" y="298580"/>
                </a:lnTo>
                <a:lnTo>
                  <a:pt x="5570376" y="326571"/>
                </a:lnTo>
                <a:lnTo>
                  <a:pt x="6046237" y="317241"/>
                </a:lnTo>
                <a:lnTo>
                  <a:pt x="6596743" y="307910"/>
                </a:lnTo>
                <a:lnTo>
                  <a:pt x="6895322" y="307910"/>
                </a:lnTo>
                <a:lnTo>
                  <a:pt x="7203233" y="335902"/>
                </a:lnTo>
                <a:lnTo>
                  <a:pt x="7511143" y="317241"/>
                </a:lnTo>
                <a:lnTo>
                  <a:pt x="7791061" y="326571"/>
                </a:lnTo>
                <a:lnTo>
                  <a:pt x="8229600" y="307910"/>
                </a:lnTo>
                <a:lnTo>
                  <a:pt x="8724122" y="317241"/>
                </a:lnTo>
                <a:lnTo>
                  <a:pt x="9022702" y="317241"/>
                </a:lnTo>
                <a:lnTo>
                  <a:pt x="9181322" y="251926"/>
                </a:lnTo>
                <a:lnTo>
                  <a:pt x="9255967" y="214604"/>
                </a:lnTo>
                <a:lnTo>
                  <a:pt x="9461241" y="186612"/>
                </a:lnTo>
                <a:lnTo>
                  <a:pt x="9535886" y="223935"/>
                </a:lnTo>
                <a:lnTo>
                  <a:pt x="9647853" y="195943"/>
                </a:lnTo>
                <a:lnTo>
                  <a:pt x="9881118" y="195943"/>
                </a:lnTo>
                <a:lnTo>
                  <a:pt x="10440955" y="167951"/>
                </a:lnTo>
                <a:lnTo>
                  <a:pt x="10664890" y="195943"/>
                </a:lnTo>
                <a:lnTo>
                  <a:pt x="10636898" y="3601616"/>
                </a:lnTo>
                <a:lnTo>
                  <a:pt x="0" y="3470988"/>
                </a:lnTo>
                <a:lnTo>
                  <a:pt x="261257" y="279918"/>
                </a:lnTo>
                <a:lnTo>
                  <a:pt x="419878" y="242596"/>
                </a:lnTo>
                <a:lnTo>
                  <a:pt x="671804" y="270588"/>
                </a:lnTo>
                <a:lnTo>
                  <a:pt x="914400" y="279918"/>
                </a:lnTo>
                <a:lnTo>
                  <a:pt x="1129004" y="289249"/>
                </a:lnTo>
                <a:lnTo>
                  <a:pt x="1399592" y="317241"/>
                </a:lnTo>
                <a:lnTo>
                  <a:pt x="1716833" y="317241"/>
                </a:lnTo>
                <a:lnTo>
                  <a:pt x="1912776" y="298580"/>
                </a:lnTo>
                <a:lnTo>
                  <a:pt x="2155371" y="298580"/>
                </a:lnTo>
                <a:lnTo>
                  <a:pt x="2267339" y="298580"/>
                </a:lnTo>
                <a:lnTo>
                  <a:pt x="2267339" y="251926"/>
                </a:lnTo>
                <a:lnTo>
                  <a:pt x="2174033" y="242596"/>
                </a:lnTo>
                <a:lnTo>
                  <a:pt x="2146041" y="205273"/>
                </a:lnTo>
                <a:lnTo>
                  <a:pt x="2192694" y="0"/>
                </a:lnTo>
                <a:lnTo>
                  <a:pt x="3069771" y="55984"/>
                </a:lnTo>
                <a:lnTo>
                  <a:pt x="3153747" y="195943"/>
                </a:lnTo>
                <a:lnTo>
                  <a:pt x="3060441" y="242596"/>
                </a:lnTo>
                <a:lnTo>
                  <a:pt x="3079102" y="317241"/>
                </a:lnTo>
                <a:lnTo>
                  <a:pt x="3648269" y="317241"/>
                </a:lnTo>
                <a:lnTo>
                  <a:pt x="3741576" y="3079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363579" y="5550569"/>
            <a:ext cx="29787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Yachting </a:t>
            </a:r>
            <a:endParaRPr lang="ko-KR" altLang="en-US" sz="4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2775482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5771" y="2304497"/>
            <a:ext cx="53270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What is the RAF?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 useBgFill="1">
        <p:nvSpPr>
          <p:cNvPr id="3" name="Freeform 2"/>
          <p:cNvSpPr/>
          <p:nvPr/>
        </p:nvSpPr>
        <p:spPr>
          <a:xfrm>
            <a:off x="625151" y="2985796"/>
            <a:ext cx="10664890" cy="3601616"/>
          </a:xfrm>
          <a:custGeom>
            <a:avLst/>
            <a:gdLst>
              <a:gd name="connsiteX0" fmla="*/ 3741576 w 10664890"/>
              <a:gd name="connsiteY0" fmla="*/ 307910 h 3601616"/>
              <a:gd name="connsiteX1" fmla="*/ 3937518 w 10664890"/>
              <a:gd name="connsiteY1" fmla="*/ 298580 h 3601616"/>
              <a:gd name="connsiteX2" fmla="*/ 4217437 w 10664890"/>
              <a:gd name="connsiteY2" fmla="*/ 298580 h 3601616"/>
              <a:gd name="connsiteX3" fmla="*/ 4273420 w 10664890"/>
              <a:gd name="connsiteY3" fmla="*/ 317241 h 3601616"/>
              <a:gd name="connsiteX4" fmla="*/ 4637314 w 10664890"/>
              <a:gd name="connsiteY4" fmla="*/ 317241 h 3601616"/>
              <a:gd name="connsiteX5" fmla="*/ 4973216 w 10664890"/>
              <a:gd name="connsiteY5" fmla="*/ 298580 h 3601616"/>
              <a:gd name="connsiteX6" fmla="*/ 5570376 w 10664890"/>
              <a:gd name="connsiteY6" fmla="*/ 326571 h 3601616"/>
              <a:gd name="connsiteX7" fmla="*/ 6046237 w 10664890"/>
              <a:gd name="connsiteY7" fmla="*/ 317241 h 3601616"/>
              <a:gd name="connsiteX8" fmla="*/ 6596743 w 10664890"/>
              <a:gd name="connsiteY8" fmla="*/ 307910 h 3601616"/>
              <a:gd name="connsiteX9" fmla="*/ 6895322 w 10664890"/>
              <a:gd name="connsiteY9" fmla="*/ 307910 h 3601616"/>
              <a:gd name="connsiteX10" fmla="*/ 7203233 w 10664890"/>
              <a:gd name="connsiteY10" fmla="*/ 335902 h 3601616"/>
              <a:gd name="connsiteX11" fmla="*/ 7511143 w 10664890"/>
              <a:gd name="connsiteY11" fmla="*/ 317241 h 3601616"/>
              <a:gd name="connsiteX12" fmla="*/ 7791061 w 10664890"/>
              <a:gd name="connsiteY12" fmla="*/ 326571 h 3601616"/>
              <a:gd name="connsiteX13" fmla="*/ 8229600 w 10664890"/>
              <a:gd name="connsiteY13" fmla="*/ 307910 h 3601616"/>
              <a:gd name="connsiteX14" fmla="*/ 8724122 w 10664890"/>
              <a:gd name="connsiteY14" fmla="*/ 317241 h 3601616"/>
              <a:gd name="connsiteX15" fmla="*/ 9022702 w 10664890"/>
              <a:gd name="connsiteY15" fmla="*/ 317241 h 3601616"/>
              <a:gd name="connsiteX16" fmla="*/ 9181322 w 10664890"/>
              <a:gd name="connsiteY16" fmla="*/ 251926 h 3601616"/>
              <a:gd name="connsiteX17" fmla="*/ 9255967 w 10664890"/>
              <a:gd name="connsiteY17" fmla="*/ 214604 h 3601616"/>
              <a:gd name="connsiteX18" fmla="*/ 9461241 w 10664890"/>
              <a:gd name="connsiteY18" fmla="*/ 186612 h 3601616"/>
              <a:gd name="connsiteX19" fmla="*/ 9535886 w 10664890"/>
              <a:gd name="connsiteY19" fmla="*/ 223935 h 3601616"/>
              <a:gd name="connsiteX20" fmla="*/ 9647853 w 10664890"/>
              <a:gd name="connsiteY20" fmla="*/ 195943 h 3601616"/>
              <a:gd name="connsiteX21" fmla="*/ 9881118 w 10664890"/>
              <a:gd name="connsiteY21" fmla="*/ 195943 h 3601616"/>
              <a:gd name="connsiteX22" fmla="*/ 10440955 w 10664890"/>
              <a:gd name="connsiteY22" fmla="*/ 167951 h 3601616"/>
              <a:gd name="connsiteX23" fmla="*/ 10664890 w 10664890"/>
              <a:gd name="connsiteY23" fmla="*/ 195943 h 3601616"/>
              <a:gd name="connsiteX24" fmla="*/ 10636898 w 10664890"/>
              <a:gd name="connsiteY24" fmla="*/ 3601616 h 3601616"/>
              <a:gd name="connsiteX25" fmla="*/ 0 w 10664890"/>
              <a:gd name="connsiteY25" fmla="*/ 3470988 h 3601616"/>
              <a:gd name="connsiteX26" fmla="*/ 261257 w 10664890"/>
              <a:gd name="connsiteY26" fmla="*/ 279918 h 3601616"/>
              <a:gd name="connsiteX27" fmla="*/ 419878 w 10664890"/>
              <a:gd name="connsiteY27" fmla="*/ 242596 h 3601616"/>
              <a:gd name="connsiteX28" fmla="*/ 671804 w 10664890"/>
              <a:gd name="connsiteY28" fmla="*/ 270588 h 3601616"/>
              <a:gd name="connsiteX29" fmla="*/ 914400 w 10664890"/>
              <a:gd name="connsiteY29" fmla="*/ 279918 h 3601616"/>
              <a:gd name="connsiteX30" fmla="*/ 1129004 w 10664890"/>
              <a:gd name="connsiteY30" fmla="*/ 289249 h 3601616"/>
              <a:gd name="connsiteX31" fmla="*/ 1399592 w 10664890"/>
              <a:gd name="connsiteY31" fmla="*/ 317241 h 3601616"/>
              <a:gd name="connsiteX32" fmla="*/ 1716833 w 10664890"/>
              <a:gd name="connsiteY32" fmla="*/ 317241 h 3601616"/>
              <a:gd name="connsiteX33" fmla="*/ 1912776 w 10664890"/>
              <a:gd name="connsiteY33" fmla="*/ 298580 h 3601616"/>
              <a:gd name="connsiteX34" fmla="*/ 2155371 w 10664890"/>
              <a:gd name="connsiteY34" fmla="*/ 298580 h 3601616"/>
              <a:gd name="connsiteX35" fmla="*/ 2267339 w 10664890"/>
              <a:gd name="connsiteY35" fmla="*/ 298580 h 3601616"/>
              <a:gd name="connsiteX36" fmla="*/ 2267339 w 10664890"/>
              <a:gd name="connsiteY36" fmla="*/ 251926 h 3601616"/>
              <a:gd name="connsiteX37" fmla="*/ 2174033 w 10664890"/>
              <a:gd name="connsiteY37" fmla="*/ 242596 h 3601616"/>
              <a:gd name="connsiteX38" fmla="*/ 2146041 w 10664890"/>
              <a:gd name="connsiteY38" fmla="*/ 205273 h 3601616"/>
              <a:gd name="connsiteX39" fmla="*/ 2192694 w 10664890"/>
              <a:gd name="connsiteY39" fmla="*/ 0 h 3601616"/>
              <a:gd name="connsiteX40" fmla="*/ 3069771 w 10664890"/>
              <a:gd name="connsiteY40" fmla="*/ 55984 h 3601616"/>
              <a:gd name="connsiteX41" fmla="*/ 3153747 w 10664890"/>
              <a:gd name="connsiteY41" fmla="*/ 195943 h 3601616"/>
              <a:gd name="connsiteX42" fmla="*/ 3060441 w 10664890"/>
              <a:gd name="connsiteY42" fmla="*/ 242596 h 3601616"/>
              <a:gd name="connsiteX43" fmla="*/ 3079102 w 10664890"/>
              <a:gd name="connsiteY43" fmla="*/ 317241 h 3601616"/>
              <a:gd name="connsiteX44" fmla="*/ 3648269 w 10664890"/>
              <a:gd name="connsiteY44" fmla="*/ 317241 h 3601616"/>
              <a:gd name="connsiteX45" fmla="*/ 3741576 w 10664890"/>
              <a:gd name="connsiteY45" fmla="*/ 307910 h 360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664890" h="3601616">
                <a:moveTo>
                  <a:pt x="3741576" y="307910"/>
                </a:moveTo>
                <a:lnTo>
                  <a:pt x="3937518" y="298580"/>
                </a:lnTo>
                <a:lnTo>
                  <a:pt x="4217437" y="298580"/>
                </a:lnTo>
                <a:lnTo>
                  <a:pt x="4273420" y="317241"/>
                </a:lnTo>
                <a:lnTo>
                  <a:pt x="4637314" y="317241"/>
                </a:lnTo>
                <a:lnTo>
                  <a:pt x="4973216" y="298580"/>
                </a:lnTo>
                <a:lnTo>
                  <a:pt x="5570376" y="326571"/>
                </a:lnTo>
                <a:lnTo>
                  <a:pt x="6046237" y="317241"/>
                </a:lnTo>
                <a:lnTo>
                  <a:pt x="6596743" y="307910"/>
                </a:lnTo>
                <a:lnTo>
                  <a:pt x="6895322" y="307910"/>
                </a:lnTo>
                <a:lnTo>
                  <a:pt x="7203233" y="335902"/>
                </a:lnTo>
                <a:lnTo>
                  <a:pt x="7511143" y="317241"/>
                </a:lnTo>
                <a:lnTo>
                  <a:pt x="7791061" y="326571"/>
                </a:lnTo>
                <a:lnTo>
                  <a:pt x="8229600" y="307910"/>
                </a:lnTo>
                <a:lnTo>
                  <a:pt x="8724122" y="317241"/>
                </a:lnTo>
                <a:lnTo>
                  <a:pt x="9022702" y="317241"/>
                </a:lnTo>
                <a:lnTo>
                  <a:pt x="9181322" y="251926"/>
                </a:lnTo>
                <a:lnTo>
                  <a:pt x="9255967" y="214604"/>
                </a:lnTo>
                <a:lnTo>
                  <a:pt x="9461241" y="186612"/>
                </a:lnTo>
                <a:lnTo>
                  <a:pt x="9535886" y="223935"/>
                </a:lnTo>
                <a:lnTo>
                  <a:pt x="9647853" y="195943"/>
                </a:lnTo>
                <a:lnTo>
                  <a:pt x="9881118" y="195943"/>
                </a:lnTo>
                <a:lnTo>
                  <a:pt x="10440955" y="167951"/>
                </a:lnTo>
                <a:lnTo>
                  <a:pt x="10664890" y="195943"/>
                </a:lnTo>
                <a:lnTo>
                  <a:pt x="10636898" y="3601616"/>
                </a:lnTo>
                <a:lnTo>
                  <a:pt x="0" y="3470988"/>
                </a:lnTo>
                <a:lnTo>
                  <a:pt x="261257" y="279918"/>
                </a:lnTo>
                <a:lnTo>
                  <a:pt x="419878" y="242596"/>
                </a:lnTo>
                <a:lnTo>
                  <a:pt x="671804" y="270588"/>
                </a:lnTo>
                <a:lnTo>
                  <a:pt x="914400" y="279918"/>
                </a:lnTo>
                <a:lnTo>
                  <a:pt x="1129004" y="289249"/>
                </a:lnTo>
                <a:lnTo>
                  <a:pt x="1399592" y="317241"/>
                </a:lnTo>
                <a:lnTo>
                  <a:pt x="1716833" y="317241"/>
                </a:lnTo>
                <a:lnTo>
                  <a:pt x="1912776" y="298580"/>
                </a:lnTo>
                <a:lnTo>
                  <a:pt x="2155371" y="298580"/>
                </a:lnTo>
                <a:lnTo>
                  <a:pt x="2267339" y="298580"/>
                </a:lnTo>
                <a:lnTo>
                  <a:pt x="2267339" y="251926"/>
                </a:lnTo>
                <a:lnTo>
                  <a:pt x="2174033" y="242596"/>
                </a:lnTo>
                <a:lnTo>
                  <a:pt x="2146041" y="205273"/>
                </a:lnTo>
                <a:lnTo>
                  <a:pt x="2192694" y="0"/>
                </a:lnTo>
                <a:lnTo>
                  <a:pt x="3069771" y="55984"/>
                </a:lnTo>
                <a:lnTo>
                  <a:pt x="3153747" y="195943"/>
                </a:lnTo>
                <a:lnTo>
                  <a:pt x="3060441" y="242596"/>
                </a:lnTo>
                <a:lnTo>
                  <a:pt x="3079102" y="317241"/>
                </a:lnTo>
                <a:lnTo>
                  <a:pt x="3648269" y="317241"/>
                </a:lnTo>
                <a:lnTo>
                  <a:pt x="3741576" y="3079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363579" y="5550569"/>
            <a:ext cx="46858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Royal Air Force</a:t>
            </a:r>
            <a:endParaRPr lang="ko-KR" altLang="en-US" sz="4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7183507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4167" y="1694897"/>
            <a:ext cx="78758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What is his feeling about </a:t>
            </a:r>
          </a:p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fighting in the war?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 useBgFill="1">
        <p:nvSpPr>
          <p:cNvPr id="3" name="Freeform 2"/>
          <p:cNvSpPr/>
          <p:nvPr/>
        </p:nvSpPr>
        <p:spPr>
          <a:xfrm>
            <a:off x="625151" y="2985796"/>
            <a:ext cx="10664890" cy="3601616"/>
          </a:xfrm>
          <a:custGeom>
            <a:avLst/>
            <a:gdLst>
              <a:gd name="connsiteX0" fmla="*/ 3741576 w 10664890"/>
              <a:gd name="connsiteY0" fmla="*/ 307910 h 3601616"/>
              <a:gd name="connsiteX1" fmla="*/ 3937518 w 10664890"/>
              <a:gd name="connsiteY1" fmla="*/ 298580 h 3601616"/>
              <a:gd name="connsiteX2" fmla="*/ 4217437 w 10664890"/>
              <a:gd name="connsiteY2" fmla="*/ 298580 h 3601616"/>
              <a:gd name="connsiteX3" fmla="*/ 4273420 w 10664890"/>
              <a:gd name="connsiteY3" fmla="*/ 317241 h 3601616"/>
              <a:gd name="connsiteX4" fmla="*/ 4637314 w 10664890"/>
              <a:gd name="connsiteY4" fmla="*/ 317241 h 3601616"/>
              <a:gd name="connsiteX5" fmla="*/ 4973216 w 10664890"/>
              <a:gd name="connsiteY5" fmla="*/ 298580 h 3601616"/>
              <a:gd name="connsiteX6" fmla="*/ 5570376 w 10664890"/>
              <a:gd name="connsiteY6" fmla="*/ 326571 h 3601616"/>
              <a:gd name="connsiteX7" fmla="*/ 6046237 w 10664890"/>
              <a:gd name="connsiteY7" fmla="*/ 317241 h 3601616"/>
              <a:gd name="connsiteX8" fmla="*/ 6596743 w 10664890"/>
              <a:gd name="connsiteY8" fmla="*/ 307910 h 3601616"/>
              <a:gd name="connsiteX9" fmla="*/ 6895322 w 10664890"/>
              <a:gd name="connsiteY9" fmla="*/ 307910 h 3601616"/>
              <a:gd name="connsiteX10" fmla="*/ 7203233 w 10664890"/>
              <a:gd name="connsiteY10" fmla="*/ 335902 h 3601616"/>
              <a:gd name="connsiteX11" fmla="*/ 7511143 w 10664890"/>
              <a:gd name="connsiteY11" fmla="*/ 317241 h 3601616"/>
              <a:gd name="connsiteX12" fmla="*/ 7791061 w 10664890"/>
              <a:gd name="connsiteY12" fmla="*/ 326571 h 3601616"/>
              <a:gd name="connsiteX13" fmla="*/ 8229600 w 10664890"/>
              <a:gd name="connsiteY13" fmla="*/ 307910 h 3601616"/>
              <a:gd name="connsiteX14" fmla="*/ 8724122 w 10664890"/>
              <a:gd name="connsiteY14" fmla="*/ 317241 h 3601616"/>
              <a:gd name="connsiteX15" fmla="*/ 9022702 w 10664890"/>
              <a:gd name="connsiteY15" fmla="*/ 317241 h 3601616"/>
              <a:gd name="connsiteX16" fmla="*/ 9181322 w 10664890"/>
              <a:gd name="connsiteY16" fmla="*/ 251926 h 3601616"/>
              <a:gd name="connsiteX17" fmla="*/ 9255967 w 10664890"/>
              <a:gd name="connsiteY17" fmla="*/ 214604 h 3601616"/>
              <a:gd name="connsiteX18" fmla="*/ 9461241 w 10664890"/>
              <a:gd name="connsiteY18" fmla="*/ 186612 h 3601616"/>
              <a:gd name="connsiteX19" fmla="*/ 9535886 w 10664890"/>
              <a:gd name="connsiteY19" fmla="*/ 223935 h 3601616"/>
              <a:gd name="connsiteX20" fmla="*/ 9647853 w 10664890"/>
              <a:gd name="connsiteY20" fmla="*/ 195943 h 3601616"/>
              <a:gd name="connsiteX21" fmla="*/ 9881118 w 10664890"/>
              <a:gd name="connsiteY21" fmla="*/ 195943 h 3601616"/>
              <a:gd name="connsiteX22" fmla="*/ 10440955 w 10664890"/>
              <a:gd name="connsiteY22" fmla="*/ 167951 h 3601616"/>
              <a:gd name="connsiteX23" fmla="*/ 10664890 w 10664890"/>
              <a:gd name="connsiteY23" fmla="*/ 195943 h 3601616"/>
              <a:gd name="connsiteX24" fmla="*/ 10636898 w 10664890"/>
              <a:gd name="connsiteY24" fmla="*/ 3601616 h 3601616"/>
              <a:gd name="connsiteX25" fmla="*/ 0 w 10664890"/>
              <a:gd name="connsiteY25" fmla="*/ 3470988 h 3601616"/>
              <a:gd name="connsiteX26" fmla="*/ 261257 w 10664890"/>
              <a:gd name="connsiteY26" fmla="*/ 279918 h 3601616"/>
              <a:gd name="connsiteX27" fmla="*/ 419878 w 10664890"/>
              <a:gd name="connsiteY27" fmla="*/ 242596 h 3601616"/>
              <a:gd name="connsiteX28" fmla="*/ 671804 w 10664890"/>
              <a:gd name="connsiteY28" fmla="*/ 270588 h 3601616"/>
              <a:gd name="connsiteX29" fmla="*/ 914400 w 10664890"/>
              <a:gd name="connsiteY29" fmla="*/ 279918 h 3601616"/>
              <a:gd name="connsiteX30" fmla="*/ 1129004 w 10664890"/>
              <a:gd name="connsiteY30" fmla="*/ 289249 h 3601616"/>
              <a:gd name="connsiteX31" fmla="*/ 1399592 w 10664890"/>
              <a:gd name="connsiteY31" fmla="*/ 317241 h 3601616"/>
              <a:gd name="connsiteX32" fmla="*/ 1716833 w 10664890"/>
              <a:gd name="connsiteY32" fmla="*/ 317241 h 3601616"/>
              <a:gd name="connsiteX33" fmla="*/ 1912776 w 10664890"/>
              <a:gd name="connsiteY33" fmla="*/ 298580 h 3601616"/>
              <a:gd name="connsiteX34" fmla="*/ 2155371 w 10664890"/>
              <a:gd name="connsiteY34" fmla="*/ 298580 h 3601616"/>
              <a:gd name="connsiteX35" fmla="*/ 2267339 w 10664890"/>
              <a:gd name="connsiteY35" fmla="*/ 298580 h 3601616"/>
              <a:gd name="connsiteX36" fmla="*/ 2267339 w 10664890"/>
              <a:gd name="connsiteY36" fmla="*/ 251926 h 3601616"/>
              <a:gd name="connsiteX37" fmla="*/ 2174033 w 10664890"/>
              <a:gd name="connsiteY37" fmla="*/ 242596 h 3601616"/>
              <a:gd name="connsiteX38" fmla="*/ 2146041 w 10664890"/>
              <a:gd name="connsiteY38" fmla="*/ 205273 h 3601616"/>
              <a:gd name="connsiteX39" fmla="*/ 2192694 w 10664890"/>
              <a:gd name="connsiteY39" fmla="*/ 0 h 3601616"/>
              <a:gd name="connsiteX40" fmla="*/ 3069771 w 10664890"/>
              <a:gd name="connsiteY40" fmla="*/ 55984 h 3601616"/>
              <a:gd name="connsiteX41" fmla="*/ 3153747 w 10664890"/>
              <a:gd name="connsiteY41" fmla="*/ 195943 h 3601616"/>
              <a:gd name="connsiteX42" fmla="*/ 3060441 w 10664890"/>
              <a:gd name="connsiteY42" fmla="*/ 242596 h 3601616"/>
              <a:gd name="connsiteX43" fmla="*/ 3079102 w 10664890"/>
              <a:gd name="connsiteY43" fmla="*/ 317241 h 3601616"/>
              <a:gd name="connsiteX44" fmla="*/ 3648269 w 10664890"/>
              <a:gd name="connsiteY44" fmla="*/ 317241 h 3601616"/>
              <a:gd name="connsiteX45" fmla="*/ 3741576 w 10664890"/>
              <a:gd name="connsiteY45" fmla="*/ 307910 h 360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664890" h="3601616">
                <a:moveTo>
                  <a:pt x="3741576" y="307910"/>
                </a:moveTo>
                <a:lnTo>
                  <a:pt x="3937518" y="298580"/>
                </a:lnTo>
                <a:lnTo>
                  <a:pt x="4217437" y="298580"/>
                </a:lnTo>
                <a:lnTo>
                  <a:pt x="4273420" y="317241"/>
                </a:lnTo>
                <a:lnTo>
                  <a:pt x="4637314" y="317241"/>
                </a:lnTo>
                <a:lnTo>
                  <a:pt x="4973216" y="298580"/>
                </a:lnTo>
                <a:lnTo>
                  <a:pt x="5570376" y="326571"/>
                </a:lnTo>
                <a:lnTo>
                  <a:pt x="6046237" y="317241"/>
                </a:lnTo>
                <a:lnTo>
                  <a:pt x="6596743" y="307910"/>
                </a:lnTo>
                <a:lnTo>
                  <a:pt x="6895322" y="307910"/>
                </a:lnTo>
                <a:lnTo>
                  <a:pt x="7203233" y="335902"/>
                </a:lnTo>
                <a:lnTo>
                  <a:pt x="7511143" y="317241"/>
                </a:lnTo>
                <a:lnTo>
                  <a:pt x="7791061" y="326571"/>
                </a:lnTo>
                <a:lnTo>
                  <a:pt x="8229600" y="307910"/>
                </a:lnTo>
                <a:lnTo>
                  <a:pt x="8724122" y="317241"/>
                </a:lnTo>
                <a:lnTo>
                  <a:pt x="9022702" y="317241"/>
                </a:lnTo>
                <a:lnTo>
                  <a:pt x="9181322" y="251926"/>
                </a:lnTo>
                <a:lnTo>
                  <a:pt x="9255967" y="214604"/>
                </a:lnTo>
                <a:lnTo>
                  <a:pt x="9461241" y="186612"/>
                </a:lnTo>
                <a:lnTo>
                  <a:pt x="9535886" y="223935"/>
                </a:lnTo>
                <a:lnTo>
                  <a:pt x="9647853" y="195943"/>
                </a:lnTo>
                <a:lnTo>
                  <a:pt x="9881118" y="195943"/>
                </a:lnTo>
                <a:lnTo>
                  <a:pt x="10440955" y="167951"/>
                </a:lnTo>
                <a:lnTo>
                  <a:pt x="10664890" y="195943"/>
                </a:lnTo>
                <a:lnTo>
                  <a:pt x="10636898" y="3601616"/>
                </a:lnTo>
                <a:lnTo>
                  <a:pt x="0" y="3470988"/>
                </a:lnTo>
                <a:lnTo>
                  <a:pt x="261257" y="279918"/>
                </a:lnTo>
                <a:lnTo>
                  <a:pt x="419878" y="242596"/>
                </a:lnTo>
                <a:lnTo>
                  <a:pt x="671804" y="270588"/>
                </a:lnTo>
                <a:lnTo>
                  <a:pt x="914400" y="279918"/>
                </a:lnTo>
                <a:lnTo>
                  <a:pt x="1129004" y="289249"/>
                </a:lnTo>
                <a:lnTo>
                  <a:pt x="1399592" y="317241"/>
                </a:lnTo>
                <a:lnTo>
                  <a:pt x="1716833" y="317241"/>
                </a:lnTo>
                <a:lnTo>
                  <a:pt x="1912776" y="298580"/>
                </a:lnTo>
                <a:lnTo>
                  <a:pt x="2155371" y="298580"/>
                </a:lnTo>
                <a:lnTo>
                  <a:pt x="2267339" y="298580"/>
                </a:lnTo>
                <a:lnTo>
                  <a:pt x="2267339" y="251926"/>
                </a:lnTo>
                <a:lnTo>
                  <a:pt x="2174033" y="242596"/>
                </a:lnTo>
                <a:lnTo>
                  <a:pt x="2146041" y="205273"/>
                </a:lnTo>
                <a:lnTo>
                  <a:pt x="2192694" y="0"/>
                </a:lnTo>
                <a:lnTo>
                  <a:pt x="3069771" y="55984"/>
                </a:lnTo>
                <a:lnTo>
                  <a:pt x="3153747" y="195943"/>
                </a:lnTo>
                <a:lnTo>
                  <a:pt x="3060441" y="242596"/>
                </a:lnTo>
                <a:lnTo>
                  <a:pt x="3079102" y="317241"/>
                </a:lnTo>
                <a:lnTo>
                  <a:pt x="3648269" y="317241"/>
                </a:lnTo>
                <a:lnTo>
                  <a:pt x="3741576" y="3079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363579" y="5550569"/>
            <a:ext cx="6345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It was an adventure.</a:t>
            </a:r>
            <a:endParaRPr lang="ko-KR" altLang="en-US" sz="4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839052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4412" y="1710939"/>
            <a:ext cx="80698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Sometimes he would stay </a:t>
            </a:r>
          </a:p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awake all night, why? 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 useBgFill="1">
        <p:nvSpPr>
          <p:cNvPr id="3" name="Freeform 2"/>
          <p:cNvSpPr/>
          <p:nvPr/>
        </p:nvSpPr>
        <p:spPr>
          <a:xfrm>
            <a:off x="625151" y="2985796"/>
            <a:ext cx="10664890" cy="3601616"/>
          </a:xfrm>
          <a:custGeom>
            <a:avLst/>
            <a:gdLst>
              <a:gd name="connsiteX0" fmla="*/ 3741576 w 10664890"/>
              <a:gd name="connsiteY0" fmla="*/ 307910 h 3601616"/>
              <a:gd name="connsiteX1" fmla="*/ 3937518 w 10664890"/>
              <a:gd name="connsiteY1" fmla="*/ 298580 h 3601616"/>
              <a:gd name="connsiteX2" fmla="*/ 4217437 w 10664890"/>
              <a:gd name="connsiteY2" fmla="*/ 298580 h 3601616"/>
              <a:gd name="connsiteX3" fmla="*/ 4273420 w 10664890"/>
              <a:gd name="connsiteY3" fmla="*/ 317241 h 3601616"/>
              <a:gd name="connsiteX4" fmla="*/ 4637314 w 10664890"/>
              <a:gd name="connsiteY4" fmla="*/ 317241 h 3601616"/>
              <a:gd name="connsiteX5" fmla="*/ 4973216 w 10664890"/>
              <a:gd name="connsiteY5" fmla="*/ 298580 h 3601616"/>
              <a:gd name="connsiteX6" fmla="*/ 5570376 w 10664890"/>
              <a:gd name="connsiteY6" fmla="*/ 326571 h 3601616"/>
              <a:gd name="connsiteX7" fmla="*/ 6046237 w 10664890"/>
              <a:gd name="connsiteY7" fmla="*/ 317241 h 3601616"/>
              <a:gd name="connsiteX8" fmla="*/ 6596743 w 10664890"/>
              <a:gd name="connsiteY8" fmla="*/ 307910 h 3601616"/>
              <a:gd name="connsiteX9" fmla="*/ 6895322 w 10664890"/>
              <a:gd name="connsiteY9" fmla="*/ 307910 h 3601616"/>
              <a:gd name="connsiteX10" fmla="*/ 7203233 w 10664890"/>
              <a:gd name="connsiteY10" fmla="*/ 335902 h 3601616"/>
              <a:gd name="connsiteX11" fmla="*/ 7511143 w 10664890"/>
              <a:gd name="connsiteY11" fmla="*/ 317241 h 3601616"/>
              <a:gd name="connsiteX12" fmla="*/ 7791061 w 10664890"/>
              <a:gd name="connsiteY12" fmla="*/ 326571 h 3601616"/>
              <a:gd name="connsiteX13" fmla="*/ 8229600 w 10664890"/>
              <a:gd name="connsiteY13" fmla="*/ 307910 h 3601616"/>
              <a:gd name="connsiteX14" fmla="*/ 8724122 w 10664890"/>
              <a:gd name="connsiteY14" fmla="*/ 317241 h 3601616"/>
              <a:gd name="connsiteX15" fmla="*/ 9022702 w 10664890"/>
              <a:gd name="connsiteY15" fmla="*/ 317241 h 3601616"/>
              <a:gd name="connsiteX16" fmla="*/ 9181322 w 10664890"/>
              <a:gd name="connsiteY16" fmla="*/ 251926 h 3601616"/>
              <a:gd name="connsiteX17" fmla="*/ 9255967 w 10664890"/>
              <a:gd name="connsiteY17" fmla="*/ 214604 h 3601616"/>
              <a:gd name="connsiteX18" fmla="*/ 9461241 w 10664890"/>
              <a:gd name="connsiteY18" fmla="*/ 186612 h 3601616"/>
              <a:gd name="connsiteX19" fmla="*/ 9535886 w 10664890"/>
              <a:gd name="connsiteY19" fmla="*/ 223935 h 3601616"/>
              <a:gd name="connsiteX20" fmla="*/ 9647853 w 10664890"/>
              <a:gd name="connsiteY20" fmla="*/ 195943 h 3601616"/>
              <a:gd name="connsiteX21" fmla="*/ 9881118 w 10664890"/>
              <a:gd name="connsiteY21" fmla="*/ 195943 h 3601616"/>
              <a:gd name="connsiteX22" fmla="*/ 10440955 w 10664890"/>
              <a:gd name="connsiteY22" fmla="*/ 167951 h 3601616"/>
              <a:gd name="connsiteX23" fmla="*/ 10664890 w 10664890"/>
              <a:gd name="connsiteY23" fmla="*/ 195943 h 3601616"/>
              <a:gd name="connsiteX24" fmla="*/ 10636898 w 10664890"/>
              <a:gd name="connsiteY24" fmla="*/ 3601616 h 3601616"/>
              <a:gd name="connsiteX25" fmla="*/ 0 w 10664890"/>
              <a:gd name="connsiteY25" fmla="*/ 3470988 h 3601616"/>
              <a:gd name="connsiteX26" fmla="*/ 261257 w 10664890"/>
              <a:gd name="connsiteY26" fmla="*/ 279918 h 3601616"/>
              <a:gd name="connsiteX27" fmla="*/ 419878 w 10664890"/>
              <a:gd name="connsiteY27" fmla="*/ 242596 h 3601616"/>
              <a:gd name="connsiteX28" fmla="*/ 671804 w 10664890"/>
              <a:gd name="connsiteY28" fmla="*/ 270588 h 3601616"/>
              <a:gd name="connsiteX29" fmla="*/ 914400 w 10664890"/>
              <a:gd name="connsiteY29" fmla="*/ 279918 h 3601616"/>
              <a:gd name="connsiteX30" fmla="*/ 1129004 w 10664890"/>
              <a:gd name="connsiteY30" fmla="*/ 289249 h 3601616"/>
              <a:gd name="connsiteX31" fmla="*/ 1399592 w 10664890"/>
              <a:gd name="connsiteY31" fmla="*/ 317241 h 3601616"/>
              <a:gd name="connsiteX32" fmla="*/ 1716833 w 10664890"/>
              <a:gd name="connsiteY32" fmla="*/ 317241 h 3601616"/>
              <a:gd name="connsiteX33" fmla="*/ 1912776 w 10664890"/>
              <a:gd name="connsiteY33" fmla="*/ 298580 h 3601616"/>
              <a:gd name="connsiteX34" fmla="*/ 2155371 w 10664890"/>
              <a:gd name="connsiteY34" fmla="*/ 298580 h 3601616"/>
              <a:gd name="connsiteX35" fmla="*/ 2267339 w 10664890"/>
              <a:gd name="connsiteY35" fmla="*/ 298580 h 3601616"/>
              <a:gd name="connsiteX36" fmla="*/ 2267339 w 10664890"/>
              <a:gd name="connsiteY36" fmla="*/ 251926 h 3601616"/>
              <a:gd name="connsiteX37" fmla="*/ 2174033 w 10664890"/>
              <a:gd name="connsiteY37" fmla="*/ 242596 h 3601616"/>
              <a:gd name="connsiteX38" fmla="*/ 2146041 w 10664890"/>
              <a:gd name="connsiteY38" fmla="*/ 205273 h 3601616"/>
              <a:gd name="connsiteX39" fmla="*/ 2192694 w 10664890"/>
              <a:gd name="connsiteY39" fmla="*/ 0 h 3601616"/>
              <a:gd name="connsiteX40" fmla="*/ 3069771 w 10664890"/>
              <a:gd name="connsiteY40" fmla="*/ 55984 h 3601616"/>
              <a:gd name="connsiteX41" fmla="*/ 3153747 w 10664890"/>
              <a:gd name="connsiteY41" fmla="*/ 195943 h 3601616"/>
              <a:gd name="connsiteX42" fmla="*/ 3060441 w 10664890"/>
              <a:gd name="connsiteY42" fmla="*/ 242596 h 3601616"/>
              <a:gd name="connsiteX43" fmla="*/ 3079102 w 10664890"/>
              <a:gd name="connsiteY43" fmla="*/ 317241 h 3601616"/>
              <a:gd name="connsiteX44" fmla="*/ 3648269 w 10664890"/>
              <a:gd name="connsiteY44" fmla="*/ 317241 h 3601616"/>
              <a:gd name="connsiteX45" fmla="*/ 3741576 w 10664890"/>
              <a:gd name="connsiteY45" fmla="*/ 307910 h 360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664890" h="3601616">
                <a:moveTo>
                  <a:pt x="3741576" y="307910"/>
                </a:moveTo>
                <a:lnTo>
                  <a:pt x="3937518" y="298580"/>
                </a:lnTo>
                <a:lnTo>
                  <a:pt x="4217437" y="298580"/>
                </a:lnTo>
                <a:lnTo>
                  <a:pt x="4273420" y="317241"/>
                </a:lnTo>
                <a:lnTo>
                  <a:pt x="4637314" y="317241"/>
                </a:lnTo>
                <a:lnTo>
                  <a:pt x="4973216" y="298580"/>
                </a:lnTo>
                <a:lnTo>
                  <a:pt x="5570376" y="326571"/>
                </a:lnTo>
                <a:lnTo>
                  <a:pt x="6046237" y="317241"/>
                </a:lnTo>
                <a:lnTo>
                  <a:pt x="6596743" y="307910"/>
                </a:lnTo>
                <a:lnTo>
                  <a:pt x="6895322" y="307910"/>
                </a:lnTo>
                <a:lnTo>
                  <a:pt x="7203233" y="335902"/>
                </a:lnTo>
                <a:lnTo>
                  <a:pt x="7511143" y="317241"/>
                </a:lnTo>
                <a:lnTo>
                  <a:pt x="7791061" y="326571"/>
                </a:lnTo>
                <a:lnTo>
                  <a:pt x="8229600" y="307910"/>
                </a:lnTo>
                <a:lnTo>
                  <a:pt x="8724122" y="317241"/>
                </a:lnTo>
                <a:lnTo>
                  <a:pt x="9022702" y="317241"/>
                </a:lnTo>
                <a:lnTo>
                  <a:pt x="9181322" y="251926"/>
                </a:lnTo>
                <a:lnTo>
                  <a:pt x="9255967" y="214604"/>
                </a:lnTo>
                <a:lnTo>
                  <a:pt x="9461241" y="186612"/>
                </a:lnTo>
                <a:lnTo>
                  <a:pt x="9535886" y="223935"/>
                </a:lnTo>
                <a:lnTo>
                  <a:pt x="9647853" y="195943"/>
                </a:lnTo>
                <a:lnTo>
                  <a:pt x="9881118" y="195943"/>
                </a:lnTo>
                <a:lnTo>
                  <a:pt x="10440955" y="167951"/>
                </a:lnTo>
                <a:lnTo>
                  <a:pt x="10664890" y="195943"/>
                </a:lnTo>
                <a:lnTo>
                  <a:pt x="10636898" y="3601616"/>
                </a:lnTo>
                <a:lnTo>
                  <a:pt x="0" y="3470988"/>
                </a:lnTo>
                <a:lnTo>
                  <a:pt x="261257" y="279918"/>
                </a:lnTo>
                <a:lnTo>
                  <a:pt x="419878" y="242596"/>
                </a:lnTo>
                <a:lnTo>
                  <a:pt x="671804" y="270588"/>
                </a:lnTo>
                <a:lnTo>
                  <a:pt x="914400" y="279918"/>
                </a:lnTo>
                <a:lnTo>
                  <a:pt x="1129004" y="289249"/>
                </a:lnTo>
                <a:lnTo>
                  <a:pt x="1399592" y="317241"/>
                </a:lnTo>
                <a:lnTo>
                  <a:pt x="1716833" y="317241"/>
                </a:lnTo>
                <a:lnTo>
                  <a:pt x="1912776" y="298580"/>
                </a:lnTo>
                <a:lnTo>
                  <a:pt x="2155371" y="298580"/>
                </a:lnTo>
                <a:lnTo>
                  <a:pt x="2267339" y="298580"/>
                </a:lnTo>
                <a:lnTo>
                  <a:pt x="2267339" y="251926"/>
                </a:lnTo>
                <a:lnTo>
                  <a:pt x="2174033" y="242596"/>
                </a:lnTo>
                <a:lnTo>
                  <a:pt x="2146041" y="205273"/>
                </a:lnTo>
                <a:lnTo>
                  <a:pt x="2192694" y="0"/>
                </a:lnTo>
                <a:lnTo>
                  <a:pt x="3069771" y="55984"/>
                </a:lnTo>
                <a:lnTo>
                  <a:pt x="3153747" y="195943"/>
                </a:lnTo>
                <a:lnTo>
                  <a:pt x="3060441" y="242596"/>
                </a:lnTo>
                <a:lnTo>
                  <a:pt x="3079102" y="317241"/>
                </a:lnTo>
                <a:lnTo>
                  <a:pt x="3648269" y="317241"/>
                </a:lnTo>
                <a:lnTo>
                  <a:pt x="3741576" y="3079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363579" y="5550569"/>
            <a:ext cx="73757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Listening to jazz music. </a:t>
            </a:r>
            <a:endParaRPr lang="ko-KR" altLang="en-US" sz="4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8673456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3983" y="1949287"/>
            <a:ext cx="6219568" cy="3023930"/>
          </a:xfrm>
          <a:noFill/>
        </p:spPr>
        <p:txBody>
          <a:bodyPr>
            <a:noAutofit/>
          </a:bodyPr>
          <a:lstStyle/>
          <a:p>
            <a:r>
              <a:rPr lang="en-US" altLang="ko-KR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How old do you feel? </a:t>
            </a:r>
            <a:endParaRPr lang="ko-KR" alt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dirty="0" smtClean="0">
                <a:hlinkClick r:id="rId2"/>
              </a:rPr>
              <a:t>https://www.youtube.com/watch?v=9AThycGCakk&amp;list=PL9i6nLIBlfKvunIYrc60Hsw0vNQsANk5n&amp;index=13&amp;t=0s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1221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Freeform 2"/>
          <p:cNvSpPr/>
          <p:nvPr/>
        </p:nvSpPr>
        <p:spPr>
          <a:xfrm>
            <a:off x="625151" y="2985796"/>
            <a:ext cx="10664890" cy="3601616"/>
          </a:xfrm>
          <a:custGeom>
            <a:avLst/>
            <a:gdLst>
              <a:gd name="connsiteX0" fmla="*/ 3741576 w 10664890"/>
              <a:gd name="connsiteY0" fmla="*/ 307910 h 3601616"/>
              <a:gd name="connsiteX1" fmla="*/ 3937518 w 10664890"/>
              <a:gd name="connsiteY1" fmla="*/ 298580 h 3601616"/>
              <a:gd name="connsiteX2" fmla="*/ 4217437 w 10664890"/>
              <a:gd name="connsiteY2" fmla="*/ 298580 h 3601616"/>
              <a:gd name="connsiteX3" fmla="*/ 4273420 w 10664890"/>
              <a:gd name="connsiteY3" fmla="*/ 317241 h 3601616"/>
              <a:gd name="connsiteX4" fmla="*/ 4637314 w 10664890"/>
              <a:gd name="connsiteY4" fmla="*/ 317241 h 3601616"/>
              <a:gd name="connsiteX5" fmla="*/ 4973216 w 10664890"/>
              <a:gd name="connsiteY5" fmla="*/ 298580 h 3601616"/>
              <a:gd name="connsiteX6" fmla="*/ 5570376 w 10664890"/>
              <a:gd name="connsiteY6" fmla="*/ 326571 h 3601616"/>
              <a:gd name="connsiteX7" fmla="*/ 6046237 w 10664890"/>
              <a:gd name="connsiteY7" fmla="*/ 317241 h 3601616"/>
              <a:gd name="connsiteX8" fmla="*/ 6596743 w 10664890"/>
              <a:gd name="connsiteY8" fmla="*/ 307910 h 3601616"/>
              <a:gd name="connsiteX9" fmla="*/ 6895322 w 10664890"/>
              <a:gd name="connsiteY9" fmla="*/ 307910 h 3601616"/>
              <a:gd name="connsiteX10" fmla="*/ 7203233 w 10664890"/>
              <a:gd name="connsiteY10" fmla="*/ 335902 h 3601616"/>
              <a:gd name="connsiteX11" fmla="*/ 7511143 w 10664890"/>
              <a:gd name="connsiteY11" fmla="*/ 317241 h 3601616"/>
              <a:gd name="connsiteX12" fmla="*/ 7791061 w 10664890"/>
              <a:gd name="connsiteY12" fmla="*/ 326571 h 3601616"/>
              <a:gd name="connsiteX13" fmla="*/ 8229600 w 10664890"/>
              <a:gd name="connsiteY13" fmla="*/ 307910 h 3601616"/>
              <a:gd name="connsiteX14" fmla="*/ 8724122 w 10664890"/>
              <a:gd name="connsiteY14" fmla="*/ 317241 h 3601616"/>
              <a:gd name="connsiteX15" fmla="*/ 9022702 w 10664890"/>
              <a:gd name="connsiteY15" fmla="*/ 317241 h 3601616"/>
              <a:gd name="connsiteX16" fmla="*/ 9181322 w 10664890"/>
              <a:gd name="connsiteY16" fmla="*/ 251926 h 3601616"/>
              <a:gd name="connsiteX17" fmla="*/ 9255967 w 10664890"/>
              <a:gd name="connsiteY17" fmla="*/ 214604 h 3601616"/>
              <a:gd name="connsiteX18" fmla="*/ 9461241 w 10664890"/>
              <a:gd name="connsiteY18" fmla="*/ 186612 h 3601616"/>
              <a:gd name="connsiteX19" fmla="*/ 9535886 w 10664890"/>
              <a:gd name="connsiteY19" fmla="*/ 223935 h 3601616"/>
              <a:gd name="connsiteX20" fmla="*/ 9647853 w 10664890"/>
              <a:gd name="connsiteY20" fmla="*/ 195943 h 3601616"/>
              <a:gd name="connsiteX21" fmla="*/ 9881118 w 10664890"/>
              <a:gd name="connsiteY21" fmla="*/ 195943 h 3601616"/>
              <a:gd name="connsiteX22" fmla="*/ 10440955 w 10664890"/>
              <a:gd name="connsiteY22" fmla="*/ 167951 h 3601616"/>
              <a:gd name="connsiteX23" fmla="*/ 10664890 w 10664890"/>
              <a:gd name="connsiteY23" fmla="*/ 195943 h 3601616"/>
              <a:gd name="connsiteX24" fmla="*/ 10636898 w 10664890"/>
              <a:gd name="connsiteY24" fmla="*/ 3601616 h 3601616"/>
              <a:gd name="connsiteX25" fmla="*/ 0 w 10664890"/>
              <a:gd name="connsiteY25" fmla="*/ 3470988 h 3601616"/>
              <a:gd name="connsiteX26" fmla="*/ 261257 w 10664890"/>
              <a:gd name="connsiteY26" fmla="*/ 279918 h 3601616"/>
              <a:gd name="connsiteX27" fmla="*/ 419878 w 10664890"/>
              <a:gd name="connsiteY27" fmla="*/ 242596 h 3601616"/>
              <a:gd name="connsiteX28" fmla="*/ 671804 w 10664890"/>
              <a:gd name="connsiteY28" fmla="*/ 270588 h 3601616"/>
              <a:gd name="connsiteX29" fmla="*/ 914400 w 10664890"/>
              <a:gd name="connsiteY29" fmla="*/ 279918 h 3601616"/>
              <a:gd name="connsiteX30" fmla="*/ 1129004 w 10664890"/>
              <a:gd name="connsiteY30" fmla="*/ 289249 h 3601616"/>
              <a:gd name="connsiteX31" fmla="*/ 1399592 w 10664890"/>
              <a:gd name="connsiteY31" fmla="*/ 317241 h 3601616"/>
              <a:gd name="connsiteX32" fmla="*/ 1716833 w 10664890"/>
              <a:gd name="connsiteY32" fmla="*/ 317241 h 3601616"/>
              <a:gd name="connsiteX33" fmla="*/ 1912776 w 10664890"/>
              <a:gd name="connsiteY33" fmla="*/ 298580 h 3601616"/>
              <a:gd name="connsiteX34" fmla="*/ 2155371 w 10664890"/>
              <a:gd name="connsiteY34" fmla="*/ 298580 h 3601616"/>
              <a:gd name="connsiteX35" fmla="*/ 2267339 w 10664890"/>
              <a:gd name="connsiteY35" fmla="*/ 298580 h 3601616"/>
              <a:gd name="connsiteX36" fmla="*/ 2267339 w 10664890"/>
              <a:gd name="connsiteY36" fmla="*/ 251926 h 3601616"/>
              <a:gd name="connsiteX37" fmla="*/ 2174033 w 10664890"/>
              <a:gd name="connsiteY37" fmla="*/ 242596 h 3601616"/>
              <a:gd name="connsiteX38" fmla="*/ 2146041 w 10664890"/>
              <a:gd name="connsiteY38" fmla="*/ 205273 h 3601616"/>
              <a:gd name="connsiteX39" fmla="*/ 2192694 w 10664890"/>
              <a:gd name="connsiteY39" fmla="*/ 0 h 3601616"/>
              <a:gd name="connsiteX40" fmla="*/ 3069771 w 10664890"/>
              <a:gd name="connsiteY40" fmla="*/ 55984 h 3601616"/>
              <a:gd name="connsiteX41" fmla="*/ 3153747 w 10664890"/>
              <a:gd name="connsiteY41" fmla="*/ 195943 h 3601616"/>
              <a:gd name="connsiteX42" fmla="*/ 3060441 w 10664890"/>
              <a:gd name="connsiteY42" fmla="*/ 242596 h 3601616"/>
              <a:gd name="connsiteX43" fmla="*/ 3079102 w 10664890"/>
              <a:gd name="connsiteY43" fmla="*/ 317241 h 3601616"/>
              <a:gd name="connsiteX44" fmla="*/ 3648269 w 10664890"/>
              <a:gd name="connsiteY44" fmla="*/ 317241 h 3601616"/>
              <a:gd name="connsiteX45" fmla="*/ 3741576 w 10664890"/>
              <a:gd name="connsiteY45" fmla="*/ 307910 h 360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664890" h="3601616">
                <a:moveTo>
                  <a:pt x="3741576" y="307910"/>
                </a:moveTo>
                <a:lnTo>
                  <a:pt x="3937518" y="298580"/>
                </a:lnTo>
                <a:lnTo>
                  <a:pt x="4217437" y="298580"/>
                </a:lnTo>
                <a:lnTo>
                  <a:pt x="4273420" y="317241"/>
                </a:lnTo>
                <a:lnTo>
                  <a:pt x="4637314" y="317241"/>
                </a:lnTo>
                <a:lnTo>
                  <a:pt x="4973216" y="298580"/>
                </a:lnTo>
                <a:lnTo>
                  <a:pt x="5570376" y="326571"/>
                </a:lnTo>
                <a:lnTo>
                  <a:pt x="6046237" y="317241"/>
                </a:lnTo>
                <a:lnTo>
                  <a:pt x="6596743" y="307910"/>
                </a:lnTo>
                <a:lnTo>
                  <a:pt x="6895322" y="307910"/>
                </a:lnTo>
                <a:lnTo>
                  <a:pt x="7203233" y="335902"/>
                </a:lnTo>
                <a:lnTo>
                  <a:pt x="7511143" y="317241"/>
                </a:lnTo>
                <a:lnTo>
                  <a:pt x="7791061" y="326571"/>
                </a:lnTo>
                <a:lnTo>
                  <a:pt x="8229600" y="307910"/>
                </a:lnTo>
                <a:lnTo>
                  <a:pt x="8724122" y="317241"/>
                </a:lnTo>
                <a:lnTo>
                  <a:pt x="9022702" y="317241"/>
                </a:lnTo>
                <a:lnTo>
                  <a:pt x="9181322" y="251926"/>
                </a:lnTo>
                <a:lnTo>
                  <a:pt x="9255967" y="214604"/>
                </a:lnTo>
                <a:lnTo>
                  <a:pt x="9461241" y="186612"/>
                </a:lnTo>
                <a:lnTo>
                  <a:pt x="9535886" y="223935"/>
                </a:lnTo>
                <a:lnTo>
                  <a:pt x="9647853" y="195943"/>
                </a:lnTo>
                <a:lnTo>
                  <a:pt x="9881118" y="195943"/>
                </a:lnTo>
                <a:lnTo>
                  <a:pt x="10440955" y="167951"/>
                </a:lnTo>
                <a:lnTo>
                  <a:pt x="10664890" y="195943"/>
                </a:lnTo>
                <a:lnTo>
                  <a:pt x="10636898" y="3601616"/>
                </a:lnTo>
                <a:lnTo>
                  <a:pt x="0" y="3470988"/>
                </a:lnTo>
                <a:lnTo>
                  <a:pt x="261257" y="279918"/>
                </a:lnTo>
                <a:lnTo>
                  <a:pt x="419878" y="242596"/>
                </a:lnTo>
                <a:lnTo>
                  <a:pt x="671804" y="270588"/>
                </a:lnTo>
                <a:lnTo>
                  <a:pt x="914400" y="279918"/>
                </a:lnTo>
                <a:lnTo>
                  <a:pt x="1129004" y="289249"/>
                </a:lnTo>
                <a:lnTo>
                  <a:pt x="1399592" y="317241"/>
                </a:lnTo>
                <a:lnTo>
                  <a:pt x="1716833" y="317241"/>
                </a:lnTo>
                <a:lnTo>
                  <a:pt x="1912776" y="298580"/>
                </a:lnTo>
                <a:lnTo>
                  <a:pt x="2155371" y="298580"/>
                </a:lnTo>
                <a:lnTo>
                  <a:pt x="2267339" y="298580"/>
                </a:lnTo>
                <a:lnTo>
                  <a:pt x="2267339" y="251926"/>
                </a:lnTo>
                <a:lnTo>
                  <a:pt x="2174033" y="242596"/>
                </a:lnTo>
                <a:lnTo>
                  <a:pt x="2146041" y="205273"/>
                </a:lnTo>
                <a:lnTo>
                  <a:pt x="2192694" y="0"/>
                </a:lnTo>
                <a:lnTo>
                  <a:pt x="3069771" y="55984"/>
                </a:lnTo>
                <a:lnTo>
                  <a:pt x="3153747" y="195943"/>
                </a:lnTo>
                <a:lnTo>
                  <a:pt x="3060441" y="242596"/>
                </a:lnTo>
                <a:lnTo>
                  <a:pt x="3079102" y="317241"/>
                </a:lnTo>
                <a:lnTo>
                  <a:pt x="3648269" y="317241"/>
                </a:lnTo>
                <a:lnTo>
                  <a:pt x="3741576" y="3079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Life Lessons how old you fe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2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3983" y="1949287"/>
            <a:ext cx="6219568" cy="3023930"/>
          </a:xfrm>
          <a:noFill/>
        </p:spPr>
        <p:txBody>
          <a:bodyPr>
            <a:noAutofit/>
          </a:bodyPr>
          <a:lstStyle/>
          <a:p>
            <a:r>
              <a:rPr lang="en-US" altLang="ko-KR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Relationships</a:t>
            </a:r>
            <a:endParaRPr lang="ko-KR" alt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dirty="0" smtClean="0">
                <a:hlinkClick r:id="rId2"/>
              </a:rPr>
              <a:t>https://www.youtube.com/watch?v=9AThycGCakk&amp;list=PL9i6nLIBlfKvunIYrc60Hsw0vNQsANk5n&amp;index=13&amp;t=0s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5406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fe Lessons Relationshi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2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0736" y="1710939"/>
            <a:ext cx="68772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Did they have perfect </a:t>
            </a:r>
          </a:p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relationships? 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 useBgFill="1">
        <p:nvSpPr>
          <p:cNvPr id="3" name="Freeform 2"/>
          <p:cNvSpPr/>
          <p:nvPr/>
        </p:nvSpPr>
        <p:spPr>
          <a:xfrm>
            <a:off x="625151" y="2985796"/>
            <a:ext cx="10664890" cy="3601616"/>
          </a:xfrm>
          <a:custGeom>
            <a:avLst/>
            <a:gdLst>
              <a:gd name="connsiteX0" fmla="*/ 3741576 w 10664890"/>
              <a:gd name="connsiteY0" fmla="*/ 307910 h 3601616"/>
              <a:gd name="connsiteX1" fmla="*/ 3937518 w 10664890"/>
              <a:gd name="connsiteY1" fmla="*/ 298580 h 3601616"/>
              <a:gd name="connsiteX2" fmla="*/ 4217437 w 10664890"/>
              <a:gd name="connsiteY2" fmla="*/ 298580 h 3601616"/>
              <a:gd name="connsiteX3" fmla="*/ 4273420 w 10664890"/>
              <a:gd name="connsiteY3" fmla="*/ 317241 h 3601616"/>
              <a:gd name="connsiteX4" fmla="*/ 4637314 w 10664890"/>
              <a:gd name="connsiteY4" fmla="*/ 317241 h 3601616"/>
              <a:gd name="connsiteX5" fmla="*/ 4973216 w 10664890"/>
              <a:gd name="connsiteY5" fmla="*/ 298580 h 3601616"/>
              <a:gd name="connsiteX6" fmla="*/ 5570376 w 10664890"/>
              <a:gd name="connsiteY6" fmla="*/ 326571 h 3601616"/>
              <a:gd name="connsiteX7" fmla="*/ 6046237 w 10664890"/>
              <a:gd name="connsiteY7" fmla="*/ 317241 h 3601616"/>
              <a:gd name="connsiteX8" fmla="*/ 6596743 w 10664890"/>
              <a:gd name="connsiteY8" fmla="*/ 307910 h 3601616"/>
              <a:gd name="connsiteX9" fmla="*/ 6895322 w 10664890"/>
              <a:gd name="connsiteY9" fmla="*/ 307910 h 3601616"/>
              <a:gd name="connsiteX10" fmla="*/ 7203233 w 10664890"/>
              <a:gd name="connsiteY10" fmla="*/ 335902 h 3601616"/>
              <a:gd name="connsiteX11" fmla="*/ 7511143 w 10664890"/>
              <a:gd name="connsiteY11" fmla="*/ 317241 h 3601616"/>
              <a:gd name="connsiteX12" fmla="*/ 7791061 w 10664890"/>
              <a:gd name="connsiteY12" fmla="*/ 326571 h 3601616"/>
              <a:gd name="connsiteX13" fmla="*/ 8229600 w 10664890"/>
              <a:gd name="connsiteY13" fmla="*/ 307910 h 3601616"/>
              <a:gd name="connsiteX14" fmla="*/ 8724122 w 10664890"/>
              <a:gd name="connsiteY14" fmla="*/ 317241 h 3601616"/>
              <a:gd name="connsiteX15" fmla="*/ 9022702 w 10664890"/>
              <a:gd name="connsiteY15" fmla="*/ 317241 h 3601616"/>
              <a:gd name="connsiteX16" fmla="*/ 9181322 w 10664890"/>
              <a:gd name="connsiteY16" fmla="*/ 251926 h 3601616"/>
              <a:gd name="connsiteX17" fmla="*/ 9255967 w 10664890"/>
              <a:gd name="connsiteY17" fmla="*/ 214604 h 3601616"/>
              <a:gd name="connsiteX18" fmla="*/ 9461241 w 10664890"/>
              <a:gd name="connsiteY18" fmla="*/ 186612 h 3601616"/>
              <a:gd name="connsiteX19" fmla="*/ 9535886 w 10664890"/>
              <a:gd name="connsiteY19" fmla="*/ 223935 h 3601616"/>
              <a:gd name="connsiteX20" fmla="*/ 9647853 w 10664890"/>
              <a:gd name="connsiteY20" fmla="*/ 195943 h 3601616"/>
              <a:gd name="connsiteX21" fmla="*/ 9881118 w 10664890"/>
              <a:gd name="connsiteY21" fmla="*/ 195943 h 3601616"/>
              <a:gd name="connsiteX22" fmla="*/ 10440955 w 10664890"/>
              <a:gd name="connsiteY22" fmla="*/ 167951 h 3601616"/>
              <a:gd name="connsiteX23" fmla="*/ 10664890 w 10664890"/>
              <a:gd name="connsiteY23" fmla="*/ 195943 h 3601616"/>
              <a:gd name="connsiteX24" fmla="*/ 10636898 w 10664890"/>
              <a:gd name="connsiteY24" fmla="*/ 3601616 h 3601616"/>
              <a:gd name="connsiteX25" fmla="*/ 0 w 10664890"/>
              <a:gd name="connsiteY25" fmla="*/ 3470988 h 3601616"/>
              <a:gd name="connsiteX26" fmla="*/ 261257 w 10664890"/>
              <a:gd name="connsiteY26" fmla="*/ 279918 h 3601616"/>
              <a:gd name="connsiteX27" fmla="*/ 419878 w 10664890"/>
              <a:gd name="connsiteY27" fmla="*/ 242596 h 3601616"/>
              <a:gd name="connsiteX28" fmla="*/ 671804 w 10664890"/>
              <a:gd name="connsiteY28" fmla="*/ 270588 h 3601616"/>
              <a:gd name="connsiteX29" fmla="*/ 914400 w 10664890"/>
              <a:gd name="connsiteY29" fmla="*/ 279918 h 3601616"/>
              <a:gd name="connsiteX30" fmla="*/ 1129004 w 10664890"/>
              <a:gd name="connsiteY30" fmla="*/ 289249 h 3601616"/>
              <a:gd name="connsiteX31" fmla="*/ 1399592 w 10664890"/>
              <a:gd name="connsiteY31" fmla="*/ 317241 h 3601616"/>
              <a:gd name="connsiteX32" fmla="*/ 1716833 w 10664890"/>
              <a:gd name="connsiteY32" fmla="*/ 317241 h 3601616"/>
              <a:gd name="connsiteX33" fmla="*/ 1912776 w 10664890"/>
              <a:gd name="connsiteY33" fmla="*/ 298580 h 3601616"/>
              <a:gd name="connsiteX34" fmla="*/ 2155371 w 10664890"/>
              <a:gd name="connsiteY34" fmla="*/ 298580 h 3601616"/>
              <a:gd name="connsiteX35" fmla="*/ 2267339 w 10664890"/>
              <a:gd name="connsiteY35" fmla="*/ 298580 h 3601616"/>
              <a:gd name="connsiteX36" fmla="*/ 2267339 w 10664890"/>
              <a:gd name="connsiteY36" fmla="*/ 251926 h 3601616"/>
              <a:gd name="connsiteX37" fmla="*/ 2174033 w 10664890"/>
              <a:gd name="connsiteY37" fmla="*/ 242596 h 3601616"/>
              <a:gd name="connsiteX38" fmla="*/ 2146041 w 10664890"/>
              <a:gd name="connsiteY38" fmla="*/ 205273 h 3601616"/>
              <a:gd name="connsiteX39" fmla="*/ 2192694 w 10664890"/>
              <a:gd name="connsiteY39" fmla="*/ 0 h 3601616"/>
              <a:gd name="connsiteX40" fmla="*/ 3069771 w 10664890"/>
              <a:gd name="connsiteY40" fmla="*/ 55984 h 3601616"/>
              <a:gd name="connsiteX41" fmla="*/ 3153747 w 10664890"/>
              <a:gd name="connsiteY41" fmla="*/ 195943 h 3601616"/>
              <a:gd name="connsiteX42" fmla="*/ 3060441 w 10664890"/>
              <a:gd name="connsiteY42" fmla="*/ 242596 h 3601616"/>
              <a:gd name="connsiteX43" fmla="*/ 3079102 w 10664890"/>
              <a:gd name="connsiteY43" fmla="*/ 317241 h 3601616"/>
              <a:gd name="connsiteX44" fmla="*/ 3648269 w 10664890"/>
              <a:gd name="connsiteY44" fmla="*/ 317241 h 3601616"/>
              <a:gd name="connsiteX45" fmla="*/ 3741576 w 10664890"/>
              <a:gd name="connsiteY45" fmla="*/ 307910 h 360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664890" h="3601616">
                <a:moveTo>
                  <a:pt x="3741576" y="307910"/>
                </a:moveTo>
                <a:lnTo>
                  <a:pt x="3937518" y="298580"/>
                </a:lnTo>
                <a:lnTo>
                  <a:pt x="4217437" y="298580"/>
                </a:lnTo>
                <a:lnTo>
                  <a:pt x="4273420" y="317241"/>
                </a:lnTo>
                <a:lnTo>
                  <a:pt x="4637314" y="317241"/>
                </a:lnTo>
                <a:lnTo>
                  <a:pt x="4973216" y="298580"/>
                </a:lnTo>
                <a:lnTo>
                  <a:pt x="5570376" y="326571"/>
                </a:lnTo>
                <a:lnTo>
                  <a:pt x="6046237" y="317241"/>
                </a:lnTo>
                <a:lnTo>
                  <a:pt x="6596743" y="307910"/>
                </a:lnTo>
                <a:lnTo>
                  <a:pt x="6895322" y="307910"/>
                </a:lnTo>
                <a:lnTo>
                  <a:pt x="7203233" y="335902"/>
                </a:lnTo>
                <a:lnTo>
                  <a:pt x="7511143" y="317241"/>
                </a:lnTo>
                <a:lnTo>
                  <a:pt x="7791061" y="326571"/>
                </a:lnTo>
                <a:lnTo>
                  <a:pt x="8229600" y="307910"/>
                </a:lnTo>
                <a:lnTo>
                  <a:pt x="8724122" y="317241"/>
                </a:lnTo>
                <a:lnTo>
                  <a:pt x="9022702" y="317241"/>
                </a:lnTo>
                <a:lnTo>
                  <a:pt x="9181322" y="251926"/>
                </a:lnTo>
                <a:lnTo>
                  <a:pt x="9255967" y="214604"/>
                </a:lnTo>
                <a:lnTo>
                  <a:pt x="9461241" y="186612"/>
                </a:lnTo>
                <a:lnTo>
                  <a:pt x="9535886" y="223935"/>
                </a:lnTo>
                <a:lnTo>
                  <a:pt x="9647853" y="195943"/>
                </a:lnTo>
                <a:lnTo>
                  <a:pt x="9881118" y="195943"/>
                </a:lnTo>
                <a:lnTo>
                  <a:pt x="10440955" y="167951"/>
                </a:lnTo>
                <a:lnTo>
                  <a:pt x="10664890" y="195943"/>
                </a:lnTo>
                <a:lnTo>
                  <a:pt x="10636898" y="3601616"/>
                </a:lnTo>
                <a:lnTo>
                  <a:pt x="0" y="3470988"/>
                </a:lnTo>
                <a:lnTo>
                  <a:pt x="261257" y="279918"/>
                </a:lnTo>
                <a:lnTo>
                  <a:pt x="419878" y="242596"/>
                </a:lnTo>
                <a:lnTo>
                  <a:pt x="671804" y="270588"/>
                </a:lnTo>
                <a:lnTo>
                  <a:pt x="914400" y="279918"/>
                </a:lnTo>
                <a:lnTo>
                  <a:pt x="1129004" y="289249"/>
                </a:lnTo>
                <a:lnTo>
                  <a:pt x="1399592" y="317241"/>
                </a:lnTo>
                <a:lnTo>
                  <a:pt x="1716833" y="317241"/>
                </a:lnTo>
                <a:lnTo>
                  <a:pt x="1912776" y="298580"/>
                </a:lnTo>
                <a:lnTo>
                  <a:pt x="2155371" y="298580"/>
                </a:lnTo>
                <a:lnTo>
                  <a:pt x="2267339" y="298580"/>
                </a:lnTo>
                <a:lnTo>
                  <a:pt x="2267339" y="251926"/>
                </a:lnTo>
                <a:lnTo>
                  <a:pt x="2174033" y="242596"/>
                </a:lnTo>
                <a:lnTo>
                  <a:pt x="2146041" y="205273"/>
                </a:lnTo>
                <a:lnTo>
                  <a:pt x="2192694" y="0"/>
                </a:lnTo>
                <a:lnTo>
                  <a:pt x="3069771" y="55984"/>
                </a:lnTo>
                <a:lnTo>
                  <a:pt x="3153747" y="195943"/>
                </a:lnTo>
                <a:lnTo>
                  <a:pt x="3060441" y="242596"/>
                </a:lnTo>
                <a:lnTo>
                  <a:pt x="3079102" y="317241"/>
                </a:lnTo>
                <a:lnTo>
                  <a:pt x="3648269" y="317241"/>
                </a:lnTo>
                <a:lnTo>
                  <a:pt x="3741576" y="3079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363579" y="5550569"/>
            <a:ext cx="9877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No</a:t>
            </a:r>
            <a:endParaRPr lang="ko-KR" altLang="en-US" sz="4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3430065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4217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dk1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anose="02030600000101010101" pitchFamily="18" charset="-127"/>
                <a:ea typeface="HY동녘B" panose="02030600000101010101" pitchFamily="18" charset="-127"/>
              </a:rPr>
              <a:t>Creme</a:t>
            </a:r>
            <a:r>
              <a:rPr lang="en-US" altLang="ko-KR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anose="02030600000101010101" pitchFamily="18" charset="-127"/>
                <a:ea typeface="HY동녘B" panose="02030600000101010101" pitchFamily="18" charset="-127"/>
              </a:rPr>
              <a:t> Puff </a:t>
            </a:r>
            <a:endParaRPr lang="ko-KR" alt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dk1">
              <a:alpha val="73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1967 – 2005</a:t>
            </a:r>
          </a:p>
          <a:p>
            <a:endParaRPr lang="en-US" altLang="ko-KR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“167 human years”</a:t>
            </a:r>
          </a:p>
          <a:p>
            <a:endParaRPr lang="en-US" altLang="ko-KR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ko-KR" alt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122" name="Picture 2" descr="Rubble, who just turned 30, has been hailed as the world's oldest cat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918" y="2705770"/>
            <a:ext cx="7377339" cy="415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orange feline named Rubble has been with owner Michele Foster, 49, since she got him as a kitten on her 20th birthday May 1988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082" y="3809999"/>
            <a:ext cx="6096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056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1043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1899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4520" y="1710939"/>
            <a:ext cx="92496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What relationship advice does</a:t>
            </a:r>
          </a:p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Emilia give? 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 useBgFill="1">
        <p:nvSpPr>
          <p:cNvPr id="3" name="Freeform 2"/>
          <p:cNvSpPr/>
          <p:nvPr/>
        </p:nvSpPr>
        <p:spPr>
          <a:xfrm>
            <a:off x="625151" y="2985796"/>
            <a:ext cx="10664890" cy="3601616"/>
          </a:xfrm>
          <a:custGeom>
            <a:avLst/>
            <a:gdLst>
              <a:gd name="connsiteX0" fmla="*/ 3741576 w 10664890"/>
              <a:gd name="connsiteY0" fmla="*/ 307910 h 3601616"/>
              <a:gd name="connsiteX1" fmla="*/ 3937518 w 10664890"/>
              <a:gd name="connsiteY1" fmla="*/ 298580 h 3601616"/>
              <a:gd name="connsiteX2" fmla="*/ 4217437 w 10664890"/>
              <a:gd name="connsiteY2" fmla="*/ 298580 h 3601616"/>
              <a:gd name="connsiteX3" fmla="*/ 4273420 w 10664890"/>
              <a:gd name="connsiteY3" fmla="*/ 317241 h 3601616"/>
              <a:gd name="connsiteX4" fmla="*/ 4637314 w 10664890"/>
              <a:gd name="connsiteY4" fmla="*/ 317241 h 3601616"/>
              <a:gd name="connsiteX5" fmla="*/ 4973216 w 10664890"/>
              <a:gd name="connsiteY5" fmla="*/ 298580 h 3601616"/>
              <a:gd name="connsiteX6" fmla="*/ 5570376 w 10664890"/>
              <a:gd name="connsiteY6" fmla="*/ 326571 h 3601616"/>
              <a:gd name="connsiteX7" fmla="*/ 6046237 w 10664890"/>
              <a:gd name="connsiteY7" fmla="*/ 317241 h 3601616"/>
              <a:gd name="connsiteX8" fmla="*/ 6596743 w 10664890"/>
              <a:gd name="connsiteY8" fmla="*/ 307910 h 3601616"/>
              <a:gd name="connsiteX9" fmla="*/ 6895322 w 10664890"/>
              <a:gd name="connsiteY9" fmla="*/ 307910 h 3601616"/>
              <a:gd name="connsiteX10" fmla="*/ 7203233 w 10664890"/>
              <a:gd name="connsiteY10" fmla="*/ 335902 h 3601616"/>
              <a:gd name="connsiteX11" fmla="*/ 7511143 w 10664890"/>
              <a:gd name="connsiteY11" fmla="*/ 317241 h 3601616"/>
              <a:gd name="connsiteX12" fmla="*/ 7791061 w 10664890"/>
              <a:gd name="connsiteY12" fmla="*/ 326571 h 3601616"/>
              <a:gd name="connsiteX13" fmla="*/ 8229600 w 10664890"/>
              <a:gd name="connsiteY13" fmla="*/ 307910 h 3601616"/>
              <a:gd name="connsiteX14" fmla="*/ 8724122 w 10664890"/>
              <a:gd name="connsiteY14" fmla="*/ 317241 h 3601616"/>
              <a:gd name="connsiteX15" fmla="*/ 9022702 w 10664890"/>
              <a:gd name="connsiteY15" fmla="*/ 317241 h 3601616"/>
              <a:gd name="connsiteX16" fmla="*/ 9181322 w 10664890"/>
              <a:gd name="connsiteY16" fmla="*/ 251926 h 3601616"/>
              <a:gd name="connsiteX17" fmla="*/ 9255967 w 10664890"/>
              <a:gd name="connsiteY17" fmla="*/ 214604 h 3601616"/>
              <a:gd name="connsiteX18" fmla="*/ 9461241 w 10664890"/>
              <a:gd name="connsiteY18" fmla="*/ 186612 h 3601616"/>
              <a:gd name="connsiteX19" fmla="*/ 9535886 w 10664890"/>
              <a:gd name="connsiteY19" fmla="*/ 223935 h 3601616"/>
              <a:gd name="connsiteX20" fmla="*/ 9647853 w 10664890"/>
              <a:gd name="connsiteY20" fmla="*/ 195943 h 3601616"/>
              <a:gd name="connsiteX21" fmla="*/ 9881118 w 10664890"/>
              <a:gd name="connsiteY21" fmla="*/ 195943 h 3601616"/>
              <a:gd name="connsiteX22" fmla="*/ 10440955 w 10664890"/>
              <a:gd name="connsiteY22" fmla="*/ 167951 h 3601616"/>
              <a:gd name="connsiteX23" fmla="*/ 10664890 w 10664890"/>
              <a:gd name="connsiteY23" fmla="*/ 195943 h 3601616"/>
              <a:gd name="connsiteX24" fmla="*/ 10636898 w 10664890"/>
              <a:gd name="connsiteY24" fmla="*/ 3601616 h 3601616"/>
              <a:gd name="connsiteX25" fmla="*/ 0 w 10664890"/>
              <a:gd name="connsiteY25" fmla="*/ 3470988 h 3601616"/>
              <a:gd name="connsiteX26" fmla="*/ 261257 w 10664890"/>
              <a:gd name="connsiteY26" fmla="*/ 279918 h 3601616"/>
              <a:gd name="connsiteX27" fmla="*/ 419878 w 10664890"/>
              <a:gd name="connsiteY27" fmla="*/ 242596 h 3601616"/>
              <a:gd name="connsiteX28" fmla="*/ 671804 w 10664890"/>
              <a:gd name="connsiteY28" fmla="*/ 270588 h 3601616"/>
              <a:gd name="connsiteX29" fmla="*/ 914400 w 10664890"/>
              <a:gd name="connsiteY29" fmla="*/ 279918 h 3601616"/>
              <a:gd name="connsiteX30" fmla="*/ 1129004 w 10664890"/>
              <a:gd name="connsiteY30" fmla="*/ 289249 h 3601616"/>
              <a:gd name="connsiteX31" fmla="*/ 1399592 w 10664890"/>
              <a:gd name="connsiteY31" fmla="*/ 317241 h 3601616"/>
              <a:gd name="connsiteX32" fmla="*/ 1716833 w 10664890"/>
              <a:gd name="connsiteY32" fmla="*/ 317241 h 3601616"/>
              <a:gd name="connsiteX33" fmla="*/ 1912776 w 10664890"/>
              <a:gd name="connsiteY33" fmla="*/ 298580 h 3601616"/>
              <a:gd name="connsiteX34" fmla="*/ 2155371 w 10664890"/>
              <a:gd name="connsiteY34" fmla="*/ 298580 h 3601616"/>
              <a:gd name="connsiteX35" fmla="*/ 2267339 w 10664890"/>
              <a:gd name="connsiteY35" fmla="*/ 298580 h 3601616"/>
              <a:gd name="connsiteX36" fmla="*/ 2267339 w 10664890"/>
              <a:gd name="connsiteY36" fmla="*/ 251926 h 3601616"/>
              <a:gd name="connsiteX37" fmla="*/ 2174033 w 10664890"/>
              <a:gd name="connsiteY37" fmla="*/ 242596 h 3601616"/>
              <a:gd name="connsiteX38" fmla="*/ 2146041 w 10664890"/>
              <a:gd name="connsiteY38" fmla="*/ 205273 h 3601616"/>
              <a:gd name="connsiteX39" fmla="*/ 2192694 w 10664890"/>
              <a:gd name="connsiteY39" fmla="*/ 0 h 3601616"/>
              <a:gd name="connsiteX40" fmla="*/ 3069771 w 10664890"/>
              <a:gd name="connsiteY40" fmla="*/ 55984 h 3601616"/>
              <a:gd name="connsiteX41" fmla="*/ 3153747 w 10664890"/>
              <a:gd name="connsiteY41" fmla="*/ 195943 h 3601616"/>
              <a:gd name="connsiteX42" fmla="*/ 3060441 w 10664890"/>
              <a:gd name="connsiteY42" fmla="*/ 242596 h 3601616"/>
              <a:gd name="connsiteX43" fmla="*/ 3079102 w 10664890"/>
              <a:gd name="connsiteY43" fmla="*/ 317241 h 3601616"/>
              <a:gd name="connsiteX44" fmla="*/ 3648269 w 10664890"/>
              <a:gd name="connsiteY44" fmla="*/ 317241 h 3601616"/>
              <a:gd name="connsiteX45" fmla="*/ 3741576 w 10664890"/>
              <a:gd name="connsiteY45" fmla="*/ 307910 h 360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664890" h="3601616">
                <a:moveTo>
                  <a:pt x="3741576" y="307910"/>
                </a:moveTo>
                <a:lnTo>
                  <a:pt x="3937518" y="298580"/>
                </a:lnTo>
                <a:lnTo>
                  <a:pt x="4217437" y="298580"/>
                </a:lnTo>
                <a:lnTo>
                  <a:pt x="4273420" y="317241"/>
                </a:lnTo>
                <a:lnTo>
                  <a:pt x="4637314" y="317241"/>
                </a:lnTo>
                <a:lnTo>
                  <a:pt x="4973216" y="298580"/>
                </a:lnTo>
                <a:lnTo>
                  <a:pt x="5570376" y="326571"/>
                </a:lnTo>
                <a:lnTo>
                  <a:pt x="6046237" y="317241"/>
                </a:lnTo>
                <a:lnTo>
                  <a:pt x="6596743" y="307910"/>
                </a:lnTo>
                <a:lnTo>
                  <a:pt x="6895322" y="307910"/>
                </a:lnTo>
                <a:lnTo>
                  <a:pt x="7203233" y="335902"/>
                </a:lnTo>
                <a:lnTo>
                  <a:pt x="7511143" y="317241"/>
                </a:lnTo>
                <a:lnTo>
                  <a:pt x="7791061" y="326571"/>
                </a:lnTo>
                <a:lnTo>
                  <a:pt x="8229600" y="307910"/>
                </a:lnTo>
                <a:lnTo>
                  <a:pt x="8724122" y="317241"/>
                </a:lnTo>
                <a:lnTo>
                  <a:pt x="9022702" y="317241"/>
                </a:lnTo>
                <a:lnTo>
                  <a:pt x="9181322" y="251926"/>
                </a:lnTo>
                <a:lnTo>
                  <a:pt x="9255967" y="214604"/>
                </a:lnTo>
                <a:lnTo>
                  <a:pt x="9461241" y="186612"/>
                </a:lnTo>
                <a:lnTo>
                  <a:pt x="9535886" y="223935"/>
                </a:lnTo>
                <a:lnTo>
                  <a:pt x="9647853" y="195943"/>
                </a:lnTo>
                <a:lnTo>
                  <a:pt x="9881118" y="195943"/>
                </a:lnTo>
                <a:lnTo>
                  <a:pt x="10440955" y="167951"/>
                </a:lnTo>
                <a:lnTo>
                  <a:pt x="10664890" y="195943"/>
                </a:lnTo>
                <a:lnTo>
                  <a:pt x="10636898" y="3601616"/>
                </a:lnTo>
                <a:lnTo>
                  <a:pt x="0" y="3470988"/>
                </a:lnTo>
                <a:lnTo>
                  <a:pt x="261257" y="279918"/>
                </a:lnTo>
                <a:lnTo>
                  <a:pt x="419878" y="242596"/>
                </a:lnTo>
                <a:lnTo>
                  <a:pt x="671804" y="270588"/>
                </a:lnTo>
                <a:lnTo>
                  <a:pt x="914400" y="279918"/>
                </a:lnTo>
                <a:lnTo>
                  <a:pt x="1129004" y="289249"/>
                </a:lnTo>
                <a:lnTo>
                  <a:pt x="1399592" y="317241"/>
                </a:lnTo>
                <a:lnTo>
                  <a:pt x="1716833" y="317241"/>
                </a:lnTo>
                <a:lnTo>
                  <a:pt x="1912776" y="298580"/>
                </a:lnTo>
                <a:lnTo>
                  <a:pt x="2155371" y="298580"/>
                </a:lnTo>
                <a:lnTo>
                  <a:pt x="2267339" y="298580"/>
                </a:lnTo>
                <a:lnTo>
                  <a:pt x="2267339" y="251926"/>
                </a:lnTo>
                <a:lnTo>
                  <a:pt x="2174033" y="242596"/>
                </a:lnTo>
                <a:lnTo>
                  <a:pt x="2146041" y="205273"/>
                </a:lnTo>
                <a:lnTo>
                  <a:pt x="2192694" y="0"/>
                </a:lnTo>
                <a:lnTo>
                  <a:pt x="3069771" y="55984"/>
                </a:lnTo>
                <a:lnTo>
                  <a:pt x="3153747" y="195943"/>
                </a:lnTo>
                <a:lnTo>
                  <a:pt x="3060441" y="242596"/>
                </a:lnTo>
                <a:lnTo>
                  <a:pt x="3079102" y="317241"/>
                </a:lnTo>
                <a:lnTo>
                  <a:pt x="3648269" y="317241"/>
                </a:lnTo>
                <a:lnTo>
                  <a:pt x="3741576" y="3079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363579" y="5550569"/>
            <a:ext cx="64956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Make the most of it. </a:t>
            </a:r>
            <a:endParaRPr lang="ko-KR" altLang="en-US" sz="4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2123061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2842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3983" y="1949287"/>
            <a:ext cx="6219568" cy="3023930"/>
          </a:xfrm>
          <a:noFill/>
        </p:spPr>
        <p:txBody>
          <a:bodyPr>
            <a:noAutofit/>
          </a:bodyPr>
          <a:lstStyle/>
          <a:p>
            <a:r>
              <a:rPr lang="en-US" altLang="ko-KR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Regrets </a:t>
            </a:r>
            <a:endParaRPr lang="ko-KR" alt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dirty="0" smtClean="0">
                <a:hlinkClick r:id="rId2"/>
              </a:rPr>
              <a:t>https://www.youtube.com/watch?v=9AThycGCakk&amp;list=PL9i6nLIBlfKvunIYrc60Hsw0vNQsANk5n&amp;index=13&amp;t=0s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71846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fe Lessons Regre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0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7887" y="1710939"/>
            <a:ext cx="73629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What are their regrets? </a:t>
            </a:r>
            <a:endParaRPr lang="ko-KR" alt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  <p:sp useBgFill="1">
        <p:nvSpPr>
          <p:cNvPr id="3" name="Freeform 2"/>
          <p:cNvSpPr/>
          <p:nvPr/>
        </p:nvSpPr>
        <p:spPr>
          <a:xfrm>
            <a:off x="625151" y="2985796"/>
            <a:ext cx="10664890" cy="3601616"/>
          </a:xfrm>
          <a:custGeom>
            <a:avLst/>
            <a:gdLst>
              <a:gd name="connsiteX0" fmla="*/ 3741576 w 10664890"/>
              <a:gd name="connsiteY0" fmla="*/ 307910 h 3601616"/>
              <a:gd name="connsiteX1" fmla="*/ 3937518 w 10664890"/>
              <a:gd name="connsiteY1" fmla="*/ 298580 h 3601616"/>
              <a:gd name="connsiteX2" fmla="*/ 4217437 w 10664890"/>
              <a:gd name="connsiteY2" fmla="*/ 298580 h 3601616"/>
              <a:gd name="connsiteX3" fmla="*/ 4273420 w 10664890"/>
              <a:gd name="connsiteY3" fmla="*/ 317241 h 3601616"/>
              <a:gd name="connsiteX4" fmla="*/ 4637314 w 10664890"/>
              <a:gd name="connsiteY4" fmla="*/ 317241 h 3601616"/>
              <a:gd name="connsiteX5" fmla="*/ 4973216 w 10664890"/>
              <a:gd name="connsiteY5" fmla="*/ 298580 h 3601616"/>
              <a:gd name="connsiteX6" fmla="*/ 5570376 w 10664890"/>
              <a:gd name="connsiteY6" fmla="*/ 326571 h 3601616"/>
              <a:gd name="connsiteX7" fmla="*/ 6046237 w 10664890"/>
              <a:gd name="connsiteY7" fmla="*/ 317241 h 3601616"/>
              <a:gd name="connsiteX8" fmla="*/ 6596743 w 10664890"/>
              <a:gd name="connsiteY8" fmla="*/ 307910 h 3601616"/>
              <a:gd name="connsiteX9" fmla="*/ 6895322 w 10664890"/>
              <a:gd name="connsiteY9" fmla="*/ 307910 h 3601616"/>
              <a:gd name="connsiteX10" fmla="*/ 7203233 w 10664890"/>
              <a:gd name="connsiteY10" fmla="*/ 335902 h 3601616"/>
              <a:gd name="connsiteX11" fmla="*/ 7511143 w 10664890"/>
              <a:gd name="connsiteY11" fmla="*/ 317241 h 3601616"/>
              <a:gd name="connsiteX12" fmla="*/ 7791061 w 10664890"/>
              <a:gd name="connsiteY12" fmla="*/ 326571 h 3601616"/>
              <a:gd name="connsiteX13" fmla="*/ 8229600 w 10664890"/>
              <a:gd name="connsiteY13" fmla="*/ 307910 h 3601616"/>
              <a:gd name="connsiteX14" fmla="*/ 8724122 w 10664890"/>
              <a:gd name="connsiteY14" fmla="*/ 317241 h 3601616"/>
              <a:gd name="connsiteX15" fmla="*/ 9022702 w 10664890"/>
              <a:gd name="connsiteY15" fmla="*/ 317241 h 3601616"/>
              <a:gd name="connsiteX16" fmla="*/ 9181322 w 10664890"/>
              <a:gd name="connsiteY16" fmla="*/ 251926 h 3601616"/>
              <a:gd name="connsiteX17" fmla="*/ 9255967 w 10664890"/>
              <a:gd name="connsiteY17" fmla="*/ 214604 h 3601616"/>
              <a:gd name="connsiteX18" fmla="*/ 9461241 w 10664890"/>
              <a:gd name="connsiteY18" fmla="*/ 186612 h 3601616"/>
              <a:gd name="connsiteX19" fmla="*/ 9535886 w 10664890"/>
              <a:gd name="connsiteY19" fmla="*/ 223935 h 3601616"/>
              <a:gd name="connsiteX20" fmla="*/ 9647853 w 10664890"/>
              <a:gd name="connsiteY20" fmla="*/ 195943 h 3601616"/>
              <a:gd name="connsiteX21" fmla="*/ 9881118 w 10664890"/>
              <a:gd name="connsiteY21" fmla="*/ 195943 h 3601616"/>
              <a:gd name="connsiteX22" fmla="*/ 10440955 w 10664890"/>
              <a:gd name="connsiteY22" fmla="*/ 167951 h 3601616"/>
              <a:gd name="connsiteX23" fmla="*/ 10664890 w 10664890"/>
              <a:gd name="connsiteY23" fmla="*/ 195943 h 3601616"/>
              <a:gd name="connsiteX24" fmla="*/ 10636898 w 10664890"/>
              <a:gd name="connsiteY24" fmla="*/ 3601616 h 3601616"/>
              <a:gd name="connsiteX25" fmla="*/ 0 w 10664890"/>
              <a:gd name="connsiteY25" fmla="*/ 3470988 h 3601616"/>
              <a:gd name="connsiteX26" fmla="*/ 261257 w 10664890"/>
              <a:gd name="connsiteY26" fmla="*/ 279918 h 3601616"/>
              <a:gd name="connsiteX27" fmla="*/ 419878 w 10664890"/>
              <a:gd name="connsiteY27" fmla="*/ 242596 h 3601616"/>
              <a:gd name="connsiteX28" fmla="*/ 671804 w 10664890"/>
              <a:gd name="connsiteY28" fmla="*/ 270588 h 3601616"/>
              <a:gd name="connsiteX29" fmla="*/ 914400 w 10664890"/>
              <a:gd name="connsiteY29" fmla="*/ 279918 h 3601616"/>
              <a:gd name="connsiteX30" fmla="*/ 1129004 w 10664890"/>
              <a:gd name="connsiteY30" fmla="*/ 289249 h 3601616"/>
              <a:gd name="connsiteX31" fmla="*/ 1399592 w 10664890"/>
              <a:gd name="connsiteY31" fmla="*/ 317241 h 3601616"/>
              <a:gd name="connsiteX32" fmla="*/ 1716833 w 10664890"/>
              <a:gd name="connsiteY32" fmla="*/ 317241 h 3601616"/>
              <a:gd name="connsiteX33" fmla="*/ 1912776 w 10664890"/>
              <a:gd name="connsiteY33" fmla="*/ 298580 h 3601616"/>
              <a:gd name="connsiteX34" fmla="*/ 2155371 w 10664890"/>
              <a:gd name="connsiteY34" fmla="*/ 298580 h 3601616"/>
              <a:gd name="connsiteX35" fmla="*/ 2267339 w 10664890"/>
              <a:gd name="connsiteY35" fmla="*/ 298580 h 3601616"/>
              <a:gd name="connsiteX36" fmla="*/ 2267339 w 10664890"/>
              <a:gd name="connsiteY36" fmla="*/ 251926 h 3601616"/>
              <a:gd name="connsiteX37" fmla="*/ 2174033 w 10664890"/>
              <a:gd name="connsiteY37" fmla="*/ 242596 h 3601616"/>
              <a:gd name="connsiteX38" fmla="*/ 2146041 w 10664890"/>
              <a:gd name="connsiteY38" fmla="*/ 205273 h 3601616"/>
              <a:gd name="connsiteX39" fmla="*/ 2192694 w 10664890"/>
              <a:gd name="connsiteY39" fmla="*/ 0 h 3601616"/>
              <a:gd name="connsiteX40" fmla="*/ 3069771 w 10664890"/>
              <a:gd name="connsiteY40" fmla="*/ 55984 h 3601616"/>
              <a:gd name="connsiteX41" fmla="*/ 3153747 w 10664890"/>
              <a:gd name="connsiteY41" fmla="*/ 195943 h 3601616"/>
              <a:gd name="connsiteX42" fmla="*/ 3060441 w 10664890"/>
              <a:gd name="connsiteY42" fmla="*/ 242596 h 3601616"/>
              <a:gd name="connsiteX43" fmla="*/ 3079102 w 10664890"/>
              <a:gd name="connsiteY43" fmla="*/ 317241 h 3601616"/>
              <a:gd name="connsiteX44" fmla="*/ 3648269 w 10664890"/>
              <a:gd name="connsiteY44" fmla="*/ 317241 h 3601616"/>
              <a:gd name="connsiteX45" fmla="*/ 3741576 w 10664890"/>
              <a:gd name="connsiteY45" fmla="*/ 307910 h 3601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664890" h="3601616">
                <a:moveTo>
                  <a:pt x="3741576" y="307910"/>
                </a:moveTo>
                <a:lnTo>
                  <a:pt x="3937518" y="298580"/>
                </a:lnTo>
                <a:lnTo>
                  <a:pt x="4217437" y="298580"/>
                </a:lnTo>
                <a:lnTo>
                  <a:pt x="4273420" y="317241"/>
                </a:lnTo>
                <a:lnTo>
                  <a:pt x="4637314" y="317241"/>
                </a:lnTo>
                <a:lnTo>
                  <a:pt x="4973216" y="298580"/>
                </a:lnTo>
                <a:lnTo>
                  <a:pt x="5570376" y="326571"/>
                </a:lnTo>
                <a:lnTo>
                  <a:pt x="6046237" y="317241"/>
                </a:lnTo>
                <a:lnTo>
                  <a:pt x="6596743" y="307910"/>
                </a:lnTo>
                <a:lnTo>
                  <a:pt x="6895322" y="307910"/>
                </a:lnTo>
                <a:lnTo>
                  <a:pt x="7203233" y="335902"/>
                </a:lnTo>
                <a:lnTo>
                  <a:pt x="7511143" y="317241"/>
                </a:lnTo>
                <a:lnTo>
                  <a:pt x="7791061" y="326571"/>
                </a:lnTo>
                <a:lnTo>
                  <a:pt x="8229600" y="307910"/>
                </a:lnTo>
                <a:lnTo>
                  <a:pt x="8724122" y="317241"/>
                </a:lnTo>
                <a:lnTo>
                  <a:pt x="9022702" y="317241"/>
                </a:lnTo>
                <a:lnTo>
                  <a:pt x="9181322" y="251926"/>
                </a:lnTo>
                <a:lnTo>
                  <a:pt x="9255967" y="214604"/>
                </a:lnTo>
                <a:lnTo>
                  <a:pt x="9461241" y="186612"/>
                </a:lnTo>
                <a:lnTo>
                  <a:pt x="9535886" y="223935"/>
                </a:lnTo>
                <a:lnTo>
                  <a:pt x="9647853" y="195943"/>
                </a:lnTo>
                <a:lnTo>
                  <a:pt x="9881118" y="195943"/>
                </a:lnTo>
                <a:lnTo>
                  <a:pt x="10440955" y="167951"/>
                </a:lnTo>
                <a:lnTo>
                  <a:pt x="10664890" y="195943"/>
                </a:lnTo>
                <a:lnTo>
                  <a:pt x="10636898" y="3601616"/>
                </a:lnTo>
                <a:lnTo>
                  <a:pt x="0" y="3470988"/>
                </a:lnTo>
                <a:lnTo>
                  <a:pt x="261257" y="279918"/>
                </a:lnTo>
                <a:lnTo>
                  <a:pt x="419878" y="242596"/>
                </a:lnTo>
                <a:lnTo>
                  <a:pt x="671804" y="270588"/>
                </a:lnTo>
                <a:lnTo>
                  <a:pt x="914400" y="279918"/>
                </a:lnTo>
                <a:lnTo>
                  <a:pt x="1129004" y="289249"/>
                </a:lnTo>
                <a:lnTo>
                  <a:pt x="1399592" y="317241"/>
                </a:lnTo>
                <a:lnTo>
                  <a:pt x="1716833" y="317241"/>
                </a:lnTo>
                <a:lnTo>
                  <a:pt x="1912776" y="298580"/>
                </a:lnTo>
                <a:lnTo>
                  <a:pt x="2155371" y="298580"/>
                </a:lnTo>
                <a:lnTo>
                  <a:pt x="2267339" y="298580"/>
                </a:lnTo>
                <a:lnTo>
                  <a:pt x="2267339" y="251926"/>
                </a:lnTo>
                <a:lnTo>
                  <a:pt x="2174033" y="242596"/>
                </a:lnTo>
                <a:lnTo>
                  <a:pt x="2146041" y="205273"/>
                </a:lnTo>
                <a:lnTo>
                  <a:pt x="2192694" y="0"/>
                </a:lnTo>
                <a:lnTo>
                  <a:pt x="3069771" y="55984"/>
                </a:lnTo>
                <a:lnTo>
                  <a:pt x="3153747" y="195943"/>
                </a:lnTo>
                <a:lnTo>
                  <a:pt x="3060441" y="242596"/>
                </a:lnTo>
                <a:lnTo>
                  <a:pt x="3079102" y="317241"/>
                </a:lnTo>
                <a:lnTo>
                  <a:pt x="3648269" y="317241"/>
                </a:lnTo>
                <a:lnTo>
                  <a:pt x="3741576" y="3079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299411" y="4549676"/>
            <a:ext cx="80602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No regrets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Study harder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Didn</a:t>
            </a:r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’</a:t>
            </a:r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anose="02030600000101010101" pitchFamily="18" charset="-127"/>
                <a:ea typeface="HY동녘M" panose="02030600000101010101" pitchFamily="18" charset="-127"/>
              </a:rPr>
              <a:t>t go with his father</a:t>
            </a:r>
            <a:endParaRPr lang="ko-KR" altLang="en-US" sz="4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M" panose="02030600000101010101" pitchFamily="18" charset="-127"/>
              <a:ea typeface="HY동녘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5124341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3983" y="1949287"/>
            <a:ext cx="6219568" cy="3023930"/>
          </a:xfrm>
          <a:noFill/>
        </p:spPr>
        <p:txBody>
          <a:bodyPr>
            <a:noAutofit/>
          </a:bodyPr>
          <a:lstStyle/>
          <a:p>
            <a:r>
              <a:rPr lang="en-US" altLang="ko-KR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Advice </a:t>
            </a:r>
            <a:endParaRPr lang="ko-KR" alt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dirty="0" smtClean="0">
                <a:hlinkClick r:id="rId2"/>
              </a:rPr>
              <a:t>https://www.youtube.com/watch?v=9AThycGCakk&amp;list=PL9i6nLIBlfKvunIYrc60Hsw0vNQsANk5n&amp;index=13&amp;t=0s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31286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fe Lessons Advi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7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9331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dk1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7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anose="02030600000101010101" pitchFamily="18" charset="-127"/>
                <a:ea typeface="HY동녘B" panose="02030600000101010101" pitchFamily="18" charset="-127"/>
              </a:rPr>
              <a:t>Coldilocks</a:t>
            </a:r>
            <a:endParaRPr lang="ko-KR" alt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dk1">
              <a:alpha val="73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1980 - 2018</a:t>
            </a:r>
          </a:p>
          <a:p>
            <a:endParaRPr lang="en-US" altLang="ko-KR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Philadelphia Zoo </a:t>
            </a:r>
          </a:p>
          <a:p>
            <a:endParaRPr lang="en-US" altLang="ko-KR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ko-KR" alt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146" name="Picture 2" descr="View image on Twi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542" y="1399720"/>
            <a:ext cx="5268233" cy="5268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513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9061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4119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7534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18606" y="783771"/>
            <a:ext cx="10859588" cy="5338355"/>
          </a:xfrm>
          <a:prstGeom prst="roundRect">
            <a:avLst/>
          </a:prstGeom>
          <a:solidFill>
            <a:schemeClr val="dk1">
              <a:alpha val="68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/>
              <a:t>Time spent on reconnaissance is seldom wasted. </a:t>
            </a:r>
          </a:p>
          <a:p>
            <a:pPr algn="ctr"/>
            <a:endParaRPr lang="en-US" altLang="ko-KR" sz="4000" dirty="0" smtClean="0"/>
          </a:p>
          <a:p>
            <a:pPr algn="ctr"/>
            <a:r>
              <a:rPr lang="en-US" altLang="ko-KR" sz="4000" dirty="0" smtClean="0"/>
              <a:t>Be as independent as you can but don’t be reluctant to ask for help when you think you need it. 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97987568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18606" y="783771"/>
            <a:ext cx="10859588" cy="5338355"/>
          </a:xfrm>
          <a:prstGeom prst="roundRect">
            <a:avLst/>
          </a:prstGeom>
          <a:solidFill>
            <a:schemeClr val="dk1">
              <a:alpha val="68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/>
              <a:t>A good idea is to behave well to other people, show them respect.  And help them as much as you possibly can, and it will be repaid </a:t>
            </a:r>
            <a:r>
              <a:rPr lang="en-US" altLang="ko-KR" sz="4000" dirty="0" err="1" smtClean="0"/>
              <a:t>hundredfolds</a:t>
            </a:r>
            <a:r>
              <a:rPr lang="en-US" altLang="ko-KR" sz="4000" dirty="0" smtClean="0"/>
              <a:t>. 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64179323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18606" y="783771"/>
            <a:ext cx="10859588" cy="5338355"/>
          </a:xfrm>
          <a:prstGeom prst="roundRect">
            <a:avLst/>
          </a:prstGeom>
          <a:solidFill>
            <a:schemeClr val="dk1">
              <a:alpha val="68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 smtClean="0"/>
              <a:t>My motto for life, there’s an old Scottish comedian.  Harry Lauder, sir Harry Lauder. </a:t>
            </a:r>
            <a:r>
              <a:rPr lang="en-US" altLang="ko-KR" sz="4000" dirty="0"/>
              <a:t> </a:t>
            </a:r>
            <a:r>
              <a:rPr lang="en-US" altLang="ko-KR" sz="4000" dirty="0" smtClean="0"/>
              <a:t>He used to sing: “keep right on to the end of the road.”…</a:t>
            </a:r>
          </a:p>
          <a:p>
            <a:pPr algn="ctr"/>
            <a:r>
              <a:rPr lang="en-US" altLang="ko-KR" sz="4000" dirty="0" smtClean="0"/>
              <a:t>… and that’s my motto. 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563576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08710" y="2807703"/>
            <a:ext cx="5483290" cy="1807167"/>
          </a:xfrm>
          <a:noFill/>
        </p:spPr>
        <p:txBody>
          <a:bodyPr anchor="ctr">
            <a:noAutofit/>
          </a:bodyPr>
          <a:lstStyle/>
          <a:p>
            <a:r>
              <a:rPr lang="en-US" altLang="ko-KR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Living Longer</a:t>
            </a:r>
            <a:endParaRPr lang="ko-KR" alt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316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08710" y="2807703"/>
            <a:ext cx="5483290" cy="1807167"/>
          </a:xfrm>
          <a:noFill/>
        </p:spPr>
        <p:txBody>
          <a:bodyPr anchor="ctr">
            <a:noAutofit/>
          </a:bodyPr>
          <a:lstStyle/>
          <a:p>
            <a:r>
              <a:rPr lang="en-US" altLang="ko-KR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Genetics?  </a:t>
            </a:r>
            <a:endParaRPr lang="ko-KR" alt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pic>
        <p:nvPicPr>
          <p:cNvPr id="3" name="Picture 2" descr="Image result for che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12" y="1570218"/>
            <a:ext cx="4282136" cy="428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173754" y="1166326"/>
            <a:ext cx="5730552" cy="4478792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Centenarian siblings are 4 times more likely to live to 100.</a:t>
            </a:r>
          </a:p>
          <a:p>
            <a:endParaRPr lang="en-US" altLang="ko-KR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Hyperactive telomerase </a:t>
            </a:r>
            <a:endParaRPr lang="ko-KR" alt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15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08710" y="2807703"/>
            <a:ext cx="5483290" cy="1807167"/>
          </a:xfrm>
          <a:noFill/>
        </p:spPr>
        <p:txBody>
          <a:bodyPr anchor="ctr">
            <a:noAutofit/>
          </a:bodyPr>
          <a:lstStyle/>
          <a:p>
            <a:r>
              <a:rPr lang="en-US" altLang="ko-KR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Diet?</a:t>
            </a:r>
            <a:endParaRPr lang="ko-KR" alt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pic>
        <p:nvPicPr>
          <p:cNvPr id="5" name="Picture 4" descr="Image result for che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12" y="1570218"/>
            <a:ext cx="4282136" cy="428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173754" y="1166326"/>
            <a:ext cx="5730552" cy="4478792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Vitamin A, E + </a:t>
            </a:r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</a:t>
            </a:r>
            <a:endParaRPr lang="en-US" altLang="ko-KR" sz="40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476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08710" y="2807703"/>
            <a:ext cx="5483290" cy="1807167"/>
          </a:xfrm>
          <a:noFill/>
        </p:spPr>
        <p:txBody>
          <a:bodyPr anchor="ctr">
            <a:noAutofit/>
          </a:bodyPr>
          <a:lstStyle/>
          <a:p>
            <a:r>
              <a:rPr lang="en-US" altLang="ko-KR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More Medicine </a:t>
            </a:r>
            <a:endParaRPr lang="ko-KR" alt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544" y="1610650"/>
            <a:ext cx="4201272" cy="420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173754" y="1166326"/>
            <a:ext cx="5730552" cy="4478792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Require less medicine (especially early in life)</a:t>
            </a:r>
          </a:p>
          <a:p>
            <a:endParaRPr lang="en-US" altLang="ko-KR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Recover quickly</a:t>
            </a:r>
            <a:endParaRPr lang="ko-KR" alt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110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dk1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anose="02030600000101010101" pitchFamily="18" charset="-127"/>
                <a:ea typeface="HY동녘B" panose="02030600000101010101" pitchFamily="18" charset="-127"/>
              </a:rPr>
              <a:t>Old Billy</a:t>
            </a:r>
            <a:endParaRPr lang="ko-KR" alt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dk1">
              <a:alpha val="73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1760 – 1822</a:t>
            </a:r>
          </a:p>
          <a:p>
            <a:endParaRPr lang="en-US" altLang="ko-KR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England </a:t>
            </a:r>
          </a:p>
          <a:p>
            <a:endParaRPr lang="en-US" altLang="ko-KR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Barge horse </a:t>
            </a:r>
          </a:p>
          <a:p>
            <a:endParaRPr lang="en-US" altLang="ko-KR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ko-KR" alt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098" name="Picture 2" descr="https://upload.wikimedia.org/wikipedia/commons/1/18/BillyBedfordMuse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1" y="0"/>
            <a:ext cx="51434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431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08710" y="2807703"/>
            <a:ext cx="5483290" cy="1807167"/>
          </a:xfrm>
          <a:noFill/>
        </p:spPr>
        <p:txBody>
          <a:bodyPr anchor="ctr">
            <a:noAutofit/>
          </a:bodyPr>
          <a:lstStyle/>
          <a:p>
            <a:r>
              <a:rPr lang="en-US" altLang="ko-KR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No Smoking</a:t>
            </a:r>
            <a:endParaRPr lang="ko-KR" alt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pic>
        <p:nvPicPr>
          <p:cNvPr id="3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544" y="1610650"/>
            <a:ext cx="4201272" cy="420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173754" y="1166326"/>
            <a:ext cx="5730552" cy="4478792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Many centenarians smoked as much as 60 cigarettes per day for 50 years. </a:t>
            </a:r>
            <a:endParaRPr lang="ko-KR" alt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840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08710" y="2807703"/>
            <a:ext cx="5483290" cy="1807167"/>
          </a:xfrm>
          <a:noFill/>
        </p:spPr>
        <p:txBody>
          <a:bodyPr anchor="ctr">
            <a:noAutofit/>
          </a:bodyPr>
          <a:lstStyle/>
          <a:p>
            <a:r>
              <a:rPr lang="en-US" altLang="ko-KR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No Alcohol </a:t>
            </a:r>
            <a:endParaRPr lang="ko-KR" alt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pic>
        <p:nvPicPr>
          <p:cNvPr id="3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544" y="1610650"/>
            <a:ext cx="4201272" cy="420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173754" y="1166326"/>
            <a:ext cx="5730552" cy="4478792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1/3 of Japanese centenarians drank alcohol regularly. </a:t>
            </a:r>
            <a:endParaRPr lang="ko-KR" alt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91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08710" y="2807703"/>
            <a:ext cx="5483290" cy="1807167"/>
          </a:xfrm>
          <a:noFill/>
        </p:spPr>
        <p:txBody>
          <a:bodyPr anchor="ctr">
            <a:noAutofit/>
          </a:bodyPr>
          <a:lstStyle/>
          <a:p>
            <a:r>
              <a:rPr lang="en-US" altLang="ko-KR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No obesity </a:t>
            </a:r>
            <a:endParaRPr lang="ko-KR" alt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pic>
        <p:nvPicPr>
          <p:cNvPr id="5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544" y="1610650"/>
            <a:ext cx="4201272" cy="420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173754" y="1166326"/>
            <a:ext cx="5730552" cy="4478792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Albert Einstein College of Medicine found that centenarians were more obese, sedentary and exercised less.</a:t>
            </a:r>
            <a:endParaRPr lang="ko-KR" alt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72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08710" y="2807703"/>
            <a:ext cx="5483290" cy="1807167"/>
          </a:xfrm>
          <a:noFill/>
        </p:spPr>
        <p:txBody>
          <a:bodyPr anchor="ctr">
            <a:noAutofit/>
          </a:bodyPr>
          <a:lstStyle/>
          <a:p>
            <a:r>
              <a:rPr lang="en-US" altLang="ko-KR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Independence  </a:t>
            </a:r>
            <a:endParaRPr lang="ko-KR" alt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pic>
        <p:nvPicPr>
          <p:cNvPr id="3" name="Picture 2" descr="Image result for che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12" y="1570218"/>
            <a:ext cx="4282136" cy="428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173754" y="1166326"/>
            <a:ext cx="5730552" cy="4478792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Functionally independent until 92 (average).</a:t>
            </a:r>
          </a:p>
          <a:p>
            <a:endParaRPr lang="en-US" altLang="ko-KR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40% of supercentenarians needed little or no assistance  </a:t>
            </a:r>
            <a:endParaRPr lang="ko-KR" alt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560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08710" y="2807703"/>
            <a:ext cx="5483290" cy="1807167"/>
          </a:xfrm>
          <a:noFill/>
        </p:spPr>
        <p:txBody>
          <a:bodyPr anchor="ctr">
            <a:noAutofit/>
          </a:bodyPr>
          <a:lstStyle/>
          <a:p>
            <a:r>
              <a:rPr lang="en-US" altLang="ko-KR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Sex / Gender</a:t>
            </a:r>
            <a:endParaRPr lang="ko-KR" alt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pic>
        <p:nvPicPr>
          <p:cNvPr id="5" name="Picture 4" descr="Image result for che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12" y="1570218"/>
            <a:ext cx="4282136" cy="428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173754" y="1166326"/>
            <a:ext cx="5730552" cy="4478792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80% of centenarians are women.  </a:t>
            </a:r>
            <a:endParaRPr lang="ko-KR" alt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145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08710" y="2807703"/>
            <a:ext cx="5483290" cy="1807167"/>
          </a:xfrm>
          <a:noFill/>
        </p:spPr>
        <p:txBody>
          <a:bodyPr anchor="ctr">
            <a:noAutofit/>
          </a:bodyPr>
          <a:lstStyle/>
          <a:p>
            <a:r>
              <a:rPr lang="en-US" altLang="ko-KR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Low Calorie?</a:t>
            </a:r>
            <a:endParaRPr lang="ko-KR" alt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978158" y="1166326"/>
            <a:ext cx="5730552" cy="4478792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Causes a longer life in some animals.  </a:t>
            </a:r>
          </a:p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Unknown for humans. </a:t>
            </a:r>
            <a:endParaRPr lang="ko-KR" alt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571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08710" y="2807703"/>
            <a:ext cx="5483290" cy="1807167"/>
          </a:xfrm>
          <a:noFill/>
        </p:spPr>
        <p:txBody>
          <a:bodyPr anchor="ctr">
            <a:noAutofit/>
          </a:bodyPr>
          <a:lstStyle/>
          <a:p>
            <a:r>
              <a:rPr lang="en-US" altLang="ko-KR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Where you are born?</a:t>
            </a:r>
            <a:endParaRPr lang="ko-KR" alt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pic>
        <p:nvPicPr>
          <p:cNvPr id="3" name="Picture 2" descr="Image result for che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12" y="1570218"/>
            <a:ext cx="4282136" cy="428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173754" y="1166326"/>
            <a:ext cx="5730552" cy="4478792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Access to high quality healthcare, water, nutrition. </a:t>
            </a:r>
          </a:p>
          <a:p>
            <a:endParaRPr lang="en-US" altLang="ko-KR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Some genetic links </a:t>
            </a:r>
          </a:p>
          <a:p>
            <a:endParaRPr lang="en-US" altLang="ko-KR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Denmark, France, Japan, Switzerland, Sweden</a:t>
            </a:r>
            <a:endParaRPr lang="ko-KR" alt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519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08710" y="2807703"/>
            <a:ext cx="5483290" cy="1807167"/>
          </a:xfrm>
          <a:noFill/>
        </p:spPr>
        <p:txBody>
          <a:bodyPr anchor="ctr">
            <a:noAutofit/>
          </a:bodyPr>
          <a:lstStyle/>
          <a:p>
            <a:r>
              <a:rPr lang="en-US" altLang="ko-KR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When you are born?</a:t>
            </a:r>
            <a:endParaRPr lang="ko-KR" alt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pic>
        <p:nvPicPr>
          <p:cNvPr id="3" name="Picture 2" descr="Image result for che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12" y="1570218"/>
            <a:ext cx="4282136" cy="428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173754" y="1166326"/>
            <a:ext cx="5730552" cy="4478792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September to November are more likely to become centenarians.  </a:t>
            </a:r>
            <a:endParaRPr lang="ko-KR" alt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824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08710" y="2807703"/>
            <a:ext cx="5483290" cy="1807167"/>
          </a:xfrm>
          <a:noFill/>
        </p:spPr>
        <p:txBody>
          <a:bodyPr anchor="ctr">
            <a:noAutofit/>
          </a:bodyPr>
          <a:lstStyle/>
          <a:p>
            <a:r>
              <a:rPr lang="en-US" altLang="ko-KR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Personality</a:t>
            </a:r>
            <a:endParaRPr lang="ko-KR" alt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pic>
        <p:nvPicPr>
          <p:cNvPr id="5" name="Picture 4" descr="Image result for che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12" y="1570218"/>
            <a:ext cx="4282136" cy="428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173754" y="1166326"/>
            <a:ext cx="5730552" cy="4478792"/>
          </a:xfrm>
          <a:prstGeom prst="rect">
            <a:avLst/>
          </a:prstGeom>
          <a:solidFill>
            <a:schemeClr val="dk1">
              <a:alpha val="73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Personal tenacity</a:t>
            </a:r>
          </a:p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Optimism</a:t>
            </a:r>
          </a:p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Coping Mechanisms </a:t>
            </a:r>
          </a:p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Self-Control </a:t>
            </a:r>
            <a:endParaRPr lang="ko-KR" alt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450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516799" y="3202814"/>
            <a:ext cx="5483290" cy="18071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The End</a:t>
            </a:r>
            <a:endParaRPr lang="ko-KR" alt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91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dk1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anose="02030600000101010101" pitchFamily="18" charset="-127"/>
                <a:ea typeface="HY동녘B" panose="02030600000101010101" pitchFamily="18" charset="-127"/>
              </a:rPr>
              <a:t>Cookie </a:t>
            </a:r>
            <a:endParaRPr lang="ko-KR" alt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dk1">
              <a:alpha val="73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At least 82 years and 88 days old</a:t>
            </a:r>
          </a:p>
          <a:p>
            <a:endParaRPr lang="en-US" altLang="ko-KR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Brookfield Zoo (1934) </a:t>
            </a:r>
          </a:p>
          <a:p>
            <a:endParaRPr lang="en-US" altLang="ko-KR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Died 2016 </a:t>
            </a:r>
          </a:p>
          <a:p>
            <a:endParaRPr lang="en-US" altLang="ko-KR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ko-KR" alt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429" y="2740478"/>
            <a:ext cx="5715000" cy="3905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891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dk1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anose="02030600000101010101" pitchFamily="18" charset="-127"/>
                <a:ea typeface="HY동녘B" panose="02030600000101010101" pitchFamily="18" charset="-127"/>
              </a:rPr>
              <a:t>Lin Wang</a:t>
            </a:r>
            <a:endParaRPr lang="ko-KR" alt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dk1">
              <a:alpha val="73000"/>
            </a:schemeClr>
          </a:solidFill>
        </p:spPr>
        <p:txBody>
          <a:bodyPr>
            <a:normAutofit/>
          </a:bodyPr>
          <a:lstStyle/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1917-2003</a:t>
            </a:r>
          </a:p>
          <a:p>
            <a:endParaRPr lang="en-US" altLang="ko-KR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Asian elephant </a:t>
            </a:r>
          </a:p>
          <a:p>
            <a:endParaRPr lang="en-US" altLang="ko-KR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altLang="ko-KR" sz="4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Taiwan</a:t>
            </a:r>
          </a:p>
          <a:p>
            <a:endParaRPr lang="en-US" altLang="ko-KR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ko-KR" altLang="en-US" sz="4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266" name="Picture 2" descr="Image result for lin wang eleph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9364" y="2002971"/>
            <a:ext cx="6102636" cy="485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284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275</TotalTime>
  <Words>756</Words>
  <Application>Microsoft Office PowerPoint</Application>
  <PresentationFormat>Widescreen</PresentationFormat>
  <Paragraphs>200</Paragraphs>
  <Slides>79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8" baseType="lpstr">
      <vt:lpstr>HY동녘B</vt:lpstr>
      <vt:lpstr>HY동녘M</vt:lpstr>
      <vt:lpstr>맑은 고딕</vt:lpstr>
      <vt:lpstr>Arial</vt:lpstr>
      <vt:lpstr>Calibri</vt:lpstr>
      <vt:lpstr>Calibri Light</vt:lpstr>
      <vt:lpstr>Cambria Math</vt:lpstr>
      <vt:lpstr>Freestyle Script</vt:lpstr>
      <vt:lpstr>Office Theme</vt:lpstr>
      <vt:lpstr>Life Lessons from  100 year olds</vt:lpstr>
      <vt:lpstr>PowerPoint Presentation</vt:lpstr>
      <vt:lpstr>Brown Rat</vt:lpstr>
      <vt:lpstr>Bluey </vt:lpstr>
      <vt:lpstr>Creme Puff </vt:lpstr>
      <vt:lpstr>Coldilocks</vt:lpstr>
      <vt:lpstr>Old Billy</vt:lpstr>
      <vt:lpstr>Cookie </vt:lpstr>
      <vt:lpstr>Lin Wang</vt:lpstr>
      <vt:lpstr>Jeanne Calment </vt:lpstr>
      <vt:lpstr>European Eel </vt:lpstr>
      <vt:lpstr>Jonathan</vt:lpstr>
      <vt:lpstr>Hanako</vt:lpstr>
      <vt:lpstr>Immortal Jellyfish</vt:lpstr>
      <vt:lpstr>Centenarian  </vt:lpstr>
      <vt:lpstr>Supercentenarian  </vt:lpstr>
      <vt:lpstr>What is the key to a long and happy life? </vt:lpstr>
      <vt:lpstr>Clifford Crozier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Emilia Tereza Harper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John Millington Denerley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old do you feel? </vt:lpstr>
      <vt:lpstr>PowerPoint Presentation</vt:lpstr>
      <vt:lpstr>Relationships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Regrets </vt:lpstr>
      <vt:lpstr>PowerPoint Presentation</vt:lpstr>
      <vt:lpstr>PowerPoint Presentation</vt:lpstr>
      <vt:lpstr>Advice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Living Longer</vt:lpstr>
      <vt:lpstr>Genetics?  </vt:lpstr>
      <vt:lpstr>Diet?</vt:lpstr>
      <vt:lpstr>More Medicine </vt:lpstr>
      <vt:lpstr>No Smoking</vt:lpstr>
      <vt:lpstr>No Alcohol </vt:lpstr>
      <vt:lpstr>No obesity </vt:lpstr>
      <vt:lpstr>Independence  </vt:lpstr>
      <vt:lpstr>Sex / Gender</vt:lpstr>
      <vt:lpstr>Low Calorie?</vt:lpstr>
      <vt:lpstr>Where you are born?</vt:lpstr>
      <vt:lpstr>When you are born?</vt:lpstr>
      <vt:lpstr>Personality</vt:lpstr>
      <vt:lpstr>PowerPoint Presentation</vt:lpstr>
    </vt:vector>
  </TitlesOfParts>
  <Company>공주교대컴퓨터과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 Lessons from  100 year olds</dc:title>
  <dc:creator>user</dc:creator>
  <cp:lastModifiedBy>user</cp:lastModifiedBy>
  <cp:revision>29</cp:revision>
  <dcterms:created xsi:type="dcterms:W3CDTF">2019-12-19T00:11:49Z</dcterms:created>
  <dcterms:modified xsi:type="dcterms:W3CDTF">2019-12-20T01:41:19Z</dcterms:modified>
</cp:coreProperties>
</file>