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9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69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21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8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6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8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2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27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51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1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C4DA-30AD-430E-9A60-57C5E0F8087B}" type="datetimeFigureOut">
              <a:rPr lang="ko-KR" altLang="en-US" smtClean="0"/>
              <a:t>2019-12-19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76CF-97DB-4520-9C74-4E625241E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1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Lin Wang elepha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23450"/>
          <a:stretch/>
        </p:blipFill>
        <p:spPr bwMode="auto">
          <a:xfrm>
            <a:off x="3194461" y="6077784"/>
            <a:ext cx="2933207" cy="29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ld billy hor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r="24426"/>
          <a:stretch/>
        </p:blipFill>
        <p:spPr bwMode="auto">
          <a:xfrm>
            <a:off x="237507" y="6044539"/>
            <a:ext cx="2956956" cy="29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ebby the polar be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/>
          <a:stretch/>
        </p:blipFill>
        <p:spPr bwMode="auto">
          <a:xfrm>
            <a:off x="3246417" y="3063834"/>
            <a:ext cx="2845625" cy="29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r="27040"/>
          <a:stretch/>
        </p:blipFill>
        <p:spPr bwMode="auto">
          <a:xfrm>
            <a:off x="3206338" y="154379"/>
            <a:ext cx="2897579" cy="29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402" r="12931" b="-402"/>
          <a:stretch/>
        </p:blipFill>
        <p:spPr bwMode="auto">
          <a:xfrm>
            <a:off x="249382" y="142504"/>
            <a:ext cx="2933205" cy="29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dest c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6"/>
          <a:stretch/>
        </p:blipFill>
        <p:spPr bwMode="auto">
          <a:xfrm>
            <a:off x="249382" y="3097079"/>
            <a:ext cx="2933205" cy="29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82" y="142504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206337" y="142504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49382" y="309945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206337" y="309945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49382" y="606828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206337" y="606828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58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Turritopsis dohrnii medu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6331"/>
          <a:stretch/>
        </p:blipFill>
        <p:spPr bwMode="auto">
          <a:xfrm>
            <a:off x="3206338" y="6068289"/>
            <a:ext cx="2921330" cy="29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uman davin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6080165"/>
            <a:ext cx="2909454" cy="29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ldest tortoi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4" r="4703"/>
          <a:stretch/>
        </p:blipFill>
        <p:spPr bwMode="auto">
          <a:xfrm>
            <a:off x="273132" y="3117271"/>
            <a:ext cx="2909456" cy="28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ldest e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r="29643"/>
          <a:stretch/>
        </p:blipFill>
        <p:spPr bwMode="auto">
          <a:xfrm>
            <a:off x="3206337" y="3111334"/>
            <a:ext cx="2921330" cy="2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nako  ko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7"/>
          <a:stretch/>
        </p:blipFill>
        <p:spPr bwMode="auto">
          <a:xfrm>
            <a:off x="3158836" y="95004"/>
            <a:ext cx="2992582" cy="30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ajor Mitchell's cockato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r="16250"/>
          <a:stretch/>
        </p:blipFill>
        <p:spPr bwMode="auto">
          <a:xfrm>
            <a:off x="285007" y="179965"/>
            <a:ext cx="2873829" cy="28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82" y="142504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206337" y="142504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49382" y="309945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206337" y="309945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49382" y="606828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206337" y="6068289"/>
            <a:ext cx="2921330" cy="2921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0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cp:lastPrinted>2019-12-19T04:43:55Z</cp:lastPrinted>
  <dcterms:created xsi:type="dcterms:W3CDTF">2019-12-19T04:03:59Z</dcterms:created>
  <dcterms:modified xsi:type="dcterms:W3CDTF">2019-12-19T05:25:07Z</dcterms:modified>
</cp:coreProperties>
</file>