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7" r:id="rId5"/>
    <p:sldId id="266" r:id="rId6"/>
    <p:sldId id="258" r:id="rId7"/>
    <p:sldId id="257" r:id="rId8"/>
    <p:sldId id="268" r:id="rId9"/>
    <p:sldId id="271" r:id="rId10"/>
    <p:sldId id="272" r:id="rId11"/>
    <p:sldId id="273" r:id="rId12"/>
    <p:sldId id="259" r:id="rId13"/>
    <p:sldId id="260" r:id="rId14"/>
    <p:sldId id="270" r:id="rId15"/>
    <p:sldId id="269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3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5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3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7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25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32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4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60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9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6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EF2F6-D38D-420D-806C-C275CF2A3A28}" type="datetimeFigureOut">
              <a:rPr lang="en-US" smtClean="0"/>
              <a:t>12/24/2020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9D225-A46B-4DAC-BCF4-954352679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076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0mHf3oSUdU" TargetMode="External"/><Relationship Id="rId2" Type="http://schemas.openxmlformats.org/officeDocument/2006/relationships/hyperlink" Target="https://www.youtube.com/watch?v=TcxZSmzPw8k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vimeo.com/193114373" TargetMode="External"/><Relationship Id="rId4" Type="http://schemas.openxmlformats.org/officeDocument/2006/relationships/hyperlink" Target="https://www.youtube.com/watch?v=a99ry70CnR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xdegreesofwikipedia.com/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DIQhJH2ahY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cDIQhJH2ahY" TargetMode="Externa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cDIQhJH2ahY" TargetMode="Externa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hyperlink" Target="https://www.youtube.com/watch?v=cDIQhJH2ahY" TargetMode="Externa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fTb57aZHZs" TargetMode="External"/><Relationship Id="rId2" Type="http://schemas.openxmlformats.org/officeDocument/2006/relationships/hyperlink" Target="https://www.youtube.com/watch?v=sZpvVggtwyk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SBGfHk91Vr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4286250" y="-2600325"/>
            <a:ext cx="0" cy="260032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" name="Rectangle 3"/>
          <p:cNvSpPr/>
          <p:nvPr/>
        </p:nvSpPr>
        <p:spPr>
          <a:xfrm>
            <a:off x="2665927" y="3206838"/>
            <a:ext cx="6941712" cy="36511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4667250" y="6858000"/>
            <a:ext cx="0" cy="2600324"/>
          </a:xfrm>
          <a:prstGeom prst="line">
            <a:avLst/>
          </a:prstGeom>
          <a:ln w="762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 useBgFill="1">
        <p:nvSpPr>
          <p:cNvPr id="12" name="Rectangle 11"/>
          <p:cNvSpPr/>
          <p:nvPr/>
        </p:nvSpPr>
        <p:spPr>
          <a:xfrm>
            <a:off x="4429125" y="-1396207"/>
            <a:ext cx="10744200" cy="49395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0" y="3184444"/>
            <a:ext cx="4743450" cy="0"/>
          </a:xfrm>
          <a:prstGeom prst="line">
            <a:avLst/>
          </a:prstGeom>
          <a:ln w="762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5" name="Rectangle 4"/>
          <p:cNvSpPr/>
          <p:nvPr/>
        </p:nvSpPr>
        <p:spPr>
          <a:xfrm>
            <a:off x="0" y="1"/>
            <a:ext cx="12192000" cy="112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1" y="-1"/>
            <a:ext cx="152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10668001" y="0"/>
            <a:ext cx="152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454189"/>
          </a:xfrm>
        </p:spPr>
        <p:txBody>
          <a:bodyPr anchor="ctr">
            <a:normAutofit/>
          </a:bodyPr>
          <a:lstStyle/>
          <a:p>
            <a:r>
              <a:rPr lang="en-US" sz="11500" dirty="0">
                <a:solidFill>
                  <a:srgbClr val="FFC000"/>
                </a:solidFill>
                <a:latin typeface="Bauhaus 93" panose="04030905020B02020C02" pitchFamily="82" charset="0"/>
              </a:rPr>
              <a:t>Six Degrees of Bacon</a:t>
            </a:r>
          </a:p>
        </p:txBody>
      </p:sp>
      <p:sp useBgFill="1">
        <p:nvSpPr>
          <p:cNvPr id="14" name="Rectangle 13"/>
          <p:cNvSpPr/>
          <p:nvPr/>
        </p:nvSpPr>
        <p:spPr>
          <a:xfrm>
            <a:off x="0" y="5742075"/>
            <a:ext cx="12192000" cy="112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9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5271" y="1906072"/>
            <a:ext cx="9451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/>
              <a:t>Degrees of Separation (Websites)</a:t>
            </a:r>
            <a:endParaRPr lang="ko-KR" alt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5271" y="3238500"/>
            <a:ext cx="9144000" cy="232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C000"/>
                </a:solidFill>
                <a:latin typeface="Bauhaus 93" panose="04030905020B02020C02" pitchFamily="8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6282937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5271" y="1906072"/>
            <a:ext cx="9451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/>
              <a:t>Degrees of Separation (Wikipedia)</a:t>
            </a:r>
            <a:endParaRPr lang="ko-KR" alt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5271" y="3238500"/>
            <a:ext cx="9144000" cy="232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C000"/>
                </a:solidFill>
                <a:latin typeface="Bauhaus 93" panose="04030905020B02020C02" pitchFamily="82" charset="0"/>
              </a:rPr>
              <a:t>3.02</a:t>
            </a:r>
          </a:p>
        </p:txBody>
      </p:sp>
    </p:spTree>
    <p:extLst>
      <p:ext uri="{BB962C8B-B14F-4D97-AF65-F5344CB8AC3E}">
        <p14:creationId xmlns:p14="http://schemas.microsoft.com/office/powerpoint/2010/main" val="11819892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192000" y="34192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" name="Rectangle 4"/>
          <p:cNvSpPr/>
          <p:nvPr/>
        </p:nvSpPr>
        <p:spPr>
          <a:xfrm>
            <a:off x="0" y="0"/>
            <a:ext cx="8354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9803027" y="0"/>
            <a:ext cx="238897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454" y="2075849"/>
            <a:ext cx="7580086" cy="210230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 Degrees of Bacon: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26" b="100000" l="9903" r="8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7" t="264" r="20960" b="-264"/>
          <a:stretch/>
        </p:blipFill>
        <p:spPr>
          <a:xfrm>
            <a:off x="7416800" y="128746"/>
            <a:ext cx="5138058" cy="67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6343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" b="264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012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527" y="4308764"/>
            <a:ext cx="8666018" cy="1469015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Bacon Number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771" y="5707208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How related a celebrity is to Kevin Bacon.</a:t>
            </a:r>
            <a:endParaRPr lang="ko-KR" alt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0099179" y="6354616"/>
            <a:ext cx="1888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oracleofbacon.org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687" t="7222" r="3906" b="52778"/>
          <a:stretch/>
        </p:blipFill>
        <p:spPr>
          <a:xfrm>
            <a:off x="1677733" y="1051360"/>
            <a:ext cx="87058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192000" y="33811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4705350" y="439076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4" name="Rectangle 3"/>
          <p:cNvSpPr/>
          <p:nvPr/>
        </p:nvSpPr>
        <p:spPr>
          <a:xfrm>
            <a:off x="0" y="1366837"/>
            <a:ext cx="6969211" cy="3748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11648303" y="1366837"/>
            <a:ext cx="543697" cy="42760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0" y="1366837"/>
            <a:ext cx="5892800" cy="413430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Listen and Analyze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" y="1225059"/>
            <a:ext cx="7219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u="sng" dirty="0"/>
              <a:t>Choose a Video</a:t>
            </a:r>
            <a:endParaRPr lang="ko-KR" altLang="en-US" sz="54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190500" y="2747547"/>
            <a:ext cx="72199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dirty="0"/>
              <a:t>Listen with a group</a:t>
            </a:r>
          </a:p>
          <a:p>
            <a:pPr algn="ctr"/>
            <a:r>
              <a:rPr lang="en-US" altLang="ko-KR" sz="4000" dirty="0"/>
              <a:t>Discuss the video</a:t>
            </a:r>
          </a:p>
          <a:p>
            <a:pPr algn="ctr"/>
            <a:r>
              <a:rPr lang="en-US" altLang="ko-KR" sz="4000" dirty="0"/>
              <a:t>Explain to other groups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536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95400" y="528637"/>
            <a:ext cx="9639300" cy="1071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Videos</a:t>
            </a:r>
          </a:p>
        </p:txBody>
      </p:sp>
      <p:sp>
        <p:nvSpPr>
          <p:cNvPr id="3" name="Rectangle 2"/>
          <p:cNvSpPr/>
          <p:nvPr/>
        </p:nvSpPr>
        <p:spPr>
          <a:xfrm>
            <a:off x="657225" y="2305735"/>
            <a:ext cx="10915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hlinkClick r:id="rId2"/>
              </a:rPr>
              <a:t>https://www.youtube.com/watch?v=TcxZSmzPw8k</a:t>
            </a:r>
            <a:endParaRPr lang="ko-KR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3585443" y="3195936"/>
            <a:ext cx="5059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hlinkClick r:id="rId3"/>
              </a:rPr>
              <a:t>https://www.youtube.com/watch?v=X0mHf3oSUdU</a:t>
            </a:r>
            <a:endParaRPr lang="ko-KR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3653181" y="4081170"/>
            <a:ext cx="4885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hlinkClick r:id="rId4"/>
              </a:rPr>
              <a:t>https://www.youtube.com/watch?v=a99ry70CnRs</a:t>
            </a:r>
            <a:endParaRPr lang="ko-KR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4570619" y="5146416"/>
            <a:ext cx="3088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dirty="0">
                <a:hlinkClick r:id="rId5"/>
              </a:rPr>
              <a:t>https://vimeo.com/193114373</a:t>
            </a:r>
            <a:endParaRPr lang="ko-KR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1864301" y="1646247"/>
            <a:ext cx="85014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The Science of 6 Degrees of Separation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3113" y="2650183"/>
            <a:ext cx="119457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000" dirty="0"/>
              <a:t>How The Six Degrees Phenomenon Has Changed Science</a:t>
            </a:r>
          </a:p>
        </p:txBody>
      </p:sp>
      <p:sp>
        <p:nvSpPr>
          <p:cNvPr id="9" name="Rectangle 8"/>
          <p:cNvSpPr/>
          <p:nvPr/>
        </p:nvSpPr>
        <p:spPr>
          <a:xfrm>
            <a:off x="1449026" y="3510632"/>
            <a:ext cx="93320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000" dirty="0"/>
              <a:t>Six Degrees of Separation: It’s a Small World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4643" y="4554378"/>
            <a:ext cx="8100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000" dirty="0"/>
              <a:t>The Math in Six Degrees of Separation</a:t>
            </a:r>
          </a:p>
        </p:txBody>
      </p:sp>
    </p:spTree>
    <p:extLst>
      <p:ext uri="{BB962C8B-B14F-4D97-AF65-F5344CB8AC3E}">
        <p14:creationId xmlns:p14="http://schemas.microsoft.com/office/powerpoint/2010/main" val="21092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287250" y="11332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5086350" y="202856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6" name="Rectangle 5"/>
          <p:cNvSpPr/>
          <p:nvPr/>
        </p:nvSpPr>
        <p:spPr>
          <a:xfrm>
            <a:off x="0" y="-1"/>
            <a:ext cx="5931243" cy="2257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11932509" y="329888"/>
            <a:ext cx="259491" cy="19272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Wikipedia   </a:t>
            </a:r>
          </a:p>
        </p:txBody>
      </p:sp>
      <p:pic>
        <p:nvPicPr>
          <p:cNvPr id="5122" name="Picture 2" descr="Image result for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59" y="612009"/>
            <a:ext cx="6162673" cy="616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82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Wikipedia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232" y="294914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3.02 Degrees of Separation (average)  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1232" y="375233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2"/>
              </a:rPr>
              <a:t>https://www.sixdegreesofwikipedia.com/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33253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Wikipedia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232" y="294914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Wiki Race 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1232" y="375233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2"/>
              </a:rPr>
              <a:t>https://www.youtube.com/watch?v=cDIQhJH2ahY</a:t>
            </a:r>
            <a:r>
              <a:rPr lang="en-US" altLang="ko-K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24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287250" y="11332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5086350" y="202856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6" name="Rectangle 5"/>
          <p:cNvSpPr/>
          <p:nvPr/>
        </p:nvSpPr>
        <p:spPr>
          <a:xfrm>
            <a:off x="0" y="-1"/>
            <a:ext cx="5931243" cy="22571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11932509" y="329888"/>
            <a:ext cx="259491" cy="19272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6" name="Picture 2" descr="Image result for earth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6" y="196801"/>
            <a:ext cx="6392412" cy="63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Small World Phenomenon</a:t>
            </a:r>
          </a:p>
        </p:txBody>
      </p:sp>
    </p:spTree>
    <p:extLst>
      <p:ext uri="{BB962C8B-B14F-4D97-AF65-F5344CB8AC3E}">
        <p14:creationId xmlns:p14="http://schemas.microsoft.com/office/powerpoint/2010/main" val="368526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kiRace (explanation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5461" y="6488668"/>
            <a:ext cx="49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5"/>
              </a:rPr>
              <a:t>https://www.youtube.com/watch?v=cDIQhJH2ahY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080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kiRace (example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5461" y="6488668"/>
            <a:ext cx="49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5"/>
              </a:rPr>
              <a:t>https://www.youtube.com/watch?v=cDIQhJH2ahY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59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kiRace (Korea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75461" y="6488668"/>
            <a:ext cx="4916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hlinkClick r:id="rId5"/>
              </a:rPr>
              <a:t>https://www.youtube.com/watch?v=cDIQhJH2ahY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163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382500" y="385736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4895850" y="303821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 useBgFill="1">
        <p:nvSpPr>
          <p:cNvPr id="5" name="Rectangle 4"/>
          <p:cNvSpPr/>
          <p:nvPr/>
        </p:nvSpPr>
        <p:spPr>
          <a:xfrm>
            <a:off x="0" y="0"/>
            <a:ext cx="8354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9838943" y="0"/>
            <a:ext cx="235305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454" y="2075849"/>
            <a:ext cx="9003490" cy="21023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Uses of </a:t>
            </a:r>
            <a:b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Six Degrees of Separation?</a:t>
            </a:r>
          </a:p>
        </p:txBody>
      </p:sp>
    </p:spTree>
    <p:extLst>
      <p:ext uri="{BB962C8B-B14F-4D97-AF65-F5344CB8AC3E}">
        <p14:creationId xmlns:p14="http://schemas.microsoft.com/office/powerpoint/2010/main" val="10518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232" y="92984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How to Get a World-Famous Actor in Your Short Film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1232" y="173303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2"/>
              </a:rPr>
              <a:t>https://www.youtube.com/watch?v=sZpvVggtwyk</a:t>
            </a:r>
            <a:endParaRPr lang="ko-KR" alt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81232" y="293009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The Birthday Paradox</a:t>
            </a:r>
            <a:endParaRPr lang="ko-KR" alt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81232" y="373328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3"/>
              </a:rPr>
              <a:t>https://www.youtube.com/watch?v=ofTb57aZHZs</a:t>
            </a:r>
            <a:endParaRPr lang="ko-KR" alt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181232" y="4917473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How to Spot a Pyramid Scheme – Stacie </a:t>
            </a:r>
            <a:r>
              <a:rPr lang="en-US" altLang="ko-KR" sz="3200" dirty="0" err="1"/>
              <a:t>Bosley</a:t>
            </a:r>
            <a:endParaRPr lang="ko-KR" alt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81232" y="5720662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>
                <a:hlinkClick r:id="rId4"/>
              </a:rPr>
              <a:t>https://www.youtube.com/watch?v=SBGfHk91Vrk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65572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Small World Phenomenon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1232" y="2949145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/>
              <a:t>Have you ever met someone in another country from your hometown? </a:t>
            </a:r>
            <a:endParaRPr lang="ko-KR" alt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81232" y="3752334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“It’s a small world.”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908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Small World Phenomenon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3" y="567381"/>
            <a:ext cx="5715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8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24152" y="329888"/>
            <a:ext cx="6194854" cy="1927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Small World Phenomenon</a:t>
            </a:r>
          </a:p>
        </p:txBody>
      </p:sp>
      <p:pic>
        <p:nvPicPr>
          <p:cNvPr id="2052" name="Picture 4" descr="Image result for coincidence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338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1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2192000" y="2847717"/>
            <a:ext cx="47053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4705350" y="3819267"/>
            <a:ext cx="4705350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92000" y="4638417"/>
            <a:ext cx="4705350" cy="0"/>
          </a:xfrm>
          <a:prstGeom prst="lin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 useBgFill="1">
        <p:nvSpPr>
          <p:cNvPr id="4" name="Rectangle 3"/>
          <p:cNvSpPr/>
          <p:nvPr/>
        </p:nvSpPr>
        <p:spPr>
          <a:xfrm>
            <a:off x="0" y="1366837"/>
            <a:ext cx="6969211" cy="37488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 useBgFill="1">
        <p:nvSpPr>
          <p:cNvPr id="5" name="Rectangle 4"/>
          <p:cNvSpPr/>
          <p:nvPr/>
        </p:nvSpPr>
        <p:spPr>
          <a:xfrm>
            <a:off x="11648303" y="1366837"/>
            <a:ext cx="543697" cy="42760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00" y="1366837"/>
            <a:ext cx="5892800" cy="4134304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Six or Fewer Social Connections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33">
                        <a14:backgroundMark x1="38414" y1="63048" x2="38414" y2="63048"/>
                        <a14:backgroundMark x1="1400" y1="68571" x2="0" y2="74095"/>
                        <a14:backgroundMark x1="1866" y1="86286" x2="0" y2="79619"/>
                        <a14:backgroundMark x1="778" y1="87619" x2="0" y2="73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9" y="1182688"/>
            <a:ext cx="612457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9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527" y="4308764"/>
            <a:ext cx="8666018" cy="1469015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“a friend of a friend”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427" y1="24653" x2="23140" y2="6250"/>
                        <a14:foregroundMark x1="21763" y1="22569" x2="9366" y2="10417"/>
                        <a14:foregroundMark x1="3030" y1="62153" x2="13774" y2="85069"/>
                        <a14:foregroundMark x1="6061" y1="1736" x2="1377" y2="9375"/>
                        <a14:foregroundMark x1="69421" y1="5208" x2="70248" y2="3819"/>
                        <a14:foregroundMark x1="73003" y1="5208" x2="73554" y2="8681"/>
                        <a14:foregroundMark x1="98898" y1="30208" x2="89256" y2="31944"/>
                        <a14:foregroundMark x1="57576" y1="29167" x2="63636" y2="38542"/>
                        <a14:foregroundMark x1="39945" y1="1042" x2="37466" y2="5556"/>
                        <a14:foregroundMark x1="76584" y1="93056" x2="79339" y2="88889"/>
                        <a14:foregroundMark x1="88705" y1="55903" x2="84573" y2="35417"/>
                        <a14:foregroundMark x1="33333" y1="90278" x2="35262" y2="9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2551" cy="39637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771" y="5830372"/>
            <a:ext cx="11837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dirty="0"/>
              <a:t>How connected is the world? 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25001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5271" y="1906072"/>
            <a:ext cx="9451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/>
              <a:t>Degrees of Separation (Twitter)</a:t>
            </a:r>
            <a:endParaRPr lang="ko-KR" alt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5271" y="3238500"/>
            <a:ext cx="9144000" cy="232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C000"/>
                </a:solidFill>
                <a:latin typeface="Bauhaus 93" panose="04030905020B02020C02" pitchFamily="82" charset="0"/>
              </a:rPr>
              <a:t>3.43</a:t>
            </a:r>
          </a:p>
        </p:txBody>
      </p:sp>
    </p:spTree>
    <p:extLst>
      <p:ext uri="{BB962C8B-B14F-4D97-AF65-F5344CB8AC3E}">
        <p14:creationId xmlns:p14="http://schemas.microsoft.com/office/powerpoint/2010/main" val="237198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5271" y="1906072"/>
            <a:ext cx="9451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/>
              <a:t>Degrees of Separation (Facebook)</a:t>
            </a:r>
            <a:endParaRPr lang="ko-KR" altLang="en-US" sz="48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45271" y="3238500"/>
            <a:ext cx="9144000" cy="23216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C000"/>
                </a:solidFill>
                <a:latin typeface="Bauhaus 93" panose="04030905020B02020C02" pitchFamily="82" charset="0"/>
              </a:rPr>
              <a:t>4.75</a:t>
            </a:r>
          </a:p>
        </p:txBody>
      </p:sp>
    </p:spTree>
    <p:extLst>
      <p:ext uri="{BB962C8B-B14F-4D97-AF65-F5344CB8AC3E}">
        <p14:creationId xmlns:p14="http://schemas.microsoft.com/office/powerpoint/2010/main" val="3684922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259</TotalTime>
  <Words>339</Words>
  <Application>Microsoft Office PowerPoint</Application>
  <PresentationFormat>Widescreen</PresentationFormat>
  <Paragraphs>56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Bauhaus 93</vt:lpstr>
      <vt:lpstr>Calibri</vt:lpstr>
      <vt:lpstr>Calibri Light</vt:lpstr>
      <vt:lpstr>Office Theme</vt:lpstr>
      <vt:lpstr>Six Degrees of Bacon</vt:lpstr>
      <vt:lpstr>PowerPoint Presentation</vt:lpstr>
      <vt:lpstr>PowerPoint Presentation</vt:lpstr>
      <vt:lpstr>PowerPoint Presentation</vt:lpstr>
      <vt:lpstr>PowerPoint Presentation</vt:lpstr>
      <vt:lpstr>Six or Fewer Social Connections </vt:lpstr>
      <vt:lpstr>“a friend of a friend”</vt:lpstr>
      <vt:lpstr>PowerPoint Presentation</vt:lpstr>
      <vt:lpstr>PowerPoint Presentation</vt:lpstr>
      <vt:lpstr>PowerPoint Presentation</vt:lpstr>
      <vt:lpstr>PowerPoint Presentation</vt:lpstr>
      <vt:lpstr>6 Degrees of Bacon:</vt:lpstr>
      <vt:lpstr>PowerPoint Presentation</vt:lpstr>
      <vt:lpstr>Bacon Number</vt:lpstr>
      <vt:lpstr>Listen and Analyze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Uses of  Six Degrees of Separation?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Six Degrees of Bacon</dc:title>
  <dc:creator>Tippy</dc:creator>
  <cp:lastModifiedBy>tim schilstra</cp:lastModifiedBy>
  <cp:revision>17</cp:revision>
  <dcterms:created xsi:type="dcterms:W3CDTF">2020-01-01T11:19:54Z</dcterms:created>
  <dcterms:modified xsi:type="dcterms:W3CDTF">2020-12-24T08:05:56Z</dcterms:modified>
</cp:coreProperties>
</file>