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5" r:id="rId9"/>
    <p:sldId id="262" r:id="rId10"/>
    <p:sldId id="266" r:id="rId11"/>
    <p:sldId id="263" r:id="rId12"/>
    <p:sldId id="267" r:id="rId13"/>
  </p:sldIdLst>
  <p:sldSz cx="6858000" cy="9906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>
        <p:scale>
          <a:sx n="66" d="100"/>
          <a:sy n="66" d="100"/>
        </p:scale>
        <p:origin x="30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63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50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244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20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79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7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88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38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08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92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FD3D-BEF5-4640-80B3-402B5D76CA5B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F745-B3DC-41B6-9C32-AB7EB2B9D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1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A3216B-8462-4647-8D19-1FC5C7FDBABD}"/>
              </a:ext>
            </a:extLst>
          </p:cNvPr>
          <p:cNvSpPr/>
          <p:nvPr/>
        </p:nvSpPr>
        <p:spPr>
          <a:xfrm>
            <a:off x="0" y="0"/>
            <a:ext cx="3195792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67043-B6AE-48BD-B712-64678D9CB452}"/>
              </a:ext>
            </a:extLst>
          </p:cNvPr>
          <p:cNvSpPr txBox="1"/>
          <p:nvPr/>
        </p:nvSpPr>
        <p:spPr>
          <a:xfrm>
            <a:off x="1121664" y="845558"/>
            <a:ext cx="2104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Imposter:</a:t>
            </a:r>
          </a:p>
          <a:p>
            <a:pPr algn="ctr"/>
            <a:r>
              <a:rPr lang="en-US" altLang="ko-KR" dirty="0">
                <a:solidFill>
                  <a:srgbClr val="0070C0"/>
                </a:solidFill>
              </a:rPr>
              <a:t>Guess the other questions.</a:t>
            </a:r>
            <a:endParaRPr lang="ko-KR" altLang="en-US" dirty="0"/>
          </a:p>
        </p:txBody>
      </p:sp>
      <p:pic>
        <p:nvPicPr>
          <p:cNvPr id="23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CE73AA30-3B86-4F0B-81B8-911288DCB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54" b="58126" l="32330" r="49975">
                        <a14:foregroundMark x1="32900" y1="49500" x2="32900" y2="49500"/>
                        <a14:foregroundMark x1="38900" y1="37500" x2="3890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34757" r="47819" b="39277"/>
          <a:stretch/>
        </p:blipFill>
        <p:spPr bwMode="auto">
          <a:xfrm>
            <a:off x="337312" y="237744"/>
            <a:ext cx="124968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5B87969-6C36-4C63-9659-82B5A225CDCA}"/>
              </a:ext>
            </a:extLst>
          </p:cNvPr>
          <p:cNvSpPr/>
          <p:nvPr/>
        </p:nvSpPr>
        <p:spPr>
          <a:xfrm>
            <a:off x="3225802" y="0"/>
            <a:ext cx="3195792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0E5460-22B7-4723-AA61-65D55AB71E09}"/>
              </a:ext>
            </a:extLst>
          </p:cNvPr>
          <p:cNvSpPr txBox="1"/>
          <p:nvPr/>
        </p:nvSpPr>
        <p:spPr>
          <a:xfrm>
            <a:off x="4347466" y="845558"/>
            <a:ext cx="2104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Imposter:</a:t>
            </a:r>
          </a:p>
          <a:p>
            <a:pPr algn="ctr"/>
            <a:r>
              <a:rPr lang="en-US" altLang="ko-KR" dirty="0">
                <a:solidFill>
                  <a:srgbClr val="0070C0"/>
                </a:solidFill>
              </a:rPr>
              <a:t>Guess the other questions.</a:t>
            </a:r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ACC9C-F119-4102-B4B7-32AD053F6B2B}"/>
              </a:ext>
            </a:extLst>
          </p:cNvPr>
          <p:cNvSpPr/>
          <p:nvPr/>
        </p:nvSpPr>
        <p:spPr>
          <a:xfrm>
            <a:off x="-9579" y="2074382"/>
            <a:ext cx="3195792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5FAD8-1FED-44D6-A811-1902D5D1C318}"/>
              </a:ext>
            </a:extLst>
          </p:cNvPr>
          <p:cNvSpPr txBox="1"/>
          <p:nvPr/>
        </p:nvSpPr>
        <p:spPr>
          <a:xfrm>
            <a:off x="1112085" y="2919940"/>
            <a:ext cx="2104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Have you been to Europe?</a:t>
            </a:r>
            <a:endParaRPr lang="ko-KR" alt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8E100B-D587-4885-8C6E-C0AD10285096}"/>
              </a:ext>
            </a:extLst>
          </p:cNvPr>
          <p:cNvSpPr/>
          <p:nvPr/>
        </p:nvSpPr>
        <p:spPr>
          <a:xfrm>
            <a:off x="3216223" y="2074382"/>
            <a:ext cx="3195792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9D42CA-42B7-4AE9-8EB3-DD1CBBCA4FDD}"/>
              </a:ext>
            </a:extLst>
          </p:cNvPr>
          <p:cNvSpPr txBox="1"/>
          <p:nvPr/>
        </p:nvSpPr>
        <p:spPr>
          <a:xfrm>
            <a:off x="4337887" y="2919940"/>
            <a:ext cx="2104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Can you speak more than two languages? </a:t>
            </a:r>
            <a:endParaRPr lang="ko-KR" alt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4A678-8FA7-40C4-B3A6-A2AEFD33AF8E}"/>
              </a:ext>
            </a:extLst>
          </p:cNvPr>
          <p:cNvSpPr/>
          <p:nvPr/>
        </p:nvSpPr>
        <p:spPr>
          <a:xfrm>
            <a:off x="-8309" y="4134830"/>
            <a:ext cx="3195792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8F0C43-8E67-4875-B5F3-EDBD0B51228F}"/>
              </a:ext>
            </a:extLst>
          </p:cNvPr>
          <p:cNvSpPr txBox="1"/>
          <p:nvPr/>
        </p:nvSpPr>
        <p:spPr>
          <a:xfrm>
            <a:off x="1113355" y="4980388"/>
            <a:ext cx="2104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Do you have any pets? </a:t>
            </a:r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9CA1D2-1126-4ADE-90FD-B9CC75BF2258}"/>
              </a:ext>
            </a:extLst>
          </p:cNvPr>
          <p:cNvSpPr/>
          <p:nvPr/>
        </p:nvSpPr>
        <p:spPr>
          <a:xfrm>
            <a:off x="3217493" y="4134830"/>
            <a:ext cx="3195792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B899D7-5CB2-4442-AE51-1D91DFC99446}"/>
              </a:ext>
            </a:extLst>
          </p:cNvPr>
          <p:cNvSpPr txBox="1"/>
          <p:nvPr/>
        </p:nvSpPr>
        <p:spPr>
          <a:xfrm>
            <a:off x="4339157" y="4980388"/>
            <a:ext cx="2104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Do you prefer pizza or hamburgers?</a:t>
            </a:r>
            <a:endParaRPr lang="ko-KR" alt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13BBED-4CD0-473C-A340-D94CC43036FE}"/>
              </a:ext>
            </a:extLst>
          </p:cNvPr>
          <p:cNvSpPr/>
          <p:nvPr/>
        </p:nvSpPr>
        <p:spPr>
          <a:xfrm>
            <a:off x="-6278" y="6195278"/>
            <a:ext cx="3195792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7C2819-49BE-4ED2-9A1F-C34F1EF26F6A}"/>
              </a:ext>
            </a:extLst>
          </p:cNvPr>
          <p:cNvSpPr txBox="1"/>
          <p:nvPr/>
        </p:nvSpPr>
        <p:spPr>
          <a:xfrm>
            <a:off x="1115386" y="7040836"/>
            <a:ext cx="2104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Are you good at cooking?</a:t>
            </a:r>
            <a:endParaRPr lang="ko-KR" alt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3BD741-CDF9-420E-941D-56ACD10E175D}"/>
              </a:ext>
            </a:extLst>
          </p:cNvPr>
          <p:cNvSpPr/>
          <p:nvPr/>
        </p:nvSpPr>
        <p:spPr>
          <a:xfrm>
            <a:off x="3219524" y="6195278"/>
            <a:ext cx="3195792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D35DB9-FE9E-496A-BA7C-2820D497572B}"/>
              </a:ext>
            </a:extLst>
          </p:cNvPr>
          <p:cNvSpPr txBox="1"/>
          <p:nvPr/>
        </p:nvSpPr>
        <p:spPr>
          <a:xfrm>
            <a:off x="4341188" y="7040836"/>
            <a:ext cx="2104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Would you ever want to live in another country? </a:t>
            </a:r>
            <a:endParaRPr lang="ko-KR" altLang="en-US" dirty="0"/>
          </a:p>
        </p:txBody>
      </p:sp>
      <p:pic>
        <p:nvPicPr>
          <p:cNvPr id="1028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F9490E3D-E195-449C-B7C0-EA2ECFA32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00" b="33600" l="11100" r="28500">
                        <a14:foregroundMark x1="23800" y1="21900" x2="23400" y2="21400"/>
                        <a14:foregroundMark x1="22900" y1="33600" x2="18000" y2="33300"/>
                        <a14:foregroundMark x1="17600" y1="12800" x2="17600" y2="12800"/>
                        <a14:foregroundMark x1="22700" y1="21000" x2="22700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0834" r="69339" b="64219"/>
          <a:stretch/>
        </p:blipFill>
        <p:spPr bwMode="auto">
          <a:xfrm>
            <a:off x="161290" y="2475618"/>
            <a:ext cx="1223010" cy="15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A82E391A-05E2-4F4E-8C5B-F3A3F1116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87" b="34657" l="48832" r="72612">
                        <a14:foregroundMark x1="60800" y1="13700" x2="60800" y2="13700"/>
                        <a14:foregroundMark x1="65000" y1="22900" x2="62300" y2="2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0" t="9041" r="24416" b="62497"/>
          <a:stretch/>
        </p:blipFill>
        <p:spPr bwMode="auto">
          <a:xfrm>
            <a:off x="3080333" y="4311519"/>
            <a:ext cx="16840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60787A40-72B6-4D17-8576-C6DE882C9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97" b="36458" l="68728" r="93501">
                        <a14:foregroundMark x1="85500" y1="21800" x2="84500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1" t="9277" r="3402" b="60522"/>
          <a:stretch/>
        </p:blipFill>
        <p:spPr bwMode="auto">
          <a:xfrm>
            <a:off x="-215827" y="4366539"/>
            <a:ext cx="1754378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78D4B9BD-8FF1-4422-9C15-92B3C1784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16" b="58577" l="7442" r="33581">
                        <a14:foregroundMark x1="20400" y1="38300" x2="21000" y2="3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4" t="31396" r="63152" b="38403"/>
          <a:stretch/>
        </p:blipFill>
        <p:spPr bwMode="auto">
          <a:xfrm>
            <a:off x="3216223" y="216979"/>
            <a:ext cx="1851152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2B8E6CFB-6057-4991-8732-C1AF1EB84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86" b="59295" l="48688" r="73460">
                        <a14:foregroundMark x1="63600" y1="45700" x2="63600" y2="45700"/>
                        <a14:foregroundMark x1="64700" y1="46600" x2="63200" y2="45600"/>
                        <a14:foregroundMark x1="62300" y1="39600" x2="62000" y2="3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32510" r="23443" b="37729"/>
          <a:stretch/>
        </p:blipFill>
        <p:spPr bwMode="auto">
          <a:xfrm>
            <a:off x="3084143" y="2304288"/>
            <a:ext cx="1754378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5F13DCBB-E2BE-40C4-A48D-DF3AE44EC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18" b="83978" l="29491" r="52409">
                        <a14:foregroundMark x1="44100" y1="70500" x2="37800" y2="64900"/>
                        <a14:foregroundMark x1="37800" y1="64900" x2="37300" y2="63200"/>
                        <a14:foregroundMark x1="40600" y1="66000" x2="34200" y2="63500"/>
                        <a14:foregroundMark x1="38100" y1="62000" x2="33800" y2="63800"/>
                        <a14:foregroundMark x1="40700" y1="62600" x2="401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56798" r="44726" b="13002"/>
          <a:stretch/>
        </p:blipFill>
        <p:spPr bwMode="auto">
          <a:xfrm>
            <a:off x="71030" y="6331657"/>
            <a:ext cx="1623060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AA68A8F3-90A5-448A-B622-DF15492E2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52" b="81585" l="48456" r="71374">
                        <a14:foregroundMark x1="62700" y1="62100" x2="62700" y2="64600"/>
                        <a14:foregroundMark x1="61500" y1="62600" x2="60900" y2="64200"/>
                        <a14:foregroundMark x1="61600" y1="63200" x2="65100" y2="6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56798" r="25761" b="15661"/>
          <a:stretch/>
        </p:blipFill>
        <p:spPr bwMode="auto">
          <a:xfrm>
            <a:off x="3080333" y="6472277"/>
            <a:ext cx="1623060" cy="16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8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47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A3216B-8462-4647-8D19-1FC5C7FDBABD}"/>
              </a:ext>
            </a:extLst>
          </p:cNvPr>
          <p:cNvSpPr/>
          <p:nvPr/>
        </p:nvSpPr>
        <p:spPr>
          <a:xfrm>
            <a:off x="0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67043-B6AE-48BD-B712-64678D9CB452}"/>
              </a:ext>
            </a:extLst>
          </p:cNvPr>
          <p:cNvSpPr txBox="1"/>
          <p:nvPr/>
        </p:nvSpPr>
        <p:spPr>
          <a:xfrm>
            <a:off x="1121664" y="845558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Are sandals a type of shoes?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87969-6C36-4C63-9659-82B5A225CDCA}"/>
              </a:ext>
            </a:extLst>
          </p:cNvPr>
          <p:cNvSpPr/>
          <p:nvPr/>
        </p:nvSpPr>
        <p:spPr>
          <a:xfrm>
            <a:off x="3240316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0E5460-22B7-4723-AA61-65D55AB71E09}"/>
              </a:ext>
            </a:extLst>
          </p:cNvPr>
          <p:cNvSpPr txBox="1"/>
          <p:nvPr/>
        </p:nvSpPr>
        <p:spPr>
          <a:xfrm>
            <a:off x="4361980" y="845558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Are muffins just small cakes?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ACC9C-F119-4102-B4B7-32AD053F6B2B}"/>
              </a:ext>
            </a:extLst>
          </p:cNvPr>
          <p:cNvSpPr/>
          <p:nvPr/>
        </p:nvSpPr>
        <p:spPr>
          <a:xfrm>
            <a:off x="-9579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5FAD8-1FED-44D6-A811-1902D5D1C318}"/>
              </a:ext>
            </a:extLst>
          </p:cNvPr>
          <p:cNvSpPr txBox="1"/>
          <p:nvPr/>
        </p:nvSpPr>
        <p:spPr>
          <a:xfrm>
            <a:off x="1112085" y="2919940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Does pineapple belong on pizza?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8E100B-D587-4885-8C6E-C0AD10285096}"/>
              </a:ext>
            </a:extLst>
          </p:cNvPr>
          <p:cNvSpPr/>
          <p:nvPr/>
        </p:nvSpPr>
        <p:spPr>
          <a:xfrm>
            <a:off x="3230737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9D42CA-42B7-4AE9-8EB3-DD1CBBCA4FDD}"/>
              </a:ext>
            </a:extLst>
          </p:cNvPr>
          <p:cNvSpPr txBox="1"/>
          <p:nvPr/>
        </p:nvSpPr>
        <p:spPr>
          <a:xfrm>
            <a:off x="4352401" y="2919940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How many holes does a straw have?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4A678-8FA7-40C4-B3A6-A2AEFD33AF8E}"/>
              </a:ext>
            </a:extLst>
          </p:cNvPr>
          <p:cNvSpPr/>
          <p:nvPr/>
        </p:nvSpPr>
        <p:spPr>
          <a:xfrm>
            <a:off x="-8309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8F0C43-8E67-4875-B5F3-EDBD0B51228F}"/>
              </a:ext>
            </a:extLst>
          </p:cNvPr>
          <p:cNvSpPr txBox="1"/>
          <p:nvPr/>
        </p:nvSpPr>
        <p:spPr>
          <a:xfrm>
            <a:off x="1113355" y="4980388"/>
            <a:ext cx="2075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Imposter:</a:t>
            </a:r>
          </a:p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Guess the other questions.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9CA1D2-1126-4ADE-90FD-B9CC75BF2258}"/>
              </a:ext>
            </a:extLst>
          </p:cNvPr>
          <p:cNvSpPr/>
          <p:nvPr/>
        </p:nvSpPr>
        <p:spPr>
          <a:xfrm>
            <a:off x="3232007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B899D7-5CB2-4442-AE51-1D91DFC99446}"/>
              </a:ext>
            </a:extLst>
          </p:cNvPr>
          <p:cNvSpPr txBox="1"/>
          <p:nvPr/>
        </p:nvSpPr>
        <p:spPr>
          <a:xfrm>
            <a:off x="4353671" y="4980388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Are French Fries vegetables?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13BBED-4CD0-473C-A340-D94CC43036FE}"/>
              </a:ext>
            </a:extLst>
          </p:cNvPr>
          <p:cNvSpPr/>
          <p:nvPr/>
        </p:nvSpPr>
        <p:spPr>
          <a:xfrm>
            <a:off x="-6278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7C2819-49BE-4ED2-9A1F-C34F1EF26F6A}"/>
              </a:ext>
            </a:extLst>
          </p:cNvPr>
          <p:cNvSpPr txBox="1"/>
          <p:nvPr/>
        </p:nvSpPr>
        <p:spPr>
          <a:xfrm>
            <a:off x="1115386" y="7040836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Is yoga a type of exercise?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3BD741-CDF9-420E-941D-56ACD10E175D}"/>
              </a:ext>
            </a:extLst>
          </p:cNvPr>
          <p:cNvSpPr/>
          <p:nvPr/>
        </p:nvSpPr>
        <p:spPr>
          <a:xfrm>
            <a:off x="3234038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D35DB9-FE9E-496A-BA7C-2820D497572B}"/>
              </a:ext>
            </a:extLst>
          </p:cNvPr>
          <p:cNvSpPr txBox="1"/>
          <p:nvPr/>
        </p:nvSpPr>
        <p:spPr>
          <a:xfrm>
            <a:off x="4355702" y="7040836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Are we in the Matrix?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3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BB543100-6541-4D3E-8DFC-362F4714D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54" b="58126" l="32330" r="49975">
                        <a14:foregroundMark x1="32900" y1="49500" x2="32900" y2="49500"/>
                        <a14:foregroundMark x1="38900" y1="37500" x2="3890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34757" r="47819" b="39277"/>
          <a:stretch/>
        </p:blipFill>
        <p:spPr bwMode="auto">
          <a:xfrm>
            <a:off x="3445457" y="6433022"/>
            <a:ext cx="124968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B8FB95AE-2023-4F31-982C-A82435E0A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16" b="58577" l="7442" r="33581">
                        <a14:foregroundMark x1="20400" y1="38300" x2="21000" y2="3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4" t="31396" r="63152" b="38403"/>
          <a:stretch/>
        </p:blipFill>
        <p:spPr bwMode="auto">
          <a:xfrm>
            <a:off x="2932377" y="192170"/>
            <a:ext cx="1851152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2F116731-AEF9-49EF-9ACA-731B93419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25" b="82286" l="9352" r="33315">
                        <a14:foregroundMark x1="22900" y1="80600" x2="16900" y2="8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7" t="55105" r="63690" b="14694"/>
          <a:stretch/>
        </p:blipFill>
        <p:spPr bwMode="auto">
          <a:xfrm>
            <a:off x="-109728" y="108489"/>
            <a:ext cx="1696974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4C2792AC-B4D0-499C-8CAA-6587577CC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52" b="81585" l="48456" r="71374">
                        <a14:foregroundMark x1="62700" y1="62100" x2="62700" y2="64600"/>
                        <a14:foregroundMark x1="61500" y1="62600" x2="60900" y2="64200"/>
                        <a14:foregroundMark x1="61600" y1="63200" x2="65100" y2="6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56798" r="25761" b="15661"/>
          <a:stretch/>
        </p:blipFill>
        <p:spPr bwMode="auto">
          <a:xfrm>
            <a:off x="-109728" y="6473662"/>
            <a:ext cx="1623060" cy="16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8B15E2D4-65F2-4EE5-8E85-B64E3C187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4" b="47778" l="43672" r="60313">
                        <a14:foregroundMark x1="53828" y1="47083" x2="53047" y2="47083"/>
                        <a14:foregroundMark x1="51328" y1="47222" x2="51328" y2="47222"/>
                        <a14:foregroundMark x1="51172" y1="47222" x2="54922" y2="47222"/>
                        <a14:foregroundMark x1="51953" y1="47778" x2="49688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1060" r="37600" b="48372"/>
          <a:stretch/>
        </p:blipFill>
        <p:spPr bwMode="auto">
          <a:xfrm>
            <a:off x="0" y="4120896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F594DEC2-3985-4F65-A13B-3C02DA1DB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72" b="46806" l="64922" r="81563">
                        <a14:foregroundMark x1="76172" y1="46667" x2="71797" y2="4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44" t="933" r="16356" b="48499"/>
          <a:stretch/>
        </p:blipFill>
        <p:spPr bwMode="auto">
          <a:xfrm>
            <a:off x="3357065" y="2129246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67301D7D-9B79-4AD0-836F-BEBDFFD16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44" b="95278" l="21641" r="37031">
                        <a14:foregroundMark x1="32422" y1="95000" x2="28594" y2="94306"/>
                        <a14:foregroundMark x1="26719" y1="94722" x2="27344" y2="94722"/>
                        <a14:foregroundMark x1="27578" y1="95278" x2="26797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52449" r="60889" b="459"/>
          <a:stretch/>
        </p:blipFill>
        <p:spPr bwMode="auto">
          <a:xfrm>
            <a:off x="3328564" y="4140926"/>
            <a:ext cx="1328928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2E4905C2-4492-496E-9091-3B08F48DB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44" b="95694" l="41406" r="56172">
                        <a14:foregroundMark x1="52734" y1="94722" x2="47188" y2="93889"/>
                        <a14:foregroundMark x1="47188" y1="94306" x2="46797" y2="94583"/>
                        <a14:foregroundMark x1="48281" y1="95694" x2="46953" y2="95417"/>
                        <a14:foregroundMark x1="45703" y1="95278" x2="45703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0" t="52213" r="41911"/>
          <a:stretch/>
        </p:blipFill>
        <p:spPr bwMode="auto">
          <a:xfrm>
            <a:off x="158496" y="2215596"/>
            <a:ext cx="1267968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7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88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A3216B-8462-4647-8D19-1FC5C7FDBABD}"/>
              </a:ext>
            </a:extLst>
          </p:cNvPr>
          <p:cNvSpPr/>
          <p:nvPr/>
        </p:nvSpPr>
        <p:spPr>
          <a:xfrm>
            <a:off x="0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67043-B6AE-48BD-B712-64678D9CB452}"/>
              </a:ext>
            </a:extLst>
          </p:cNvPr>
          <p:cNvSpPr txBox="1"/>
          <p:nvPr/>
        </p:nvSpPr>
        <p:spPr>
          <a:xfrm>
            <a:off x="1121664" y="845558"/>
            <a:ext cx="2045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Do you drink alcohol often? </a:t>
            </a:r>
            <a:endParaRPr lang="ko-KR" alt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87969-6C36-4C63-9659-82B5A225CDCA}"/>
              </a:ext>
            </a:extLst>
          </p:cNvPr>
          <p:cNvSpPr/>
          <p:nvPr/>
        </p:nvSpPr>
        <p:spPr>
          <a:xfrm>
            <a:off x="3225804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0E5460-22B7-4723-AA61-65D55AB71E09}"/>
              </a:ext>
            </a:extLst>
          </p:cNvPr>
          <p:cNvSpPr txBox="1"/>
          <p:nvPr/>
        </p:nvSpPr>
        <p:spPr>
          <a:xfrm>
            <a:off x="4347468" y="845558"/>
            <a:ext cx="2045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Do you prefer living in the countryside of city? </a:t>
            </a:r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ACC9C-F119-4102-B4B7-32AD053F6B2B}"/>
              </a:ext>
            </a:extLst>
          </p:cNvPr>
          <p:cNvSpPr/>
          <p:nvPr/>
        </p:nvSpPr>
        <p:spPr>
          <a:xfrm>
            <a:off x="-9579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5FAD8-1FED-44D6-A811-1902D5D1C318}"/>
              </a:ext>
            </a:extLst>
          </p:cNvPr>
          <p:cNvSpPr txBox="1"/>
          <p:nvPr/>
        </p:nvSpPr>
        <p:spPr>
          <a:xfrm>
            <a:off x="1112085" y="2919940"/>
            <a:ext cx="2045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What do you like most about being a teacher? </a:t>
            </a:r>
            <a:endParaRPr lang="ko-KR" alt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8E100B-D587-4885-8C6E-C0AD10285096}"/>
              </a:ext>
            </a:extLst>
          </p:cNvPr>
          <p:cNvSpPr/>
          <p:nvPr/>
        </p:nvSpPr>
        <p:spPr>
          <a:xfrm>
            <a:off x="3216225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9D42CA-42B7-4AE9-8EB3-DD1CBBCA4FDD}"/>
              </a:ext>
            </a:extLst>
          </p:cNvPr>
          <p:cNvSpPr txBox="1"/>
          <p:nvPr/>
        </p:nvSpPr>
        <p:spPr>
          <a:xfrm>
            <a:off x="4337889" y="2919940"/>
            <a:ext cx="2045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Do you have an iPhone or smartphone?</a:t>
            </a:r>
            <a:endParaRPr lang="ko-KR" alt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4A678-8FA7-40C4-B3A6-A2AEFD33AF8E}"/>
              </a:ext>
            </a:extLst>
          </p:cNvPr>
          <p:cNvSpPr/>
          <p:nvPr/>
        </p:nvSpPr>
        <p:spPr>
          <a:xfrm>
            <a:off x="-8309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8F0C43-8E67-4875-B5F3-EDBD0B51228F}"/>
              </a:ext>
            </a:extLst>
          </p:cNvPr>
          <p:cNvSpPr txBox="1"/>
          <p:nvPr/>
        </p:nvSpPr>
        <p:spPr>
          <a:xfrm>
            <a:off x="1113355" y="4980388"/>
            <a:ext cx="2045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Have you met a celebrity? </a:t>
            </a:r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9CA1D2-1126-4ADE-90FD-B9CC75BF2258}"/>
              </a:ext>
            </a:extLst>
          </p:cNvPr>
          <p:cNvSpPr/>
          <p:nvPr/>
        </p:nvSpPr>
        <p:spPr>
          <a:xfrm>
            <a:off x="3217495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B899D7-5CB2-4442-AE51-1D91DFC99446}"/>
              </a:ext>
            </a:extLst>
          </p:cNvPr>
          <p:cNvSpPr txBox="1"/>
          <p:nvPr/>
        </p:nvSpPr>
        <p:spPr>
          <a:xfrm>
            <a:off x="4613025" y="4980388"/>
            <a:ext cx="1771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If you won the lottery, what would you buy? </a:t>
            </a:r>
            <a:endParaRPr lang="ko-KR" alt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13BBED-4CD0-473C-A340-D94CC43036FE}"/>
              </a:ext>
            </a:extLst>
          </p:cNvPr>
          <p:cNvSpPr/>
          <p:nvPr/>
        </p:nvSpPr>
        <p:spPr>
          <a:xfrm>
            <a:off x="-6278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7C2819-49BE-4ED2-9A1F-C34F1EF26F6A}"/>
              </a:ext>
            </a:extLst>
          </p:cNvPr>
          <p:cNvSpPr txBox="1"/>
          <p:nvPr/>
        </p:nvSpPr>
        <p:spPr>
          <a:xfrm>
            <a:off x="1115386" y="7040836"/>
            <a:ext cx="2045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Where is the strangest place you have been?</a:t>
            </a:r>
            <a:endParaRPr lang="ko-KR" alt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3BD741-CDF9-420E-941D-56ACD10E175D}"/>
              </a:ext>
            </a:extLst>
          </p:cNvPr>
          <p:cNvSpPr/>
          <p:nvPr/>
        </p:nvSpPr>
        <p:spPr>
          <a:xfrm>
            <a:off x="3219526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D35DB9-FE9E-496A-BA7C-2820D497572B}"/>
              </a:ext>
            </a:extLst>
          </p:cNvPr>
          <p:cNvSpPr txBox="1"/>
          <p:nvPr/>
        </p:nvSpPr>
        <p:spPr>
          <a:xfrm>
            <a:off x="4341190" y="7040836"/>
            <a:ext cx="2045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Imposter:</a:t>
            </a:r>
          </a:p>
          <a:p>
            <a:pPr algn="ctr"/>
            <a:r>
              <a:rPr lang="en-US" altLang="ko-KR" dirty="0">
                <a:solidFill>
                  <a:srgbClr val="0070C0"/>
                </a:solidFill>
              </a:rPr>
              <a:t>Guess the other questions.</a:t>
            </a:r>
            <a:endParaRPr lang="ko-KR" altLang="en-US" dirty="0"/>
          </a:p>
        </p:txBody>
      </p:sp>
      <p:pic>
        <p:nvPicPr>
          <p:cNvPr id="43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05605F39-55CA-4064-8E2B-4E77BED27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61" b="35531" l="29464" r="53243">
                        <a14:foregroundMark x1="39500" y1="16200" x2="39500" y2="16200"/>
                        <a14:foregroundMark x1="40300" y1="15400" x2="40600" y2="1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2" t="9915" r="43784" b="61623"/>
          <a:stretch/>
        </p:blipFill>
        <p:spPr bwMode="auto">
          <a:xfrm>
            <a:off x="3186562" y="6495321"/>
            <a:ext cx="16840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DA27C8F7-8637-4A59-8BB6-B4DFD28E7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25" b="82286" l="9352" r="33315">
                        <a14:foregroundMark x1="22900" y1="80600" x2="16900" y2="8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7" t="55105" r="63690" b="14694"/>
          <a:stretch/>
        </p:blipFill>
        <p:spPr bwMode="auto">
          <a:xfrm>
            <a:off x="3385008" y="4282136"/>
            <a:ext cx="1696974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CE491A3B-E701-49DB-A258-1F8D16AFA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18" b="83978" l="70731" r="95397">
                        <a14:foregroundMark x1="88000" y1="69100" x2="82700" y2="68700"/>
                        <a14:foregroundMark x1="85300" y1="81100" x2="80600" y2="81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48" t="56798" r="1520" b="13002"/>
          <a:stretch/>
        </p:blipFill>
        <p:spPr bwMode="auto">
          <a:xfrm>
            <a:off x="-134944" y="6321430"/>
            <a:ext cx="1746758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4925BBE7-8EA1-4322-8C40-9BD3D367A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47639" l="83750" r="98047">
                        <a14:foregroundMark x1="95859" y1="46944" x2="90625" y2="47639"/>
                        <a14:foregroundMark x1="97891" y1="27778" x2="97891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56" t="1708" r="89" b="47723"/>
          <a:stretch/>
        </p:blipFill>
        <p:spPr bwMode="auto">
          <a:xfrm>
            <a:off x="-70539" y="-65407"/>
            <a:ext cx="1231392" cy="19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D91F2E28-3B54-49FF-910D-B3394AF52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444" b="95139" l="2031" r="18672">
                        <a14:foregroundMark x1="12891" y1="95139" x2="8516" y2="9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32" r="79200"/>
          <a:stretch/>
        </p:blipFill>
        <p:spPr bwMode="auto">
          <a:xfrm>
            <a:off x="119528" y="2036706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1656B8EA-44EC-477E-B1B5-B4564395C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944" b="97778" l="60859" r="77500">
                        <a14:foregroundMark x1="70625" y1="97778" x2="68047" y2="96944"/>
                        <a14:foregroundMark x1="72656" y1="77361" x2="71094" y2="77361"/>
                        <a14:foregroundMark x1="65000" y1="96806" x2="65000" y2="9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44" t="52213" r="20356"/>
          <a:stretch/>
        </p:blipFill>
        <p:spPr bwMode="auto">
          <a:xfrm>
            <a:off x="126057" y="3987426"/>
            <a:ext cx="1426464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92CA331B-2DCC-40DA-9906-94CACA7D8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250" b="98472" l="81250" r="97891">
                        <a14:foregroundMark x1="87266" y1="94861" x2="88203" y2="98056"/>
                        <a14:foregroundMark x1="92109" y1="98611" x2="88359" y2="98611"/>
                        <a14:foregroundMark x1="85703" y1="98056" x2="87969" y2="98333"/>
                        <a14:foregroundMark x1="89219" y1="56250" x2="89219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0" t="52213"/>
          <a:stretch/>
        </p:blipFill>
        <p:spPr bwMode="auto">
          <a:xfrm>
            <a:off x="3186562" y="2173219"/>
            <a:ext cx="1426464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6C849C76-918B-4DF4-B20B-4437E948F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47639" l="22813" r="39375">
                        <a14:foregroundMark x1="34141" y1="46250" x2="28359" y2="46667"/>
                        <a14:foregroundMark x1="28516" y1="46806" x2="28828" y2="46806"/>
                        <a14:foregroundMark x1="26016" y1="46944" x2="28594" y2="46944"/>
                        <a14:foregroundMark x1="30312" y1="47639" x2="29375" y2="4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775" r="58400" b="48656"/>
          <a:stretch/>
        </p:blipFill>
        <p:spPr bwMode="auto">
          <a:xfrm>
            <a:off x="3216225" y="-65408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3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35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A3216B-8462-4647-8D19-1FC5C7FDBABD}"/>
              </a:ext>
            </a:extLst>
          </p:cNvPr>
          <p:cNvSpPr/>
          <p:nvPr/>
        </p:nvSpPr>
        <p:spPr>
          <a:xfrm>
            <a:off x="0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67043-B6AE-48BD-B712-64678D9CB452}"/>
              </a:ext>
            </a:extLst>
          </p:cNvPr>
          <p:cNvSpPr txBox="1"/>
          <p:nvPr/>
        </p:nvSpPr>
        <p:spPr>
          <a:xfrm>
            <a:off x="1121664" y="845558"/>
            <a:ext cx="20691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Imposter:</a:t>
            </a:r>
          </a:p>
          <a:p>
            <a:pPr algn="ctr"/>
            <a:r>
              <a:rPr lang="en-US" altLang="ko-KR" dirty="0">
                <a:solidFill>
                  <a:srgbClr val="C00000"/>
                </a:solidFill>
              </a:rPr>
              <a:t>Guess the other questions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87969-6C36-4C63-9659-82B5A225CDCA}"/>
              </a:ext>
            </a:extLst>
          </p:cNvPr>
          <p:cNvSpPr/>
          <p:nvPr/>
        </p:nvSpPr>
        <p:spPr>
          <a:xfrm>
            <a:off x="3225800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0E5460-22B7-4723-AA61-65D55AB71E09}"/>
              </a:ext>
            </a:extLst>
          </p:cNvPr>
          <p:cNvSpPr txBox="1"/>
          <p:nvPr/>
        </p:nvSpPr>
        <p:spPr>
          <a:xfrm>
            <a:off x="4347464" y="845558"/>
            <a:ext cx="20691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Imposter:</a:t>
            </a:r>
          </a:p>
          <a:p>
            <a:pPr algn="ctr"/>
            <a:r>
              <a:rPr lang="en-US" altLang="ko-KR" dirty="0">
                <a:solidFill>
                  <a:srgbClr val="C00000"/>
                </a:solidFill>
              </a:rPr>
              <a:t>Guess the other questions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ACC9C-F119-4102-B4B7-32AD053F6B2B}"/>
              </a:ext>
            </a:extLst>
          </p:cNvPr>
          <p:cNvSpPr/>
          <p:nvPr/>
        </p:nvSpPr>
        <p:spPr>
          <a:xfrm>
            <a:off x="-9579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5FAD8-1FED-44D6-A811-1902D5D1C318}"/>
              </a:ext>
            </a:extLst>
          </p:cNvPr>
          <p:cNvSpPr txBox="1"/>
          <p:nvPr/>
        </p:nvSpPr>
        <p:spPr>
          <a:xfrm>
            <a:off x="1112085" y="2919940"/>
            <a:ext cx="2069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How are you today?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8E100B-D587-4885-8C6E-C0AD10285096}"/>
              </a:ext>
            </a:extLst>
          </p:cNvPr>
          <p:cNvSpPr/>
          <p:nvPr/>
        </p:nvSpPr>
        <p:spPr>
          <a:xfrm>
            <a:off x="3216221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9D42CA-42B7-4AE9-8EB3-DD1CBBCA4FDD}"/>
              </a:ext>
            </a:extLst>
          </p:cNvPr>
          <p:cNvSpPr txBox="1"/>
          <p:nvPr/>
        </p:nvSpPr>
        <p:spPr>
          <a:xfrm>
            <a:off x="4337885" y="2919940"/>
            <a:ext cx="2069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What did you do last weekend?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4A678-8FA7-40C4-B3A6-A2AEFD33AF8E}"/>
              </a:ext>
            </a:extLst>
          </p:cNvPr>
          <p:cNvSpPr/>
          <p:nvPr/>
        </p:nvSpPr>
        <p:spPr>
          <a:xfrm>
            <a:off x="-8309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8F0C43-8E67-4875-B5F3-EDBD0B51228F}"/>
              </a:ext>
            </a:extLst>
          </p:cNvPr>
          <p:cNvSpPr txBox="1"/>
          <p:nvPr/>
        </p:nvSpPr>
        <p:spPr>
          <a:xfrm>
            <a:off x="1113355" y="4980388"/>
            <a:ext cx="2069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What do you think about the weather?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9CA1D2-1126-4ADE-90FD-B9CC75BF2258}"/>
              </a:ext>
            </a:extLst>
          </p:cNvPr>
          <p:cNvSpPr/>
          <p:nvPr/>
        </p:nvSpPr>
        <p:spPr>
          <a:xfrm>
            <a:off x="3217491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B899D7-5CB2-4442-AE51-1D91DFC99446}"/>
              </a:ext>
            </a:extLst>
          </p:cNvPr>
          <p:cNvSpPr txBox="1"/>
          <p:nvPr/>
        </p:nvSpPr>
        <p:spPr>
          <a:xfrm>
            <a:off x="4339155" y="4980388"/>
            <a:ext cx="2069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Where do you live?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13BBED-4CD0-473C-A340-D94CC43036FE}"/>
              </a:ext>
            </a:extLst>
          </p:cNvPr>
          <p:cNvSpPr/>
          <p:nvPr/>
        </p:nvSpPr>
        <p:spPr>
          <a:xfrm>
            <a:off x="-6278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7C2819-49BE-4ED2-9A1F-C34F1EF26F6A}"/>
              </a:ext>
            </a:extLst>
          </p:cNvPr>
          <p:cNvSpPr txBox="1"/>
          <p:nvPr/>
        </p:nvSpPr>
        <p:spPr>
          <a:xfrm>
            <a:off x="1115386" y="7040836"/>
            <a:ext cx="2069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What will you do next weekend?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3BD741-CDF9-420E-941D-56ACD10E175D}"/>
              </a:ext>
            </a:extLst>
          </p:cNvPr>
          <p:cNvSpPr/>
          <p:nvPr/>
        </p:nvSpPr>
        <p:spPr>
          <a:xfrm>
            <a:off x="3219522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D35DB9-FE9E-496A-BA7C-2820D497572B}"/>
              </a:ext>
            </a:extLst>
          </p:cNvPr>
          <p:cNvSpPr txBox="1"/>
          <p:nvPr/>
        </p:nvSpPr>
        <p:spPr>
          <a:xfrm>
            <a:off x="4341186" y="7040836"/>
            <a:ext cx="2069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What are your hobbies?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9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0D6E5AA8-9F40-4187-9697-25CA30A7C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47639" l="22813" r="39375">
                        <a14:foregroundMark x1="34141" y1="46250" x2="28359" y2="46667"/>
                        <a14:foregroundMark x1="28516" y1="46806" x2="28828" y2="46806"/>
                        <a14:foregroundMark x1="26016" y1="46944" x2="28594" y2="46944"/>
                        <a14:foregroundMark x1="30312" y1="47639" x2="29375" y2="4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775" r="58400" b="48656"/>
          <a:stretch/>
        </p:blipFill>
        <p:spPr bwMode="auto">
          <a:xfrm>
            <a:off x="23949" y="2018206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3D5117B2-20EA-4817-BC74-E93D8E12A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4" b="47778" l="43672" r="60313">
                        <a14:foregroundMark x1="53828" y1="47083" x2="53047" y2="47083"/>
                        <a14:foregroundMark x1="51328" y1="47222" x2="51328" y2="47222"/>
                        <a14:foregroundMark x1="51172" y1="47222" x2="54922" y2="47222"/>
                        <a14:foregroundMark x1="51953" y1="47778" x2="49688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1060" r="37600" b="48372"/>
          <a:stretch/>
        </p:blipFill>
        <p:spPr bwMode="auto">
          <a:xfrm>
            <a:off x="3347503" y="6096431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79317C30-FA58-4571-BD5B-3341B6A35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72" b="46806" l="64922" r="81563">
                        <a14:foregroundMark x1="76172" y1="46667" x2="71797" y2="4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44" t="933" r="16356" b="48499"/>
          <a:stretch/>
        </p:blipFill>
        <p:spPr bwMode="auto">
          <a:xfrm>
            <a:off x="81669" y="6171390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6473C621-87CF-4154-8C7B-AA474D549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44" b="95278" l="21641" r="37031">
                        <a14:foregroundMark x1="32422" y1="95000" x2="28594" y2="94306"/>
                        <a14:foregroundMark x1="26719" y1="94722" x2="27344" y2="94722"/>
                        <a14:foregroundMark x1="27578" y1="95278" x2="26797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52449" r="60889" b="459"/>
          <a:stretch/>
        </p:blipFill>
        <p:spPr bwMode="auto">
          <a:xfrm>
            <a:off x="3328816" y="4087677"/>
            <a:ext cx="1328928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FEA4E91C-9175-41EE-853D-5B6C5AA1D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44" b="95694" l="41406" r="56172">
                        <a14:foregroundMark x1="52734" y1="94722" x2="47188" y2="93889"/>
                        <a14:foregroundMark x1="47188" y1="94306" x2="46797" y2="94583"/>
                        <a14:foregroundMark x1="48281" y1="95694" x2="46953" y2="95417"/>
                        <a14:foregroundMark x1="45703" y1="95278" x2="45703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0" t="52213" r="41911"/>
          <a:stretch/>
        </p:blipFill>
        <p:spPr bwMode="auto">
          <a:xfrm>
            <a:off x="113139" y="4269581"/>
            <a:ext cx="1267968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091064F8-BE96-4ECB-9833-843EA9B7F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44" b="97778" l="60859" r="77500">
                        <a14:foregroundMark x1="70625" y1="97778" x2="68047" y2="96944"/>
                        <a14:foregroundMark x1="72656" y1="77361" x2="71094" y2="77361"/>
                        <a14:foregroundMark x1="65000" y1="96806" x2="65000" y2="9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44" t="52213" r="20356"/>
          <a:stretch/>
        </p:blipFill>
        <p:spPr bwMode="auto">
          <a:xfrm>
            <a:off x="371856" y="-129543"/>
            <a:ext cx="1426464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FE015300-A026-4E40-8EA7-D49649498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0" b="98472" l="81250" r="97891">
                        <a14:foregroundMark x1="87266" y1="94861" x2="88203" y2="98056"/>
                        <a14:foregroundMark x1="92109" y1="98611" x2="88359" y2="98611"/>
                        <a14:foregroundMark x1="85703" y1="98056" x2="87969" y2="98333"/>
                        <a14:foregroundMark x1="89219" y1="56250" x2="89219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0" t="52213"/>
          <a:stretch/>
        </p:blipFill>
        <p:spPr bwMode="auto">
          <a:xfrm>
            <a:off x="3467336" y="60227"/>
            <a:ext cx="1426464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CE73AA30-3B86-4F0B-81B8-911288DCB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354" b="58126" l="32330" r="49975">
                        <a14:foregroundMark x1="32900" y1="49500" x2="32900" y2="49500"/>
                        <a14:foregroundMark x1="38900" y1="37500" x2="3890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34757" r="47819" b="39277"/>
          <a:stretch/>
        </p:blipFill>
        <p:spPr bwMode="auto">
          <a:xfrm>
            <a:off x="3338141" y="2421779"/>
            <a:ext cx="124968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2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A3216B-8462-4647-8D19-1FC5C7FDBABD}"/>
              </a:ext>
            </a:extLst>
          </p:cNvPr>
          <p:cNvSpPr/>
          <p:nvPr/>
        </p:nvSpPr>
        <p:spPr>
          <a:xfrm>
            <a:off x="0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67043-B6AE-48BD-B712-64678D9CB452}"/>
              </a:ext>
            </a:extLst>
          </p:cNvPr>
          <p:cNvSpPr txBox="1"/>
          <p:nvPr/>
        </p:nvSpPr>
        <p:spPr>
          <a:xfrm>
            <a:off x="1121664" y="845558"/>
            <a:ext cx="2078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Have you watched any good movies lately?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87969-6C36-4C63-9659-82B5A225CDCA}"/>
              </a:ext>
            </a:extLst>
          </p:cNvPr>
          <p:cNvSpPr/>
          <p:nvPr/>
        </p:nvSpPr>
        <p:spPr>
          <a:xfrm>
            <a:off x="3225804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0E5460-22B7-4723-AA61-65D55AB71E09}"/>
              </a:ext>
            </a:extLst>
          </p:cNvPr>
          <p:cNvSpPr txBox="1"/>
          <p:nvPr/>
        </p:nvSpPr>
        <p:spPr>
          <a:xfrm>
            <a:off x="4347468" y="845558"/>
            <a:ext cx="207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What kind of music do you like?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ACC9C-F119-4102-B4B7-32AD053F6B2B}"/>
              </a:ext>
            </a:extLst>
          </p:cNvPr>
          <p:cNvSpPr/>
          <p:nvPr/>
        </p:nvSpPr>
        <p:spPr>
          <a:xfrm>
            <a:off x="-9579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5FAD8-1FED-44D6-A811-1902D5D1C318}"/>
              </a:ext>
            </a:extLst>
          </p:cNvPr>
          <p:cNvSpPr txBox="1"/>
          <p:nvPr/>
        </p:nvSpPr>
        <p:spPr>
          <a:xfrm>
            <a:off x="1112085" y="2919940"/>
            <a:ext cx="207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What’s your favorite food?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8E100B-D587-4885-8C6E-C0AD10285096}"/>
              </a:ext>
            </a:extLst>
          </p:cNvPr>
          <p:cNvSpPr/>
          <p:nvPr/>
        </p:nvSpPr>
        <p:spPr>
          <a:xfrm>
            <a:off x="3216225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9D42CA-42B7-4AE9-8EB3-DD1CBBCA4FDD}"/>
              </a:ext>
            </a:extLst>
          </p:cNvPr>
          <p:cNvSpPr txBox="1"/>
          <p:nvPr/>
        </p:nvSpPr>
        <p:spPr>
          <a:xfrm>
            <a:off x="4337889" y="2919940"/>
            <a:ext cx="207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Do you like playing sports?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4A678-8FA7-40C4-B3A6-A2AEFD33AF8E}"/>
              </a:ext>
            </a:extLst>
          </p:cNvPr>
          <p:cNvSpPr/>
          <p:nvPr/>
        </p:nvSpPr>
        <p:spPr>
          <a:xfrm>
            <a:off x="-8309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8F0C43-8E67-4875-B5F3-EDBD0B51228F}"/>
              </a:ext>
            </a:extLst>
          </p:cNvPr>
          <p:cNvSpPr txBox="1"/>
          <p:nvPr/>
        </p:nvSpPr>
        <p:spPr>
          <a:xfrm>
            <a:off x="1113355" y="4980388"/>
            <a:ext cx="207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How was the drive here today?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9CA1D2-1126-4ADE-90FD-B9CC75BF2258}"/>
              </a:ext>
            </a:extLst>
          </p:cNvPr>
          <p:cNvSpPr/>
          <p:nvPr/>
        </p:nvSpPr>
        <p:spPr>
          <a:xfrm>
            <a:off x="3217495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B899D7-5CB2-4442-AE51-1D91DFC99446}"/>
              </a:ext>
            </a:extLst>
          </p:cNvPr>
          <p:cNvSpPr txBox="1"/>
          <p:nvPr/>
        </p:nvSpPr>
        <p:spPr>
          <a:xfrm>
            <a:off x="4339159" y="4980388"/>
            <a:ext cx="2078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Imposter:</a:t>
            </a:r>
          </a:p>
          <a:p>
            <a:pPr algn="ctr"/>
            <a:r>
              <a:rPr lang="en-US" altLang="ko-KR" dirty="0">
                <a:solidFill>
                  <a:srgbClr val="C00000"/>
                </a:solidFill>
              </a:rPr>
              <a:t>Guess the other questions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13BBED-4CD0-473C-A340-D94CC43036FE}"/>
              </a:ext>
            </a:extLst>
          </p:cNvPr>
          <p:cNvSpPr/>
          <p:nvPr/>
        </p:nvSpPr>
        <p:spPr>
          <a:xfrm>
            <a:off x="-6278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7C2819-49BE-4ED2-9A1F-C34F1EF26F6A}"/>
              </a:ext>
            </a:extLst>
          </p:cNvPr>
          <p:cNvSpPr txBox="1"/>
          <p:nvPr/>
        </p:nvSpPr>
        <p:spPr>
          <a:xfrm>
            <a:off x="1115386" y="7040836"/>
            <a:ext cx="207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What did you do last night?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3BD741-CDF9-420E-941D-56ACD10E175D}"/>
              </a:ext>
            </a:extLst>
          </p:cNvPr>
          <p:cNvSpPr/>
          <p:nvPr/>
        </p:nvSpPr>
        <p:spPr>
          <a:xfrm>
            <a:off x="3219526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D35DB9-FE9E-496A-BA7C-2820D497572B}"/>
              </a:ext>
            </a:extLst>
          </p:cNvPr>
          <p:cNvSpPr txBox="1"/>
          <p:nvPr/>
        </p:nvSpPr>
        <p:spPr>
          <a:xfrm>
            <a:off x="4341190" y="7040836"/>
            <a:ext cx="207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Have you been here before?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3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D7300AE9-7D53-4368-B2A3-9DE8B92B0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1" b="48072" l="2080" r="18720">
                        <a14:foregroundMark x1="13359" y1="46806" x2="8984" y2="45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200" b="46587"/>
          <a:stretch/>
        </p:blipFill>
        <p:spPr bwMode="auto">
          <a:xfrm>
            <a:off x="3277439" y="5950277"/>
            <a:ext cx="1426464" cy="20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6CC326D3-07D5-4009-8DD8-54D276C0F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47639" l="83750" r="98047">
                        <a14:foregroundMark x1="95859" y1="46944" x2="90625" y2="47639"/>
                        <a14:foregroundMark x1="97891" y1="27778" x2="97891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56" t="1708" r="89" b="47723"/>
          <a:stretch/>
        </p:blipFill>
        <p:spPr bwMode="auto">
          <a:xfrm>
            <a:off x="3214955" y="2097715"/>
            <a:ext cx="1231392" cy="19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B4954C20-071E-48C2-9BCF-2C41C1C33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44" b="95139" l="2031" r="18672">
                        <a14:foregroundMark x1="12891" y1="95139" x2="8516" y2="9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32" r="79200"/>
          <a:stretch/>
        </p:blipFill>
        <p:spPr bwMode="auto">
          <a:xfrm>
            <a:off x="3277439" y="4045532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A82E391A-05E2-4F4E-8C5B-F3A3F1116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87" b="34657" l="48832" r="72612">
                        <a14:foregroundMark x1="60800" y1="13700" x2="60800" y2="13700"/>
                        <a14:foregroundMark x1="65000" y1="22900" x2="62300" y2="2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0" t="9041" r="24416" b="62497"/>
          <a:stretch/>
        </p:blipFill>
        <p:spPr bwMode="auto">
          <a:xfrm>
            <a:off x="-101127" y="4313249"/>
            <a:ext cx="16840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25FCB134-61F0-41E2-A163-C7DAC2715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818" b="83978" l="70731" r="95397">
                        <a14:foregroundMark x1="88000" y1="69100" x2="82700" y2="68700"/>
                        <a14:foregroundMark x1="85300" y1="81100" x2="80600" y2="81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48" t="56798" r="1520" b="13002"/>
          <a:stretch/>
        </p:blipFill>
        <p:spPr bwMode="auto">
          <a:xfrm>
            <a:off x="-64191" y="6373697"/>
            <a:ext cx="1746758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E8C2B246-15A5-4DDF-92C2-F331772B8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97" b="36458" l="68728" r="93501">
                        <a14:foregroundMark x1="85500" y1="21800" x2="84500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1" t="9277" r="3402" b="60522"/>
          <a:stretch/>
        </p:blipFill>
        <p:spPr bwMode="auto">
          <a:xfrm>
            <a:off x="-171485" y="230912"/>
            <a:ext cx="1754378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76637A85-260C-4D72-A87A-671A77676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818" b="83978" l="29491" r="52409">
                        <a14:foregroundMark x1="44100" y1="70500" x2="37800" y2="64900"/>
                        <a14:foregroundMark x1="37800" y1="64900" x2="37300" y2="63200"/>
                        <a14:foregroundMark x1="40600" y1="66000" x2="34200" y2="63500"/>
                        <a14:foregroundMark x1="38100" y1="62000" x2="33800" y2="63800"/>
                        <a14:foregroundMark x1="40700" y1="62600" x2="401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56798" r="44726" b="13002"/>
          <a:stretch/>
        </p:blipFill>
        <p:spPr bwMode="auto">
          <a:xfrm>
            <a:off x="3179141" y="225135"/>
            <a:ext cx="1623060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EB175D67-CFCE-41AE-96AA-CD302E3A3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552" b="81585" l="48456" r="71374">
                        <a14:foregroundMark x1="62700" y1="62100" x2="62700" y2="64600"/>
                        <a14:foregroundMark x1="61500" y1="62600" x2="60900" y2="64200"/>
                        <a14:foregroundMark x1="61600" y1="63200" x2="65100" y2="6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56798" r="25761" b="15661"/>
          <a:stretch/>
        </p:blipFill>
        <p:spPr bwMode="auto">
          <a:xfrm>
            <a:off x="-105826" y="2309060"/>
            <a:ext cx="1623060" cy="16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4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40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A3216B-8462-4647-8D19-1FC5C7FDBABD}"/>
              </a:ext>
            </a:extLst>
          </p:cNvPr>
          <p:cNvSpPr/>
          <p:nvPr/>
        </p:nvSpPr>
        <p:spPr>
          <a:xfrm>
            <a:off x="0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67043-B6AE-48BD-B712-64678D9CB452}"/>
              </a:ext>
            </a:extLst>
          </p:cNvPr>
          <p:cNvSpPr txBox="1"/>
          <p:nvPr/>
        </p:nvSpPr>
        <p:spPr>
          <a:xfrm>
            <a:off x="1121664" y="845558"/>
            <a:ext cx="2075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Imposter:</a:t>
            </a:r>
          </a:p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Guess the other questions.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87969-6C36-4C63-9659-82B5A225CDCA}"/>
              </a:ext>
            </a:extLst>
          </p:cNvPr>
          <p:cNvSpPr/>
          <p:nvPr/>
        </p:nvSpPr>
        <p:spPr>
          <a:xfrm>
            <a:off x="3225804" y="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0E5460-22B7-4723-AA61-65D55AB71E09}"/>
              </a:ext>
            </a:extLst>
          </p:cNvPr>
          <p:cNvSpPr txBox="1"/>
          <p:nvPr/>
        </p:nvSpPr>
        <p:spPr>
          <a:xfrm>
            <a:off x="4347468" y="845558"/>
            <a:ext cx="2075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Imposter:</a:t>
            </a:r>
          </a:p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Guess the other questions.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ACC9C-F119-4102-B4B7-32AD053F6B2B}"/>
              </a:ext>
            </a:extLst>
          </p:cNvPr>
          <p:cNvSpPr/>
          <p:nvPr/>
        </p:nvSpPr>
        <p:spPr>
          <a:xfrm>
            <a:off x="-9579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5FAD8-1FED-44D6-A811-1902D5D1C318}"/>
              </a:ext>
            </a:extLst>
          </p:cNvPr>
          <p:cNvSpPr txBox="1"/>
          <p:nvPr/>
        </p:nvSpPr>
        <p:spPr>
          <a:xfrm>
            <a:off x="1112085" y="2919940"/>
            <a:ext cx="2075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Which came first: the chicken or the egg?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8E100B-D587-4885-8C6E-C0AD10285096}"/>
              </a:ext>
            </a:extLst>
          </p:cNvPr>
          <p:cNvSpPr/>
          <p:nvPr/>
        </p:nvSpPr>
        <p:spPr>
          <a:xfrm>
            <a:off x="3216225" y="2074382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9D42CA-42B7-4AE9-8EB3-DD1CBBCA4FDD}"/>
              </a:ext>
            </a:extLst>
          </p:cNvPr>
          <p:cNvSpPr txBox="1"/>
          <p:nvPr/>
        </p:nvSpPr>
        <p:spPr>
          <a:xfrm>
            <a:off x="4337889" y="2919940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Is a hotdog a sandwich?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4A678-8FA7-40C4-B3A6-A2AEFD33AF8E}"/>
              </a:ext>
            </a:extLst>
          </p:cNvPr>
          <p:cNvSpPr/>
          <p:nvPr/>
        </p:nvSpPr>
        <p:spPr>
          <a:xfrm>
            <a:off x="-8309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8F0C43-8E67-4875-B5F3-EDBD0B51228F}"/>
              </a:ext>
            </a:extLst>
          </p:cNvPr>
          <p:cNvSpPr txBox="1"/>
          <p:nvPr/>
        </p:nvSpPr>
        <p:spPr>
          <a:xfrm>
            <a:off x="1113355" y="4980388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Is a taco a sandwich or a salad?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9CA1D2-1126-4ADE-90FD-B9CC75BF2258}"/>
              </a:ext>
            </a:extLst>
          </p:cNvPr>
          <p:cNvSpPr/>
          <p:nvPr/>
        </p:nvSpPr>
        <p:spPr>
          <a:xfrm>
            <a:off x="3217495" y="4134830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B899D7-5CB2-4442-AE51-1D91DFC99446}"/>
              </a:ext>
            </a:extLst>
          </p:cNvPr>
          <p:cNvSpPr txBox="1"/>
          <p:nvPr/>
        </p:nvSpPr>
        <p:spPr>
          <a:xfrm>
            <a:off x="4339159" y="4980388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Is ketchup a smoothie?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13BBED-4CD0-473C-A340-D94CC43036FE}"/>
              </a:ext>
            </a:extLst>
          </p:cNvPr>
          <p:cNvSpPr/>
          <p:nvPr/>
        </p:nvSpPr>
        <p:spPr>
          <a:xfrm>
            <a:off x="-6278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7C2819-49BE-4ED2-9A1F-C34F1EF26F6A}"/>
              </a:ext>
            </a:extLst>
          </p:cNvPr>
          <p:cNvSpPr txBox="1"/>
          <p:nvPr/>
        </p:nvSpPr>
        <p:spPr>
          <a:xfrm>
            <a:off x="1115386" y="7040836"/>
            <a:ext cx="207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Is cereal a type of soup?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3BD741-CDF9-420E-941D-56ACD10E175D}"/>
              </a:ext>
            </a:extLst>
          </p:cNvPr>
          <p:cNvSpPr/>
          <p:nvPr/>
        </p:nvSpPr>
        <p:spPr>
          <a:xfrm>
            <a:off x="3219526" y="6195278"/>
            <a:ext cx="3200400" cy="2060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D35DB9-FE9E-496A-BA7C-2820D497572B}"/>
              </a:ext>
            </a:extLst>
          </p:cNvPr>
          <p:cNvSpPr txBox="1"/>
          <p:nvPr/>
        </p:nvSpPr>
        <p:spPr>
          <a:xfrm>
            <a:off x="4341190" y="7040836"/>
            <a:ext cx="2075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Are you naked if you are wearing socks?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F9490E3D-E195-449C-B7C0-EA2ECFA32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00" b="33600" l="11100" r="28500">
                        <a14:foregroundMark x1="23800" y1="21900" x2="23400" y2="21400"/>
                        <a14:foregroundMark x1="22900" y1="33600" x2="18000" y2="33300"/>
                        <a14:foregroundMark x1="17600" y1="12800" x2="17600" y2="12800"/>
                        <a14:foregroundMark x1="22700" y1="21000" x2="22700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0834" r="69339" b="64219"/>
          <a:stretch/>
        </p:blipFill>
        <p:spPr bwMode="auto">
          <a:xfrm>
            <a:off x="3435308" y="407019"/>
            <a:ext cx="1223010" cy="15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A82E391A-05E2-4F4E-8C5B-F3A3F1116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87" b="34657" l="48832" r="72612">
                        <a14:foregroundMark x1="60800" y1="13700" x2="60800" y2="13700"/>
                        <a14:foregroundMark x1="65000" y1="22900" x2="62300" y2="2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0" t="9041" r="24416" b="62497"/>
          <a:stretch/>
        </p:blipFill>
        <p:spPr bwMode="auto">
          <a:xfrm>
            <a:off x="3008308" y="6409206"/>
            <a:ext cx="16840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60787A40-72B6-4D17-8576-C6DE882C9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97" b="36458" l="68728" r="93501">
                        <a14:foregroundMark x1="85500" y1="21800" x2="84500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1" t="9277" r="3402" b="60522"/>
          <a:stretch/>
        </p:blipFill>
        <p:spPr bwMode="auto">
          <a:xfrm>
            <a:off x="2937950" y="4374639"/>
            <a:ext cx="1754378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2B8E6CFB-6057-4991-8732-C1AF1EB84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86" b="59295" l="48688" r="73460">
                        <a14:foregroundMark x1="63600" y1="45700" x2="63600" y2="45700"/>
                        <a14:foregroundMark x1="64700" y1="46600" x2="63200" y2="45600"/>
                        <a14:foregroundMark x1="62300" y1="39600" x2="62000" y2="3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32510" r="23443" b="37729"/>
          <a:stretch/>
        </p:blipFill>
        <p:spPr bwMode="auto">
          <a:xfrm>
            <a:off x="2999309" y="2418259"/>
            <a:ext cx="1754378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mong Us Set #2 - Among Us Characters Hat SVG - Origin SVG Art">
            <a:extLst>
              <a:ext uri="{FF2B5EF4-FFF2-40B4-BE49-F238E27FC236}">
                <a16:creationId xmlns:a16="http://schemas.microsoft.com/office/drawing/2014/main" id="{5F13DCBB-E2BE-40C4-A48D-DF3AE44EC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18" b="83978" l="29491" r="52409">
                        <a14:foregroundMark x1="44100" y1="70500" x2="37800" y2="64900"/>
                        <a14:foregroundMark x1="37800" y1="64900" x2="37300" y2="63200"/>
                        <a14:foregroundMark x1="40600" y1="66000" x2="34200" y2="63500"/>
                        <a14:foregroundMark x1="38100" y1="62000" x2="33800" y2="63800"/>
                        <a14:foregroundMark x1="40700" y1="62600" x2="401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56798" r="44726" b="13002"/>
          <a:stretch/>
        </p:blipFill>
        <p:spPr bwMode="auto">
          <a:xfrm>
            <a:off x="-57612" y="6442266"/>
            <a:ext cx="1623060" cy="1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0D6E5AA8-9F40-4187-9697-25CA30A7C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47639" l="22813" r="39375">
                        <a14:foregroundMark x1="34141" y1="46250" x2="28359" y2="46667"/>
                        <a14:foregroundMark x1="28516" y1="46806" x2="28828" y2="46806"/>
                        <a14:foregroundMark x1="26016" y1="46944" x2="28594" y2="46944"/>
                        <a14:foregroundMark x1="30312" y1="47639" x2="29375" y2="4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775" r="58400" b="48656"/>
          <a:stretch/>
        </p:blipFill>
        <p:spPr bwMode="auto">
          <a:xfrm>
            <a:off x="-16364" y="2011347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F68E322B-E6D3-4C8E-8646-F7A2DE1AB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444" b="95139" l="2031" r="18672">
                        <a14:foregroundMark x1="12891" y1="95139" x2="8516" y2="9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32" r="79200"/>
          <a:stretch/>
        </p:blipFill>
        <p:spPr bwMode="auto">
          <a:xfrm>
            <a:off x="200079" y="-61004"/>
            <a:ext cx="142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mong Us - All Crewmates Characters with Hats (New Update) - YouTube">
            <a:extLst>
              <a:ext uri="{FF2B5EF4-FFF2-40B4-BE49-F238E27FC236}">
                <a16:creationId xmlns:a16="http://schemas.microsoft.com/office/drawing/2014/main" id="{091064F8-BE96-4ECB-9833-843EA9B7F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944" b="97778" l="60859" r="77500">
                        <a14:foregroundMark x1="70625" y1="97778" x2="68047" y2="96944"/>
                        <a14:foregroundMark x1="72656" y1="77361" x2="71094" y2="77361"/>
                        <a14:foregroundMark x1="65000" y1="96806" x2="65000" y2="9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44" t="52213" r="20356"/>
          <a:stretch/>
        </p:blipFill>
        <p:spPr bwMode="auto">
          <a:xfrm>
            <a:off x="-16364" y="4156938"/>
            <a:ext cx="1426464" cy="18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7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338</Words>
  <Application>Microsoft Office PowerPoint</Application>
  <PresentationFormat>A4 Paper (210x297 mm)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11</cp:revision>
  <cp:lastPrinted>2020-12-16T07:27:30Z</cp:lastPrinted>
  <dcterms:created xsi:type="dcterms:W3CDTF">2020-12-16T06:18:33Z</dcterms:created>
  <dcterms:modified xsi:type="dcterms:W3CDTF">2020-12-16T07:36:28Z</dcterms:modified>
</cp:coreProperties>
</file>