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embeddedFontLst>
    <p:embeddedFont>
      <p:font typeface="Arial Nova" panose="020B0504020202020204" pitchFamily="34" charset="0"/>
      <p:regular r:id="rId9"/>
      <p:bold r:id="rId10"/>
      <p:italic r:id="rId11"/>
      <p:boldItalic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Doctor Glitch" panose="02000500000000000000" pitchFamily="2" charset="0"/>
      <p:regular r:id="rId1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im schilstra" initials="ts" lastIdx="1" clrIdx="0">
    <p:extLst>
      <p:ext uri="{19B8F6BF-5375-455C-9EA6-DF929625EA0E}">
        <p15:presenceInfo xmlns:p15="http://schemas.microsoft.com/office/powerpoint/2012/main" userId="5a7f4fbf429c625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FBFC"/>
    <a:srgbClr val="293241"/>
    <a:srgbClr val="181D26"/>
    <a:srgbClr val="EA451E"/>
    <a:srgbClr val="EE6C4D"/>
    <a:srgbClr val="98C1D9"/>
    <a:srgbClr val="3D5A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14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theme" Target="theme/theme1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8675B-1390-4435-8380-A8E109611D35}" type="datetimeFigureOut">
              <a:rPr lang="ko-KR" altLang="en-US" smtClean="0"/>
              <a:t>2020-12-30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C3A4C-3F4C-468B-8CE5-E1F72F02CF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805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8675B-1390-4435-8380-A8E109611D35}" type="datetimeFigureOut">
              <a:rPr lang="ko-KR" altLang="en-US" smtClean="0"/>
              <a:t>2020-12-30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C3A4C-3F4C-468B-8CE5-E1F72F02CF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3433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8675B-1390-4435-8380-A8E109611D35}" type="datetimeFigureOut">
              <a:rPr lang="ko-KR" altLang="en-US" smtClean="0"/>
              <a:t>2020-12-30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C3A4C-3F4C-468B-8CE5-E1F72F02CF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5878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8675B-1390-4435-8380-A8E109611D35}" type="datetimeFigureOut">
              <a:rPr lang="ko-KR" altLang="en-US" smtClean="0"/>
              <a:t>2020-12-30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C3A4C-3F4C-468B-8CE5-E1F72F02CF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1619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8675B-1390-4435-8380-A8E109611D35}" type="datetimeFigureOut">
              <a:rPr lang="ko-KR" altLang="en-US" smtClean="0"/>
              <a:t>2020-12-30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C3A4C-3F4C-468B-8CE5-E1F72F02CF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4999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8675B-1390-4435-8380-A8E109611D35}" type="datetimeFigureOut">
              <a:rPr lang="ko-KR" altLang="en-US" smtClean="0"/>
              <a:t>2020-12-30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C3A4C-3F4C-468B-8CE5-E1F72F02CF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7105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8675B-1390-4435-8380-A8E109611D35}" type="datetimeFigureOut">
              <a:rPr lang="ko-KR" altLang="en-US" smtClean="0"/>
              <a:t>2020-12-30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C3A4C-3F4C-468B-8CE5-E1F72F02CF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1440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8675B-1390-4435-8380-A8E109611D35}" type="datetimeFigureOut">
              <a:rPr lang="ko-KR" altLang="en-US" smtClean="0"/>
              <a:t>2020-12-30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C3A4C-3F4C-468B-8CE5-E1F72F02CF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5223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8675B-1390-4435-8380-A8E109611D35}" type="datetimeFigureOut">
              <a:rPr lang="ko-KR" altLang="en-US" smtClean="0"/>
              <a:t>2020-12-30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C3A4C-3F4C-468B-8CE5-E1F72F02CF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6216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8675B-1390-4435-8380-A8E109611D35}" type="datetimeFigureOut">
              <a:rPr lang="ko-KR" altLang="en-US" smtClean="0"/>
              <a:t>2020-12-30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C3A4C-3F4C-468B-8CE5-E1F72F02CF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1804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8675B-1390-4435-8380-A8E109611D35}" type="datetimeFigureOut">
              <a:rPr lang="ko-KR" altLang="en-US" smtClean="0"/>
              <a:t>2020-12-30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C3A4C-3F4C-468B-8CE5-E1F72F02CF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6405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32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8675B-1390-4435-8380-A8E109611D35}" type="datetimeFigureOut">
              <a:rPr lang="ko-KR" altLang="en-US" smtClean="0"/>
              <a:t>2020-12-30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C3A4C-3F4C-468B-8CE5-E1F72F02CF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66600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6C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0E641-5958-410A-BF92-7AFC71221B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 anchor="ctr"/>
          <a:lstStyle/>
          <a:p>
            <a:r>
              <a:rPr lang="en-US" altLang="ko-KR" dirty="0">
                <a:solidFill>
                  <a:srgbClr val="E0FBFC"/>
                </a:solidFill>
                <a:latin typeface="Doctor Glitch" panose="02000500000000000000" pitchFamily="2" charset="0"/>
              </a:rPr>
              <a:t>Broken</a:t>
            </a:r>
            <a:r>
              <a:rPr lang="en-US" altLang="ko-KR" dirty="0">
                <a:solidFill>
                  <a:srgbClr val="293241"/>
                </a:solidFill>
                <a:latin typeface="Doctor Glitch" panose="02000500000000000000" pitchFamily="2" charset="0"/>
              </a:rPr>
              <a:t> Internet</a:t>
            </a:r>
            <a:endParaRPr lang="ko-KR" altLang="en-US" dirty="0">
              <a:solidFill>
                <a:srgbClr val="293241"/>
              </a:solidFill>
              <a:latin typeface="Doctor Glitch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37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Telephone with solid fill">
            <a:extLst>
              <a:ext uri="{FF2B5EF4-FFF2-40B4-BE49-F238E27FC236}">
                <a16:creationId xmlns:a16="http://schemas.microsoft.com/office/drawing/2014/main" id="{8CA26CE8-9618-464A-8657-9DEFE8D8F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91676" y="-165594"/>
            <a:ext cx="5425491" cy="54254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E7DA09-AC6A-4872-A8B8-AB741781C3E3}"/>
              </a:ext>
            </a:extLst>
          </p:cNvPr>
          <p:cNvSpPr txBox="1"/>
          <p:nvPr/>
        </p:nvSpPr>
        <p:spPr>
          <a:xfrm>
            <a:off x="480232" y="3429000"/>
            <a:ext cx="112315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800" dirty="0">
                <a:solidFill>
                  <a:srgbClr val="E0FBFC"/>
                </a:solidFill>
                <a:latin typeface="Arial Nova" panose="020B0504020202020204" pitchFamily="34" charset="0"/>
              </a:rPr>
              <a:t>How do you play </a:t>
            </a:r>
            <a:r>
              <a:rPr lang="en-US" altLang="ko-KR" sz="4000" dirty="0">
                <a:solidFill>
                  <a:srgbClr val="EE6C4D"/>
                </a:solidFill>
                <a:latin typeface="Doctor Glitch" panose="02000500000000000000" pitchFamily="2" charset="0"/>
              </a:rPr>
              <a:t>Broken Telephone</a:t>
            </a:r>
            <a:r>
              <a:rPr lang="en-US" altLang="ko-KR" sz="4000" dirty="0">
                <a:solidFill>
                  <a:srgbClr val="E0FBFC"/>
                </a:solidFill>
                <a:latin typeface="Arial Nova" panose="020B0504020202020204" pitchFamily="34" charset="0"/>
              </a:rPr>
              <a:t>? </a:t>
            </a:r>
            <a:endParaRPr lang="ko-KR" altLang="en-US" sz="4000" dirty="0">
              <a:solidFill>
                <a:srgbClr val="E0FBFC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20149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E7DA09-AC6A-4872-A8B8-AB741781C3E3}"/>
              </a:ext>
            </a:extLst>
          </p:cNvPr>
          <p:cNvSpPr txBox="1"/>
          <p:nvPr/>
        </p:nvSpPr>
        <p:spPr>
          <a:xfrm>
            <a:off x="578665" y="805721"/>
            <a:ext cx="62744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solidFill>
                  <a:srgbClr val="EE6C4D"/>
                </a:solidFill>
                <a:latin typeface="Doctor Glitch" panose="02000500000000000000" pitchFamily="2" charset="0"/>
              </a:rPr>
              <a:t>Broken Telephone</a:t>
            </a:r>
            <a:r>
              <a:rPr lang="en-US" altLang="ko-KR" sz="4000" dirty="0">
                <a:solidFill>
                  <a:srgbClr val="E0FBFC"/>
                </a:solidFill>
                <a:latin typeface="Arial Nova" panose="020B0504020202020204" pitchFamily="34" charset="0"/>
              </a:rPr>
              <a:t> </a:t>
            </a:r>
            <a:endParaRPr lang="ko-KR" altLang="en-US" sz="4000" dirty="0">
              <a:solidFill>
                <a:srgbClr val="E0FBFC"/>
              </a:solidFill>
              <a:latin typeface="Arial Nova" panose="020B0504020202020204" pitchFamily="34" charset="0"/>
            </a:endParaRPr>
          </a:p>
        </p:txBody>
      </p:sp>
      <p:pic>
        <p:nvPicPr>
          <p:cNvPr id="15" name="Picture 14" descr="Young school girl">
            <a:extLst>
              <a:ext uri="{FF2B5EF4-FFF2-40B4-BE49-F238E27FC236}">
                <a16:creationId xmlns:a16="http://schemas.microsoft.com/office/drawing/2014/main" id="{93607A77-439B-4B93-A616-E97E5971A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374" y="1090442"/>
            <a:ext cx="929473" cy="2896989"/>
          </a:xfrm>
          <a:prstGeom prst="rect">
            <a:avLst/>
          </a:prstGeom>
        </p:spPr>
      </p:pic>
      <p:pic>
        <p:nvPicPr>
          <p:cNvPr id="23" name="Picture 22" descr="Business man standing">
            <a:extLst>
              <a:ext uri="{FF2B5EF4-FFF2-40B4-BE49-F238E27FC236}">
                <a16:creationId xmlns:a16="http://schemas.microsoft.com/office/drawing/2014/main" id="{BC31A9B9-DF62-477A-8338-68F743B9DB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68565" y="201007"/>
            <a:ext cx="1013627" cy="3854918"/>
          </a:xfrm>
          <a:prstGeom prst="rect">
            <a:avLst/>
          </a:prstGeom>
        </p:spPr>
      </p:pic>
      <p:pic>
        <p:nvPicPr>
          <p:cNvPr id="33" name="Picture 32" descr="Woman down">
            <a:extLst>
              <a:ext uri="{FF2B5EF4-FFF2-40B4-BE49-F238E27FC236}">
                <a16:creationId xmlns:a16="http://schemas.microsoft.com/office/drawing/2014/main" id="{BE3B1270-592E-4552-A7B9-2853160866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83933" y="263572"/>
            <a:ext cx="839534" cy="3641049"/>
          </a:xfrm>
          <a:prstGeom prst="rect">
            <a:avLst/>
          </a:prstGeom>
        </p:spPr>
      </p:pic>
      <p:pic>
        <p:nvPicPr>
          <p:cNvPr id="13" name="Picture 12" descr="Young school girl">
            <a:extLst>
              <a:ext uri="{FF2B5EF4-FFF2-40B4-BE49-F238E27FC236}">
                <a16:creationId xmlns:a16="http://schemas.microsoft.com/office/drawing/2014/main" id="{B2733A04-150B-4E39-B749-4BE1D449CE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718" y="1015441"/>
            <a:ext cx="1408617" cy="3046989"/>
          </a:xfrm>
          <a:prstGeom prst="rect">
            <a:avLst/>
          </a:prstGeom>
        </p:spPr>
      </p:pic>
      <p:pic>
        <p:nvPicPr>
          <p:cNvPr id="11" name="Picture 10" descr="Woman explaining">
            <a:extLst>
              <a:ext uri="{FF2B5EF4-FFF2-40B4-BE49-F238E27FC236}">
                <a16:creationId xmlns:a16="http://schemas.microsoft.com/office/drawing/2014/main" id="{617BE31B-9D5A-407B-B25B-ECEFD4C7B7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779" y="263572"/>
            <a:ext cx="1122834" cy="3662413"/>
          </a:xfrm>
          <a:prstGeom prst="rect">
            <a:avLst/>
          </a:prstGeom>
        </p:spPr>
      </p:pic>
      <p:pic>
        <p:nvPicPr>
          <p:cNvPr id="43" name="Picture 42" descr="Business woman foiled">
            <a:extLst>
              <a:ext uri="{FF2B5EF4-FFF2-40B4-BE49-F238E27FC236}">
                <a16:creationId xmlns:a16="http://schemas.microsoft.com/office/drawing/2014/main" id="{ECD5106E-4136-47C8-B27D-8F19C16739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0796" y="263572"/>
            <a:ext cx="1088323" cy="3729789"/>
          </a:xfrm>
          <a:prstGeom prst="rect">
            <a:avLst/>
          </a:prstGeom>
        </p:spPr>
      </p:pic>
      <p:pic>
        <p:nvPicPr>
          <p:cNvPr id="9" name="Picture 8" descr="Business woman explaining">
            <a:extLst>
              <a:ext uri="{FF2B5EF4-FFF2-40B4-BE49-F238E27FC236}">
                <a16:creationId xmlns:a16="http://schemas.microsoft.com/office/drawing/2014/main" id="{58BE1D78-6DAF-476F-94CE-3D19B01A46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738" y="287862"/>
            <a:ext cx="1154936" cy="3729789"/>
          </a:xfrm>
          <a:prstGeom prst="rect">
            <a:avLst/>
          </a:prstGeom>
        </p:spPr>
      </p:pic>
      <p:pic>
        <p:nvPicPr>
          <p:cNvPr id="7" name="Picture 6" descr="Business man communicating">
            <a:extLst>
              <a:ext uri="{FF2B5EF4-FFF2-40B4-BE49-F238E27FC236}">
                <a16:creationId xmlns:a16="http://schemas.microsoft.com/office/drawing/2014/main" id="{1C8F24BA-4910-4C8A-8A21-572F225F5E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652" y="225297"/>
            <a:ext cx="1419673" cy="3854918"/>
          </a:xfrm>
          <a:prstGeom prst="rect">
            <a:avLst/>
          </a:prstGeom>
        </p:spPr>
      </p:pic>
      <p:pic>
        <p:nvPicPr>
          <p:cNvPr id="51" name="Picture 50" descr="Young business man">
            <a:extLst>
              <a:ext uri="{FF2B5EF4-FFF2-40B4-BE49-F238E27FC236}">
                <a16:creationId xmlns:a16="http://schemas.microsoft.com/office/drawing/2014/main" id="{6903945C-D57A-4B62-A1A9-2396D14362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27476" y="382556"/>
            <a:ext cx="1090572" cy="3553298"/>
          </a:xfrm>
          <a:prstGeom prst="rect">
            <a:avLst/>
          </a:prstGeom>
        </p:spPr>
      </p:pic>
      <p:pic>
        <p:nvPicPr>
          <p:cNvPr id="53" name="Picture 52" descr="Young business man">
            <a:extLst>
              <a:ext uri="{FF2B5EF4-FFF2-40B4-BE49-F238E27FC236}">
                <a16:creationId xmlns:a16="http://schemas.microsoft.com/office/drawing/2014/main" id="{68A922B4-8E0D-4B60-9D10-2898C1BA18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756" y="264323"/>
            <a:ext cx="2124914" cy="36616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7CC93F-1F9D-4D18-82C0-43E46BAE3ACF}"/>
              </a:ext>
            </a:extLst>
          </p:cNvPr>
          <p:cNvSpPr txBox="1"/>
          <p:nvPr/>
        </p:nvSpPr>
        <p:spPr>
          <a:xfrm>
            <a:off x="1244230" y="2258008"/>
            <a:ext cx="949426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i="1" dirty="0">
                <a:solidFill>
                  <a:srgbClr val="98C1D9"/>
                </a:solidFill>
                <a:latin typeface="Arial Nova" panose="020B0504020202020204" pitchFamily="34" charset="0"/>
              </a:rPr>
              <a:t>One person </a:t>
            </a:r>
            <a:r>
              <a:rPr lang="en-US" altLang="ko-KR" sz="4800" dirty="0">
                <a:solidFill>
                  <a:srgbClr val="98C1D9"/>
                </a:solidFill>
                <a:latin typeface="Arial Nova" panose="020B0504020202020204" pitchFamily="34" charset="0"/>
              </a:rPr>
              <a:t>gets a message</a:t>
            </a:r>
          </a:p>
          <a:p>
            <a:r>
              <a:rPr lang="en-US" altLang="ko-KR" sz="4800" dirty="0">
                <a:solidFill>
                  <a:srgbClr val="98C1D9"/>
                </a:solidFill>
                <a:latin typeface="Arial Nova" panose="020B0504020202020204" pitchFamily="34" charset="0"/>
              </a:rPr>
              <a:t>They </a:t>
            </a:r>
            <a:r>
              <a:rPr lang="en-US" altLang="ko-KR" sz="4800" b="1" dirty="0">
                <a:solidFill>
                  <a:srgbClr val="E0FBFC"/>
                </a:solidFill>
                <a:latin typeface="Arial Nova" panose="020B0504020202020204" pitchFamily="34" charset="0"/>
              </a:rPr>
              <a:t>whisper</a:t>
            </a:r>
            <a:r>
              <a:rPr lang="en-US" altLang="ko-KR" sz="4800" dirty="0">
                <a:solidFill>
                  <a:srgbClr val="98C1D9"/>
                </a:solidFill>
                <a:latin typeface="Arial Nova" panose="020B0504020202020204" pitchFamily="34" charset="0"/>
              </a:rPr>
              <a:t> to the </a:t>
            </a:r>
            <a:r>
              <a:rPr lang="en-US" altLang="ko-KR" sz="4800" i="1" dirty="0">
                <a:solidFill>
                  <a:srgbClr val="98C1D9"/>
                </a:solidFill>
                <a:latin typeface="Arial Nova" panose="020B0504020202020204" pitchFamily="34" charset="0"/>
              </a:rPr>
              <a:t>next person</a:t>
            </a:r>
          </a:p>
          <a:p>
            <a:r>
              <a:rPr lang="en-US" altLang="ko-KR" sz="4800" dirty="0">
                <a:solidFill>
                  <a:srgbClr val="98C1D9"/>
                </a:solidFill>
                <a:latin typeface="Arial Nova" panose="020B0504020202020204" pitchFamily="34" charset="0"/>
              </a:rPr>
              <a:t>They </a:t>
            </a:r>
            <a:r>
              <a:rPr lang="en-US" altLang="ko-KR" sz="4800" b="1" dirty="0">
                <a:solidFill>
                  <a:srgbClr val="E0FBFC"/>
                </a:solidFill>
                <a:latin typeface="Arial Nova" panose="020B0504020202020204" pitchFamily="34" charset="0"/>
              </a:rPr>
              <a:t>whisper</a:t>
            </a:r>
            <a:r>
              <a:rPr lang="en-US" altLang="ko-KR" sz="4800" dirty="0">
                <a:solidFill>
                  <a:srgbClr val="98C1D9"/>
                </a:solidFill>
                <a:latin typeface="Arial Nova" panose="020B0504020202020204" pitchFamily="34" charset="0"/>
              </a:rPr>
              <a:t> to the </a:t>
            </a:r>
            <a:r>
              <a:rPr lang="en-US" altLang="ko-KR" sz="4800" i="1" dirty="0">
                <a:solidFill>
                  <a:srgbClr val="98C1D9"/>
                </a:solidFill>
                <a:latin typeface="Arial Nova" panose="020B0504020202020204" pitchFamily="34" charset="0"/>
              </a:rPr>
              <a:t>next person</a:t>
            </a:r>
          </a:p>
          <a:p>
            <a:r>
              <a:rPr lang="en-US" altLang="ko-KR" sz="4800" dirty="0">
                <a:solidFill>
                  <a:srgbClr val="98C1D9"/>
                </a:solidFill>
                <a:latin typeface="Arial Nova" panose="020B0504020202020204" pitchFamily="34" charset="0"/>
              </a:rPr>
              <a:t>The </a:t>
            </a:r>
            <a:r>
              <a:rPr lang="en-US" altLang="ko-KR" sz="4800" b="1" dirty="0">
                <a:solidFill>
                  <a:srgbClr val="EE6C4D"/>
                </a:solidFill>
                <a:latin typeface="Arial Nova" panose="020B0504020202020204" pitchFamily="34" charset="0"/>
              </a:rPr>
              <a:t>last person </a:t>
            </a:r>
            <a:r>
              <a:rPr lang="en-US" altLang="ko-KR" sz="4800" dirty="0">
                <a:solidFill>
                  <a:srgbClr val="98C1D9"/>
                </a:solidFill>
                <a:latin typeface="Arial Nova" panose="020B0504020202020204" pitchFamily="34" charset="0"/>
              </a:rPr>
              <a:t>tells the message</a:t>
            </a:r>
            <a:endParaRPr lang="ko-KR" altLang="en-US" sz="4000" dirty="0">
              <a:solidFill>
                <a:srgbClr val="98C1D9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659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6C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Telephone with solid fill">
            <a:extLst>
              <a:ext uri="{FF2B5EF4-FFF2-40B4-BE49-F238E27FC236}">
                <a16:creationId xmlns:a16="http://schemas.microsoft.com/office/drawing/2014/main" id="{7BDD0113-67C6-4179-8BAB-D1949AE86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45720" y="-323850"/>
            <a:ext cx="4450280" cy="4450280"/>
          </a:xfrm>
          <a:prstGeom prst="rect">
            <a:avLst/>
          </a:prstGeom>
        </p:spPr>
      </p:pic>
      <p:pic>
        <p:nvPicPr>
          <p:cNvPr id="3" name="Graphic 2" descr="Download from cloud with solid fill">
            <a:extLst>
              <a:ext uri="{FF2B5EF4-FFF2-40B4-BE49-F238E27FC236}">
                <a16:creationId xmlns:a16="http://schemas.microsoft.com/office/drawing/2014/main" id="{53929BF3-D82B-4E76-AE6E-BB23F5A220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49782" y="3886200"/>
            <a:ext cx="3326991" cy="33269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E7DA09-AC6A-4872-A8B8-AB741781C3E3}"/>
              </a:ext>
            </a:extLst>
          </p:cNvPr>
          <p:cNvSpPr txBox="1"/>
          <p:nvPr/>
        </p:nvSpPr>
        <p:spPr>
          <a:xfrm>
            <a:off x="1915227" y="3403513"/>
            <a:ext cx="84000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800" dirty="0">
                <a:solidFill>
                  <a:srgbClr val="293241"/>
                </a:solidFill>
                <a:latin typeface="Doctor Glitch" panose="02000500000000000000" pitchFamily="2" charset="0"/>
              </a:rPr>
              <a:t>Telephone</a:t>
            </a:r>
            <a:r>
              <a:rPr lang="en-US" altLang="ko-KR" sz="4800" dirty="0">
                <a:solidFill>
                  <a:srgbClr val="E0FBFC"/>
                </a:solidFill>
                <a:latin typeface="Arial Nova" panose="020B0504020202020204" pitchFamily="34" charset="0"/>
              </a:rPr>
              <a:t> vs </a:t>
            </a:r>
            <a:r>
              <a:rPr lang="en-US" altLang="ko-KR" sz="4800" dirty="0">
                <a:solidFill>
                  <a:srgbClr val="293241"/>
                </a:solidFill>
                <a:latin typeface="Doctor Glitch" panose="02000500000000000000" pitchFamily="2" charset="0"/>
              </a:rPr>
              <a:t>internet</a:t>
            </a:r>
            <a:endParaRPr lang="ko-KR" altLang="en-US" sz="4000" dirty="0">
              <a:solidFill>
                <a:srgbClr val="293241"/>
              </a:solidFill>
              <a:latin typeface="Doctor Glitch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468494"/>
      </p:ext>
    </p:extLst>
  </p:cSld>
  <p:clrMapOvr>
    <a:masterClrMapping/>
  </p:clrMapOvr>
  <p:transition spd="slow">
    <p:push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87CC93F-1F9D-4D18-82C0-43E46BAE3ACF}"/>
              </a:ext>
            </a:extLst>
          </p:cNvPr>
          <p:cNvSpPr txBox="1"/>
          <p:nvPr/>
        </p:nvSpPr>
        <p:spPr>
          <a:xfrm>
            <a:off x="1244230" y="2258008"/>
            <a:ext cx="10154831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98C1D9"/>
                </a:solidFill>
                <a:latin typeface="Arial Nova" panose="020B0504020202020204" pitchFamily="34" charset="0"/>
              </a:rPr>
              <a:t>Find a </a:t>
            </a:r>
            <a:r>
              <a:rPr lang="en-US" altLang="ko-KR" sz="4800" b="1" dirty="0">
                <a:solidFill>
                  <a:srgbClr val="EE6C4D"/>
                </a:solidFill>
                <a:latin typeface="Arial Nova" panose="020B0504020202020204" pitchFamily="34" charset="0"/>
              </a:rPr>
              <a:t>partner</a:t>
            </a:r>
          </a:p>
          <a:p>
            <a:r>
              <a:rPr lang="en-US" altLang="ko-KR" sz="4800" i="1" dirty="0">
                <a:solidFill>
                  <a:srgbClr val="3D5A80"/>
                </a:solidFill>
                <a:latin typeface="Arial Nova" panose="020B0504020202020204" pitchFamily="34" charset="0"/>
              </a:rPr>
              <a:t>	What did you do last weekend?</a:t>
            </a:r>
          </a:p>
          <a:p>
            <a:r>
              <a:rPr lang="en-US" altLang="ko-KR" sz="4800" dirty="0">
                <a:solidFill>
                  <a:srgbClr val="98C1D9"/>
                </a:solidFill>
                <a:latin typeface="Arial Nova" panose="020B0504020202020204" pitchFamily="34" charset="0"/>
              </a:rPr>
              <a:t>Find a </a:t>
            </a:r>
            <a:r>
              <a:rPr lang="en-US" altLang="ko-KR" sz="4800" b="1" dirty="0">
                <a:solidFill>
                  <a:srgbClr val="EE6C4D"/>
                </a:solidFill>
                <a:latin typeface="Arial Nova" panose="020B0504020202020204" pitchFamily="34" charset="0"/>
              </a:rPr>
              <a:t>new partner</a:t>
            </a:r>
          </a:p>
          <a:p>
            <a:r>
              <a:rPr lang="en-US" altLang="ko-KR" sz="4000" i="1" dirty="0">
                <a:solidFill>
                  <a:srgbClr val="3D5A80"/>
                </a:solidFill>
                <a:latin typeface="Arial Nova" panose="020B0504020202020204" pitchFamily="34" charset="0"/>
              </a:rPr>
              <a:t>	Tell them about your first partner’s answer</a:t>
            </a:r>
          </a:p>
          <a:p>
            <a:r>
              <a:rPr lang="en-US" altLang="ko-KR" sz="4000" dirty="0">
                <a:solidFill>
                  <a:srgbClr val="98C1D9"/>
                </a:solidFill>
                <a:latin typeface="Arial Nova" panose="020B0504020202020204" pitchFamily="34" charset="0"/>
              </a:rPr>
              <a:t>Find a </a:t>
            </a:r>
            <a:r>
              <a:rPr lang="en-US" altLang="ko-KR" sz="4000" b="1" dirty="0">
                <a:solidFill>
                  <a:srgbClr val="EE6C4D"/>
                </a:solidFill>
                <a:latin typeface="Arial Nova" panose="020B0504020202020204" pitchFamily="34" charset="0"/>
              </a:rPr>
              <a:t>new partner</a:t>
            </a:r>
            <a:r>
              <a:rPr lang="en-US" altLang="ko-KR" sz="4000" dirty="0">
                <a:solidFill>
                  <a:srgbClr val="E0FBFC"/>
                </a:solidFill>
                <a:latin typeface="Arial Nova" panose="020B0504020202020204" pitchFamily="34" charset="0"/>
              </a:rPr>
              <a:t>… </a:t>
            </a:r>
            <a:endParaRPr lang="ko-KR" altLang="en-US" sz="4000" dirty="0">
              <a:solidFill>
                <a:srgbClr val="E0FBFC"/>
              </a:solidFill>
              <a:latin typeface="Arial Nova" panose="020B0504020202020204" pitchFamily="34" charset="0"/>
            </a:endParaRPr>
          </a:p>
        </p:txBody>
      </p:sp>
      <p:pic>
        <p:nvPicPr>
          <p:cNvPr id="6" name="Graphic 5" descr="Social network with solid fill">
            <a:extLst>
              <a:ext uri="{FF2B5EF4-FFF2-40B4-BE49-F238E27FC236}">
                <a16:creationId xmlns:a16="http://schemas.microsoft.com/office/drawing/2014/main" id="{0F8569A4-165C-4F3D-AAD7-56DDDF50DA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24532" y="-259509"/>
            <a:ext cx="3867468" cy="38674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391C98-C2C3-406A-B1D5-A02907D75397}"/>
              </a:ext>
            </a:extLst>
          </p:cNvPr>
          <p:cNvSpPr txBox="1"/>
          <p:nvPr/>
        </p:nvSpPr>
        <p:spPr>
          <a:xfrm>
            <a:off x="649900" y="966339"/>
            <a:ext cx="56717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solidFill>
                  <a:srgbClr val="EE6C4D"/>
                </a:solidFill>
                <a:latin typeface="Doctor Glitch" panose="02000500000000000000" pitchFamily="2" charset="0"/>
              </a:rPr>
              <a:t>Broken internet</a:t>
            </a:r>
            <a:r>
              <a:rPr lang="en-US" altLang="ko-KR" sz="4000" dirty="0">
                <a:solidFill>
                  <a:srgbClr val="E0FBFC"/>
                </a:solidFill>
                <a:latin typeface="Arial Nova" panose="020B0504020202020204" pitchFamily="34" charset="0"/>
              </a:rPr>
              <a:t> </a:t>
            </a:r>
            <a:endParaRPr lang="ko-KR" altLang="en-US" sz="4000" dirty="0">
              <a:solidFill>
                <a:srgbClr val="E0FBFC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3652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Work from home Wi-Fi with solid fill">
            <a:extLst>
              <a:ext uri="{FF2B5EF4-FFF2-40B4-BE49-F238E27FC236}">
                <a16:creationId xmlns:a16="http://schemas.microsoft.com/office/drawing/2014/main" id="{DB79D3FC-3813-4A3F-90BC-3B5451297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42806" y="3229330"/>
            <a:ext cx="3867468" cy="38674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7CC93F-1F9D-4D18-82C0-43E46BAE3ACF}"/>
              </a:ext>
            </a:extLst>
          </p:cNvPr>
          <p:cNvSpPr txBox="1"/>
          <p:nvPr/>
        </p:nvSpPr>
        <p:spPr>
          <a:xfrm>
            <a:off x="750194" y="2612572"/>
            <a:ext cx="1077179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b="1" dirty="0">
                <a:solidFill>
                  <a:srgbClr val="EE6C4D"/>
                </a:solidFill>
                <a:latin typeface="Arial Nova" panose="020B0504020202020204" pitchFamily="34" charset="0"/>
              </a:rPr>
              <a:t>5 minutes </a:t>
            </a:r>
            <a:r>
              <a:rPr lang="en-US" altLang="ko-KR" sz="4800" dirty="0">
                <a:solidFill>
                  <a:srgbClr val="98C1D9"/>
                </a:solidFill>
                <a:latin typeface="Arial Nova" panose="020B0504020202020204" pitchFamily="34" charset="0"/>
              </a:rPr>
              <a:t>with each partner</a:t>
            </a:r>
          </a:p>
          <a:p>
            <a:r>
              <a:rPr lang="en-US" altLang="ko-KR" sz="4800" dirty="0">
                <a:solidFill>
                  <a:srgbClr val="98C1D9"/>
                </a:solidFill>
                <a:latin typeface="Arial Nova" panose="020B0504020202020204" pitchFamily="34" charset="0"/>
              </a:rPr>
              <a:t>Add as many </a:t>
            </a:r>
            <a:r>
              <a:rPr lang="en-US" altLang="ko-KR" sz="4800" b="1" dirty="0">
                <a:solidFill>
                  <a:srgbClr val="E0FBFC"/>
                </a:solidFill>
                <a:latin typeface="Arial Nova" panose="020B0504020202020204" pitchFamily="34" charset="0"/>
              </a:rPr>
              <a:t>details</a:t>
            </a:r>
            <a:r>
              <a:rPr lang="en-US" altLang="ko-KR" sz="4800" dirty="0">
                <a:solidFill>
                  <a:srgbClr val="98C1D9"/>
                </a:solidFill>
                <a:latin typeface="Arial Nova" panose="020B0504020202020204" pitchFamily="34" charset="0"/>
              </a:rPr>
              <a:t> as you remember</a:t>
            </a:r>
          </a:p>
          <a:p>
            <a:r>
              <a:rPr lang="en-US" altLang="ko-KR" sz="4800" b="1" dirty="0">
                <a:solidFill>
                  <a:srgbClr val="E0FBFC"/>
                </a:solidFill>
                <a:latin typeface="Arial Nova" panose="020B0504020202020204" pitchFamily="34" charset="0"/>
              </a:rPr>
              <a:t>Ask</a:t>
            </a:r>
            <a:r>
              <a:rPr lang="en-US" altLang="ko-KR" sz="4800" dirty="0">
                <a:solidFill>
                  <a:srgbClr val="98C1D9"/>
                </a:solidFill>
                <a:latin typeface="Arial Nova" panose="020B0504020202020204" pitchFamily="34" charset="0"/>
              </a:rPr>
              <a:t> questions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B82BBC-1FD7-424B-BC38-E06483F06463}"/>
              </a:ext>
            </a:extLst>
          </p:cNvPr>
          <p:cNvSpPr txBox="1"/>
          <p:nvPr/>
        </p:nvSpPr>
        <p:spPr>
          <a:xfrm>
            <a:off x="649900" y="966339"/>
            <a:ext cx="56717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solidFill>
                  <a:srgbClr val="EE6C4D"/>
                </a:solidFill>
                <a:latin typeface="Doctor Glitch" panose="02000500000000000000" pitchFamily="2" charset="0"/>
              </a:rPr>
              <a:t>Broken internet</a:t>
            </a:r>
            <a:r>
              <a:rPr lang="en-US" altLang="ko-KR" sz="4000" dirty="0">
                <a:solidFill>
                  <a:srgbClr val="E0FBFC"/>
                </a:solidFill>
                <a:latin typeface="Arial Nova" panose="020B0504020202020204" pitchFamily="34" charset="0"/>
              </a:rPr>
              <a:t> </a:t>
            </a:r>
            <a:endParaRPr lang="ko-KR" altLang="en-US" sz="4000" dirty="0">
              <a:solidFill>
                <a:srgbClr val="E0FBFC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852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87CC93F-1F9D-4D18-82C0-43E46BAE3ACF}"/>
              </a:ext>
            </a:extLst>
          </p:cNvPr>
          <p:cNvSpPr txBox="1"/>
          <p:nvPr/>
        </p:nvSpPr>
        <p:spPr>
          <a:xfrm>
            <a:off x="750194" y="2612572"/>
            <a:ext cx="1053083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b="1" dirty="0">
                <a:solidFill>
                  <a:srgbClr val="E0FBFC"/>
                </a:solidFill>
                <a:latin typeface="Arial Nova" panose="020B0504020202020204" pitchFamily="34" charset="0"/>
              </a:rPr>
              <a:t>At the end</a:t>
            </a:r>
            <a:r>
              <a:rPr lang="en-US" altLang="ko-KR" sz="4800" dirty="0">
                <a:solidFill>
                  <a:srgbClr val="98C1D9"/>
                </a:solidFill>
                <a:latin typeface="Arial Nova" panose="020B0504020202020204" pitchFamily="34" charset="0"/>
              </a:rPr>
              <a:t>, we will hear your stories.  </a:t>
            </a:r>
          </a:p>
          <a:p>
            <a:r>
              <a:rPr lang="en-US" altLang="ko-KR" sz="4800" dirty="0">
                <a:solidFill>
                  <a:srgbClr val="98C1D9"/>
                </a:solidFill>
                <a:latin typeface="Arial Nova" panose="020B0504020202020204" pitchFamily="34" charset="0"/>
              </a:rPr>
              <a:t>How </a:t>
            </a:r>
            <a:r>
              <a:rPr lang="en-US" altLang="ko-KR" sz="4800" dirty="0">
                <a:solidFill>
                  <a:srgbClr val="EE6C4D"/>
                </a:solidFill>
                <a:latin typeface="Arial Nova" panose="020B0504020202020204" pitchFamily="34" charset="0"/>
              </a:rPr>
              <a:t>accurate</a:t>
            </a:r>
            <a:r>
              <a:rPr lang="en-US" altLang="ko-KR" sz="4800" dirty="0">
                <a:solidFill>
                  <a:srgbClr val="98C1D9"/>
                </a:solidFill>
                <a:latin typeface="Arial Nova" panose="020B0504020202020204" pitchFamily="34" charset="0"/>
              </a:rPr>
              <a:t> were they? </a:t>
            </a:r>
          </a:p>
        </p:txBody>
      </p:sp>
      <p:pic>
        <p:nvPicPr>
          <p:cNvPr id="9" name="Graphic 8" descr="Wireless with solid fill">
            <a:extLst>
              <a:ext uri="{FF2B5EF4-FFF2-40B4-BE49-F238E27FC236}">
                <a16:creationId xmlns:a16="http://schemas.microsoft.com/office/drawing/2014/main" id="{770CF2D0-9B84-40A2-B32B-3CCB9E7AE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9948" y="4008977"/>
            <a:ext cx="2936628" cy="29366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FBB3C3-F757-4943-92D9-C87AD301E061}"/>
              </a:ext>
            </a:extLst>
          </p:cNvPr>
          <p:cNvSpPr txBox="1"/>
          <p:nvPr/>
        </p:nvSpPr>
        <p:spPr>
          <a:xfrm>
            <a:off x="649900" y="966339"/>
            <a:ext cx="56717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solidFill>
                  <a:srgbClr val="EE6C4D"/>
                </a:solidFill>
                <a:latin typeface="Doctor Glitch" panose="02000500000000000000" pitchFamily="2" charset="0"/>
              </a:rPr>
              <a:t>Broken internet</a:t>
            </a:r>
            <a:r>
              <a:rPr lang="en-US" altLang="ko-KR" sz="4000" dirty="0">
                <a:solidFill>
                  <a:srgbClr val="E0FBFC"/>
                </a:solidFill>
                <a:latin typeface="Arial Nova" panose="020B0504020202020204" pitchFamily="34" charset="0"/>
              </a:rPr>
              <a:t> </a:t>
            </a:r>
            <a:endParaRPr lang="ko-KR" altLang="en-US" sz="4000" dirty="0">
              <a:solidFill>
                <a:srgbClr val="E0FBFC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086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</TotalTime>
  <Words>100</Words>
  <Application>Microsoft Office PowerPoint</Application>
  <PresentationFormat>Widescreen</PresentationFormat>
  <Paragraphs>21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Calibri Light</vt:lpstr>
      <vt:lpstr>Doctor Glitch</vt:lpstr>
      <vt:lpstr>Calibri</vt:lpstr>
      <vt:lpstr>Arial Nova</vt:lpstr>
      <vt:lpstr>Arial</vt:lpstr>
      <vt:lpstr>Office Theme</vt:lpstr>
      <vt:lpstr>Broken Internet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Broken Internet</dc:title>
  <dc:creator>tim schilstra</dc:creator>
  <cp:lastModifiedBy>tim schilstra</cp:lastModifiedBy>
  <cp:revision>11</cp:revision>
  <dcterms:created xsi:type="dcterms:W3CDTF">2020-12-29T08:04:11Z</dcterms:created>
  <dcterms:modified xsi:type="dcterms:W3CDTF">2020-12-30T05:49:18Z</dcterms:modified>
</cp:coreProperties>
</file>