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84" r:id="rId2"/>
    <p:sldId id="285" r:id="rId3"/>
    <p:sldId id="286" r:id="rId4"/>
    <p:sldId id="289" r:id="rId5"/>
    <p:sldId id="293" r:id="rId6"/>
    <p:sldId id="304" r:id="rId7"/>
    <p:sldId id="294" r:id="rId8"/>
    <p:sldId id="305" r:id="rId9"/>
    <p:sldId id="296" r:id="rId10"/>
    <p:sldId id="306" r:id="rId11"/>
    <p:sldId id="297" r:id="rId12"/>
    <p:sldId id="307" r:id="rId13"/>
    <p:sldId id="295" r:id="rId14"/>
    <p:sldId id="308" r:id="rId15"/>
    <p:sldId id="287" r:id="rId16"/>
    <p:sldId id="302" r:id="rId17"/>
    <p:sldId id="303" r:id="rId18"/>
    <p:sldId id="313" r:id="rId19"/>
    <p:sldId id="309" r:id="rId20"/>
    <p:sldId id="317" r:id="rId21"/>
    <p:sldId id="310" r:id="rId22"/>
    <p:sldId id="315" r:id="rId23"/>
    <p:sldId id="311" r:id="rId24"/>
    <p:sldId id="316" r:id="rId25"/>
    <p:sldId id="312" r:id="rId26"/>
    <p:sldId id="301" r:id="rId27"/>
    <p:sldId id="290" r:id="rId28"/>
    <p:sldId id="266" r:id="rId29"/>
    <p:sldId id="319" r:id="rId30"/>
    <p:sldId id="291" r:id="rId31"/>
    <p:sldId id="276" r:id="rId32"/>
    <p:sldId id="318" r:id="rId33"/>
    <p:sldId id="270" r:id="rId3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7ED"/>
    <a:srgbClr val="F6DF6A"/>
    <a:srgbClr val="F2CE1C"/>
    <a:srgbClr val="FFFFFF"/>
    <a:srgbClr val="DEA9FF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75" d="100"/>
          <a:sy n="75" d="100"/>
        </p:scale>
        <p:origin x="82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E0D81-2B83-4AA2-9BFF-BD1040B482D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420C-1246-412C-9FA7-F2ABCF2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a game of rock/scissor/paper</a:t>
            </a:r>
          </a:p>
          <a:p>
            <a:pPr fontAlgn="base" latinLnBrk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-Winner will ask questions and loser will answer the question.</a:t>
            </a:r>
          </a:p>
          <a:p>
            <a:r>
              <a:rPr lang="en-US"/>
              <a:t>Best out of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420C-1246-412C-9FA7-F2ABCF2614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a game of rock/scissor/paper</a:t>
            </a:r>
          </a:p>
          <a:p>
            <a:pPr fontAlgn="base" latinLnBrk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-Winner will ask questions and loser will answer the question.</a:t>
            </a:r>
          </a:p>
          <a:p>
            <a:r>
              <a:rPr lang="en-US"/>
              <a:t>Best out of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420C-1246-412C-9FA7-F2ABCF2614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4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4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7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5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9216-E79D-47FB-87B4-C02177E0A6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4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A6E030-579F-46EE-8097-4B48D4DEA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2" b="84"/>
          <a:stretch/>
        </p:blipFill>
        <p:spPr>
          <a:xfrm>
            <a:off x="0" y="18143"/>
            <a:ext cx="12159746" cy="6839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0A6C70-407A-4BA4-994E-34CEEE82D231}"/>
              </a:ext>
            </a:extLst>
          </p:cNvPr>
          <p:cNvSpPr txBox="1"/>
          <p:nvPr/>
        </p:nvSpPr>
        <p:spPr>
          <a:xfrm>
            <a:off x="715793" y="1155553"/>
            <a:ext cx="93861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n w="38100">
                  <a:solidFill>
                    <a:srgbClr val="FFFFFF"/>
                  </a:solidFill>
                </a:ln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70D1B-806B-4C29-A9BF-19780D81BB0F}"/>
              </a:ext>
            </a:extLst>
          </p:cNvPr>
          <p:cNvSpPr txBox="1"/>
          <p:nvPr/>
        </p:nvSpPr>
        <p:spPr>
          <a:xfrm>
            <a:off x="2293257" y="3267382"/>
            <a:ext cx="5750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3C688-6F95-40E6-BC8C-E4EB3A625D0A}"/>
              </a:ext>
            </a:extLst>
          </p:cNvPr>
          <p:cNvSpPr txBox="1"/>
          <p:nvPr/>
        </p:nvSpPr>
        <p:spPr>
          <a:xfrm>
            <a:off x="-122395" y="593860"/>
            <a:ext cx="124532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ln w="762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8C0AD-C111-4F7E-88C0-8A6E51C6E647}"/>
              </a:ext>
            </a:extLst>
          </p:cNvPr>
          <p:cNvSpPr txBox="1"/>
          <p:nvPr/>
        </p:nvSpPr>
        <p:spPr>
          <a:xfrm>
            <a:off x="49055" y="3959047"/>
            <a:ext cx="60158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B426A-5062-4FB9-B6F8-BEC853DC89F5}"/>
              </a:ext>
            </a:extLst>
          </p:cNvPr>
          <p:cNvSpPr txBox="1"/>
          <p:nvPr/>
        </p:nvSpPr>
        <p:spPr>
          <a:xfrm>
            <a:off x="5634394" y="3959047"/>
            <a:ext cx="60158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spc="-300" dirty="0"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5382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ac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68B90-9242-49A6-B14E-576DEF330EF9}"/>
              </a:ext>
            </a:extLst>
          </p:cNvPr>
          <p:cNvSpPr txBox="1"/>
          <p:nvPr/>
        </p:nvSpPr>
        <p:spPr>
          <a:xfrm>
            <a:off x="287020" y="359906"/>
            <a:ext cx="11617960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do you </a:t>
            </a:r>
            <a:r>
              <a:rPr lang="en-US" sz="13800" dirty="0">
                <a:solidFill>
                  <a:srgbClr val="F6DF6A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live</a:t>
            </a:r>
            <a:r>
              <a:rPr lang="en-US" sz="138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CF413-6DCC-4961-9A49-5028C374971A}"/>
              </a:ext>
            </a:extLst>
          </p:cNvPr>
          <p:cNvSpPr txBox="1"/>
          <p:nvPr/>
        </p:nvSpPr>
        <p:spPr>
          <a:xfrm>
            <a:off x="3349096" y="5201920"/>
            <a:ext cx="549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solidFill>
                  <a:srgbClr val="DEA9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live in ________.</a:t>
            </a:r>
            <a:endParaRPr lang="ko-KR" altLang="en-US" sz="5400" dirty="0">
              <a:solidFill>
                <a:srgbClr val="DEA9FF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68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971123" y="2491346"/>
            <a:ext cx="5961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work at </a:t>
            </a:r>
            <a:r>
              <a:rPr lang="en-US" altLang="ko-KR" sz="66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COEILI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CBF8A46-4A69-4756-BF6F-9437534F2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5" r="3055"/>
          <a:stretch/>
        </p:blipFill>
        <p:spPr bwMode="auto">
          <a:xfrm>
            <a:off x="7632699" y="0"/>
            <a:ext cx="4559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68B90-9242-49A6-B14E-576DEF330EF9}"/>
              </a:ext>
            </a:extLst>
          </p:cNvPr>
          <p:cNvSpPr txBox="1"/>
          <p:nvPr/>
        </p:nvSpPr>
        <p:spPr>
          <a:xfrm>
            <a:off x="287020" y="359906"/>
            <a:ext cx="11617960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</a:t>
            </a:r>
            <a:r>
              <a:rPr lang="en-US" sz="13800" dirty="0">
                <a:solidFill>
                  <a:srgbClr val="F6DF6A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grade</a:t>
            </a:r>
            <a:r>
              <a:rPr lang="en-US" sz="138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are you in?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CF413-6DCC-4961-9A49-5028C374971A}"/>
              </a:ext>
            </a:extLst>
          </p:cNvPr>
          <p:cNvSpPr txBox="1"/>
          <p:nvPr/>
        </p:nvSpPr>
        <p:spPr>
          <a:xfrm>
            <a:off x="2925905" y="5201920"/>
            <a:ext cx="634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solidFill>
                  <a:srgbClr val="DEA9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am in _____ grade.</a:t>
            </a:r>
            <a:endParaRPr lang="ko-KR" altLang="en-US" sz="5400" dirty="0">
              <a:solidFill>
                <a:srgbClr val="DEA9FF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37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7760612" y="2650004"/>
            <a:ext cx="45085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My favorite subject is </a:t>
            </a:r>
            <a:r>
              <a:rPr lang="en-US" altLang="ko-KR" sz="66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science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</p:txBody>
      </p:sp>
      <p:pic>
        <p:nvPicPr>
          <p:cNvPr id="2050" name="Picture 2" descr="A-Level Biology – Minhaj College Manchester">
            <a:extLst>
              <a:ext uri="{FF2B5EF4-FFF2-40B4-BE49-F238E27FC236}">
                <a16:creationId xmlns:a16="http://schemas.microsoft.com/office/drawing/2014/main" id="{549E1BB4-6604-4DF7-AFF9-91CE82DDA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r="18636"/>
          <a:stretch/>
        </p:blipFill>
        <p:spPr bwMode="auto">
          <a:xfrm>
            <a:off x="-57786" y="0"/>
            <a:ext cx="81403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68B90-9242-49A6-B14E-576DEF330EF9}"/>
              </a:ext>
            </a:extLst>
          </p:cNvPr>
          <p:cNvSpPr txBox="1"/>
          <p:nvPr/>
        </p:nvSpPr>
        <p:spPr>
          <a:xfrm>
            <a:off x="0" y="713849"/>
            <a:ext cx="12192000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your favorite </a:t>
            </a:r>
            <a:r>
              <a:rPr lang="en-US" sz="11500" dirty="0">
                <a:solidFill>
                  <a:srgbClr val="F6DF6A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subject</a:t>
            </a:r>
            <a:r>
              <a:rPr lang="en-US" sz="115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CF413-6DCC-4961-9A49-5028C374971A}"/>
              </a:ext>
            </a:extLst>
          </p:cNvPr>
          <p:cNvSpPr txBox="1"/>
          <p:nvPr/>
        </p:nvSpPr>
        <p:spPr>
          <a:xfrm>
            <a:off x="1540915" y="5201920"/>
            <a:ext cx="911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solidFill>
                  <a:srgbClr val="DEA9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My favorite subject is ______.</a:t>
            </a:r>
            <a:endParaRPr lang="ko-KR" altLang="en-US" sz="5400" dirty="0">
              <a:solidFill>
                <a:srgbClr val="DEA9FF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04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0CF77-4F4C-49EE-ACC4-E8E59DD3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01" b="99921" l="2109" r="91322">
                        <a14:foregroundMark x1="5596" y1="45685" x2="6083" y2="60649"/>
                        <a14:foregroundMark x1="6083" y1="60649" x2="11030" y2="66587"/>
                        <a14:foregroundMark x1="11030" y1="66587" x2="13382" y2="67063"/>
                        <a14:foregroundMark x1="7056" y1="66033" x2="2758" y2="51465"/>
                        <a14:foregroundMark x1="2758" y1="51465" x2="3406" y2="45685"/>
                        <a14:foregroundMark x1="2109" y1="46160" x2="2109" y2="46160"/>
                        <a14:foregroundMark x1="7056" y1="66271" x2="11192" y2="72367"/>
                        <a14:foregroundMark x1="8597" y1="73634" x2="11436" y2="88044"/>
                        <a14:foregroundMark x1="11436" y1="88044" x2="16951" y2="93508"/>
                        <a14:foregroundMark x1="16951" y1="93508" x2="24899" y2="91449"/>
                        <a14:foregroundMark x1="24899" y1="91449" x2="27899" y2="88915"/>
                        <a14:foregroundMark x1="12084" y1="92478" x2="13382" y2="93112"/>
                        <a14:foregroundMark x1="91646" y1="81077" x2="25304" y2="92241"/>
                        <a14:foregroundMark x1="90349" y1="82502" x2="90349" y2="82502"/>
                        <a14:foregroundMark x1="53447" y1="89549" x2="53285" y2="98416"/>
                        <a14:foregroundMark x1="24655" y1="13935" x2="26764" y2="15677"/>
                        <a14:foregroundMark x1="30251" y1="17340" x2="30251" y2="17340"/>
                        <a14:foregroundMark x1="28792" y1="15835" x2="32441" y2="17815"/>
                        <a14:foregroundMark x1="31387" y1="10135" x2="34631" y2="15044"/>
                        <a14:foregroundMark x1="40876" y1="14173" x2="39822" y2="8472"/>
                        <a14:foregroundMark x1="45661" y1="14173" x2="46959" y2="7601"/>
                        <a14:foregroundMark x1="50689" y1="13777" x2="54096" y2="9501"/>
                        <a14:foregroundMark x1="37226" y1="25812" x2="38929" y2="33650"/>
                        <a14:foregroundMark x1="49554" y1="95645" x2="50041" y2="99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1489" y="-806337"/>
            <a:ext cx="7482286" cy="7664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55EBA-ACC7-43AE-8949-3866167042A7}"/>
              </a:ext>
            </a:extLst>
          </p:cNvPr>
          <p:cNvSpPr txBox="1"/>
          <p:nvPr/>
        </p:nvSpPr>
        <p:spPr>
          <a:xfrm>
            <a:off x="6096000" y="197346"/>
            <a:ext cx="598829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True</a:t>
            </a:r>
            <a:r>
              <a:rPr lang="en-US" altLang="ko-KR" sz="13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</a:t>
            </a:r>
            <a:r>
              <a:rPr lang="en-US" altLang="ko-KR" sz="9600" b="1" i="1" dirty="0">
                <a:solidFill>
                  <a:srgbClr val="DEA9FF"/>
                </a:solidFill>
                <a:latin typeface="Avenir Next LT Pro" panose="020B0504020202020204" pitchFamily="34" charset="0"/>
              </a:rPr>
              <a:t>and</a:t>
            </a:r>
            <a:r>
              <a:rPr lang="en-US" altLang="ko-KR" sz="13800" b="1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en-US" altLang="ko-KR" sz="138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False</a:t>
            </a:r>
            <a:endParaRPr lang="ko-KR" altLang="en-US" sz="13800" b="1" dirty="0">
              <a:ln w="38100">
                <a:solidFill>
                  <a:srgbClr val="FFFFFF"/>
                </a:solidFill>
              </a:ln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16212-F084-4404-B5C2-BEA3EC09A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80" b="99631" l="3986" r="95471">
                        <a14:foregroundMark x1="7246" y1="15129" x2="23007" y2="39852"/>
                        <a14:foregroundMark x1="23007" y1="39852" x2="25906" y2="46863"/>
                        <a14:foregroundMark x1="25906" y1="46863" x2="26630" y2="49815"/>
                        <a14:foregroundMark x1="17754" y1="66421" x2="17754" y2="66421"/>
                        <a14:foregroundMark x1="12862" y1="59410" x2="6703" y2="54982"/>
                        <a14:foregroundMark x1="4288" y1="49077" x2="4137" y2="48708"/>
                        <a14:foregroundMark x1="6703" y1="54982" x2="4288" y2="49077"/>
                        <a14:foregroundMark x1="25181" y1="47970" x2="20109" y2="57934"/>
                        <a14:foregroundMark x1="33152" y1="84133" x2="34783" y2="84133"/>
                        <a14:foregroundMark x1="57246" y1="89299" x2="57246" y2="89299"/>
                        <a14:foregroundMark x1="52174" y1="51661" x2="52174" y2="51661"/>
                        <a14:foregroundMark x1="86232" y1="41328" x2="86232" y2="41328"/>
                        <a14:foregroundMark x1="79529" y1="23985" x2="79529" y2="23985"/>
                        <a14:foregroundMark x1="75906" y1="26199" x2="75906" y2="29889"/>
                        <a14:foregroundMark x1="78986" y1="72325" x2="82428" y2="22878"/>
                        <a14:foregroundMark x1="90036" y1="59410" x2="89855" y2="29889"/>
                        <a14:foregroundMark x1="86413" y1="22140" x2="81159" y2="18819"/>
                        <a14:foregroundMark x1="81159" y1="18819" x2="76268" y2="18819"/>
                        <a14:foregroundMark x1="76268" y1="18819" x2="73551" y2="29520"/>
                        <a14:foregroundMark x1="73551" y1="29520" x2="73007" y2="42435"/>
                        <a14:foregroundMark x1="73007" y1="42435" x2="78804" y2="47970"/>
                        <a14:foregroundMark x1="78804" y1="47970" x2="83152" y2="47232"/>
                        <a14:foregroundMark x1="83152" y1="47232" x2="87862" y2="41697"/>
                        <a14:foregroundMark x1="87862" y1="41697" x2="87138" y2="22878"/>
                        <a14:foregroundMark x1="87138" y1="22878" x2="84058" y2="18450"/>
                        <a14:foregroundMark x1="92210" y1="25830" x2="91667" y2="49077"/>
                        <a14:foregroundMark x1="91667" y1="49077" x2="89312" y2="55351"/>
                        <a14:foregroundMark x1="94203" y1="35793" x2="95652" y2="26937"/>
                        <a14:foregroundMark x1="95652" y1="26937" x2="95652" y2="26937"/>
                        <a14:foregroundMark x1="69928" y1="84133" x2="31703" y2="85609"/>
                        <a14:foregroundMark x1="31703" y1="85609" x2="21196" y2="79705"/>
                        <a14:foregroundMark x1="48007" y1="28782" x2="42754" y2="41697"/>
                        <a14:foregroundMark x1="42754" y1="41697" x2="41486" y2="51661"/>
                        <a14:foregroundMark x1="41486" y1="51661" x2="43659" y2="63469"/>
                        <a14:foregroundMark x1="43659" y1="63469" x2="48551" y2="67528"/>
                        <a14:foregroundMark x1="48551" y1="67528" x2="53986" y2="64207"/>
                        <a14:foregroundMark x1="53986" y1="64207" x2="57971" y2="53137"/>
                        <a14:foregroundMark x1="57971" y1="53137" x2="55072" y2="40221"/>
                        <a14:foregroundMark x1="55072" y1="40221" x2="46196" y2="23985"/>
                        <a14:foregroundMark x1="46196" y1="23985" x2="46196" y2="23985"/>
                        <a14:foregroundMark x1="43478" y1="97048" x2="50725" y2="97048"/>
                        <a14:foregroundMark x1="41123" y1="69004" x2="41123" y2="69004"/>
                        <a14:foregroundMark x1="38406" y1="59041" x2="36957" y2="49446"/>
                        <a14:foregroundMark x1="36957" y1="49446" x2="37319" y2="39483"/>
                        <a14:foregroundMark x1="37319" y1="39483" x2="39855" y2="31734"/>
                        <a14:foregroundMark x1="39855" y1="31734" x2="43478" y2="26199"/>
                        <a14:foregroundMark x1="21920" y1="16236" x2="25543" y2="21771"/>
                        <a14:foregroundMark x1="25543" y1="21771" x2="25543" y2="21771"/>
                        <a14:foregroundMark x1="60688" y1="32103" x2="57065" y2="25461"/>
                        <a14:foregroundMark x1="57065" y1="25461" x2="53080" y2="21771"/>
                        <a14:foregroundMark x1="53080" y1="21771" x2="47464" y2="21033"/>
                        <a14:foregroundMark x1="60688" y1="34686" x2="61957" y2="43542"/>
                        <a14:foregroundMark x1="61957" y1="43542" x2="61594" y2="53875"/>
                        <a14:foregroundMark x1="61594" y1="53875" x2="60507" y2="60517"/>
                        <a14:foregroundMark x1="59239" y1="64945" x2="54710" y2="71218"/>
                        <a14:foregroundMark x1="60688" y1="99631" x2="64312" y2="95941"/>
                        <a14:foregroundMark x1="19203" y1="85978" x2="19203" y2="85978"/>
                        <a14:foregroundMark x1="26993" y1="92251" x2="35870" y2="94096"/>
                        <a14:foregroundMark x1="88225" y1="65683" x2="88225" y2="65683"/>
                        <a14:foregroundMark x1="92029" y1="67897" x2="84964" y2="64576"/>
                        <a14:foregroundMark x1="92754" y1="64576" x2="95471" y2="40590"/>
                        <a14:foregroundMark x1="77536" y1="61255" x2="68659" y2="57196"/>
                        <a14:foregroundMark x1="91848" y1="15129" x2="88768" y2="13653"/>
                        <a14:backgroundMark x1="98370" y1="23985" x2="98732" y2="20664"/>
                        <a14:backgroundMark x1="3442" y1="47970" x2="3442" y2="47970"/>
                        <a14:backgroundMark x1="3623" y1="47601" x2="3623" y2="48708"/>
                        <a14:backgroundMark x1="3804" y1="49077" x2="3804" y2="49077"/>
                        <a14:backgroundMark x1="98732" y1="20664" x2="98732" y2="206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193" y="1389096"/>
            <a:ext cx="11139613" cy="546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5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America? | Pittsburgh Post-Gazette">
            <a:extLst>
              <a:ext uri="{FF2B5EF4-FFF2-40B4-BE49-F238E27FC236}">
                <a16:creationId xmlns:a16="http://schemas.microsoft.com/office/drawing/2014/main" id="{AB220B49-B95B-4455-90EF-D8290AA45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r="-1685"/>
          <a:stretch/>
        </p:blipFill>
        <p:spPr bwMode="auto">
          <a:xfrm>
            <a:off x="1196975" y="0"/>
            <a:ext cx="979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99F7B-E526-458E-845F-3B592C7D88D6}"/>
              </a:ext>
            </a:extLst>
          </p:cNvPr>
          <p:cNvSpPr txBox="1"/>
          <p:nvPr/>
        </p:nvSpPr>
        <p:spPr>
          <a:xfrm>
            <a:off x="287020" y="1259175"/>
            <a:ext cx="11617960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am from 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America.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FCC09-6F8C-4964-A36F-683D163E3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80" b="99631" l="3986" r="95471">
                        <a14:foregroundMark x1="33152" y1="84133" x2="34783" y2="84133"/>
                        <a14:foregroundMark x1="57246" y1="89299" x2="57246" y2="89299"/>
                        <a14:foregroundMark x1="52174" y1="51661" x2="52174" y2="51661"/>
                        <a14:foregroundMark x1="86232" y1="41328" x2="86232" y2="41328"/>
                        <a14:foregroundMark x1="79529" y1="23985" x2="79529" y2="23985"/>
                        <a14:foregroundMark x1="75906" y1="26199" x2="75906" y2="29889"/>
                        <a14:foregroundMark x1="78986" y1="72325" x2="82428" y2="22878"/>
                        <a14:foregroundMark x1="90036" y1="59410" x2="89855" y2="29889"/>
                        <a14:foregroundMark x1="86413" y1="22140" x2="81159" y2="18819"/>
                        <a14:foregroundMark x1="81159" y1="18819" x2="76268" y2="18819"/>
                        <a14:foregroundMark x1="76268" y1="18819" x2="73551" y2="29520"/>
                        <a14:foregroundMark x1="73551" y1="29520" x2="73007" y2="42435"/>
                        <a14:foregroundMark x1="73007" y1="42435" x2="78804" y2="47970"/>
                        <a14:foregroundMark x1="78804" y1="47970" x2="83152" y2="47232"/>
                        <a14:foregroundMark x1="83152" y1="47232" x2="87862" y2="41697"/>
                        <a14:foregroundMark x1="87862" y1="41697" x2="87138" y2="22878"/>
                        <a14:foregroundMark x1="87138" y1="22878" x2="84058" y2="18450"/>
                        <a14:foregroundMark x1="92210" y1="25830" x2="91667" y2="49077"/>
                        <a14:foregroundMark x1="91667" y1="49077" x2="89312" y2="55351"/>
                        <a14:foregroundMark x1="94203" y1="35793" x2="95652" y2="26937"/>
                        <a14:foregroundMark x1="95652" y1="26937" x2="95652" y2="26937"/>
                        <a14:foregroundMark x1="69928" y1="84133" x2="31703" y2="85609"/>
                        <a14:foregroundMark x1="31703" y1="85609" x2="21196" y2="79705"/>
                        <a14:foregroundMark x1="48007" y1="28782" x2="42754" y2="41697"/>
                        <a14:foregroundMark x1="42754" y1="41697" x2="41486" y2="51661"/>
                        <a14:foregroundMark x1="41486" y1="51661" x2="43659" y2="63469"/>
                        <a14:foregroundMark x1="43659" y1="63469" x2="48551" y2="67528"/>
                        <a14:foregroundMark x1="48551" y1="67528" x2="53986" y2="64207"/>
                        <a14:foregroundMark x1="53986" y1="64207" x2="57971" y2="53137"/>
                        <a14:foregroundMark x1="57971" y1="53137" x2="55072" y2="40221"/>
                        <a14:foregroundMark x1="55072" y1="40221" x2="46196" y2="23985"/>
                        <a14:foregroundMark x1="46196" y1="23985" x2="46196" y2="23985"/>
                        <a14:foregroundMark x1="43478" y1="97048" x2="50725" y2="97048"/>
                        <a14:foregroundMark x1="41123" y1="69004" x2="41123" y2="69004"/>
                        <a14:foregroundMark x1="38406" y1="59041" x2="36957" y2="49446"/>
                        <a14:foregroundMark x1="36957" y1="49446" x2="37319" y2="39483"/>
                        <a14:foregroundMark x1="37319" y1="39483" x2="39855" y2="31734"/>
                        <a14:foregroundMark x1="39855" y1="31734" x2="43478" y2="26199"/>
                        <a14:foregroundMark x1="60688" y1="32103" x2="57065" y2="25461"/>
                        <a14:foregroundMark x1="57065" y1="25461" x2="53080" y2="21771"/>
                        <a14:foregroundMark x1="53080" y1="21771" x2="47464" y2="21033"/>
                        <a14:foregroundMark x1="60688" y1="34686" x2="61957" y2="43542"/>
                        <a14:foregroundMark x1="61957" y1="43542" x2="61594" y2="53875"/>
                        <a14:foregroundMark x1="61594" y1="53875" x2="60507" y2="60517"/>
                        <a14:foregroundMark x1="59239" y1="64945" x2="54710" y2="71218"/>
                        <a14:foregroundMark x1="60688" y1="99631" x2="64312" y2="95941"/>
                        <a14:foregroundMark x1="19203" y1="85978" x2="19203" y2="85978"/>
                        <a14:foregroundMark x1="26993" y1="92251" x2="35870" y2="94096"/>
                        <a14:foregroundMark x1="88225" y1="65683" x2="88225" y2="65683"/>
                        <a14:foregroundMark x1="92029" y1="67897" x2="84964" y2="64576"/>
                        <a14:foregroundMark x1="92754" y1="64576" x2="95471" y2="40590"/>
                        <a14:foregroundMark x1="77536" y1="61255" x2="68659" y2="57196"/>
                        <a14:foregroundMark x1="91848" y1="15129" x2="88768" y2="13653"/>
                        <a14:backgroundMark x1="98370" y1="23985" x2="98732" y2="20664"/>
                        <a14:backgroundMark x1="3442" y1="47970" x2="3442" y2="47970"/>
                        <a14:backgroundMark x1="3623" y1="47601" x2="3623" y2="48708"/>
                        <a14:backgroundMark x1="3804" y1="49077" x2="3804" y2="49077"/>
                        <a14:backgroundMark x1="98732" y1="20664" x2="98732" y2="20664"/>
                        <a14:backgroundMark x1="28261" y1="17343" x2="16667" y2="45018"/>
                        <a14:backgroundMark x1="28080" y1="42435" x2="23732" y2="54982"/>
                        <a14:backgroundMark x1="23732" y1="54982" x2="17210" y2="64576"/>
                        <a14:backgroundMark x1="19022" y1="66790" x2="16304" y2="68635"/>
                        <a14:backgroundMark x1="12319" y1="58303" x2="7971" y2="29889"/>
                        <a14:backgroundMark x1="7971" y1="29889" x2="7971" y2="29889"/>
                        <a14:backgroundMark x1="7790" y1="12546" x2="1993" y2="51661"/>
                        <a14:backgroundMark x1="1993" y1="51661" x2="1993" y2="52399"/>
                        <a14:backgroundMark x1="5978" y1="44649" x2="8333" y2="62731"/>
                        <a14:backgroundMark x1="7790" y1="67159" x2="12862" y2="41328"/>
                        <a14:backgroundMark x1="12862" y1="41328" x2="13225" y2="28413"/>
                        <a14:backgroundMark x1="17210" y1="21771" x2="12862" y2="24354"/>
                        <a14:backgroundMark x1="8696" y1="21402" x2="11957" y2="18819"/>
                        <a14:backgroundMark x1="10507" y1="25092" x2="9964" y2="31365"/>
                        <a14:backgroundMark x1="16667" y1="29520" x2="18478" y2="26568"/>
                        <a14:backgroundMark x1="22826" y1="16974" x2="21739" y2="14022"/>
                        <a14:backgroundMark x1="21196" y1="14391" x2="25000" y2="19926"/>
                        <a14:backgroundMark x1="24094" y1="39483" x2="24275" y2="36531"/>
                        <a14:backgroundMark x1="24275" y1="35424" x2="23188" y2="45756"/>
                        <a14:backgroundMark x1="23188" y1="45756" x2="20471" y2="55351"/>
                        <a14:backgroundMark x1="20471" y1="55351" x2="13768" y2="59041"/>
                        <a14:backgroundMark x1="13768" y1="59041" x2="16304" y2="51292"/>
                        <a14:backgroundMark x1="16304" y1="51292" x2="9783" y2="58303"/>
                        <a14:backgroundMark x1="9783" y1="58303" x2="22101" y2="42804"/>
                        <a14:backgroundMark x1="22101" y1="42804" x2="17029" y2="39114"/>
                        <a14:backgroundMark x1="17029" y1="39114" x2="17391" y2="29520"/>
                        <a14:backgroundMark x1="17391" y1="29520" x2="13043" y2="25092"/>
                        <a14:backgroundMark x1="13043" y1="25092" x2="7609" y2="25092"/>
                        <a14:backgroundMark x1="7609" y1="25092" x2="14493" y2="16605"/>
                        <a14:backgroundMark x1="14493" y1="16605" x2="9601" y2="18450"/>
                        <a14:backgroundMark x1="9601" y1="18450" x2="11775" y2="22140"/>
                        <a14:backgroundMark x1="16848" y1="70480" x2="17572" y2="693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193" y="1389096"/>
            <a:ext cx="11139613" cy="546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212061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coronavirus in Canada compares to other countries as of March 26 | News">
            <a:extLst>
              <a:ext uri="{FF2B5EF4-FFF2-40B4-BE49-F238E27FC236}">
                <a16:creationId xmlns:a16="http://schemas.microsoft.com/office/drawing/2014/main" id="{EB1EFF46-CF0A-43FC-A1FC-418147864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460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59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참치회덮밥">
            <a:extLst>
              <a:ext uri="{FF2B5EF4-FFF2-40B4-BE49-F238E27FC236}">
                <a16:creationId xmlns:a16="http://schemas.microsoft.com/office/drawing/2014/main" id="{3ACDC6A6-5805-422C-A360-63B4EB927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99F7B-E526-458E-845F-3B592C7D88D6}"/>
              </a:ext>
            </a:extLst>
          </p:cNvPr>
          <p:cNvSpPr txBox="1"/>
          <p:nvPr/>
        </p:nvSpPr>
        <p:spPr>
          <a:xfrm>
            <a:off x="287020" y="197346"/>
            <a:ext cx="11617960" cy="6463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favorite food is </a:t>
            </a:r>
            <a:r>
              <a:rPr lang="ko-KR" altLang="en-US" sz="13800" b="1" dirty="0">
                <a:ln>
                  <a:solidFill>
                    <a:srgbClr val="9857ED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Aharoni" panose="02010803020104030203" pitchFamily="2" charset="-79"/>
              </a:rPr>
              <a:t>회덮밥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956E4-EE32-484A-8C19-274C8C592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80" b="99631" l="3986" r="95471">
                        <a14:foregroundMark x1="7246" y1="15129" x2="23007" y2="39852"/>
                        <a14:foregroundMark x1="23007" y1="39852" x2="25906" y2="46863"/>
                        <a14:foregroundMark x1="25906" y1="46863" x2="26630" y2="49815"/>
                        <a14:foregroundMark x1="17754" y1="66421" x2="17754" y2="66421"/>
                        <a14:foregroundMark x1="12862" y1="59410" x2="6703" y2="54982"/>
                        <a14:foregroundMark x1="4288" y1="49077" x2="4137" y2="48708"/>
                        <a14:foregroundMark x1="6703" y1="54982" x2="4288" y2="49077"/>
                        <a14:foregroundMark x1="25181" y1="47970" x2="20109" y2="57934"/>
                        <a14:foregroundMark x1="33152" y1="84133" x2="34783" y2="84133"/>
                        <a14:foregroundMark x1="57246" y1="89299" x2="57246" y2="89299"/>
                        <a14:foregroundMark x1="52174" y1="51661" x2="52174" y2="51661"/>
                        <a14:foregroundMark x1="78986" y1="72325" x2="79027" y2="71736"/>
                        <a14:foregroundMark x1="69928" y1="84133" x2="31703" y2="85609"/>
                        <a14:foregroundMark x1="31703" y1="85609" x2="21196" y2="79705"/>
                        <a14:foregroundMark x1="48007" y1="28782" x2="42754" y2="41697"/>
                        <a14:foregroundMark x1="42754" y1="41697" x2="41486" y2="51661"/>
                        <a14:foregroundMark x1="41486" y1="51661" x2="43659" y2="63469"/>
                        <a14:foregroundMark x1="43659" y1="63469" x2="48551" y2="67528"/>
                        <a14:foregroundMark x1="48551" y1="67528" x2="53986" y2="64207"/>
                        <a14:foregroundMark x1="53986" y1="64207" x2="57971" y2="53137"/>
                        <a14:foregroundMark x1="57971" y1="53137" x2="55072" y2="40221"/>
                        <a14:foregroundMark x1="55072" y1="40221" x2="46196" y2="23985"/>
                        <a14:foregroundMark x1="46196" y1="23985" x2="46196" y2="23985"/>
                        <a14:foregroundMark x1="43478" y1="97048" x2="50725" y2="97048"/>
                        <a14:foregroundMark x1="41123" y1="69004" x2="41123" y2="69004"/>
                        <a14:foregroundMark x1="38406" y1="59041" x2="36957" y2="49446"/>
                        <a14:foregroundMark x1="36957" y1="49446" x2="37319" y2="39483"/>
                        <a14:foregroundMark x1="37319" y1="39483" x2="39855" y2="31734"/>
                        <a14:foregroundMark x1="39855" y1="31734" x2="43478" y2="26199"/>
                        <a14:foregroundMark x1="21920" y1="16236" x2="25543" y2="21771"/>
                        <a14:foregroundMark x1="25543" y1="21771" x2="25543" y2="21771"/>
                        <a14:foregroundMark x1="59681" y1="30258" x2="57065" y2="25461"/>
                        <a14:foregroundMark x1="60285" y1="31365" x2="59681" y2="30258"/>
                        <a14:foregroundMark x1="60688" y1="32103" x2="60285" y2="31365"/>
                        <a14:foregroundMark x1="57065" y1="25461" x2="53080" y2="21771"/>
                        <a14:foregroundMark x1="53080" y1="21771" x2="47464" y2="21033"/>
                        <a14:foregroundMark x1="60688" y1="34686" x2="61957" y2="43542"/>
                        <a14:foregroundMark x1="61957" y1="43542" x2="61594" y2="53875"/>
                        <a14:foregroundMark x1="61594" y1="53875" x2="60507" y2="60517"/>
                        <a14:foregroundMark x1="59239" y1="64945" x2="54710" y2="71218"/>
                        <a14:foregroundMark x1="60688" y1="99631" x2="64312" y2="95941"/>
                        <a14:foregroundMark x1="19203" y1="85978" x2="19203" y2="85978"/>
                        <a14:foregroundMark x1="26993" y1="92251" x2="35870" y2="94096"/>
                        <a14:backgroundMark x1="98370" y1="23985" x2="98732" y2="20664"/>
                        <a14:backgroundMark x1="3442" y1="47970" x2="3442" y2="47970"/>
                        <a14:backgroundMark x1="3623" y1="47601" x2="3623" y2="48708"/>
                        <a14:backgroundMark x1="3804" y1="49077" x2="3804" y2="49077"/>
                        <a14:backgroundMark x1="98732" y1="20664" x2="98732" y2="20664"/>
                        <a14:backgroundMark x1="82428" y1="62362" x2="77174" y2="57196"/>
                        <a14:backgroundMark x1="77174" y1="57196" x2="78804" y2="38745"/>
                        <a14:backgroundMark x1="78804" y1="38745" x2="81159" y2="30627"/>
                        <a14:backgroundMark x1="81159" y1="30627" x2="80616" y2="19188"/>
                        <a14:backgroundMark x1="80616" y1="19188" x2="77899" y2="12177"/>
                        <a14:backgroundMark x1="77899" y1="12177" x2="74457" y2="26568"/>
                        <a14:backgroundMark x1="74457" y1="26568" x2="74638" y2="36162"/>
                        <a14:backgroundMark x1="74638" y1="36162" x2="84783" y2="41697"/>
                        <a14:backgroundMark x1="84783" y1="41697" x2="87862" y2="51292"/>
                        <a14:backgroundMark x1="87862" y1="51292" x2="88043" y2="57565"/>
                        <a14:backgroundMark x1="90217" y1="65314" x2="91486" y2="28413"/>
                        <a14:backgroundMark x1="94203" y1="32841" x2="93478" y2="49446"/>
                        <a14:backgroundMark x1="96920" y1="19557" x2="81159" y2="18450"/>
                        <a14:backgroundMark x1="81159" y1="18450" x2="88043" y2="19188"/>
                        <a14:backgroundMark x1="88043" y1="19188" x2="84420" y2="25830"/>
                        <a14:backgroundMark x1="84420" y1="25830" x2="89312" y2="33210"/>
                        <a14:backgroundMark x1="89312" y1="33210" x2="93659" y2="36162"/>
                        <a14:backgroundMark x1="93659" y1="36162" x2="83333" y2="42804"/>
                        <a14:backgroundMark x1="83333" y1="42804" x2="81703" y2="51661"/>
                        <a14:backgroundMark x1="81703" y1="51661" x2="86775" y2="55351"/>
                        <a14:backgroundMark x1="86775" y1="55351" x2="91667" y2="62362"/>
                        <a14:backgroundMark x1="91667" y1="62362" x2="74457" y2="63838"/>
                        <a14:backgroundMark x1="74457" y1="63838" x2="69384" y2="60148"/>
                        <a14:backgroundMark x1="69384" y1="60148" x2="73370" y2="35424"/>
                        <a14:backgroundMark x1="73370" y1="35424" x2="72101" y2="33579"/>
                        <a14:backgroundMark x1="72645" y1="39483" x2="78261" y2="39852"/>
                        <a14:backgroundMark x1="78261" y1="39852" x2="71196" y2="46863"/>
                        <a14:backgroundMark x1="71196" y1="46863" x2="78080" y2="46863"/>
                        <a14:backgroundMark x1="78080" y1="46863" x2="73913" y2="49077"/>
                        <a14:backgroundMark x1="73913" y1="49077" x2="78442" y2="49815"/>
                        <a14:backgroundMark x1="78442" y1="49815" x2="80978" y2="57565"/>
                        <a14:backgroundMark x1="80978" y1="57565" x2="84420" y2="63100"/>
                        <a14:backgroundMark x1="84420" y1="63100" x2="79348" y2="63838"/>
                        <a14:backgroundMark x1="79348" y1="63838" x2="82065" y2="69004"/>
                        <a14:backgroundMark x1="92754" y1="69742" x2="87862" y2="65314"/>
                        <a14:backgroundMark x1="87862" y1="65314" x2="96196" y2="52030"/>
                        <a14:backgroundMark x1="96196" y1="52030" x2="94384" y2="63838"/>
                        <a14:backgroundMark x1="94384" y1="63838" x2="97101" y2="54982"/>
                        <a14:backgroundMark x1="97101" y1="54982" x2="87319" y2="73063"/>
                        <a14:backgroundMark x1="87319" y1="73063" x2="93841" y2="57565"/>
                        <a14:backgroundMark x1="93841" y1="57565" x2="94022" y2="45018"/>
                        <a14:backgroundMark x1="94022" y1="45018" x2="90580" y2="54982"/>
                        <a14:backgroundMark x1="90580" y1="54982" x2="87681" y2="41697"/>
                        <a14:backgroundMark x1="87681" y1="41697" x2="91123" y2="47232"/>
                        <a14:backgroundMark x1="91123" y1="47232" x2="90942" y2="48339"/>
                        <a14:backgroundMark x1="93478" y1="23616" x2="92029" y2="35793"/>
                        <a14:backgroundMark x1="92029" y1="35793" x2="95471" y2="28413"/>
                        <a14:backgroundMark x1="95471" y1="28413" x2="89855" y2="26199"/>
                        <a14:backgroundMark x1="89855" y1="26199" x2="94384" y2="25092"/>
                        <a14:backgroundMark x1="94384" y1="25092" x2="87681" y2="32103"/>
                        <a14:backgroundMark x1="87681" y1="32103" x2="82246" y2="34686"/>
                        <a14:backgroundMark x1="82246" y1="34686" x2="86594" y2="29151"/>
                        <a14:backgroundMark x1="86594" y1="29151" x2="76993" y2="34686"/>
                        <a14:backgroundMark x1="76993" y1="34686" x2="82971" y2="33210"/>
                        <a14:backgroundMark x1="82971" y1="33210" x2="73732" y2="39114"/>
                        <a14:backgroundMark x1="73732" y1="39114" x2="78442" y2="34686"/>
                        <a14:backgroundMark x1="78442" y1="34686" x2="81703" y2="24354"/>
                        <a14:backgroundMark x1="81703" y1="24354" x2="81884" y2="14022"/>
                        <a14:backgroundMark x1="79891" y1="22509" x2="85145" y2="19926"/>
                        <a14:backgroundMark x1="85145" y1="19926" x2="80254" y2="26568"/>
                        <a14:backgroundMark x1="80254" y1="26568" x2="92572" y2="12546"/>
                        <a14:backgroundMark x1="92572" y1="12546" x2="81703" y2="15867"/>
                        <a14:backgroundMark x1="81703" y1="15867" x2="76630" y2="21033"/>
                        <a14:backgroundMark x1="76630" y1="21033" x2="82246" y2="21402"/>
                        <a14:backgroundMark x1="82246" y1="21402" x2="87500" y2="17343"/>
                        <a14:backgroundMark x1="87500" y1="17343" x2="82428" y2="20664"/>
                        <a14:backgroundMark x1="82428" y1="20664" x2="89674" y2="17712"/>
                        <a14:backgroundMark x1="89674" y1="17712" x2="84783" y2="19557"/>
                        <a14:backgroundMark x1="84783" y1="19557" x2="82790" y2="22140"/>
                        <a14:backgroundMark x1="60870" y1="31365" x2="60870" y2="31365"/>
                        <a14:backgroundMark x1="60870" y1="30258" x2="60870" y2="30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193" y="1389096"/>
            <a:ext cx="11139613" cy="546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770658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68B90-9242-49A6-B14E-576DEF330EF9}"/>
              </a:ext>
            </a:extLst>
          </p:cNvPr>
          <p:cNvSpPr txBox="1"/>
          <p:nvPr/>
        </p:nvSpPr>
        <p:spPr>
          <a:xfrm>
            <a:off x="1402925" y="2105561"/>
            <a:ext cx="93861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1361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참치회덮밥 초고추장에 쓱쓱 비벼먹었어요~#">
            <a:extLst>
              <a:ext uri="{FF2B5EF4-FFF2-40B4-BE49-F238E27FC236}">
                <a16:creationId xmlns:a16="http://schemas.microsoft.com/office/drawing/2014/main" id="{DC5C57F9-7A27-4BA4-8E22-B729225C5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" b="13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1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ninsula boys soccer falls in tourney quarterfinals on PKs – Daily Breeze">
            <a:extLst>
              <a:ext uri="{FF2B5EF4-FFF2-40B4-BE49-F238E27FC236}">
                <a16:creationId xmlns:a16="http://schemas.microsoft.com/office/drawing/2014/main" id="{16EEB073-6807-40A0-8495-E4822C86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99F7B-E526-458E-845F-3B592C7D88D6}"/>
              </a:ext>
            </a:extLst>
          </p:cNvPr>
          <p:cNvSpPr txBox="1"/>
          <p:nvPr/>
        </p:nvSpPr>
        <p:spPr>
          <a:xfrm>
            <a:off x="0" y="1259175"/>
            <a:ext cx="12192000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favorite sport is 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soccer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AE616-35E7-4930-8181-21D819363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80" b="99631" l="3986" r="95471">
                        <a14:foregroundMark x1="33152" y1="84133" x2="34783" y2="84133"/>
                        <a14:foregroundMark x1="57246" y1="89299" x2="57246" y2="89299"/>
                        <a14:foregroundMark x1="52174" y1="51661" x2="52174" y2="51661"/>
                        <a14:foregroundMark x1="86232" y1="41328" x2="86232" y2="41328"/>
                        <a14:foregroundMark x1="79529" y1="23985" x2="79529" y2="23985"/>
                        <a14:foregroundMark x1="75906" y1="26199" x2="75906" y2="29889"/>
                        <a14:foregroundMark x1="78986" y1="72325" x2="82428" y2="22878"/>
                        <a14:foregroundMark x1="90036" y1="59410" x2="89855" y2="29889"/>
                        <a14:foregroundMark x1="86413" y1="22140" x2="81159" y2="18819"/>
                        <a14:foregroundMark x1="81159" y1="18819" x2="76268" y2="18819"/>
                        <a14:foregroundMark x1="76268" y1="18819" x2="73551" y2="29520"/>
                        <a14:foregroundMark x1="73551" y1="29520" x2="73007" y2="42435"/>
                        <a14:foregroundMark x1="73007" y1="42435" x2="78804" y2="47970"/>
                        <a14:foregroundMark x1="78804" y1="47970" x2="83152" y2="47232"/>
                        <a14:foregroundMark x1="83152" y1="47232" x2="87862" y2="41697"/>
                        <a14:foregroundMark x1="87862" y1="41697" x2="87138" y2="22878"/>
                        <a14:foregroundMark x1="87138" y1="22878" x2="84058" y2="18450"/>
                        <a14:foregroundMark x1="92210" y1="25830" x2="91667" y2="49077"/>
                        <a14:foregroundMark x1="91667" y1="49077" x2="89312" y2="55351"/>
                        <a14:foregroundMark x1="94203" y1="35793" x2="95652" y2="26937"/>
                        <a14:foregroundMark x1="95652" y1="26937" x2="95652" y2="26937"/>
                        <a14:foregroundMark x1="69928" y1="84133" x2="31703" y2="85609"/>
                        <a14:foregroundMark x1="31703" y1="85609" x2="21196" y2="79705"/>
                        <a14:foregroundMark x1="48007" y1="28782" x2="42754" y2="41697"/>
                        <a14:foregroundMark x1="42754" y1="41697" x2="41486" y2="51661"/>
                        <a14:foregroundMark x1="41486" y1="51661" x2="43659" y2="63469"/>
                        <a14:foregroundMark x1="43659" y1="63469" x2="48551" y2="67528"/>
                        <a14:foregroundMark x1="48551" y1="67528" x2="53986" y2="64207"/>
                        <a14:foregroundMark x1="53986" y1="64207" x2="57971" y2="53137"/>
                        <a14:foregroundMark x1="57971" y1="53137" x2="55072" y2="40221"/>
                        <a14:foregroundMark x1="55072" y1="40221" x2="46196" y2="23985"/>
                        <a14:foregroundMark x1="46196" y1="23985" x2="46196" y2="23985"/>
                        <a14:foregroundMark x1="43478" y1="97048" x2="50725" y2="97048"/>
                        <a14:foregroundMark x1="41123" y1="69004" x2="41123" y2="69004"/>
                        <a14:foregroundMark x1="38406" y1="59041" x2="36957" y2="49446"/>
                        <a14:foregroundMark x1="36957" y1="49446" x2="37319" y2="39483"/>
                        <a14:foregroundMark x1="37319" y1="39483" x2="39855" y2="31734"/>
                        <a14:foregroundMark x1="39855" y1="31734" x2="43478" y2="26199"/>
                        <a14:foregroundMark x1="60688" y1="32103" x2="57065" y2="25461"/>
                        <a14:foregroundMark x1="57065" y1="25461" x2="53080" y2="21771"/>
                        <a14:foregroundMark x1="53080" y1="21771" x2="47464" y2="21033"/>
                        <a14:foregroundMark x1="60688" y1="34686" x2="61957" y2="43542"/>
                        <a14:foregroundMark x1="61957" y1="43542" x2="61594" y2="53875"/>
                        <a14:foregroundMark x1="61594" y1="53875" x2="60507" y2="60517"/>
                        <a14:foregroundMark x1="59239" y1="64945" x2="54710" y2="71218"/>
                        <a14:foregroundMark x1="60688" y1="99631" x2="64312" y2="95941"/>
                        <a14:foregroundMark x1="19203" y1="85978" x2="19203" y2="85978"/>
                        <a14:foregroundMark x1="26993" y1="92251" x2="35870" y2="94096"/>
                        <a14:foregroundMark x1="88225" y1="65683" x2="88225" y2="65683"/>
                        <a14:foregroundMark x1="92029" y1="67897" x2="84964" y2="64576"/>
                        <a14:foregroundMark x1="92754" y1="64576" x2="95471" y2="40590"/>
                        <a14:foregroundMark x1="77536" y1="61255" x2="68659" y2="57196"/>
                        <a14:foregroundMark x1="91848" y1="15129" x2="88768" y2="13653"/>
                        <a14:backgroundMark x1="98370" y1="23985" x2="98732" y2="20664"/>
                        <a14:backgroundMark x1="3442" y1="47970" x2="3442" y2="47970"/>
                        <a14:backgroundMark x1="3623" y1="47601" x2="3623" y2="48708"/>
                        <a14:backgroundMark x1="3804" y1="49077" x2="3804" y2="49077"/>
                        <a14:backgroundMark x1="98732" y1="20664" x2="98732" y2="20664"/>
                        <a14:backgroundMark x1="28261" y1="17343" x2="16667" y2="45018"/>
                        <a14:backgroundMark x1="28080" y1="42435" x2="23732" y2="54982"/>
                        <a14:backgroundMark x1="23732" y1="54982" x2="17210" y2="64576"/>
                        <a14:backgroundMark x1="19022" y1="66790" x2="16304" y2="68635"/>
                        <a14:backgroundMark x1="12319" y1="58303" x2="7971" y2="29889"/>
                        <a14:backgroundMark x1="7971" y1="29889" x2="7971" y2="29889"/>
                        <a14:backgroundMark x1="7790" y1="12546" x2="1993" y2="51661"/>
                        <a14:backgroundMark x1="1993" y1="51661" x2="1993" y2="52399"/>
                        <a14:backgroundMark x1="5978" y1="44649" x2="8333" y2="62731"/>
                        <a14:backgroundMark x1="7790" y1="67159" x2="12862" y2="41328"/>
                        <a14:backgroundMark x1="12862" y1="41328" x2="13225" y2="28413"/>
                        <a14:backgroundMark x1="17210" y1="21771" x2="12862" y2="24354"/>
                        <a14:backgroundMark x1="8696" y1="21402" x2="11957" y2="18819"/>
                        <a14:backgroundMark x1="10507" y1="25092" x2="9964" y2="31365"/>
                        <a14:backgroundMark x1="16667" y1="29520" x2="18478" y2="26568"/>
                        <a14:backgroundMark x1="22826" y1="16974" x2="21739" y2="14022"/>
                        <a14:backgroundMark x1="21196" y1="14391" x2="25000" y2="19926"/>
                        <a14:backgroundMark x1="24094" y1="39483" x2="24275" y2="36531"/>
                        <a14:backgroundMark x1="24275" y1="35424" x2="23188" y2="45756"/>
                        <a14:backgroundMark x1="23188" y1="45756" x2="20471" y2="55351"/>
                        <a14:backgroundMark x1="20471" y1="55351" x2="13768" y2="59041"/>
                        <a14:backgroundMark x1="13768" y1="59041" x2="16304" y2="51292"/>
                        <a14:backgroundMark x1="16304" y1="51292" x2="9783" y2="58303"/>
                        <a14:backgroundMark x1="9783" y1="58303" x2="22101" y2="42804"/>
                        <a14:backgroundMark x1="22101" y1="42804" x2="17029" y2="39114"/>
                        <a14:backgroundMark x1="17029" y1="39114" x2="17391" y2="29520"/>
                        <a14:backgroundMark x1="17391" y1="29520" x2="13043" y2="25092"/>
                        <a14:backgroundMark x1="13043" y1="25092" x2="7609" y2="25092"/>
                        <a14:backgroundMark x1="7609" y1="25092" x2="14493" y2="16605"/>
                        <a14:backgroundMark x1="14493" y1="16605" x2="9601" y2="18450"/>
                        <a14:backgroundMark x1="9601" y1="18450" x2="11775" y2="22140"/>
                        <a14:backgroundMark x1="16848" y1="70480" x2="17572" y2="693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193" y="1389096"/>
            <a:ext cx="11139613" cy="546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335885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troit Lions, NFL football, NFC North, scores- Detroit News sports">
            <a:extLst>
              <a:ext uri="{FF2B5EF4-FFF2-40B4-BE49-F238E27FC236}">
                <a16:creationId xmlns:a16="http://schemas.microsoft.com/office/drawing/2014/main" id="{FBFCD6F6-7F2C-4AE1-99D3-C0D279365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233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5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sters' on Netflix Review: Stream It or Skip It?">
            <a:extLst>
              <a:ext uri="{FF2B5EF4-FFF2-40B4-BE49-F238E27FC236}">
                <a16:creationId xmlns:a16="http://schemas.microsoft.com/office/drawing/2014/main" id="{8992B395-CBEA-4B51-B856-4603DD458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99F7B-E526-458E-845F-3B592C7D88D6}"/>
              </a:ext>
            </a:extLst>
          </p:cNvPr>
          <p:cNvSpPr txBox="1"/>
          <p:nvPr/>
        </p:nvSpPr>
        <p:spPr>
          <a:xfrm>
            <a:off x="287020" y="1259175"/>
            <a:ext cx="11617960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have 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three sisters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1E44E-81A3-401F-A46D-4EFCE2BF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80" b="99631" l="3986" r="95471">
                        <a14:foregroundMark x1="7246" y1="15129" x2="23007" y2="39852"/>
                        <a14:foregroundMark x1="23007" y1="39852" x2="25906" y2="46863"/>
                        <a14:foregroundMark x1="25906" y1="46863" x2="26630" y2="49815"/>
                        <a14:foregroundMark x1="17754" y1="66421" x2="17754" y2="66421"/>
                        <a14:foregroundMark x1="12862" y1="59410" x2="6703" y2="54982"/>
                        <a14:foregroundMark x1="4288" y1="49077" x2="4137" y2="48708"/>
                        <a14:foregroundMark x1="6703" y1="54982" x2="4288" y2="49077"/>
                        <a14:foregroundMark x1="25181" y1="47970" x2="20109" y2="57934"/>
                        <a14:foregroundMark x1="33152" y1="84133" x2="34783" y2="84133"/>
                        <a14:foregroundMark x1="57246" y1="89299" x2="57246" y2="89299"/>
                        <a14:foregroundMark x1="52174" y1="51661" x2="52174" y2="51661"/>
                        <a14:foregroundMark x1="78986" y1="72325" x2="79027" y2="71736"/>
                        <a14:foregroundMark x1="69928" y1="84133" x2="31703" y2="85609"/>
                        <a14:foregroundMark x1="31703" y1="85609" x2="21196" y2="79705"/>
                        <a14:foregroundMark x1="48007" y1="28782" x2="42754" y2="41697"/>
                        <a14:foregroundMark x1="42754" y1="41697" x2="41486" y2="51661"/>
                        <a14:foregroundMark x1="41486" y1="51661" x2="43659" y2="63469"/>
                        <a14:foregroundMark x1="43659" y1="63469" x2="48551" y2="67528"/>
                        <a14:foregroundMark x1="48551" y1="67528" x2="53986" y2="64207"/>
                        <a14:foregroundMark x1="53986" y1="64207" x2="57971" y2="53137"/>
                        <a14:foregroundMark x1="57971" y1="53137" x2="55072" y2="40221"/>
                        <a14:foregroundMark x1="55072" y1="40221" x2="46196" y2="23985"/>
                        <a14:foregroundMark x1="46196" y1="23985" x2="46196" y2="23985"/>
                        <a14:foregroundMark x1="43478" y1="97048" x2="50725" y2="97048"/>
                        <a14:foregroundMark x1="41123" y1="69004" x2="41123" y2="69004"/>
                        <a14:foregroundMark x1="38406" y1="59041" x2="36957" y2="49446"/>
                        <a14:foregroundMark x1="36957" y1="49446" x2="37319" y2="39483"/>
                        <a14:foregroundMark x1="37319" y1="39483" x2="39855" y2="31734"/>
                        <a14:foregroundMark x1="39855" y1="31734" x2="43478" y2="26199"/>
                        <a14:foregroundMark x1="21920" y1="16236" x2="25543" y2="21771"/>
                        <a14:foregroundMark x1="25543" y1="21771" x2="25543" y2="21771"/>
                        <a14:foregroundMark x1="59681" y1="30258" x2="57065" y2="25461"/>
                        <a14:foregroundMark x1="60285" y1="31365" x2="59681" y2="30258"/>
                        <a14:foregroundMark x1="60688" y1="32103" x2="60285" y2="31365"/>
                        <a14:foregroundMark x1="57065" y1="25461" x2="53080" y2="21771"/>
                        <a14:foregroundMark x1="53080" y1="21771" x2="47464" y2="21033"/>
                        <a14:foregroundMark x1="60688" y1="34686" x2="61957" y2="43542"/>
                        <a14:foregroundMark x1="61957" y1="43542" x2="61594" y2="53875"/>
                        <a14:foregroundMark x1="61594" y1="53875" x2="60507" y2="60517"/>
                        <a14:foregroundMark x1="59239" y1="64945" x2="54710" y2="71218"/>
                        <a14:foregroundMark x1="60688" y1="99631" x2="64312" y2="95941"/>
                        <a14:foregroundMark x1="19203" y1="85978" x2="19203" y2="85978"/>
                        <a14:foregroundMark x1="26993" y1="92251" x2="35870" y2="94096"/>
                        <a14:backgroundMark x1="98370" y1="23985" x2="98732" y2="20664"/>
                        <a14:backgroundMark x1="3442" y1="47970" x2="3442" y2="47970"/>
                        <a14:backgroundMark x1="3623" y1="47601" x2="3623" y2="48708"/>
                        <a14:backgroundMark x1="3804" y1="49077" x2="3804" y2="49077"/>
                        <a14:backgroundMark x1="98732" y1="20664" x2="98732" y2="20664"/>
                        <a14:backgroundMark x1="82428" y1="62362" x2="77174" y2="57196"/>
                        <a14:backgroundMark x1="77174" y1="57196" x2="78804" y2="38745"/>
                        <a14:backgroundMark x1="78804" y1="38745" x2="81159" y2="30627"/>
                        <a14:backgroundMark x1="81159" y1="30627" x2="80616" y2="19188"/>
                        <a14:backgroundMark x1="80616" y1="19188" x2="77899" y2="12177"/>
                        <a14:backgroundMark x1="77899" y1="12177" x2="74457" y2="26568"/>
                        <a14:backgroundMark x1="74457" y1="26568" x2="74638" y2="36162"/>
                        <a14:backgroundMark x1="74638" y1="36162" x2="84783" y2="41697"/>
                        <a14:backgroundMark x1="84783" y1="41697" x2="87862" y2="51292"/>
                        <a14:backgroundMark x1="87862" y1="51292" x2="88043" y2="57565"/>
                        <a14:backgroundMark x1="90217" y1="65314" x2="91486" y2="28413"/>
                        <a14:backgroundMark x1="94203" y1="32841" x2="93478" y2="49446"/>
                        <a14:backgroundMark x1="96920" y1="19557" x2="81159" y2="18450"/>
                        <a14:backgroundMark x1="81159" y1="18450" x2="88043" y2="19188"/>
                        <a14:backgroundMark x1="88043" y1="19188" x2="84420" y2="25830"/>
                        <a14:backgroundMark x1="84420" y1="25830" x2="89312" y2="33210"/>
                        <a14:backgroundMark x1="89312" y1="33210" x2="93659" y2="36162"/>
                        <a14:backgroundMark x1="93659" y1="36162" x2="83333" y2="42804"/>
                        <a14:backgroundMark x1="83333" y1="42804" x2="81703" y2="51661"/>
                        <a14:backgroundMark x1="81703" y1="51661" x2="86775" y2="55351"/>
                        <a14:backgroundMark x1="86775" y1="55351" x2="91667" y2="62362"/>
                        <a14:backgroundMark x1="91667" y1="62362" x2="74457" y2="63838"/>
                        <a14:backgroundMark x1="74457" y1="63838" x2="69384" y2="60148"/>
                        <a14:backgroundMark x1="69384" y1="60148" x2="73370" y2="35424"/>
                        <a14:backgroundMark x1="73370" y1="35424" x2="72101" y2="33579"/>
                        <a14:backgroundMark x1="72645" y1="39483" x2="78261" y2="39852"/>
                        <a14:backgroundMark x1="78261" y1="39852" x2="71196" y2="46863"/>
                        <a14:backgroundMark x1="71196" y1="46863" x2="78080" y2="46863"/>
                        <a14:backgroundMark x1="78080" y1="46863" x2="73913" y2="49077"/>
                        <a14:backgroundMark x1="73913" y1="49077" x2="78442" y2="49815"/>
                        <a14:backgroundMark x1="78442" y1="49815" x2="80978" y2="57565"/>
                        <a14:backgroundMark x1="80978" y1="57565" x2="84420" y2="63100"/>
                        <a14:backgroundMark x1="84420" y1="63100" x2="79348" y2="63838"/>
                        <a14:backgroundMark x1="79348" y1="63838" x2="82065" y2="69004"/>
                        <a14:backgroundMark x1="92754" y1="69742" x2="87862" y2="65314"/>
                        <a14:backgroundMark x1="87862" y1="65314" x2="96196" y2="52030"/>
                        <a14:backgroundMark x1="96196" y1="52030" x2="94384" y2="63838"/>
                        <a14:backgroundMark x1="94384" y1="63838" x2="97101" y2="54982"/>
                        <a14:backgroundMark x1="97101" y1="54982" x2="87319" y2="73063"/>
                        <a14:backgroundMark x1="87319" y1="73063" x2="93841" y2="57565"/>
                        <a14:backgroundMark x1="93841" y1="57565" x2="94022" y2="45018"/>
                        <a14:backgroundMark x1="94022" y1="45018" x2="90580" y2="54982"/>
                        <a14:backgroundMark x1="90580" y1="54982" x2="87681" y2="41697"/>
                        <a14:backgroundMark x1="87681" y1="41697" x2="91123" y2="47232"/>
                        <a14:backgroundMark x1="91123" y1="47232" x2="90942" y2="48339"/>
                        <a14:backgroundMark x1="93478" y1="23616" x2="92029" y2="35793"/>
                        <a14:backgroundMark x1="92029" y1="35793" x2="95471" y2="28413"/>
                        <a14:backgroundMark x1="95471" y1="28413" x2="89855" y2="26199"/>
                        <a14:backgroundMark x1="89855" y1="26199" x2="94384" y2="25092"/>
                        <a14:backgroundMark x1="94384" y1="25092" x2="87681" y2="32103"/>
                        <a14:backgroundMark x1="87681" y1="32103" x2="82246" y2="34686"/>
                        <a14:backgroundMark x1="82246" y1="34686" x2="86594" y2="29151"/>
                        <a14:backgroundMark x1="86594" y1="29151" x2="76993" y2="34686"/>
                        <a14:backgroundMark x1="76993" y1="34686" x2="82971" y2="33210"/>
                        <a14:backgroundMark x1="82971" y1="33210" x2="73732" y2="39114"/>
                        <a14:backgroundMark x1="73732" y1="39114" x2="78442" y2="34686"/>
                        <a14:backgroundMark x1="78442" y1="34686" x2="81703" y2="24354"/>
                        <a14:backgroundMark x1="81703" y1="24354" x2="81884" y2="14022"/>
                        <a14:backgroundMark x1="79891" y1="22509" x2="85145" y2="19926"/>
                        <a14:backgroundMark x1="85145" y1="19926" x2="80254" y2="26568"/>
                        <a14:backgroundMark x1="80254" y1="26568" x2="92572" y2="12546"/>
                        <a14:backgroundMark x1="92572" y1="12546" x2="81703" y2="15867"/>
                        <a14:backgroundMark x1="81703" y1="15867" x2="76630" y2="21033"/>
                        <a14:backgroundMark x1="76630" y1="21033" x2="82246" y2="21402"/>
                        <a14:backgroundMark x1="82246" y1="21402" x2="87500" y2="17343"/>
                        <a14:backgroundMark x1="87500" y1="17343" x2="82428" y2="20664"/>
                        <a14:backgroundMark x1="82428" y1="20664" x2="89674" y2="17712"/>
                        <a14:backgroundMark x1="89674" y1="17712" x2="84783" y2="19557"/>
                        <a14:backgroundMark x1="84783" y1="19557" x2="82790" y2="22140"/>
                        <a14:backgroundMark x1="60870" y1="31365" x2="60870" y2="31365"/>
                        <a14:backgroundMark x1="60870" y1="30258" x2="60870" y2="30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193" y="1389096"/>
            <a:ext cx="11139613" cy="546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833913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A7AF5A-8203-4D92-8139-3231C9A31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8960" r="2441" b="1797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2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y South Korea is Asia's undiscovered gem you need to visit | Vacations &amp;  Travel">
            <a:extLst>
              <a:ext uri="{FF2B5EF4-FFF2-40B4-BE49-F238E27FC236}">
                <a16:creationId xmlns:a16="http://schemas.microsoft.com/office/drawing/2014/main" id="{6A04827B-8CF5-4189-8C01-54EA35BA4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6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99F7B-E526-458E-845F-3B592C7D88D6}"/>
              </a:ext>
            </a:extLst>
          </p:cNvPr>
          <p:cNvSpPr txBox="1"/>
          <p:nvPr/>
        </p:nvSpPr>
        <p:spPr>
          <a:xfrm>
            <a:off x="287020" y="197346"/>
            <a:ext cx="11617960" cy="6463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have lived in 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Korea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for 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11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B3D6E-0F04-4D8E-8FF2-0265EB6C1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80" b="99631" l="3986" r="95471">
                        <a14:foregroundMark x1="7246" y1="15129" x2="23007" y2="39852"/>
                        <a14:foregroundMark x1="23007" y1="39852" x2="25906" y2="46863"/>
                        <a14:foregroundMark x1="25906" y1="46863" x2="26630" y2="49815"/>
                        <a14:foregroundMark x1="17754" y1="66421" x2="17754" y2="66421"/>
                        <a14:foregroundMark x1="12862" y1="59410" x2="6703" y2="54982"/>
                        <a14:foregroundMark x1="4288" y1="49077" x2="4137" y2="48708"/>
                        <a14:foregroundMark x1="6703" y1="54982" x2="4288" y2="49077"/>
                        <a14:foregroundMark x1="25181" y1="47970" x2="20109" y2="57934"/>
                        <a14:foregroundMark x1="33152" y1="84133" x2="34783" y2="84133"/>
                        <a14:foregroundMark x1="57246" y1="89299" x2="57246" y2="89299"/>
                        <a14:foregroundMark x1="52174" y1="51661" x2="52174" y2="51661"/>
                        <a14:foregroundMark x1="78986" y1="72325" x2="79027" y2="71736"/>
                        <a14:foregroundMark x1="69928" y1="84133" x2="31703" y2="85609"/>
                        <a14:foregroundMark x1="31703" y1="85609" x2="21196" y2="79705"/>
                        <a14:foregroundMark x1="48007" y1="28782" x2="42754" y2="41697"/>
                        <a14:foregroundMark x1="42754" y1="41697" x2="41486" y2="51661"/>
                        <a14:foregroundMark x1="41486" y1="51661" x2="43659" y2="63469"/>
                        <a14:foregroundMark x1="43659" y1="63469" x2="48551" y2="67528"/>
                        <a14:foregroundMark x1="48551" y1="67528" x2="53986" y2="64207"/>
                        <a14:foregroundMark x1="53986" y1="64207" x2="57971" y2="53137"/>
                        <a14:foregroundMark x1="57971" y1="53137" x2="55072" y2="40221"/>
                        <a14:foregroundMark x1="55072" y1="40221" x2="46196" y2="23985"/>
                        <a14:foregroundMark x1="46196" y1="23985" x2="46196" y2="23985"/>
                        <a14:foregroundMark x1="43478" y1="97048" x2="50725" y2="97048"/>
                        <a14:foregroundMark x1="41123" y1="69004" x2="41123" y2="69004"/>
                        <a14:foregroundMark x1="38406" y1="59041" x2="36957" y2="49446"/>
                        <a14:foregroundMark x1="36957" y1="49446" x2="37319" y2="39483"/>
                        <a14:foregroundMark x1="37319" y1="39483" x2="39855" y2="31734"/>
                        <a14:foregroundMark x1="39855" y1="31734" x2="43478" y2="26199"/>
                        <a14:foregroundMark x1="21920" y1="16236" x2="25543" y2="21771"/>
                        <a14:foregroundMark x1="25543" y1="21771" x2="25543" y2="21771"/>
                        <a14:foregroundMark x1="59681" y1="30258" x2="57065" y2="25461"/>
                        <a14:foregroundMark x1="60285" y1="31365" x2="59681" y2="30258"/>
                        <a14:foregroundMark x1="60688" y1="32103" x2="60285" y2="31365"/>
                        <a14:foregroundMark x1="57065" y1="25461" x2="53080" y2="21771"/>
                        <a14:foregroundMark x1="53080" y1="21771" x2="47464" y2="21033"/>
                        <a14:foregroundMark x1="60688" y1="34686" x2="61957" y2="43542"/>
                        <a14:foregroundMark x1="61957" y1="43542" x2="61594" y2="53875"/>
                        <a14:foregroundMark x1="61594" y1="53875" x2="60507" y2="60517"/>
                        <a14:foregroundMark x1="59239" y1="64945" x2="54710" y2="71218"/>
                        <a14:foregroundMark x1="60688" y1="99631" x2="64312" y2="95941"/>
                        <a14:foregroundMark x1="19203" y1="85978" x2="19203" y2="85978"/>
                        <a14:foregroundMark x1="26993" y1="92251" x2="35870" y2="94096"/>
                        <a14:backgroundMark x1="98370" y1="23985" x2="98732" y2="20664"/>
                        <a14:backgroundMark x1="3442" y1="47970" x2="3442" y2="47970"/>
                        <a14:backgroundMark x1="3623" y1="47601" x2="3623" y2="48708"/>
                        <a14:backgroundMark x1="3804" y1="49077" x2="3804" y2="49077"/>
                        <a14:backgroundMark x1="98732" y1="20664" x2="98732" y2="20664"/>
                        <a14:backgroundMark x1="82428" y1="62362" x2="77174" y2="57196"/>
                        <a14:backgroundMark x1="77174" y1="57196" x2="78804" y2="38745"/>
                        <a14:backgroundMark x1="78804" y1="38745" x2="81159" y2="30627"/>
                        <a14:backgroundMark x1="81159" y1="30627" x2="80616" y2="19188"/>
                        <a14:backgroundMark x1="80616" y1="19188" x2="77899" y2="12177"/>
                        <a14:backgroundMark x1="77899" y1="12177" x2="74457" y2="26568"/>
                        <a14:backgroundMark x1="74457" y1="26568" x2="74638" y2="36162"/>
                        <a14:backgroundMark x1="74638" y1="36162" x2="84783" y2="41697"/>
                        <a14:backgroundMark x1="84783" y1="41697" x2="87862" y2="51292"/>
                        <a14:backgroundMark x1="87862" y1="51292" x2="88043" y2="57565"/>
                        <a14:backgroundMark x1="90217" y1="65314" x2="91486" y2="28413"/>
                        <a14:backgroundMark x1="94203" y1="32841" x2="93478" y2="49446"/>
                        <a14:backgroundMark x1="96920" y1="19557" x2="81159" y2="18450"/>
                        <a14:backgroundMark x1="81159" y1="18450" x2="88043" y2="19188"/>
                        <a14:backgroundMark x1="88043" y1="19188" x2="84420" y2="25830"/>
                        <a14:backgroundMark x1="84420" y1="25830" x2="89312" y2="33210"/>
                        <a14:backgroundMark x1="89312" y1="33210" x2="93659" y2="36162"/>
                        <a14:backgroundMark x1="93659" y1="36162" x2="83333" y2="42804"/>
                        <a14:backgroundMark x1="83333" y1="42804" x2="81703" y2="51661"/>
                        <a14:backgroundMark x1="81703" y1="51661" x2="86775" y2="55351"/>
                        <a14:backgroundMark x1="86775" y1="55351" x2="91667" y2="62362"/>
                        <a14:backgroundMark x1="91667" y1="62362" x2="74457" y2="63838"/>
                        <a14:backgroundMark x1="74457" y1="63838" x2="69384" y2="60148"/>
                        <a14:backgroundMark x1="69384" y1="60148" x2="73370" y2="35424"/>
                        <a14:backgroundMark x1="73370" y1="35424" x2="72101" y2="33579"/>
                        <a14:backgroundMark x1="72645" y1="39483" x2="78261" y2="39852"/>
                        <a14:backgroundMark x1="78261" y1="39852" x2="71196" y2="46863"/>
                        <a14:backgroundMark x1="71196" y1="46863" x2="78080" y2="46863"/>
                        <a14:backgroundMark x1="78080" y1="46863" x2="73913" y2="49077"/>
                        <a14:backgroundMark x1="73913" y1="49077" x2="78442" y2="49815"/>
                        <a14:backgroundMark x1="78442" y1="49815" x2="80978" y2="57565"/>
                        <a14:backgroundMark x1="80978" y1="57565" x2="84420" y2="63100"/>
                        <a14:backgroundMark x1="84420" y1="63100" x2="79348" y2="63838"/>
                        <a14:backgroundMark x1="79348" y1="63838" x2="82065" y2="69004"/>
                        <a14:backgroundMark x1="92754" y1="69742" x2="87862" y2="65314"/>
                        <a14:backgroundMark x1="87862" y1="65314" x2="96196" y2="52030"/>
                        <a14:backgroundMark x1="96196" y1="52030" x2="94384" y2="63838"/>
                        <a14:backgroundMark x1="94384" y1="63838" x2="97101" y2="54982"/>
                        <a14:backgroundMark x1="97101" y1="54982" x2="87319" y2="73063"/>
                        <a14:backgroundMark x1="87319" y1="73063" x2="93841" y2="57565"/>
                        <a14:backgroundMark x1="93841" y1="57565" x2="94022" y2="45018"/>
                        <a14:backgroundMark x1="94022" y1="45018" x2="90580" y2="54982"/>
                        <a14:backgroundMark x1="90580" y1="54982" x2="87681" y2="41697"/>
                        <a14:backgroundMark x1="87681" y1="41697" x2="91123" y2="47232"/>
                        <a14:backgroundMark x1="91123" y1="47232" x2="90942" y2="48339"/>
                        <a14:backgroundMark x1="93478" y1="23616" x2="92029" y2="35793"/>
                        <a14:backgroundMark x1="92029" y1="35793" x2="95471" y2="28413"/>
                        <a14:backgroundMark x1="95471" y1="28413" x2="89855" y2="26199"/>
                        <a14:backgroundMark x1="89855" y1="26199" x2="94384" y2="25092"/>
                        <a14:backgroundMark x1="94384" y1="25092" x2="87681" y2="32103"/>
                        <a14:backgroundMark x1="87681" y1="32103" x2="82246" y2="34686"/>
                        <a14:backgroundMark x1="82246" y1="34686" x2="86594" y2="29151"/>
                        <a14:backgroundMark x1="86594" y1="29151" x2="76993" y2="34686"/>
                        <a14:backgroundMark x1="76993" y1="34686" x2="82971" y2="33210"/>
                        <a14:backgroundMark x1="82971" y1="33210" x2="73732" y2="39114"/>
                        <a14:backgroundMark x1="73732" y1="39114" x2="78442" y2="34686"/>
                        <a14:backgroundMark x1="78442" y1="34686" x2="81703" y2="24354"/>
                        <a14:backgroundMark x1="81703" y1="24354" x2="81884" y2="14022"/>
                        <a14:backgroundMark x1="79891" y1="22509" x2="85145" y2="19926"/>
                        <a14:backgroundMark x1="85145" y1="19926" x2="80254" y2="26568"/>
                        <a14:backgroundMark x1="80254" y1="26568" x2="92572" y2="12546"/>
                        <a14:backgroundMark x1="92572" y1="12546" x2="81703" y2="15867"/>
                        <a14:backgroundMark x1="81703" y1="15867" x2="76630" y2="21033"/>
                        <a14:backgroundMark x1="76630" y1="21033" x2="82246" y2="21402"/>
                        <a14:backgroundMark x1="82246" y1="21402" x2="87500" y2="17343"/>
                        <a14:backgroundMark x1="87500" y1="17343" x2="82428" y2="20664"/>
                        <a14:backgroundMark x1="82428" y1="20664" x2="89674" y2="17712"/>
                        <a14:backgroundMark x1="89674" y1="17712" x2="84783" y2="19557"/>
                        <a14:backgroundMark x1="84783" y1="19557" x2="82790" y2="22140"/>
                        <a14:backgroundMark x1="60870" y1="31365" x2="60870" y2="31365"/>
                        <a14:backgroundMark x1="60870" y1="30258" x2="60870" y2="30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193" y="1389096"/>
            <a:ext cx="11139613" cy="546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606250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ownload wallpapers Flag of South Korea, 4k, Asia, wooden texture, South Korean  flag, national symbols, South Korea flag, art, South Korea  besthqwallpapers.com | South korea flag, South korean flag, Korean flag">
            <a:extLst>
              <a:ext uri="{FF2B5EF4-FFF2-40B4-BE49-F238E27FC236}">
                <a16:creationId xmlns:a16="http://schemas.microsoft.com/office/drawing/2014/main" id="{7DE8B426-0BDB-4679-AA4B-C923F2BB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147"/>
            <a:ext cx="12192000" cy="762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6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18D65DE-BCA2-44A9-AFB6-4AEFBC327590}"/>
              </a:ext>
            </a:extLst>
          </p:cNvPr>
          <p:cNvSpPr txBox="1"/>
          <p:nvPr/>
        </p:nvSpPr>
        <p:spPr>
          <a:xfrm>
            <a:off x="5594102" y="831682"/>
            <a:ext cx="598829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Rock</a:t>
            </a:r>
          </a:p>
          <a:p>
            <a:pPr algn="ctr"/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Paper</a:t>
            </a:r>
          </a:p>
          <a:p>
            <a:pPr algn="ctr"/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Scissors</a:t>
            </a:r>
            <a:endParaRPr lang="ko-KR" altLang="en-US" sz="11500" b="1" dirty="0">
              <a:ln w="38100">
                <a:solidFill>
                  <a:srgbClr val="FFFFFF"/>
                </a:solidFill>
              </a:ln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E3CCEA-D589-48CD-BAB2-1D5FF1BB02CC}"/>
              </a:ext>
            </a:extLst>
          </p:cNvPr>
          <p:cNvGrpSpPr/>
          <p:nvPr/>
        </p:nvGrpSpPr>
        <p:grpSpPr>
          <a:xfrm>
            <a:off x="-459340" y="-391911"/>
            <a:ext cx="7237031" cy="8033056"/>
            <a:chOff x="11541833" y="7295980"/>
            <a:chExt cx="2881309" cy="3648009"/>
          </a:xfrm>
        </p:grpSpPr>
        <p:pic>
          <p:nvPicPr>
            <p:cNvPr id="6" name="Picture 5" descr="Activity: Rock, paper, scissors">
              <a:extLst>
                <a:ext uri="{FF2B5EF4-FFF2-40B4-BE49-F238E27FC236}">
                  <a16:creationId xmlns:a16="http://schemas.microsoft.com/office/drawing/2014/main" id="{EB540B96-6F98-4DAB-941C-4A1A5D336D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12946" y1="44186" x2="17708" y2="40310"/>
                          <a14:foregroundMark x1="27976" y1="44186" x2="22173" y2="45478"/>
                          <a14:foregroundMark x1="57143" y1="37209" x2="54762" y2="55039"/>
                          <a14:foregroundMark x1="83036" y1="53747" x2="83036" y2="53747"/>
                          <a14:foregroundMark x1="81994" y1="48062" x2="81994" y2="48062"/>
                          <a14:foregroundMark x1="84673" y1="48062" x2="84673" y2="48062"/>
                          <a14:foregroundMark x1="89881" y1="72351" x2="89881" y2="72351"/>
                          <a14:backgroundMark x1="81696" y1="66150" x2="81696" y2="661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4" r="28973"/>
            <a:stretch/>
          </p:blipFill>
          <p:spPr bwMode="auto">
            <a:xfrm>
              <a:off x="12632442" y="7295980"/>
              <a:ext cx="1790700" cy="313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ctivity: Rock, paper, scissors">
              <a:extLst>
                <a:ext uri="{FF2B5EF4-FFF2-40B4-BE49-F238E27FC236}">
                  <a16:creationId xmlns:a16="http://schemas.microsoft.com/office/drawing/2014/main" id="{DB77A356-F9BA-498A-84D5-AC7240C83F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12946" y1="44186" x2="17708" y2="40310"/>
                          <a14:foregroundMark x1="27976" y1="44186" x2="22173" y2="45478"/>
                          <a14:foregroundMark x1="57143" y1="37209" x2="54762" y2="55039"/>
                          <a14:foregroundMark x1="83036" y1="53747" x2="83036" y2="53747"/>
                          <a14:foregroundMark x1="81994" y1="48062" x2="81994" y2="48062"/>
                          <a14:foregroundMark x1="84673" y1="48062" x2="84673" y2="48062"/>
                          <a14:foregroundMark x1="89881" y1="72351" x2="89881" y2="72351"/>
                          <a14:backgroundMark x1="81696" y1="66150" x2="81696" y2="661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05"/>
            <a:stretch/>
          </p:blipFill>
          <p:spPr bwMode="auto">
            <a:xfrm>
              <a:off x="11541833" y="7512902"/>
              <a:ext cx="2059867" cy="313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ctivity: Rock, paper, scissors">
              <a:extLst>
                <a:ext uri="{FF2B5EF4-FFF2-40B4-BE49-F238E27FC236}">
                  <a16:creationId xmlns:a16="http://schemas.microsoft.com/office/drawing/2014/main" id="{BCB2A3AB-9D5F-4C9A-96D8-7C93DA5D23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12946" y1="44186" x2="17708" y2="40310"/>
                          <a14:foregroundMark x1="27976" y1="44186" x2="22173" y2="45478"/>
                          <a14:foregroundMark x1="57143" y1="37209" x2="54762" y2="55039"/>
                          <a14:foregroundMark x1="83036" y1="53747" x2="83036" y2="53747"/>
                          <a14:foregroundMark x1="81994" y1="48062" x2="81994" y2="48062"/>
                          <a14:foregroundMark x1="84673" y1="48062" x2="84673" y2="48062"/>
                          <a14:foregroundMark x1="89881" y1="72351" x2="89881" y2="72351"/>
                          <a14:backgroundMark x1="81696" y1="66150" x2="81696" y2="661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1"/>
            <a:stretch/>
          </p:blipFill>
          <p:spPr bwMode="auto">
            <a:xfrm>
              <a:off x="12181464" y="7813560"/>
              <a:ext cx="1700784" cy="313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666228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oshambo or Rock Paper Scissors | Playworks">
            <a:extLst>
              <a:ext uri="{FF2B5EF4-FFF2-40B4-BE49-F238E27FC236}">
                <a16:creationId xmlns:a16="http://schemas.microsoft.com/office/drawing/2014/main" id="{CE411488-5A89-4E03-98AF-92B0017B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12192000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ew Rock, Paper, Scissors Thanks To @karmachela - Rock Paper Scissors  Clipart, HD Png Download , Transparent Png Image - PNGitem">
            <a:extLst>
              <a:ext uri="{FF2B5EF4-FFF2-40B4-BE49-F238E27FC236}">
                <a16:creationId xmlns:a16="http://schemas.microsoft.com/office/drawing/2014/main" id="{65FABF6C-35A5-4FA0-BA3E-9FE39B40BD5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5"/>
          <a:stretch/>
        </p:blipFill>
        <p:spPr bwMode="auto">
          <a:xfrm>
            <a:off x="941861" y="1116012"/>
            <a:ext cx="3046969" cy="48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New Rock, Paper, Scissors Thanks To @karmachela - Rock Paper Scissors  Clipart, HD Png Download , Transparent Png Image - PNGitem">
            <a:extLst>
              <a:ext uri="{FF2B5EF4-FFF2-40B4-BE49-F238E27FC236}">
                <a16:creationId xmlns:a16="http://schemas.microsoft.com/office/drawing/2014/main" id="{8B9181A5-C246-4587-87CD-EC8D1844652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6" r="38469"/>
          <a:stretch/>
        </p:blipFill>
        <p:spPr bwMode="auto">
          <a:xfrm>
            <a:off x="4572515" y="1116012"/>
            <a:ext cx="3046969" cy="48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New Rock, Paper, Scissors Thanks To @karmachela - Rock Paper Scissors  Clipart, HD Png Download , Transparent Png Image - PNGitem">
            <a:extLst>
              <a:ext uri="{FF2B5EF4-FFF2-40B4-BE49-F238E27FC236}">
                <a16:creationId xmlns:a16="http://schemas.microsoft.com/office/drawing/2014/main" id="{673FE04F-626D-4D79-8B19-38C27E245B7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0" r="5525"/>
          <a:stretch/>
        </p:blipFill>
        <p:spPr bwMode="auto">
          <a:xfrm>
            <a:off x="8203169" y="1116012"/>
            <a:ext cx="3046969" cy="48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2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oshambo or Rock Paper Scissors | Playworks">
            <a:extLst>
              <a:ext uri="{FF2B5EF4-FFF2-40B4-BE49-F238E27FC236}">
                <a16:creationId xmlns:a16="http://schemas.microsoft.com/office/drawing/2014/main" id="{CE411488-5A89-4E03-98AF-92B0017B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12192000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A92EB-91A4-4521-AF14-EDE0C43E4056}"/>
              </a:ext>
            </a:extLst>
          </p:cNvPr>
          <p:cNvSpPr txBox="1"/>
          <p:nvPr/>
        </p:nvSpPr>
        <p:spPr>
          <a:xfrm>
            <a:off x="287020" y="197346"/>
            <a:ext cx="11617960" cy="6463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winner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asks</a:t>
            </a:r>
            <a:r>
              <a:rPr lang="en-US" sz="13800" dirty="0">
                <a:ln>
                  <a:solidFill>
                    <a:srgbClr val="9857ED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question</a:t>
            </a:r>
            <a:endParaRPr lang="en-US" sz="13800" dirty="0">
              <a:ln>
                <a:solidFill>
                  <a:srgbClr val="9857ED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93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9690F17-9DEA-49EF-9C9F-D06E404A1136}"/>
              </a:ext>
            </a:extLst>
          </p:cNvPr>
          <p:cNvGrpSpPr/>
          <p:nvPr/>
        </p:nvGrpSpPr>
        <p:grpSpPr>
          <a:xfrm>
            <a:off x="-647201" y="-914838"/>
            <a:ext cx="7237031" cy="8033056"/>
            <a:chOff x="11541833" y="7295980"/>
            <a:chExt cx="2881309" cy="3648009"/>
          </a:xfrm>
        </p:grpSpPr>
        <p:pic>
          <p:nvPicPr>
            <p:cNvPr id="17" name="Picture 16" descr="Activity: Rock, paper, scissors">
              <a:extLst>
                <a:ext uri="{FF2B5EF4-FFF2-40B4-BE49-F238E27FC236}">
                  <a16:creationId xmlns:a16="http://schemas.microsoft.com/office/drawing/2014/main" id="{94EEAC74-8900-42AB-8BE1-D514AD8F24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12946" y1="44186" x2="17708" y2="40310"/>
                          <a14:foregroundMark x1="27976" y1="44186" x2="22173" y2="45478"/>
                          <a14:foregroundMark x1="57143" y1="37209" x2="54762" y2="55039"/>
                          <a14:foregroundMark x1="83036" y1="53747" x2="83036" y2="53747"/>
                          <a14:foregroundMark x1="81994" y1="48062" x2="81994" y2="48062"/>
                          <a14:foregroundMark x1="84673" y1="48062" x2="84673" y2="48062"/>
                          <a14:foregroundMark x1="89881" y1="72351" x2="89881" y2="72351"/>
                          <a14:backgroundMark x1="81696" y1="66150" x2="81696" y2="661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4" r="28973"/>
            <a:stretch/>
          </p:blipFill>
          <p:spPr bwMode="auto">
            <a:xfrm>
              <a:off x="12632442" y="7295980"/>
              <a:ext cx="1790700" cy="313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ctivity: Rock, paper, scissors">
              <a:extLst>
                <a:ext uri="{FF2B5EF4-FFF2-40B4-BE49-F238E27FC236}">
                  <a16:creationId xmlns:a16="http://schemas.microsoft.com/office/drawing/2014/main" id="{45B75519-4031-4FE5-A1D1-505226001C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12946" y1="44186" x2="17708" y2="40310"/>
                          <a14:foregroundMark x1="27976" y1="44186" x2="22173" y2="45478"/>
                          <a14:foregroundMark x1="57143" y1="37209" x2="54762" y2="55039"/>
                          <a14:foregroundMark x1="83036" y1="53747" x2="83036" y2="53747"/>
                          <a14:foregroundMark x1="81994" y1="48062" x2="81994" y2="48062"/>
                          <a14:foregroundMark x1="84673" y1="48062" x2="84673" y2="48062"/>
                          <a14:foregroundMark x1="89881" y1="72351" x2="89881" y2="72351"/>
                          <a14:backgroundMark x1="81696" y1="66150" x2="81696" y2="661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05"/>
            <a:stretch/>
          </p:blipFill>
          <p:spPr bwMode="auto">
            <a:xfrm>
              <a:off x="11541833" y="7512902"/>
              <a:ext cx="2059867" cy="313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ctivity: Rock, paper, scissors">
              <a:extLst>
                <a:ext uri="{FF2B5EF4-FFF2-40B4-BE49-F238E27FC236}">
                  <a16:creationId xmlns:a16="http://schemas.microsoft.com/office/drawing/2014/main" id="{29CAC563-249E-42A3-A63C-11363C599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12946" y1="44186" x2="17708" y2="40310"/>
                          <a14:foregroundMark x1="27976" y1="44186" x2="22173" y2="45478"/>
                          <a14:foregroundMark x1="57143" y1="37209" x2="54762" y2="55039"/>
                          <a14:foregroundMark x1="83036" y1="53747" x2="83036" y2="53747"/>
                          <a14:foregroundMark x1="81994" y1="48062" x2="81994" y2="48062"/>
                          <a14:foregroundMark x1="84673" y1="48062" x2="84673" y2="48062"/>
                          <a14:foregroundMark x1="89881" y1="72351" x2="89881" y2="72351"/>
                          <a14:backgroundMark x1="81696" y1="66150" x2="81696" y2="661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1"/>
            <a:stretch/>
          </p:blipFill>
          <p:spPr bwMode="auto">
            <a:xfrm>
              <a:off x="12181464" y="7813560"/>
              <a:ext cx="1700784" cy="313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6" descr="Goodbye PNG | PNGWave">
            <a:extLst>
              <a:ext uri="{FF2B5EF4-FFF2-40B4-BE49-F238E27FC236}">
                <a16:creationId xmlns:a16="http://schemas.microsoft.com/office/drawing/2014/main" id="{02F0C23E-AB6A-4C4E-8834-A1E8B3E8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375" l="10000" r="90000">
                        <a14:foregroundMark x1="26703" y1="80750" x2="42857" y2="90500"/>
                        <a14:foregroundMark x1="60440" y1="91625" x2="60440" y2="91625"/>
                        <a14:foregroundMark x1="51758" y1="44625" x2="47912" y2="51375"/>
                        <a14:foregroundMark x1="47912" y1="51375" x2="47363" y2="53500"/>
                        <a14:foregroundMark x1="51319" y1="45875" x2="58681" y2="49750"/>
                        <a14:foregroundMark x1="58681" y1="49750" x2="50549" y2="55875"/>
                        <a14:foregroundMark x1="50549" y1="55875" x2="53956" y2="47375"/>
                        <a14:foregroundMark x1="53956" y1="47375" x2="45604" y2="53875"/>
                        <a14:foregroundMark x1="45604" y1="53875" x2="47033" y2="50750"/>
                        <a14:foregroundMark x1="63077" y1="52375" x2="62527" y2="44750"/>
                        <a14:foregroundMark x1="64505" y1="44000" x2="64615" y2="43250"/>
                        <a14:foregroundMark x1="34945" y1="48250" x2="35714" y2="46375"/>
                        <a14:foregroundMark x1="35275" y1="47250" x2="34945" y2="48250"/>
                        <a14:foregroundMark x1="34725" y1="47875" x2="34725" y2="47875"/>
                        <a14:foregroundMark x1="34945" y1="47250" x2="34945" y2="47250"/>
                        <a14:foregroundMark x1="35275" y1="46000" x2="35275" y2="46000"/>
                        <a14:foregroundMark x1="35165" y1="45000" x2="35165" y2="45000"/>
                        <a14:foregroundMark x1="40000" y1="46875" x2="40000" y2="46875"/>
                        <a14:foregroundMark x1="38901" y1="47375" x2="38901" y2="47375"/>
                        <a14:foregroundMark x1="39121" y1="47625" x2="39121" y2="47625"/>
                        <a14:foregroundMark x1="38571" y1="48375" x2="38571" y2="48375"/>
                        <a14:foregroundMark x1="39011" y1="48125" x2="39011" y2="48125"/>
                        <a14:foregroundMark x1="39670" y1="47250" x2="39670" y2="47250"/>
                        <a14:foregroundMark x1="40110" y1="46625" x2="40110" y2="46625"/>
                        <a14:foregroundMark x1="51758" y1="26375" x2="54725" y2="26000"/>
                        <a14:foregroundMark x1="54835" y1="25750" x2="54835" y2="25750"/>
                        <a14:foregroundMark x1="53956" y1="25750" x2="53956" y2="25750"/>
                        <a14:foregroundMark x1="52308" y1="26125" x2="52308" y2="26125"/>
                        <a14:foregroundMark x1="50879" y1="26375" x2="50879" y2="26375"/>
                        <a14:foregroundMark x1="51319" y1="26250" x2="51538" y2="26125"/>
                        <a14:foregroundMark x1="52637" y1="26125" x2="52967" y2="26125"/>
                        <a14:foregroundMark x1="53407" y1="26125" x2="53407" y2="26125"/>
                        <a14:foregroundMark x1="55385" y1="26000" x2="55385" y2="26000"/>
                        <a14:foregroundMark x1="63626" y1="40625" x2="63626" y2="40625"/>
                        <a14:foregroundMark x1="63846" y1="40000" x2="63846" y2="40000"/>
                        <a14:foregroundMark x1="63846" y1="39500" x2="63956" y2="39125"/>
                        <a14:foregroundMark x1="63956" y1="38375" x2="64066" y2="38125"/>
                        <a14:foregroundMark x1="64176" y1="37875" x2="64176" y2="37750"/>
                        <a14:foregroundMark x1="64396" y1="37250" x2="64396" y2="37000"/>
                        <a14:foregroundMark x1="64396" y1="36625" x2="64505" y2="36500"/>
                        <a14:foregroundMark x1="64725" y1="35750" x2="64725" y2="35625"/>
                        <a14:foregroundMark x1="64725" y1="35375" x2="64725" y2="35125"/>
                        <a14:foregroundMark x1="64725" y1="34875" x2="64835" y2="34750"/>
                        <a14:foregroundMark x1="64945" y1="34625" x2="64945" y2="34625"/>
                        <a14:foregroundMark x1="64945" y1="34500" x2="64945" y2="34500"/>
                        <a14:foregroundMark x1="64945" y1="34375" x2="64945" y2="34375"/>
                        <a14:foregroundMark x1="64945" y1="34875" x2="64945" y2="34875"/>
                        <a14:foregroundMark x1="65055" y1="34375" x2="65055" y2="34375"/>
                        <a14:foregroundMark x1="65165" y1="34125" x2="65165" y2="34125"/>
                        <a14:foregroundMark x1="64725" y1="43625" x2="64725" y2="43625"/>
                        <a14:foregroundMark x1="63956" y1="42250" x2="63956" y2="42000"/>
                        <a14:foregroundMark x1="64176" y1="42000" x2="64176" y2="42000"/>
                        <a14:foregroundMark x1="40440" y1="57000" x2="40440" y2="57000"/>
                        <a14:foregroundMark x1="40659" y1="56750" x2="40989" y2="56750"/>
                        <a14:foregroundMark x1="41758" y1="56500" x2="41758" y2="56500"/>
                        <a14:foregroundMark x1="44725" y1="81250" x2="44725" y2="81250"/>
                        <a14:foregroundMark x1="44615" y1="80750" x2="44615" y2="80500"/>
                        <a14:foregroundMark x1="44615" y1="80375" x2="44615" y2="80125"/>
                        <a14:foregroundMark x1="44505" y1="79625" x2="44505" y2="79375"/>
                        <a14:foregroundMark x1="44505" y1="79125" x2="44615" y2="74250"/>
                        <a14:foregroundMark x1="44066" y1="75125" x2="44066" y2="75125"/>
                        <a14:foregroundMark x1="44176" y1="75625" x2="44176" y2="76500"/>
                        <a14:foregroundMark x1="44176" y1="76500" x2="44286" y2="76625"/>
                        <a14:foregroundMark x1="44286" y1="77000" x2="44286" y2="77125"/>
                        <a14:foregroundMark x1="44286" y1="77500" x2="44286" y2="77625"/>
                        <a14:foregroundMark x1="44286" y1="77875" x2="44286" y2="77875"/>
                        <a14:foregroundMark x1="44286" y1="78000" x2="44286" y2="78000"/>
                        <a14:foregroundMark x1="41099" y1="70625" x2="41099" y2="71125"/>
                        <a14:foregroundMark x1="41099" y1="71375" x2="41209" y2="71625"/>
                        <a14:foregroundMark x1="41319" y1="71875" x2="41429" y2="72000"/>
                        <a14:foregroundMark x1="41868" y1="72375" x2="41978" y2="72625"/>
                        <a14:foregroundMark x1="42088" y1="72625" x2="42198" y2="72750"/>
                        <a14:foregroundMark x1="42198" y1="72875" x2="42308" y2="73000"/>
                        <a14:foregroundMark x1="50989" y1="76625" x2="50769" y2="76750"/>
                        <a14:foregroundMark x1="50330" y1="76875" x2="50110" y2="76875"/>
                        <a14:foregroundMark x1="49890" y1="76750" x2="49890" y2="76750"/>
                        <a14:foregroundMark x1="49780" y1="76750" x2="49560" y2="76625"/>
                        <a14:foregroundMark x1="49451" y1="76625" x2="49011" y2="76375"/>
                        <a14:foregroundMark x1="48791" y1="76375" x2="47692" y2="76250"/>
                        <a14:foregroundMark x1="47692" y1="76250" x2="47473" y2="76125"/>
                        <a14:foregroundMark x1="47143" y1="76000" x2="46923" y2="75875"/>
                        <a14:foregroundMark x1="46923" y1="75875" x2="46923" y2="75875"/>
                        <a14:foregroundMark x1="46703" y1="75750" x2="46703" y2="75750"/>
                        <a14:foregroundMark x1="46593" y1="75750" x2="46593" y2="75750"/>
                        <a14:foregroundMark x1="65714" y1="71375" x2="65604" y2="71125"/>
                        <a14:foregroundMark x1="65165" y1="70125" x2="65275" y2="69625"/>
                        <a14:foregroundMark x1="65275" y1="69500" x2="65275" y2="69500"/>
                        <a14:foregroundMark x1="65165" y1="69375" x2="65165" y2="69375"/>
                        <a14:foregroundMark x1="65165" y1="69750" x2="65165" y2="69875"/>
                        <a14:foregroundMark x1="65165" y1="70125" x2="65165" y2="70500"/>
                        <a14:foregroundMark x1="65275" y1="71250" x2="65495" y2="71500"/>
                        <a14:foregroundMark x1="65495" y1="71500" x2="65824" y2="71500"/>
                        <a14:foregroundMark x1="65824" y1="71500" x2="65824" y2="71500"/>
                        <a14:foregroundMark x1="65824" y1="71500" x2="65824" y2="71500"/>
                        <a14:foregroundMark x1="65934" y1="71500" x2="66154" y2="71500"/>
                        <a14:foregroundMark x1="66154" y1="71500" x2="66154" y2="71500"/>
                        <a14:foregroundMark x1="66264" y1="71750" x2="66264" y2="71750"/>
                        <a14:foregroundMark x1="41648" y1="91625" x2="41429" y2="91750"/>
                        <a14:foregroundMark x1="40330" y1="91750" x2="40330" y2="91750"/>
                        <a14:foregroundMark x1="40659" y1="91750" x2="41319" y2="92000"/>
                        <a14:foregroundMark x1="41758" y1="91875" x2="41868" y2="91875"/>
                        <a14:foregroundMark x1="60549" y1="91750" x2="60549" y2="91750"/>
                        <a14:foregroundMark x1="60330" y1="92000" x2="60769" y2="92000"/>
                        <a14:foregroundMark x1="61648" y1="92000" x2="62088" y2="91750"/>
                        <a14:foregroundMark x1="62198" y1="91750" x2="62308" y2="91500"/>
                        <a14:foregroundMark x1="62418" y1="91500" x2="62527" y2="91375"/>
                        <a14:foregroundMark x1="62418" y1="91000" x2="62198" y2="90875"/>
                        <a14:foregroundMark x1="62088" y1="90750" x2="62088" y2="90750"/>
                        <a14:foregroundMark x1="62308" y1="90500" x2="62088" y2="90375"/>
                        <a14:foregroundMark x1="61978" y1="90375" x2="61868" y2="90375"/>
                        <a14:foregroundMark x1="61758" y1="90375" x2="61538" y2="90250"/>
                        <a14:foregroundMark x1="61538" y1="90250" x2="61429" y2="90250"/>
                        <a14:foregroundMark x1="61429" y1="90250" x2="60989" y2="90250"/>
                        <a14:foregroundMark x1="57692" y1="89875" x2="57363" y2="89500"/>
                        <a14:foregroundMark x1="57363" y1="89500" x2="57363" y2="89750"/>
                        <a14:foregroundMark x1="57363" y1="89875" x2="57473" y2="90125"/>
                        <a14:foregroundMark x1="57582" y1="90750" x2="57582" y2="90750"/>
                        <a14:foregroundMark x1="57692" y1="90875" x2="57582" y2="91125"/>
                        <a14:foregroundMark x1="57363" y1="91125" x2="57143" y2="91125"/>
                        <a14:foregroundMark x1="56923" y1="91125" x2="56484" y2="91000"/>
                        <a14:foregroundMark x1="56484" y1="91000" x2="56374" y2="90875"/>
                        <a14:foregroundMark x1="56374" y1="90625" x2="56374" y2="90500"/>
                        <a14:foregroundMark x1="44396" y1="89750" x2="43516" y2="89875"/>
                        <a14:foregroundMark x1="43516" y1="89875" x2="43187" y2="89875"/>
                        <a14:foregroundMark x1="43077" y1="90000" x2="42967" y2="90000"/>
                        <a14:foregroundMark x1="42967" y1="90000" x2="43297" y2="89875"/>
                        <a14:foregroundMark x1="44615" y1="89750" x2="44615" y2="89750"/>
                        <a14:foregroundMark x1="41538" y1="88500" x2="41758" y2="88500"/>
                        <a14:foregroundMark x1="42747" y1="89250" x2="42747" y2="89250"/>
                        <a14:foregroundMark x1="42747" y1="89125" x2="42308" y2="87250"/>
                        <a14:foregroundMark x1="42308" y1="87125" x2="42418" y2="86375"/>
                        <a14:foregroundMark x1="42418" y1="86250" x2="42418" y2="86125"/>
                        <a14:foregroundMark x1="42418" y1="86000" x2="42418" y2="85500"/>
                        <a14:foregroundMark x1="42418" y1="85375" x2="42418" y2="85250"/>
                        <a14:foregroundMark x1="42527" y1="84875" x2="42527" y2="84875"/>
                        <a14:foregroundMark x1="42637" y1="84625" x2="42637" y2="84625"/>
                        <a14:foregroundMark x1="42637" y1="84625" x2="42637" y2="84625"/>
                        <a14:foregroundMark x1="42637" y1="84375" x2="42637" y2="84250"/>
                        <a14:foregroundMark x1="42747" y1="84000" x2="42747" y2="83875"/>
                        <a14:foregroundMark x1="42637" y1="82875" x2="42637" y2="82875"/>
                        <a14:foregroundMark x1="42637" y1="82625" x2="42637" y2="82625"/>
                        <a14:foregroundMark x1="42637" y1="81875" x2="42637" y2="81750"/>
                        <a14:foregroundMark x1="42637" y1="81500" x2="42637" y2="81250"/>
                        <a14:foregroundMark x1="42637" y1="81000" x2="42637" y2="80375"/>
                        <a14:foregroundMark x1="42637" y1="80125" x2="42637" y2="80000"/>
                        <a14:foregroundMark x1="42637" y1="79625" x2="42637" y2="79625"/>
                        <a14:foregroundMark x1="42527" y1="79000" x2="42527" y2="79000"/>
                        <a14:foregroundMark x1="42527" y1="78750" x2="42527" y2="78750"/>
                        <a14:foregroundMark x1="42527" y1="78750" x2="42527" y2="78750"/>
                        <a14:foregroundMark x1="42637" y1="79000" x2="42637" y2="79000"/>
                        <a14:foregroundMark x1="42747" y1="89250" x2="42747" y2="89250"/>
                        <a14:foregroundMark x1="42747" y1="89250" x2="42857" y2="88875"/>
                        <a14:foregroundMark x1="42637" y1="88375" x2="42637" y2="88250"/>
                        <a14:foregroundMark x1="42747" y1="87625" x2="42747" y2="87625"/>
                        <a14:foregroundMark x1="42747" y1="87875" x2="42747" y2="87875"/>
                        <a14:foregroundMark x1="42857" y1="86875" x2="42747" y2="86500"/>
                        <a14:foregroundMark x1="42747" y1="85625" x2="42747" y2="85500"/>
                        <a14:foregroundMark x1="33187" y1="76375" x2="33187" y2="76375"/>
                        <a14:foregroundMark x1="33516" y1="76125" x2="33516" y2="76125"/>
                        <a14:foregroundMark x1="34066" y1="75875" x2="34286" y2="75875"/>
                        <a14:foregroundMark x1="39121" y1="91375" x2="34945" y2="91500"/>
                        <a14:foregroundMark x1="36484" y1="91625" x2="32308" y2="91875"/>
                        <a14:foregroundMark x1="24396" y1="79125" x2="24396" y2="79125"/>
                        <a14:foregroundMark x1="24396" y1="79625" x2="24396" y2="79875"/>
                        <a14:foregroundMark x1="24396" y1="80000" x2="24505" y2="80125"/>
                        <a14:foregroundMark x1="24505" y1="80250" x2="24505" y2="80375"/>
                        <a14:foregroundMark x1="24615" y1="80500" x2="24615" y2="81000"/>
                        <a14:foregroundMark x1="24615" y1="81125" x2="24615" y2="81375"/>
                        <a14:foregroundMark x1="24615" y1="81500" x2="24615" y2="81625"/>
                        <a14:foregroundMark x1="24615" y1="81875" x2="24615" y2="81875"/>
                        <a14:foregroundMark x1="24615" y1="82375" x2="24615" y2="82625"/>
                        <a14:foregroundMark x1="24615" y1="82750" x2="24615" y2="82875"/>
                        <a14:foregroundMark x1="24615" y1="83000" x2="24615" y2="83375"/>
                        <a14:foregroundMark x1="24615" y1="83375" x2="24615" y2="83625"/>
                        <a14:foregroundMark x1="24615" y1="83875" x2="24615" y2="84000"/>
                        <a14:foregroundMark x1="24615" y1="84250" x2="24615" y2="84375"/>
                        <a14:foregroundMark x1="24615" y1="84625" x2="24615" y2="84875"/>
                        <a14:foregroundMark x1="24725" y1="85125" x2="24725" y2="85375"/>
                        <a14:foregroundMark x1="24725" y1="85500" x2="24725" y2="85750"/>
                        <a14:foregroundMark x1="24725" y1="86000" x2="24725" y2="86750"/>
                        <a14:foregroundMark x1="24725" y1="86875" x2="24725" y2="87250"/>
                        <a14:foregroundMark x1="24725" y1="87625" x2="24725" y2="88250"/>
                        <a14:foregroundMark x1="24725" y1="88250" x2="24725" y2="88750"/>
                        <a14:foregroundMark x1="24725" y1="89000" x2="24615" y2="89250"/>
                        <a14:foregroundMark x1="24615" y1="89750" x2="24615" y2="90125"/>
                        <a14:foregroundMark x1="24615" y1="90250" x2="24615" y2="90500"/>
                        <a14:foregroundMark x1="24615" y1="90875" x2="24615" y2="91500"/>
                        <a14:foregroundMark x1="24615" y1="91750" x2="24615" y2="92000"/>
                        <a14:foregroundMark x1="24615" y1="92375" x2="24615" y2="92375"/>
                        <a14:foregroundMark x1="24835" y1="92375" x2="25165" y2="92375"/>
                        <a14:foregroundMark x1="25385" y1="92375" x2="25934" y2="92375"/>
                        <a14:foregroundMark x1="26154" y1="92375" x2="26264" y2="92375"/>
                        <a14:foregroundMark x1="26484" y1="92375" x2="26703" y2="92375"/>
                        <a14:foregroundMark x1="26703" y1="92375" x2="26923" y2="92250"/>
                        <a14:foregroundMark x1="27033" y1="92250" x2="27582" y2="92000"/>
                        <a14:foregroundMark x1="27692" y1="92000" x2="28242" y2="92000"/>
                        <a14:foregroundMark x1="28571" y1="92000" x2="28791" y2="92000"/>
                        <a14:foregroundMark x1="28791" y1="92125" x2="28791" y2="92375"/>
                        <a14:foregroundMark x1="28681" y1="92375" x2="28352" y2="92375"/>
                        <a14:foregroundMark x1="28242" y1="92375" x2="28242" y2="92375"/>
                        <a14:foregroundMark x1="27692" y1="92125" x2="27802" y2="92250"/>
                        <a14:foregroundMark x1="27912" y1="92375" x2="28242" y2="92250"/>
                        <a14:foregroundMark x1="28242" y1="92250" x2="28352" y2="92250"/>
                        <a14:foregroundMark x1="28462" y1="92250" x2="29011" y2="92375"/>
                        <a14:foregroundMark x1="29231" y1="92375" x2="29231" y2="92375"/>
                        <a14:foregroundMark x1="29451" y1="92375" x2="29890" y2="92375"/>
                        <a14:foregroundMark x1="29890" y1="92375" x2="30000" y2="92375"/>
                        <a14:foregroundMark x1="30220" y1="92375" x2="30659" y2="92125"/>
                        <a14:foregroundMark x1="30769" y1="92125" x2="31319" y2="92000"/>
                        <a14:foregroundMark x1="31429" y1="92000" x2="31978" y2="91875"/>
                        <a14:foregroundMark x1="32088" y1="91875" x2="32308" y2="91875"/>
                        <a14:foregroundMark x1="32308" y1="91875" x2="32527" y2="91750"/>
                        <a14:foregroundMark x1="33077" y1="91750" x2="33297" y2="91625"/>
                        <a14:foregroundMark x1="26484" y1="78250" x2="25604" y2="78375"/>
                        <a14:foregroundMark x1="25495" y1="78375" x2="25055" y2="78625"/>
                        <a14:foregroundMark x1="25055" y1="78750" x2="24945" y2="78750"/>
                        <a14:foregroundMark x1="24945" y1="78750" x2="24615" y2="79000"/>
                        <a14:foregroundMark x1="24615" y1="79000" x2="24615" y2="79000"/>
                        <a14:foregroundMark x1="24615" y1="79125" x2="24505" y2="79500"/>
                        <a14:foregroundMark x1="24505" y1="79750" x2="24505" y2="80375"/>
                        <a14:foregroundMark x1="24505" y1="80125" x2="24396" y2="79500"/>
                        <a14:foregroundMark x1="24396" y1="79375" x2="24505" y2="79000"/>
                        <a14:foregroundMark x1="24505" y1="79000" x2="24505" y2="79000"/>
                        <a14:foregroundMark x1="24505" y1="79000" x2="24835" y2="78875"/>
                        <a14:foregroundMark x1="28462" y1="77375" x2="28681" y2="77375"/>
                        <a14:foregroundMark x1="28791" y1="77375" x2="29780" y2="77625"/>
                        <a14:foregroundMark x1="29890" y1="77625" x2="30440" y2="77625"/>
                        <a14:foregroundMark x1="30549" y1="77625" x2="30549" y2="77625"/>
                        <a14:foregroundMark x1="31209" y1="77625" x2="30879" y2="77625"/>
                        <a14:foregroundMark x1="30549" y1="77625" x2="29121" y2="77375"/>
                        <a14:foregroundMark x1="30879" y1="77625" x2="32967" y2="77875"/>
                        <a14:foregroundMark x1="32308" y1="77875" x2="32088" y2="77875"/>
                        <a14:foregroundMark x1="31868" y1="77875" x2="32418" y2="77875"/>
                        <a14:foregroundMark x1="39164" y1="78315" x2="42527" y2="78750"/>
                        <a14:foregroundMark x1="38070" y1="78174" x2="39061" y2="78302"/>
                        <a14:backgroundMark x1="34725" y1="77250" x2="35495" y2="77125"/>
                        <a14:backgroundMark x1="37912" y1="77625" x2="38352" y2="77750"/>
                        <a14:backgroundMark x1="39121" y1="78125" x2="39121" y2="78125"/>
                        <a14:backgroundMark x1="38462" y1="78000" x2="38462" y2="78000"/>
                        <a14:backgroundMark x1="38022" y1="77875" x2="38132" y2="77875"/>
                        <a14:backgroundMark x1="39231" y1="78000" x2="39341" y2="78000"/>
                        <a14:backgroundMark x1="39341" y1="78000" x2="39341" y2="78000"/>
                        <a14:backgroundMark x1="32967" y1="77375" x2="32967" y2="77250"/>
                        <a14:backgroundMark x1="33077" y1="77250" x2="32967" y2="76875"/>
                        <a14:backgroundMark x1="24396" y1="92750" x2="24066" y2="87750"/>
                        <a14:backgroundMark x1="24396" y1="89750" x2="24396" y2="8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252" y="-1923767"/>
            <a:ext cx="10240128" cy="90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54557A01-26DE-4819-8B14-93487F56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056" y="549997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B36F3-5ED0-4EF0-BD5D-9996A33A875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01" b="99921" l="2109" r="91322">
                        <a14:foregroundMark x1="5596" y1="45685" x2="6083" y2="60649"/>
                        <a14:foregroundMark x1="6083" y1="60649" x2="11030" y2="66587"/>
                        <a14:foregroundMark x1="11030" y1="66587" x2="13382" y2="67063"/>
                        <a14:foregroundMark x1="7056" y1="66033" x2="2758" y2="51465"/>
                        <a14:foregroundMark x1="2758" y1="51465" x2="3406" y2="45685"/>
                        <a14:foregroundMark x1="2109" y1="46160" x2="2109" y2="46160"/>
                        <a14:foregroundMark x1="7056" y1="66271" x2="11192" y2="72367"/>
                        <a14:foregroundMark x1="8597" y1="73634" x2="11436" y2="88044"/>
                        <a14:foregroundMark x1="11436" y1="88044" x2="16951" y2="93508"/>
                        <a14:foregroundMark x1="16951" y1="93508" x2="24899" y2="91449"/>
                        <a14:foregroundMark x1="24899" y1="91449" x2="27899" y2="88915"/>
                        <a14:foregroundMark x1="12084" y1="92478" x2="13382" y2="93112"/>
                        <a14:foregroundMark x1="91646" y1="81077" x2="25304" y2="92241"/>
                        <a14:foregroundMark x1="90349" y1="82502" x2="90349" y2="82502"/>
                        <a14:foregroundMark x1="53447" y1="89549" x2="53285" y2="98416"/>
                        <a14:foregroundMark x1="24655" y1="13935" x2="26764" y2="15677"/>
                        <a14:foregroundMark x1="30251" y1="17340" x2="30251" y2="17340"/>
                        <a14:foregroundMark x1="28792" y1="15835" x2="32441" y2="17815"/>
                        <a14:foregroundMark x1="31387" y1="10135" x2="34631" y2="15044"/>
                        <a14:foregroundMark x1="40876" y1="14173" x2="39822" y2="8472"/>
                        <a14:foregroundMark x1="45661" y1="14173" x2="46959" y2="7601"/>
                        <a14:foregroundMark x1="50689" y1="13777" x2="54096" y2="9501"/>
                        <a14:foregroundMark x1="37226" y1="25812" x2="38929" y2="33650"/>
                        <a14:foregroundMark x1="49554" y1="95645" x2="50041" y2="99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5688" y="-784397"/>
            <a:ext cx="7482286" cy="7664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515D28-EF15-41DB-8389-98A4BCE25E20}"/>
              </a:ext>
            </a:extLst>
          </p:cNvPr>
          <p:cNvSpPr txBox="1"/>
          <p:nvPr/>
        </p:nvSpPr>
        <p:spPr>
          <a:xfrm>
            <a:off x="5340584" y="1746392"/>
            <a:ext cx="3929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True </a:t>
            </a:r>
            <a:r>
              <a:rPr lang="en-US" altLang="ko-KR" sz="4800" b="1" dirty="0">
                <a:solidFill>
                  <a:srgbClr val="DEA9FF"/>
                </a:solidFill>
                <a:latin typeface="Avenir Next LT Pro" panose="020B0504020202020204" pitchFamily="34" charset="0"/>
              </a:rPr>
              <a:t>or</a:t>
            </a:r>
            <a:r>
              <a:rPr lang="en-US" altLang="ko-KR" sz="4800" b="1" dirty="0">
                <a:latin typeface="Avenir Next LT Pro" panose="020B0504020202020204" pitchFamily="34" charset="0"/>
              </a:rPr>
              <a:t> </a:t>
            </a:r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False</a:t>
            </a:r>
            <a:endParaRPr lang="ko-KR" altLang="en-US" sz="4800" b="1" dirty="0"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17F0A-AE1B-46B8-9109-C43D79CE0501}"/>
              </a:ext>
            </a:extLst>
          </p:cNvPr>
          <p:cNvSpPr txBox="1"/>
          <p:nvPr/>
        </p:nvSpPr>
        <p:spPr>
          <a:xfrm>
            <a:off x="5340584" y="2686192"/>
            <a:ext cx="3880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Introduction</a:t>
            </a:r>
            <a:endParaRPr lang="ko-KR" altLang="en-US" sz="4800" b="1" dirty="0"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6B752-29CD-40F9-9BC8-3CFDB86096D2}"/>
              </a:ext>
            </a:extLst>
          </p:cNvPr>
          <p:cNvSpPr txBox="1"/>
          <p:nvPr/>
        </p:nvSpPr>
        <p:spPr>
          <a:xfrm>
            <a:off x="5340584" y="3625992"/>
            <a:ext cx="6201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Rock Paper Scissors </a:t>
            </a:r>
            <a:endParaRPr lang="ko-KR" altLang="en-US" sz="4800" b="1" dirty="0"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4DDBA-4312-46A7-97B7-C9D7FAFA4E37}"/>
              </a:ext>
            </a:extLst>
          </p:cNvPr>
          <p:cNvSpPr txBox="1"/>
          <p:nvPr/>
        </p:nvSpPr>
        <p:spPr>
          <a:xfrm>
            <a:off x="5340584" y="4565792"/>
            <a:ext cx="6167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Recap </a:t>
            </a:r>
            <a:r>
              <a:rPr lang="en-US" altLang="ko-KR" sz="4800" b="1" dirty="0">
                <a:solidFill>
                  <a:srgbClr val="DEA9FF"/>
                </a:solidFill>
                <a:latin typeface="Avenir Next LT Pro" panose="020B0504020202020204" pitchFamily="34" charset="0"/>
              </a:rPr>
              <a:t>and</a:t>
            </a:r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goodbye</a:t>
            </a:r>
            <a:endParaRPr lang="ko-KR" altLang="en-US" sz="4800" b="1" dirty="0"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8E5CEC-4FA9-4236-85EF-D53815280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01" b="99921" l="2109" r="91322">
                        <a14:foregroundMark x1="5596" y1="45685" x2="6083" y2="60649"/>
                        <a14:foregroundMark x1="6083" y1="60649" x2="11030" y2="66587"/>
                        <a14:foregroundMark x1="11030" y1="66587" x2="13382" y2="67063"/>
                        <a14:foregroundMark x1="7056" y1="66033" x2="2758" y2="51465"/>
                        <a14:foregroundMark x1="2758" y1="51465" x2="3406" y2="45685"/>
                        <a14:foregroundMark x1="2109" y1="46160" x2="2109" y2="46160"/>
                        <a14:foregroundMark x1="7056" y1="66271" x2="11192" y2="72367"/>
                        <a14:foregroundMark x1="8597" y1="73634" x2="11436" y2="88044"/>
                        <a14:foregroundMark x1="11436" y1="88044" x2="16951" y2="93508"/>
                        <a14:foregroundMark x1="16951" y1="93508" x2="24899" y2="91449"/>
                        <a14:foregroundMark x1="24899" y1="91449" x2="27899" y2="88915"/>
                        <a14:foregroundMark x1="12084" y1="92478" x2="13382" y2="93112"/>
                        <a14:foregroundMark x1="91646" y1="81077" x2="25304" y2="92241"/>
                        <a14:foregroundMark x1="90349" y1="82502" x2="90349" y2="82502"/>
                        <a14:foregroundMark x1="53447" y1="89549" x2="53285" y2="98416"/>
                        <a14:foregroundMark x1="24655" y1="13935" x2="26764" y2="15677"/>
                        <a14:foregroundMark x1="30251" y1="17340" x2="30251" y2="17340"/>
                        <a14:foregroundMark x1="28792" y1="15835" x2="32441" y2="17815"/>
                        <a14:foregroundMark x1="31387" y1="10135" x2="34631" y2="15044"/>
                        <a14:foregroundMark x1="40876" y1="14173" x2="39822" y2="8472"/>
                        <a14:foregroundMark x1="45661" y1="14173" x2="46959" y2="7601"/>
                        <a14:foregroundMark x1="50689" y1="13777" x2="54096" y2="9501"/>
                        <a14:foregroundMark x1="37226" y1="25812" x2="38929" y2="33650"/>
                        <a14:foregroundMark x1="49554" y1="95645" x2="50041" y2="99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658" y="2139081"/>
            <a:ext cx="4584562" cy="4696109"/>
          </a:xfrm>
          <a:prstGeom prst="rect">
            <a:avLst/>
          </a:prstGeom>
        </p:spPr>
      </p:pic>
      <p:pic>
        <p:nvPicPr>
          <p:cNvPr id="1026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22ED9353-A235-4161-B86D-5EAF1DC2D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0" y="2733034"/>
            <a:ext cx="3949440" cy="38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dbye PNG | PNGWave">
            <a:extLst>
              <a:ext uri="{FF2B5EF4-FFF2-40B4-BE49-F238E27FC236}">
                <a16:creationId xmlns:a16="http://schemas.microsoft.com/office/drawing/2014/main" id="{B55F5C55-52C2-4250-A26F-5EC9ED78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375" l="10000" r="90000">
                        <a14:foregroundMark x1="26703" y1="80750" x2="42857" y2="90500"/>
                        <a14:foregroundMark x1="60440" y1="91625" x2="60440" y2="91625"/>
                        <a14:foregroundMark x1="51758" y1="44625" x2="47912" y2="51375"/>
                        <a14:foregroundMark x1="47912" y1="51375" x2="47363" y2="53500"/>
                        <a14:foregroundMark x1="51319" y1="45875" x2="58681" y2="49750"/>
                        <a14:foregroundMark x1="58681" y1="49750" x2="50549" y2="55875"/>
                        <a14:foregroundMark x1="50549" y1="55875" x2="53956" y2="47375"/>
                        <a14:foregroundMark x1="53956" y1="47375" x2="45604" y2="53875"/>
                        <a14:foregroundMark x1="45604" y1="53875" x2="47033" y2="50750"/>
                        <a14:foregroundMark x1="63077" y1="52375" x2="62527" y2="44750"/>
                        <a14:foregroundMark x1="64505" y1="44000" x2="64615" y2="43250"/>
                        <a14:foregroundMark x1="34945" y1="48250" x2="35714" y2="46375"/>
                        <a14:foregroundMark x1="35275" y1="47250" x2="34945" y2="48250"/>
                        <a14:foregroundMark x1="34725" y1="47875" x2="34725" y2="47875"/>
                        <a14:foregroundMark x1="34945" y1="47250" x2="34945" y2="47250"/>
                        <a14:foregroundMark x1="35275" y1="46000" x2="35275" y2="46000"/>
                        <a14:foregroundMark x1="35165" y1="45000" x2="35165" y2="45000"/>
                        <a14:foregroundMark x1="40000" y1="46875" x2="40000" y2="46875"/>
                        <a14:foregroundMark x1="38901" y1="47375" x2="38901" y2="47375"/>
                        <a14:foregroundMark x1="39121" y1="47625" x2="39121" y2="47625"/>
                        <a14:foregroundMark x1="38571" y1="48375" x2="38571" y2="48375"/>
                        <a14:foregroundMark x1="39011" y1="48125" x2="39011" y2="48125"/>
                        <a14:foregroundMark x1="39670" y1="47250" x2="39670" y2="47250"/>
                        <a14:foregroundMark x1="40110" y1="46625" x2="40110" y2="46625"/>
                        <a14:foregroundMark x1="51758" y1="26375" x2="54725" y2="26000"/>
                        <a14:foregroundMark x1="54835" y1="25750" x2="54835" y2="25750"/>
                        <a14:foregroundMark x1="53956" y1="25750" x2="53956" y2="25750"/>
                        <a14:foregroundMark x1="52308" y1="26125" x2="52308" y2="26125"/>
                        <a14:foregroundMark x1="50879" y1="26375" x2="50879" y2="26375"/>
                        <a14:foregroundMark x1="51319" y1="26250" x2="51538" y2="26125"/>
                        <a14:foregroundMark x1="52637" y1="26125" x2="52967" y2="26125"/>
                        <a14:foregroundMark x1="53407" y1="26125" x2="53407" y2="26125"/>
                        <a14:foregroundMark x1="55385" y1="26000" x2="55385" y2="26000"/>
                        <a14:foregroundMark x1="63626" y1="40625" x2="63626" y2="40625"/>
                        <a14:foregroundMark x1="63846" y1="40000" x2="63846" y2="40000"/>
                        <a14:foregroundMark x1="63846" y1="39500" x2="63956" y2="39125"/>
                        <a14:foregroundMark x1="63956" y1="38375" x2="64066" y2="38125"/>
                        <a14:foregroundMark x1="64176" y1="37875" x2="64176" y2="37750"/>
                        <a14:foregroundMark x1="64396" y1="37250" x2="64396" y2="37000"/>
                        <a14:foregroundMark x1="64396" y1="36625" x2="64505" y2="36500"/>
                        <a14:foregroundMark x1="64725" y1="35750" x2="64725" y2="35625"/>
                        <a14:foregroundMark x1="64725" y1="35375" x2="64725" y2="35125"/>
                        <a14:foregroundMark x1="64725" y1="34875" x2="64835" y2="34750"/>
                        <a14:foregroundMark x1="64945" y1="34625" x2="64945" y2="34625"/>
                        <a14:foregroundMark x1="64945" y1="34500" x2="64945" y2="34500"/>
                        <a14:foregroundMark x1="64945" y1="34375" x2="64945" y2="34375"/>
                        <a14:foregroundMark x1="64945" y1="34875" x2="64945" y2="34875"/>
                        <a14:foregroundMark x1="65055" y1="34375" x2="65055" y2="34375"/>
                        <a14:foregroundMark x1="65165" y1="34125" x2="65165" y2="34125"/>
                        <a14:foregroundMark x1="64725" y1="43625" x2="64725" y2="43625"/>
                        <a14:foregroundMark x1="63956" y1="42250" x2="63956" y2="42000"/>
                        <a14:foregroundMark x1="64176" y1="42000" x2="64176" y2="42000"/>
                        <a14:foregroundMark x1="40440" y1="57000" x2="40440" y2="57000"/>
                        <a14:foregroundMark x1="40659" y1="56750" x2="40989" y2="56750"/>
                        <a14:foregroundMark x1="41758" y1="56500" x2="41758" y2="56500"/>
                        <a14:foregroundMark x1="44725" y1="81250" x2="44725" y2="81250"/>
                        <a14:foregroundMark x1="44615" y1="80750" x2="44615" y2="80500"/>
                        <a14:foregroundMark x1="44615" y1="80375" x2="44615" y2="80125"/>
                        <a14:foregroundMark x1="44505" y1="79625" x2="44505" y2="79375"/>
                        <a14:foregroundMark x1="44505" y1="79125" x2="44615" y2="74250"/>
                        <a14:foregroundMark x1="44066" y1="75125" x2="44066" y2="75125"/>
                        <a14:foregroundMark x1="44176" y1="75625" x2="44176" y2="76500"/>
                        <a14:foregroundMark x1="44176" y1="76500" x2="44286" y2="76625"/>
                        <a14:foregroundMark x1="44286" y1="77000" x2="44286" y2="77125"/>
                        <a14:foregroundMark x1="44286" y1="77500" x2="44286" y2="77625"/>
                        <a14:foregroundMark x1="44286" y1="77875" x2="44286" y2="77875"/>
                        <a14:foregroundMark x1="44286" y1="78000" x2="44286" y2="78000"/>
                        <a14:foregroundMark x1="41099" y1="70625" x2="41099" y2="71125"/>
                        <a14:foregroundMark x1="41099" y1="71375" x2="41209" y2="71625"/>
                        <a14:foregroundMark x1="41319" y1="71875" x2="41429" y2="72000"/>
                        <a14:foregroundMark x1="41868" y1="72375" x2="41978" y2="72625"/>
                        <a14:foregroundMark x1="42088" y1="72625" x2="42198" y2="72750"/>
                        <a14:foregroundMark x1="42198" y1="72875" x2="42308" y2="73000"/>
                        <a14:foregroundMark x1="50989" y1="76625" x2="50769" y2="76750"/>
                        <a14:foregroundMark x1="50330" y1="76875" x2="50110" y2="76875"/>
                        <a14:foregroundMark x1="49890" y1="76750" x2="49890" y2="76750"/>
                        <a14:foregroundMark x1="49780" y1="76750" x2="49560" y2="76625"/>
                        <a14:foregroundMark x1="49451" y1="76625" x2="49011" y2="76375"/>
                        <a14:foregroundMark x1="48791" y1="76375" x2="47692" y2="76250"/>
                        <a14:foregroundMark x1="47692" y1="76250" x2="47473" y2="76125"/>
                        <a14:foregroundMark x1="47143" y1="76000" x2="46923" y2="75875"/>
                        <a14:foregroundMark x1="46923" y1="75875" x2="46923" y2="75875"/>
                        <a14:foregroundMark x1="46703" y1="75750" x2="46703" y2="75750"/>
                        <a14:foregroundMark x1="46593" y1="75750" x2="46593" y2="75750"/>
                        <a14:foregroundMark x1="65714" y1="71375" x2="65604" y2="71125"/>
                        <a14:foregroundMark x1="65165" y1="70125" x2="65275" y2="69625"/>
                        <a14:foregroundMark x1="65275" y1="69500" x2="65275" y2="69500"/>
                        <a14:foregroundMark x1="65165" y1="69375" x2="65165" y2="69375"/>
                        <a14:foregroundMark x1="65165" y1="69750" x2="65165" y2="69875"/>
                        <a14:foregroundMark x1="65165" y1="70125" x2="65165" y2="70500"/>
                        <a14:foregroundMark x1="65275" y1="71250" x2="65495" y2="71500"/>
                        <a14:foregroundMark x1="65495" y1="71500" x2="65824" y2="71500"/>
                        <a14:foregroundMark x1="65824" y1="71500" x2="65824" y2="71500"/>
                        <a14:foregroundMark x1="65824" y1="71500" x2="65824" y2="71500"/>
                        <a14:foregroundMark x1="65934" y1="71500" x2="66154" y2="71500"/>
                        <a14:foregroundMark x1="66154" y1="71500" x2="66154" y2="71500"/>
                        <a14:foregroundMark x1="66264" y1="71750" x2="66264" y2="71750"/>
                        <a14:foregroundMark x1="41648" y1="91625" x2="41429" y2="91750"/>
                        <a14:foregroundMark x1="40330" y1="91750" x2="40330" y2="91750"/>
                        <a14:foregroundMark x1="40659" y1="91750" x2="41319" y2="92000"/>
                        <a14:foregroundMark x1="41758" y1="91875" x2="41868" y2="91875"/>
                        <a14:foregroundMark x1="60549" y1="91750" x2="60549" y2="91750"/>
                        <a14:foregroundMark x1="60330" y1="92000" x2="60769" y2="92000"/>
                        <a14:foregroundMark x1="61648" y1="92000" x2="62088" y2="91750"/>
                        <a14:foregroundMark x1="62198" y1="91750" x2="62308" y2="91500"/>
                        <a14:foregroundMark x1="62418" y1="91500" x2="62527" y2="91375"/>
                        <a14:foregroundMark x1="62418" y1="91000" x2="62198" y2="90875"/>
                        <a14:foregroundMark x1="62088" y1="90750" x2="62088" y2="90750"/>
                        <a14:foregroundMark x1="62308" y1="90500" x2="62088" y2="90375"/>
                        <a14:foregroundMark x1="61978" y1="90375" x2="61868" y2="90375"/>
                        <a14:foregroundMark x1="61758" y1="90375" x2="61538" y2="90250"/>
                        <a14:foregroundMark x1="61538" y1="90250" x2="61429" y2="90250"/>
                        <a14:foregroundMark x1="61429" y1="90250" x2="60989" y2="90250"/>
                        <a14:foregroundMark x1="57692" y1="89875" x2="57363" y2="89500"/>
                        <a14:foregroundMark x1="57363" y1="89500" x2="57363" y2="89750"/>
                        <a14:foregroundMark x1="57363" y1="89875" x2="57473" y2="90125"/>
                        <a14:foregroundMark x1="57582" y1="90750" x2="57582" y2="90750"/>
                        <a14:foregroundMark x1="57692" y1="90875" x2="57582" y2="91125"/>
                        <a14:foregroundMark x1="57363" y1="91125" x2="57143" y2="91125"/>
                        <a14:foregroundMark x1="56923" y1="91125" x2="56484" y2="91000"/>
                        <a14:foregroundMark x1="56484" y1="91000" x2="56374" y2="90875"/>
                        <a14:foregroundMark x1="56374" y1="90625" x2="56374" y2="90500"/>
                        <a14:foregroundMark x1="44396" y1="89750" x2="43516" y2="89875"/>
                        <a14:foregroundMark x1="43516" y1="89875" x2="43187" y2="89875"/>
                        <a14:foregroundMark x1="43077" y1="90000" x2="42967" y2="90000"/>
                        <a14:foregroundMark x1="42967" y1="90000" x2="43297" y2="89875"/>
                        <a14:foregroundMark x1="44615" y1="89750" x2="44615" y2="89750"/>
                        <a14:foregroundMark x1="41538" y1="88500" x2="41758" y2="88500"/>
                        <a14:foregroundMark x1="42747" y1="89250" x2="42747" y2="89250"/>
                        <a14:foregroundMark x1="42747" y1="89125" x2="42308" y2="87250"/>
                        <a14:foregroundMark x1="42308" y1="87125" x2="42418" y2="86375"/>
                        <a14:foregroundMark x1="42418" y1="86250" x2="42418" y2="86125"/>
                        <a14:foregroundMark x1="42418" y1="86000" x2="42418" y2="85500"/>
                        <a14:foregroundMark x1="42418" y1="85375" x2="42418" y2="85250"/>
                        <a14:foregroundMark x1="42527" y1="84875" x2="42527" y2="84875"/>
                        <a14:foregroundMark x1="42637" y1="84625" x2="42637" y2="84625"/>
                        <a14:foregroundMark x1="42637" y1="84625" x2="42637" y2="84625"/>
                        <a14:foregroundMark x1="42637" y1="84375" x2="42637" y2="84250"/>
                        <a14:foregroundMark x1="42747" y1="84000" x2="42747" y2="83875"/>
                        <a14:foregroundMark x1="42637" y1="82875" x2="42637" y2="82875"/>
                        <a14:foregroundMark x1="42637" y1="82625" x2="42637" y2="82625"/>
                        <a14:foregroundMark x1="42637" y1="81875" x2="42637" y2="81750"/>
                        <a14:foregroundMark x1="42637" y1="81500" x2="42637" y2="81250"/>
                        <a14:foregroundMark x1="42637" y1="81000" x2="42637" y2="80375"/>
                        <a14:foregroundMark x1="42637" y1="80125" x2="42637" y2="80000"/>
                        <a14:foregroundMark x1="42637" y1="79625" x2="42637" y2="79625"/>
                        <a14:foregroundMark x1="42527" y1="79000" x2="42527" y2="79000"/>
                        <a14:foregroundMark x1="42527" y1="78750" x2="42527" y2="78750"/>
                        <a14:foregroundMark x1="42527" y1="78750" x2="42527" y2="78750"/>
                        <a14:foregroundMark x1="42637" y1="79000" x2="42637" y2="79000"/>
                        <a14:foregroundMark x1="42747" y1="89250" x2="42747" y2="89250"/>
                        <a14:foregroundMark x1="42747" y1="89250" x2="42857" y2="88875"/>
                        <a14:foregroundMark x1="42637" y1="88375" x2="42637" y2="88250"/>
                        <a14:foregroundMark x1="42747" y1="87625" x2="42747" y2="87625"/>
                        <a14:foregroundMark x1="42747" y1="87875" x2="42747" y2="87875"/>
                        <a14:foregroundMark x1="42857" y1="86875" x2="42747" y2="86500"/>
                        <a14:foregroundMark x1="42747" y1="85625" x2="42747" y2="85500"/>
                        <a14:foregroundMark x1="33187" y1="76375" x2="33187" y2="76375"/>
                        <a14:foregroundMark x1="33516" y1="76125" x2="33516" y2="76125"/>
                        <a14:foregroundMark x1="34066" y1="75875" x2="34286" y2="75875"/>
                        <a14:foregroundMark x1="39121" y1="91375" x2="34945" y2="91500"/>
                        <a14:foregroundMark x1="36484" y1="91625" x2="32308" y2="91875"/>
                        <a14:foregroundMark x1="24396" y1="79125" x2="24396" y2="79125"/>
                        <a14:foregroundMark x1="24396" y1="79625" x2="24396" y2="79875"/>
                        <a14:foregroundMark x1="24396" y1="80000" x2="24505" y2="80125"/>
                        <a14:foregroundMark x1="24505" y1="80250" x2="24505" y2="80375"/>
                        <a14:foregroundMark x1="24615" y1="80500" x2="24615" y2="81000"/>
                        <a14:foregroundMark x1="24615" y1="81125" x2="24615" y2="81375"/>
                        <a14:foregroundMark x1="24615" y1="81500" x2="24615" y2="81625"/>
                        <a14:foregroundMark x1="24615" y1="81875" x2="24615" y2="81875"/>
                        <a14:foregroundMark x1="24615" y1="82375" x2="24615" y2="82625"/>
                        <a14:foregroundMark x1="24615" y1="82750" x2="24615" y2="82875"/>
                        <a14:foregroundMark x1="24615" y1="83000" x2="24615" y2="83375"/>
                        <a14:foregroundMark x1="24615" y1="83375" x2="24615" y2="83625"/>
                        <a14:foregroundMark x1="24615" y1="83875" x2="24615" y2="84000"/>
                        <a14:foregroundMark x1="24615" y1="84250" x2="24615" y2="84375"/>
                        <a14:foregroundMark x1="24615" y1="84625" x2="24615" y2="84875"/>
                        <a14:foregroundMark x1="24725" y1="85125" x2="24725" y2="85375"/>
                        <a14:foregroundMark x1="24725" y1="85500" x2="24725" y2="85750"/>
                        <a14:foregroundMark x1="24725" y1="86000" x2="24725" y2="86750"/>
                        <a14:foregroundMark x1="24725" y1="86875" x2="24725" y2="87250"/>
                        <a14:foregroundMark x1="24725" y1="87625" x2="24725" y2="88250"/>
                        <a14:foregroundMark x1="24725" y1="88250" x2="24725" y2="88750"/>
                        <a14:foregroundMark x1="24725" y1="89000" x2="24615" y2="89250"/>
                        <a14:foregroundMark x1="24615" y1="89750" x2="24615" y2="90125"/>
                        <a14:foregroundMark x1="24615" y1="90250" x2="24615" y2="90500"/>
                        <a14:foregroundMark x1="24615" y1="90875" x2="24615" y2="91500"/>
                        <a14:foregroundMark x1="24615" y1="91750" x2="24615" y2="92000"/>
                        <a14:foregroundMark x1="24615" y1="92375" x2="24615" y2="92375"/>
                        <a14:foregroundMark x1="24835" y1="92375" x2="25165" y2="92375"/>
                        <a14:foregroundMark x1="25385" y1="92375" x2="25934" y2="92375"/>
                        <a14:foregroundMark x1="26154" y1="92375" x2="26264" y2="92375"/>
                        <a14:foregroundMark x1="26484" y1="92375" x2="26703" y2="92375"/>
                        <a14:foregroundMark x1="26703" y1="92375" x2="26923" y2="92250"/>
                        <a14:foregroundMark x1="27033" y1="92250" x2="27582" y2="92000"/>
                        <a14:foregroundMark x1="27692" y1="92000" x2="28242" y2="92000"/>
                        <a14:foregroundMark x1="28571" y1="92000" x2="28791" y2="92000"/>
                        <a14:foregroundMark x1="28791" y1="92125" x2="28791" y2="92375"/>
                        <a14:foregroundMark x1="28681" y1="92375" x2="28352" y2="92375"/>
                        <a14:foregroundMark x1="28242" y1="92375" x2="28242" y2="92375"/>
                        <a14:foregroundMark x1="27692" y1="92125" x2="27802" y2="92250"/>
                        <a14:foregroundMark x1="27912" y1="92375" x2="28242" y2="92250"/>
                        <a14:foregroundMark x1="28242" y1="92250" x2="28352" y2="92250"/>
                        <a14:foregroundMark x1="28462" y1="92250" x2="29011" y2="92375"/>
                        <a14:foregroundMark x1="29231" y1="92375" x2="29231" y2="92375"/>
                        <a14:foregroundMark x1="29451" y1="92375" x2="29890" y2="92375"/>
                        <a14:foregroundMark x1="29890" y1="92375" x2="30000" y2="92375"/>
                        <a14:foregroundMark x1="30220" y1="92375" x2="30659" y2="92125"/>
                        <a14:foregroundMark x1="30769" y1="92125" x2="31319" y2="92000"/>
                        <a14:foregroundMark x1="31429" y1="92000" x2="31978" y2="91875"/>
                        <a14:foregroundMark x1="32088" y1="91875" x2="32308" y2="91875"/>
                        <a14:foregroundMark x1="32308" y1="91875" x2="32527" y2="91750"/>
                        <a14:foregroundMark x1="33077" y1="91750" x2="33297" y2="91625"/>
                        <a14:foregroundMark x1="26484" y1="78250" x2="25604" y2="78375"/>
                        <a14:foregroundMark x1="25495" y1="78375" x2="25055" y2="78625"/>
                        <a14:foregroundMark x1="25055" y1="78750" x2="24945" y2="78750"/>
                        <a14:foregroundMark x1="24945" y1="78750" x2="24615" y2="79000"/>
                        <a14:foregroundMark x1="24615" y1="79000" x2="24615" y2="79000"/>
                        <a14:foregroundMark x1="24615" y1="79125" x2="24505" y2="79500"/>
                        <a14:foregroundMark x1="24505" y1="79750" x2="24505" y2="80375"/>
                        <a14:foregroundMark x1="24505" y1="80125" x2="24396" y2="79500"/>
                        <a14:foregroundMark x1="24396" y1="79375" x2="24505" y2="79000"/>
                        <a14:foregroundMark x1="24505" y1="79000" x2="24505" y2="79000"/>
                        <a14:foregroundMark x1="24505" y1="79000" x2="24835" y2="78875"/>
                        <a14:foregroundMark x1="28462" y1="77375" x2="28681" y2="77375"/>
                        <a14:foregroundMark x1="28791" y1="77375" x2="29780" y2="77625"/>
                        <a14:foregroundMark x1="29890" y1="77625" x2="30440" y2="77625"/>
                        <a14:foregroundMark x1="30549" y1="77625" x2="30549" y2="77625"/>
                        <a14:foregroundMark x1="31209" y1="77625" x2="30879" y2="77625"/>
                        <a14:foregroundMark x1="30549" y1="77625" x2="29121" y2="77375"/>
                        <a14:foregroundMark x1="30879" y1="77625" x2="32967" y2="77875"/>
                        <a14:foregroundMark x1="32308" y1="77875" x2="32088" y2="77875"/>
                        <a14:foregroundMark x1="31868" y1="77875" x2="32418" y2="77875"/>
                        <a14:foregroundMark x1="39164" y1="78315" x2="42527" y2="78750"/>
                        <a14:foregroundMark x1="38070" y1="78174" x2="39061" y2="78302"/>
                        <a14:backgroundMark x1="34725" y1="77250" x2="35495" y2="77125"/>
                        <a14:backgroundMark x1="37912" y1="77625" x2="38352" y2="77750"/>
                        <a14:backgroundMark x1="39121" y1="78125" x2="39121" y2="78125"/>
                        <a14:backgroundMark x1="38462" y1="78000" x2="38462" y2="78000"/>
                        <a14:backgroundMark x1="38022" y1="77875" x2="38132" y2="77875"/>
                        <a14:backgroundMark x1="39231" y1="78000" x2="39341" y2="78000"/>
                        <a14:backgroundMark x1="39341" y1="78000" x2="39341" y2="78000"/>
                        <a14:backgroundMark x1="32967" y1="77375" x2="32967" y2="77250"/>
                        <a14:backgroundMark x1="33077" y1="77250" x2="32967" y2="76875"/>
                        <a14:backgroundMark x1="24396" y1="92750" x2="24066" y2="87750"/>
                        <a14:backgroundMark x1="24396" y1="89750" x2="24396" y2="8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26" y="1487198"/>
            <a:ext cx="6155738" cy="54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ctivity: Rock, paper, scissors">
            <a:extLst>
              <a:ext uri="{FF2B5EF4-FFF2-40B4-BE49-F238E27FC236}">
                <a16:creationId xmlns:a16="http://schemas.microsoft.com/office/drawing/2014/main" id="{EABE94EC-CC86-421C-A4A5-F97BA362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946" y1="44186" x2="17708" y2="40310"/>
                        <a14:foregroundMark x1="27976" y1="44186" x2="22173" y2="45478"/>
                        <a14:foregroundMark x1="57143" y1="37209" x2="54762" y2="55039"/>
                        <a14:foregroundMark x1="83036" y1="53747" x2="83036" y2="53747"/>
                        <a14:foregroundMark x1="81994" y1="48062" x2="81994" y2="48062"/>
                        <a14:foregroundMark x1="84673" y1="48062" x2="84673" y2="48062"/>
                        <a14:foregroundMark x1="89881" y1="72351" x2="89881" y2="72351"/>
                        <a14:backgroundMark x1="81696" y1="66150" x2="81696" y2="66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" y="2716164"/>
            <a:ext cx="5435784" cy="31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ac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xit" presetSubtype="4" ac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4" ac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xit" presetSubtype="4" ac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oodbye PNG | PNGWave">
            <a:extLst>
              <a:ext uri="{FF2B5EF4-FFF2-40B4-BE49-F238E27FC236}">
                <a16:creationId xmlns:a16="http://schemas.microsoft.com/office/drawing/2014/main" id="{7EBEED11-0D19-4367-B306-57A1D8382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375" l="10000" r="90000">
                        <a14:foregroundMark x1="26703" y1="80750" x2="42857" y2="90500"/>
                        <a14:foregroundMark x1="60440" y1="91625" x2="60440" y2="91625"/>
                        <a14:foregroundMark x1="51758" y1="44625" x2="47912" y2="51375"/>
                        <a14:foregroundMark x1="47912" y1="51375" x2="47363" y2="53500"/>
                        <a14:foregroundMark x1="51319" y1="45875" x2="58681" y2="49750"/>
                        <a14:foregroundMark x1="58681" y1="49750" x2="50549" y2="55875"/>
                        <a14:foregroundMark x1="50549" y1="55875" x2="53956" y2="47375"/>
                        <a14:foregroundMark x1="53956" y1="47375" x2="45604" y2="53875"/>
                        <a14:foregroundMark x1="45604" y1="53875" x2="47033" y2="50750"/>
                        <a14:foregroundMark x1="63077" y1="52375" x2="62527" y2="44750"/>
                        <a14:foregroundMark x1="64505" y1="44000" x2="64615" y2="43250"/>
                        <a14:foregroundMark x1="34945" y1="48250" x2="35714" y2="46375"/>
                        <a14:foregroundMark x1="35275" y1="47250" x2="34945" y2="48250"/>
                        <a14:foregroundMark x1="34725" y1="47875" x2="34725" y2="47875"/>
                        <a14:foregroundMark x1="34945" y1="47250" x2="34945" y2="47250"/>
                        <a14:foregroundMark x1="35275" y1="46000" x2="35275" y2="46000"/>
                        <a14:foregroundMark x1="35165" y1="45000" x2="35165" y2="45000"/>
                        <a14:foregroundMark x1="40000" y1="46875" x2="40000" y2="46875"/>
                        <a14:foregroundMark x1="38901" y1="47375" x2="38901" y2="47375"/>
                        <a14:foregroundMark x1="39121" y1="47625" x2="39121" y2="47625"/>
                        <a14:foregroundMark x1="38571" y1="48375" x2="38571" y2="48375"/>
                        <a14:foregroundMark x1="39011" y1="48125" x2="39011" y2="48125"/>
                        <a14:foregroundMark x1="39670" y1="47250" x2="39670" y2="47250"/>
                        <a14:foregroundMark x1="40110" y1="46625" x2="40110" y2="46625"/>
                        <a14:foregroundMark x1="51758" y1="26375" x2="54725" y2="26000"/>
                        <a14:foregroundMark x1="54835" y1="25750" x2="54835" y2="25750"/>
                        <a14:foregroundMark x1="53956" y1="25750" x2="53956" y2="25750"/>
                        <a14:foregroundMark x1="52308" y1="26125" x2="52308" y2="26125"/>
                        <a14:foregroundMark x1="50879" y1="26375" x2="50879" y2="26375"/>
                        <a14:foregroundMark x1="51319" y1="26250" x2="51538" y2="26125"/>
                        <a14:foregroundMark x1="52637" y1="26125" x2="52967" y2="26125"/>
                        <a14:foregroundMark x1="53407" y1="26125" x2="53407" y2="26125"/>
                        <a14:foregroundMark x1="55385" y1="26000" x2="55385" y2="26000"/>
                        <a14:foregroundMark x1="63626" y1="40625" x2="63626" y2="40625"/>
                        <a14:foregroundMark x1="63846" y1="40000" x2="63846" y2="40000"/>
                        <a14:foregroundMark x1="63846" y1="39500" x2="63956" y2="39125"/>
                        <a14:foregroundMark x1="63956" y1="38375" x2="64066" y2="38125"/>
                        <a14:foregroundMark x1="64176" y1="37875" x2="64176" y2="37750"/>
                        <a14:foregroundMark x1="64396" y1="37250" x2="64396" y2="37000"/>
                        <a14:foregroundMark x1="64396" y1="36625" x2="64505" y2="36500"/>
                        <a14:foregroundMark x1="64725" y1="35750" x2="64725" y2="35625"/>
                        <a14:foregroundMark x1="64725" y1="35375" x2="64725" y2="35125"/>
                        <a14:foregroundMark x1="64725" y1="34875" x2="64835" y2="34750"/>
                        <a14:foregroundMark x1="64945" y1="34625" x2="64945" y2="34625"/>
                        <a14:foregroundMark x1="64945" y1="34500" x2="64945" y2="34500"/>
                        <a14:foregroundMark x1="64945" y1="34375" x2="64945" y2="34375"/>
                        <a14:foregroundMark x1="64945" y1="34875" x2="64945" y2="34875"/>
                        <a14:foregroundMark x1="65055" y1="34375" x2="65055" y2="34375"/>
                        <a14:foregroundMark x1="65165" y1="34125" x2="65165" y2="34125"/>
                        <a14:foregroundMark x1="64725" y1="43625" x2="64725" y2="43625"/>
                        <a14:foregroundMark x1="63956" y1="42250" x2="63956" y2="42000"/>
                        <a14:foregroundMark x1="64176" y1="42000" x2="64176" y2="42000"/>
                        <a14:foregroundMark x1="40440" y1="57000" x2="40440" y2="57000"/>
                        <a14:foregroundMark x1="40659" y1="56750" x2="40989" y2="56750"/>
                        <a14:foregroundMark x1="41758" y1="56500" x2="41758" y2="56500"/>
                        <a14:foregroundMark x1="44725" y1="81250" x2="44725" y2="81250"/>
                        <a14:foregroundMark x1="44615" y1="80750" x2="44615" y2="80500"/>
                        <a14:foregroundMark x1="44615" y1="80375" x2="44615" y2="80125"/>
                        <a14:foregroundMark x1="44505" y1="79625" x2="44505" y2="79375"/>
                        <a14:foregroundMark x1="44505" y1="79125" x2="44615" y2="74250"/>
                        <a14:foregroundMark x1="44066" y1="75125" x2="44066" y2="75125"/>
                        <a14:foregroundMark x1="44176" y1="75625" x2="44176" y2="76500"/>
                        <a14:foregroundMark x1="44176" y1="76500" x2="44286" y2="76625"/>
                        <a14:foregroundMark x1="44286" y1="77000" x2="44286" y2="77125"/>
                        <a14:foregroundMark x1="44286" y1="77500" x2="44286" y2="77625"/>
                        <a14:foregroundMark x1="44286" y1="77875" x2="44286" y2="77875"/>
                        <a14:foregroundMark x1="44286" y1="78000" x2="44286" y2="78000"/>
                        <a14:foregroundMark x1="41099" y1="70625" x2="41099" y2="71125"/>
                        <a14:foregroundMark x1="41099" y1="71375" x2="41209" y2="71625"/>
                        <a14:foregroundMark x1="41319" y1="71875" x2="41429" y2="72000"/>
                        <a14:foregroundMark x1="41868" y1="72375" x2="41978" y2="72625"/>
                        <a14:foregroundMark x1="42088" y1="72625" x2="42198" y2="72750"/>
                        <a14:foregroundMark x1="42198" y1="72875" x2="42308" y2="73000"/>
                        <a14:foregroundMark x1="50989" y1="76625" x2="50769" y2="76750"/>
                        <a14:foregroundMark x1="50330" y1="76875" x2="50110" y2="76875"/>
                        <a14:foregroundMark x1="49890" y1="76750" x2="49890" y2="76750"/>
                        <a14:foregroundMark x1="49780" y1="76750" x2="49560" y2="76625"/>
                        <a14:foregroundMark x1="49451" y1="76625" x2="49011" y2="76375"/>
                        <a14:foregroundMark x1="48791" y1="76375" x2="47692" y2="76250"/>
                        <a14:foregroundMark x1="47692" y1="76250" x2="47473" y2="76125"/>
                        <a14:foregroundMark x1="47143" y1="76000" x2="46923" y2="75875"/>
                        <a14:foregroundMark x1="46923" y1="75875" x2="46923" y2="75875"/>
                        <a14:foregroundMark x1="46703" y1="75750" x2="46703" y2="75750"/>
                        <a14:foregroundMark x1="46593" y1="75750" x2="46593" y2="75750"/>
                        <a14:foregroundMark x1="65714" y1="71375" x2="65604" y2="71125"/>
                        <a14:foregroundMark x1="65165" y1="70125" x2="65275" y2="69625"/>
                        <a14:foregroundMark x1="65275" y1="69500" x2="65275" y2="69500"/>
                        <a14:foregroundMark x1="65165" y1="69375" x2="65165" y2="69375"/>
                        <a14:foregroundMark x1="65165" y1="69750" x2="65165" y2="69875"/>
                        <a14:foregroundMark x1="65165" y1="70125" x2="65165" y2="70500"/>
                        <a14:foregroundMark x1="65275" y1="71250" x2="65495" y2="71500"/>
                        <a14:foregroundMark x1="65495" y1="71500" x2="65824" y2="71500"/>
                        <a14:foregroundMark x1="65824" y1="71500" x2="65824" y2="71500"/>
                        <a14:foregroundMark x1="65824" y1="71500" x2="65824" y2="71500"/>
                        <a14:foregroundMark x1="65934" y1="71500" x2="66154" y2="71500"/>
                        <a14:foregroundMark x1="66154" y1="71500" x2="66154" y2="71500"/>
                        <a14:foregroundMark x1="66264" y1="71750" x2="66264" y2="71750"/>
                        <a14:foregroundMark x1="41648" y1="91625" x2="41429" y2="91750"/>
                        <a14:foregroundMark x1="40330" y1="91750" x2="40330" y2="91750"/>
                        <a14:foregroundMark x1="40659" y1="91750" x2="41319" y2="92000"/>
                        <a14:foregroundMark x1="41758" y1="91875" x2="41868" y2="91875"/>
                        <a14:foregroundMark x1="60549" y1="91750" x2="60549" y2="91750"/>
                        <a14:foregroundMark x1="60330" y1="92000" x2="60769" y2="92000"/>
                        <a14:foregroundMark x1="61648" y1="92000" x2="62088" y2="91750"/>
                        <a14:foregroundMark x1="62198" y1="91750" x2="62308" y2="91500"/>
                        <a14:foregroundMark x1="62418" y1="91500" x2="62527" y2="91375"/>
                        <a14:foregroundMark x1="62418" y1="91000" x2="62198" y2="90875"/>
                        <a14:foregroundMark x1="62088" y1="90750" x2="62088" y2="90750"/>
                        <a14:foregroundMark x1="62308" y1="90500" x2="62088" y2="90375"/>
                        <a14:foregroundMark x1="61978" y1="90375" x2="61868" y2="90375"/>
                        <a14:foregroundMark x1="61758" y1="90375" x2="61538" y2="90250"/>
                        <a14:foregroundMark x1="61538" y1="90250" x2="61429" y2="90250"/>
                        <a14:foregroundMark x1="61429" y1="90250" x2="60989" y2="90250"/>
                        <a14:foregroundMark x1="57692" y1="89875" x2="57363" y2="89500"/>
                        <a14:foregroundMark x1="57363" y1="89500" x2="57363" y2="89750"/>
                        <a14:foregroundMark x1="57363" y1="89875" x2="57473" y2="90125"/>
                        <a14:foregroundMark x1="57582" y1="90750" x2="57582" y2="90750"/>
                        <a14:foregroundMark x1="57692" y1="90875" x2="57582" y2="91125"/>
                        <a14:foregroundMark x1="57363" y1="91125" x2="57143" y2="91125"/>
                        <a14:foregroundMark x1="56923" y1="91125" x2="56484" y2="91000"/>
                        <a14:foregroundMark x1="56484" y1="91000" x2="56374" y2="90875"/>
                        <a14:foregroundMark x1="56374" y1="90625" x2="56374" y2="90500"/>
                        <a14:foregroundMark x1="44396" y1="89750" x2="43516" y2="89875"/>
                        <a14:foregroundMark x1="43516" y1="89875" x2="43187" y2="89875"/>
                        <a14:foregroundMark x1="43077" y1="90000" x2="42967" y2="90000"/>
                        <a14:foregroundMark x1="42967" y1="90000" x2="43297" y2="89875"/>
                        <a14:foregroundMark x1="44615" y1="89750" x2="44615" y2="89750"/>
                        <a14:foregroundMark x1="41538" y1="88500" x2="41758" y2="88500"/>
                        <a14:foregroundMark x1="42747" y1="89250" x2="42747" y2="89250"/>
                        <a14:foregroundMark x1="42747" y1="89125" x2="42308" y2="87250"/>
                        <a14:foregroundMark x1="42308" y1="87125" x2="42418" y2="86375"/>
                        <a14:foregroundMark x1="42418" y1="86250" x2="42418" y2="86125"/>
                        <a14:foregroundMark x1="42418" y1="86000" x2="42418" y2="85500"/>
                        <a14:foregroundMark x1="42418" y1="85375" x2="42418" y2="85250"/>
                        <a14:foregroundMark x1="42527" y1="84875" x2="42527" y2="84875"/>
                        <a14:foregroundMark x1="42637" y1="84625" x2="42637" y2="84625"/>
                        <a14:foregroundMark x1="42637" y1="84625" x2="42637" y2="84625"/>
                        <a14:foregroundMark x1="42637" y1="84375" x2="42637" y2="84250"/>
                        <a14:foregroundMark x1="42747" y1="84000" x2="42747" y2="83875"/>
                        <a14:foregroundMark x1="42637" y1="82875" x2="42637" y2="82875"/>
                        <a14:foregroundMark x1="42637" y1="82625" x2="42637" y2="82625"/>
                        <a14:foregroundMark x1="42637" y1="81875" x2="42637" y2="81750"/>
                        <a14:foregroundMark x1="42637" y1="81500" x2="42637" y2="81250"/>
                        <a14:foregroundMark x1="42637" y1="81000" x2="42637" y2="80375"/>
                        <a14:foregroundMark x1="42637" y1="80125" x2="42637" y2="80000"/>
                        <a14:foregroundMark x1="42637" y1="79625" x2="42637" y2="79625"/>
                        <a14:foregroundMark x1="42527" y1="79000" x2="42527" y2="79000"/>
                        <a14:foregroundMark x1="42527" y1="78750" x2="42527" y2="78750"/>
                        <a14:foregroundMark x1="42527" y1="78750" x2="42527" y2="78750"/>
                        <a14:foregroundMark x1="42637" y1="79000" x2="42637" y2="79000"/>
                        <a14:foregroundMark x1="42747" y1="89250" x2="42747" y2="89250"/>
                        <a14:foregroundMark x1="42747" y1="89250" x2="42857" y2="88875"/>
                        <a14:foregroundMark x1="42637" y1="88375" x2="42637" y2="88250"/>
                        <a14:foregroundMark x1="42747" y1="87625" x2="42747" y2="87625"/>
                        <a14:foregroundMark x1="42747" y1="87875" x2="42747" y2="87875"/>
                        <a14:foregroundMark x1="42857" y1="86875" x2="42747" y2="86500"/>
                        <a14:foregroundMark x1="42747" y1="85625" x2="42747" y2="85500"/>
                        <a14:foregroundMark x1="33187" y1="76375" x2="33187" y2="76375"/>
                        <a14:foregroundMark x1="33516" y1="76125" x2="33516" y2="76125"/>
                        <a14:foregroundMark x1="34066" y1="75875" x2="34286" y2="75875"/>
                        <a14:foregroundMark x1="39121" y1="91375" x2="34945" y2="91500"/>
                        <a14:foregroundMark x1="36484" y1="91625" x2="32308" y2="91875"/>
                        <a14:foregroundMark x1="24396" y1="79125" x2="24396" y2="79125"/>
                        <a14:foregroundMark x1="24396" y1="79625" x2="24396" y2="79875"/>
                        <a14:foregroundMark x1="24396" y1="80000" x2="24505" y2="80125"/>
                        <a14:foregroundMark x1="24505" y1="80250" x2="24505" y2="80375"/>
                        <a14:foregroundMark x1="24615" y1="80500" x2="24615" y2="81000"/>
                        <a14:foregroundMark x1="24615" y1="81125" x2="24615" y2="81375"/>
                        <a14:foregroundMark x1="24615" y1="81500" x2="24615" y2="81625"/>
                        <a14:foregroundMark x1="24615" y1="81875" x2="24615" y2="81875"/>
                        <a14:foregroundMark x1="24615" y1="82375" x2="24615" y2="82625"/>
                        <a14:foregroundMark x1="24615" y1="82750" x2="24615" y2="82875"/>
                        <a14:foregroundMark x1="24615" y1="83000" x2="24615" y2="83375"/>
                        <a14:foregroundMark x1="24615" y1="83375" x2="24615" y2="83625"/>
                        <a14:foregroundMark x1="24615" y1="83875" x2="24615" y2="84000"/>
                        <a14:foregroundMark x1="24615" y1="84250" x2="24615" y2="84375"/>
                        <a14:foregroundMark x1="24615" y1="84625" x2="24615" y2="84875"/>
                        <a14:foregroundMark x1="24725" y1="85125" x2="24725" y2="85375"/>
                        <a14:foregroundMark x1="24725" y1="85500" x2="24725" y2="85750"/>
                        <a14:foregroundMark x1="24725" y1="86000" x2="24725" y2="86750"/>
                        <a14:foregroundMark x1="24725" y1="86875" x2="24725" y2="87250"/>
                        <a14:foregroundMark x1="24725" y1="87625" x2="24725" y2="88250"/>
                        <a14:foregroundMark x1="24725" y1="88250" x2="24725" y2="88750"/>
                        <a14:foregroundMark x1="24725" y1="89000" x2="24615" y2="89250"/>
                        <a14:foregroundMark x1="24615" y1="89750" x2="24615" y2="90125"/>
                        <a14:foregroundMark x1="24615" y1="90250" x2="24615" y2="90500"/>
                        <a14:foregroundMark x1="24615" y1="90875" x2="24615" y2="91500"/>
                        <a14:foregroundMark x1="24615" y1="91750" x2="24615" y2="92000"/>
                        <a14:foregroundMark x1="24615" y1="92375" x2="24615" y2="92375"/>
                        <a14:foregroundMark x1="24835" y1="92375" x2="25165" y2="92375"/>
                        <a14:foregroundMark x1="25385" y1="92375" x2="25934" y2="92375"/>
                        <a14:foregroundMark x1="26154" y1="92375" x2="26264" y2="92375"/>
                        <a14:foregroundMark x1="26484" y1="92375" x2="26703" y2="92375"/>
                        <a14:foregroundMark x1="26703" y1="92375" x2="26923" y2="92250"/>
                        <a14:foregroundMark x1="27033" y1="92250" x2="27582" y2="92000"/>
                        <a14:foregroundMark x1="27692" y1="92000" x2="28242" y2="92000"/>
                        <a14:foregroundMark x1="28571" y1="92000" x2="28791" y2="92000"/>
                        <a14:foregroundMark x1="28791" y1="92125" x2="28791" y2="92375"/>
                        <a14:foregroundMark x1="28681" y1="92375" x2="28352" y2="92375"/>
                        <a14:foregroundMark x1="28242" y1="92375" x2="28242" y2="92375"/>
                        <a14:foregroundMark x1="27692" y1="92125" x2="27802" y2="92250"/>
                        <a14:foregroundMark x1="27912" y1="92375" x2="28242" y2="92250"/>
                        <a14:foregroundMark x1="28242" y1="92250" x2="28352" y2="92250"/>
                        <a14:foregroundMark x1="28462" y1="92250" x2="29011" y2="92375"/>
                        <a14:foregroundMark x1="29231" y1="92375" x2="29231" y2="92375"/>
                        <a14:foregroundMark x1="29451" y1="92375" x2="29890" y2="92375"/>
                        <a14:foregroundMark x1="29890" y1="92375" x2="30000" y2="92375"/>
                        <a14:foregroundMark x1="30220" y1="92375" x2="30659" y2="92125"/>
                        <a14:foregroundMark x1="30769" y1="92125" x2="31319" y2="92000"/>
                        <a14:foregroundMark x1="31429" y1="92000" x2="31978" y2="91875"/>
                        <a14:foregroundMark x1="32088" y1="91875" x2="32308" y2="91875"/>
                        <a14:foregroundMark x1="32308" y1="91875" x2="32527" y2="91750"/>
                        <a14:foregroundMark x1="33077" y1="91750" x2="33297" y2="91625"/>
                        <a14:foregroundMark x1="26484" y1="78250" x2="25604" y2="78375"/>
                        <a14:foregroundMark x1="25495" y1="78375" x2="25055" y2="78625"/>
                        <a14:foregroundMark x1="25055" y1="78750" x2="24945" y2="78750"/>
                        <a14:foregroundMark x1="24945" y1="78750" x2="24615" y2="79000"/>
                        <a14:foregroundMark x1="24615" y1="79000" x2="24615" y2="79000"/>
                        <a14:foregroundMark x1="24615" y1="79125" x2="24505" y2="79500"/>
                        <a14:foregroundMark x1="24505" y1="79750" x2="24505" y2="80375"/>
                        <a14:foregroundMark x1="24505" y1="80125" x2="24396" y2="79500"/>
                        <a14:foregroundMark x1="24396" y1="79375" x2="24505" y2="79000"/>
                        <a14:foregroundMark x1="24505" y1="79000" x2="24505" y2="79000"/>
                        <a14:foregroundMark x1="24505" y1="79000" x2="24835" y2="78875"/>
                        <a14:foregroundMark x1="28462" y1="77375" x2="28681" y2="77375"/>
                        <a14:foregroundMark x1="28791" y1="77375" x2="29780" y2="77625"/>
                        <a14:foregroundMark x1="29890" y1="77625" x2="30440" y2="77625"/>
                        <a14:foregroundMark x1="30549" y1="77625" x2="30549" y2="77625"/>
                        <a14:foregroundMark x1="31209" y1="77625" x2="30879" y2="77625"/>
                        <a14:foregroundMark x1="30549" y1="77625" x2="29121" y2="77375"/>
                        <a14:foregroundMark x1="30879" y1="77625" x2="32967" y2="77875"/>
                        <a14:foregroundMark x1="32308" y1="77875" x2="32088" y2="77875"/>
                        <a14:foregroundMark x1="31868" y1="77875" x2="32418" y2="77875"/>
                        <a14:foregroundMark x1="39164" y1="78315" x2="42527" y2="78750"/>
                        <a14:foregroundMark x1="38070" y1="78174" x2="39061" y2="78302"/>
                        <a14:backgroundMark x1="34725" y1="77250" x2="35495" y2="77125"/>
                        <a14:backgroundMark x1="37912" y1="77625" x2="38352" y2="77750"/>
                        <a14:backgroundMark x1="39121" y1="78125" x2="39121" y2="78125"/>
                        <a14:backgroundMark x1="38462" y1="78000" x2="38462" y2="78000"/>
                        <a14:backgroundMark x1="38022" y1="77875" x2="38132" y2="77875"/>
                        <a14:backgroundMark x1="39231" y1="78000" x2="39341" y2="78000"/>
                        <a14:backgroundMark x1="39341" y1="78000" x2="39341" y2="78000"/>
                        <a14:backgroundMark x1="32967" y1="77375" x2="32967" y2="77250"/>
                        <a14:backgroundMark x1="33077" y1="77250" x2="32967" y2="76875"/>
                        <a14:backgroundMark x1="24396" y1="92750" x2="24066" y2="87750"/>
                        <a14:backgroundMark x1="24396" y1="89750" x2="24396" y2="8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22039" r="30644" b="6013"/>
          <a:stretch/>
        </p:blipFill>
        <p:spPr bwMode="auto">
          <a:xfrm>
            <a:off x="0" y="381000"/>
            <a:ext cx="4724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36D4E-C84E-49E6-9296-953D09E01783}"/>
              </a:ext>
            </a:extLst>
          </p:cNvPr>
          <p:cNvSpPr txBox="1"/>
          <p:nvPr/>
        </p:nvSpPr>
        <p:spPr>
          <a:xfrm>
            <a:off x="4138013" y="728260"/>
            <a:ext cx="744854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Recap</a:t>
            </a:r>
            <a:r>
              <a:rPr lang="en-US" altLang="ko-KR" sz="115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en-US" altLang="ko-KR" sz="9600" b="1" i="1" dirty="0">
                <a:solidFill>
                  <a:srgbClr val="DEA9FF"/>
                </a:solidFill>
                <a:latin typeface="Avenir Next LT Pro" panose="020B0504020202020204" pitchFamily="34" charset="0"/>
              </a:rPr>
              <a:t>and</a:t>
            </a:r>
            <a:r>
              <a:rPr lang="en-US" altLang="ko-KR" sz="11500" b="1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en-US" altLang="ko-KR" sz="115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</a:t>
            </a:r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Goodbye</a:t>
            </a:r>
            <a:endParaRPr lang="ko-KR" altLang="en-US" sz="11500" b="1" dirty="0">
              <a:ln w="38100">
                <a:solidFill>
                  <a:srgbClr val="FFFFFF"/>
                </a:solidFill>
              </a:ln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5062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18" y="2982091"/>
            <a:ext cx="7886700" cy="3755980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altLang="ko-KR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altLang="ko-KR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</p:txBody>
      </p:sp>
      <p:pic>
        <p:nvPicPr>
          <p:cNvPr id="13314" name="Picture 2" descr="Korean Cartoon Images | Free Vectors, Stock Photos &amp; PSD">
            <a:extLst>
              <a:ext uri="{FF2B5EF4-FFF2-40B4-BE49-F238E27FC236}">
                <a16:creationId xmlns:a16="http://schemas.microsoft.com/office/drawing/2014/main" id="{BB0699EF-5305-4237-BADA-08DAFDFB1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425" y1="26518" x2="60703" y2="28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16507" r="23627" b="17246"/>
          <a:stretch/>
        </p:blipFill>
        <p:spPr bwMode="auto">
          <a:xfrm>
            <a:off x="10020482" y="4286971"/>
            <a:ext cx="1945139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E942F-6AF6-438A-86E7-8D5CDB82A467}"/>
              </a:ext>
            </a:extLst>
          </p:cNvPr>
          <p:cNvSpPr txBox="1"/>
          <p:nvPr/>
        </p:nvSpPr>
        <p:spPr>
          <a:xfrm>
            <a:off x="3076526" y="600480"/>
            <a:ext cx="61782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5 things I like</a:t>
            </a:r>
            <a:endParaRPr lang="en-US" altLang="ko-KR" sz="6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9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7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18" y="2982091"/>
            <a:ext cx="7886700" cy="3755980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altLang="ko-KR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altLang="ko-KR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</p:txBody>
      </p:sp>
      <p:pic>
        <p:nvPicPr>
          <p:cNvPr id="13314" name="Picture 2" descr="Korean Cartoon Images | Free Vectors, Stock Photos &amp; PSD">
            <a:extLst>
              <a:ext uri="{FF2B5EF4-FFF2-40B4-BE49-F238E27FC236}">
                <a16:creationId xmlns:a16="http://schemas.microsoft.com/office/drawing/2014/main" id="{BB0699EF-5305-4237-BADA-08DAFDFB1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425" y1="26518" x2="60703" y2="28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16507" r="23627" b="17246"/>
          <a:stretch/>
        </p:blipFill>
        <p:spPr bwMode="auto">
          <a:xfrm>
            <a:off x="10020482" y="4286971"/>
            <a:ext cx="1945139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E942F-6AF6-438A-86E7-8D5CDB82A467}"/>
              </a:ext>
            </a:extLst>
          </p:cNvPr>
          <p:cNvSpPr txBox="1"/>
          <p:nvPr/>
        </p:nvSpPr>
        <p:spPr>
          <a:xfrm>
            <a:off x="1820575" y="600480"/>
            <a:ext cx="8690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5 things I don’t like</a:t>
            </a:r>
            <a:endParaRPr lang="en-US" altLang="ko-KR" sz="6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2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7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8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a beach&#10;&#10;Description automatically generated">
            <a:extLst>
              <a:ext uri="{FF2B5EF4-FFF2-40B4-BE49-F238E27FC236}">
                <a16:creationId xmlns:a16="http://schemas.microsoft.com/office/drawing/2014/main" id="{3DB16F08-D203-4578-8FDF-C9EB44E14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 b="20313"/>
          <a:stretch/>
        </p:blipFill>
        <p:spPr>
          <a:xfrm>
            <a:off x="-35367" y="0"/>
            <a:ext cx="12227367" cy="6877894"/>
          </a:xfrm>
          <a:prstGeom prst="rect">
            <a:avLst/>
          </a:prstGeom>
        </p:spPr>
      </p:pic>
      <p:pic>
        <p:nvPicPr>
          <p:cNvPr id="1026" name="Picture 2" descr="Animated Gypso (EN) | Cute cartoon pictures, Cute gif, Cute lov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68" y="4534239"/>
            <a:ext cx="3041831" cy="24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439ADA-C403-4CCD-95C0-455B8B06AEB0}"/>
              </a:ext>
            </a:extLst>
          </p:cNvPr>
          <p:cNvSpPr txBox="1"/>
          <p:nvPr/>
        </p:nvSpPr>
        <p:spPr>
          <a:xfrm>
            <a:off x="1333148" y="1305069"/>
            <a:ext cx="93861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 w="5715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See You </a:t>
            </a:r>
          </a:p>
          <a:p>
            <a:pPr algn="ctr"/>
            <a:r>
              <a:rPr lang="en-US" sz="13800" dirty="0">
                <a:ln w="5715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Tomorrow!</a:t>
            </a:r>
          </a:p>
        </p:txBody>
      </p:sp>
    </p:spTree>
    <p:extLst>
      <p:ext uri="{BB962C8B-B14F-4D97-AF65-F5344CB8AC3E}">
        <p14:creationId xmlns:p14="http://schemas.microsoft.com/office/powerpoint/2010/main" val="10104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F174F-7FEE-4E4B-9BCD-7524F21807AE}"/>
              </a:ext>
            </a:extLst>
          </p:cNvPr>
          <p:cNvSpPr txBox="1"/>
          <p:nvPr/>
        </p:nvSpPr>
        <p:spPr>
          <a:xfrm>
            <a:off x="2419350" y="2788914"/>
            <a:ext cx="90677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Introduction</a:t>
            </a:r>
            <a:endParaRPr lang="ko-KR" altLang="en-US" sz="11500" b="1" dirty="0">
              <a:ln w="38100">
                <a:solidFill>
                  <a:srgbClr val="FFFFFF"/>
                </a:solidFill>
              </a:ln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458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5562600" y="2505670"/>
            <a:ext cx="61320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Hello, </a:t>
            </a:r>
            <a:b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My name is </a:t>
            </a:r>
            <a:r>
              <a:rPr lang="en-US" altLang="ko-KR" sz="60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01570EA-0B4D-463C-AB14-30E9B78FD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r="24027"/>
          <a:stretch/>
        </p:blipFill>
        <p:spPr bwMode="auto">
          <a:xfrm>
            <a:off x="0" y="0"/>
            <a:ext cx="490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68B90-9242-49A6-B14E-576DEF330EF9}"/>
              </a:ext>
            </a:extLst>
          </p:cNvPr>
          <p:cNvSpPr txBox="1"/>
          <p:nvPr/>
        </p:nvSpPr>
        <p:spPr>
          <a:xfrm>
            <a:off x="287020" y="359906"/>
            <a:ext cx="11617960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your </a:t>
            </a:r>
            <a:r>
              <a:rPr lang="en-US" sz="13800" dirty="0">
                <a:solidFill>
                  <a:srgbClr val="F6DF6A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name</a:t>
            </a:r>
            <a:r>
              <a:rPr lang="en-US" sz="138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CF413-6DCC-4961-9A49-5028C374971A}"/>
              </a:ext>
            </a:extLst>
          </p:cNvPr>
          <p:cNvSpPr txBox="1"/>
          <p:nvPr/>
        </p:nvSpPr>
        <p:spPr>
          <a:xfrm>
            <a:off x="2579652" y="5201920"/>
            <a:ext cx="7032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solidFill>
                  <a:srgbClr val="DEA9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My name is _________</a:t>
            </a:r>
            <a:endParaRPr lang="ko-KR" altLang="en-US" sz="5400" dirty="0">
              <a:solidFill>
                <a:srgbClr val="DEA9FF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75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958423" y="4280611"/>
            <a:ext cx="6708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am </a:t>
            </a:r>
            <a:r>
              <a:rPr lang="en-US" altLang="ko-KR" sz="66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37 years 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old. 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FC67EFE-0DFA-44A6-80A5-F9B070EB7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/>
          <a:stretch/>
        </p:blipFill>
        <p:spPr bwMode="auto">
          <a:xfrm flipH="1">
            <a:off x="7969250" y="0"/>
            <a:ext cx="4222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68B90-9242-49A6-B14E-576DEF330EF9}"/>
              </a:ext>
            </a:extLst>
          </p:cNvPr>
          <p:cNvSpPr txBox="1"/>
          <p:nvPr/>
        </p:nvSpPr>
        <p:spPr>
          <a:xfrm>
            <a:off x="287020" y="359906"/>
            <a:ext cx="11617960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</a:t>
            </a:r>
            <a:r>
              <a:rPr lang="en-US" sz="13800" dirty="0">
                <a:solidFill>
                  <a:srgbClr val="F6DF6A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old</a:t>
            </a:r>
            <a:r>
              <a:rPr lang="en-US" sz="13800" dirty="0">
                <a:solidFill>
                  <a:srgbClr val="F2CE1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are you?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CF413-6DCC-4961-9A49-5028C374971A}"/>
              </a:ext>
            </a:extLst>
          </p:cNvPr>
          <p:cNvSpPr txBox="1"/>
          <p:nvPr/>
        </p:nvSpPr>
        <p:spPr>
          <a:xfrm>
            <a:off x="2598893" y="5201920"/>
            <a:ext cx="6994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solidFill>
                  <a:srgbClr val="DEA9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am ______ years old.</a:t>
            </a:r>
            <a:endParaRPr lang="ko-KR" altLang="en-US" sz="5400" dirty="0">
              <a:solidFill>
                <a:srgbClr val="DEA9FF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6096000" y="2172411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live in </a:t>
            </a:r>
            <a:r>
              <a:rPr lang="en-US" altLang="ko-KR" sz="6600" b="1" dirty="0" err="1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Gongju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</p:txBody>
      </p:sp>
      <p:pic>
        <p:nvPicPr>
          <p:cNvPr id="8194" name="Picture 2" descr="Symbols &gt; About Gongju &gt; 공주시 영문 홈페이지">
            <a:extLst>
              <a:ext uri="{FF2B5EF4-FFF2-40B4-BE49-F238E27FC236}">
                <a16:creationId xmlns:a16="http://schemas.microsoft.com/office/drawing/2014/main" id="{6BD93EA4-6DF0-48F4-BB87-7976A3F3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7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</TotalTime>
  <Words>219</Words>
  <Application>Microsoft Office PowerPoint</Application>
  <PresentationFormat>Widescreen</PresentationFormat>
  <Paragraphs>62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 Unicode MS</vt:lpstr>
      <vt:lpstr>굴림체</vt:lpstr>
      <vt:lpstr>Aharoni</vt:lpstr>
      <vt:lpstr>Arial</vt:lpstr>
      <vt:lpstr>Arial Black</vt:lpstr>
      <vt:lpstr>Arial Rounded MT Bold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Introduction</dc:title>
  <dc:creator>user</dc:creator>
  <cp:lastModifiedBy>tim schilstra</cp:lastModifiedBy>
  <cp:revision>69</cp:revision>
  <cp:lastPrinted>2020-09-03T00:12:48Z</cp:lastPrinted>
  <dcterms:created xsi:type="dcterms:W3CDTF">2020-06-11T07:05:14Z</dcterms:created>
  <dcterms:modified xsi:type="dcterms:W3CDTF">2020-09-22T05:44:56Z</dcterms:modified>
</cp:coreProperties>
</file>