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0" r:id="rId2"/>
    <p:sldId id="284" r:id="rId3"/>
    <p:sldId id="285" r:id="rId4"/>
    <p:sldId id="286" r:id="rId5"/>
    <p:sldId id="287" r:id="rId6"/>
    <p:sldId id="292" r:id="rId7"/>
    <p:sldId id="301" r:id="rId8"/>
    <p:sldId id="289" r:id="rId9"/>
    <p:sldId id="293" r:id="rId10"/>
    <p:sldId id="294" r:id="rId11"/>
    <p:sldId id="295" r:id="rId12"/>
    <p:sldId id="296" r:id="rId13"/>
    <p:sldId id="297" r:id="rId14"/>
    <p:sldId id="298" r:id="rId15"/>
    <p:sldId id="277" r:id="rId16"/>
    <p:sldId id="299" r:id="rId17"/>
    <p:sldId id="290" r:id="rId18"/>
    <p:sldId id="279" r:id="rId19"/>
    <p:sldId id="300" r:id="rId20"/>
    <p:sldId id="274" r:id="rId21"/>
    <p:sldId id="266" r:id="rId22"/>
    <p:sldId id="291" r:id="rId23"/>
    <p:sldId id="276" r:id="rId24"/>
    <p:sldId id="270" r:id="rId25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DF6A"/>
    <a:srgbClr val="DEA9FF"/>
    <a:srgbClr val="F2CE1C"/>
    <a:srgbClr val="9857ED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E0D81-2B83-4AA2-9BFF-BD1040B482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420C-1246-412C-9FA7-F2ABCF26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a game of rock/scissor/paper</a:t>
            </a:r>
          </a:p>
          <a:p>
            <a:pPr fontAlgn="base" latinLnBrk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-Winner will ask questions and loser will answer the question.</a:t>
            </a:r>
          </a:p>
          <a:p>
            <a:r>
              <a:rPr lang="en-US"/>
              <a:t>Best out of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8420C-1246-412C-9FA7-F2ABCF2614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4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4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7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5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9216-E79D-47FB-87B4-C02177E0A6EE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C9B6-6AB4-4692-A37C-581DD486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4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1" y="1044561"/>
            <a:ext cx="5263171" cy="5265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6137" y="1518410"/>
            <a:ext cx="40745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 you </a:t>
            </a:r>
            <a:r>
              <a:rPr lang="en-US" sz="8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see</a:t>
            </a:r>
            <a:r>
              <a:rPr lang="en-US" sz="8800" dirty="0"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5812B-99FA-4139-BD53-6CD654A25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71" t="61560" r="2499" b="20284"/>
          <a:stretch/>
        </p:blipFill>
        <p:spPr>
          <a:xfrm>
            <a:off x="2334995" y="-1522924"/>
            <a:ext cx="2295728" cy="12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958423" y="4280611"/>
            <a:ext cx="6708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am </a:t>
            </a:r>
            <a:r>
              <a:rPr lang="en-US" altLang="ko-KR" sz="66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37 years 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old. 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FC67EFE-0DFA-44A6-80A5-F9B070EB7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1"/>
          <a:stretch/>
        </p:blipFill>
        <p:spPr bwMode="auto">
          <a:xfrm flipH="1">
            <a:off x="7969250" y="0"/>
            <a:ext cx="4222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7760612" y="2650004"/>
            <a:ext cx="4508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have </a:t>
            </a:r>
            <a:b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66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 sisters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A27E07F-FA80-4B45-BF8D-FBC0C8DD0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 r="22778"/>
          <a:stretch/>
        </p:blipFill>
        <p:spPr bwMode="auto">
          <a:xfrm>
            <a:off x="-1" y="0"/>
            <a:ext cx="776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6096000" y="2172411"/>
            <a:ext cx="54553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live in </a:t>
            </a:r>
            <a:r>
              <a:rPr lang="en-US" altLang="ko-KR" sz="6600" b="1" dirty="0" err="1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Gongju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</p:txBody>
      </p:sp>
      <p:pic>
        <p:nvPicPr>
          <p:cNvPr id="8194" name="Picture 2" descr="Symbols &gt; About Gongju &gt; 공주시 영문 홈페이지">
            <a:extLst>
              <a:ext uri="{FF2B5EF4-FFF2-40B4-BE49-F238E27FC236}">
                <a16:creationId xmlns:a16="http://schemas.microsoft.com/office/drawing/2014/main" id="{6BD93EA4-6DF0-48F4-BB87-7976A3F3F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7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971123" y="2491346"/>
            <a:ext cx="5961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work at </a:t>
            </a:r>
            <a:r>
              <a:rPr lang="en-US" altLang="ko-KR" sz="66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COEILI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CBF8A46-4A69-4756-BF6F-9437534F2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5" r="3055"/>
          <a:stretch/>
        </p:blipFill>
        <p:spPr bwMode="auto">
          <a:xfrm>
            <a:off x="7632699" y="0"/>
            <a:ext cx="4559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68B90-9242-49A6-B14E-576DEF330EF9}"/>
              </a:ext>
            </a:extLst>
          </p:cNvPr>
          <p:cNvSpPr txBox="1"/>
          <p:nvPr/>
        </p:nvSpPr>
        <p:spPr>
          <a:xfrm>
            <a:off x="1288625" y="197346"/>
            <a:ext cx="93861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about </a:t>
            </a:r>
            <a:r>
              <a:rPr lang="en-US" sz="13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r>
              <a:rPr lang="en-US" sz="13800" dirty="0"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9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0"/>
            <a:ext cx="11575142" cy="67055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Hi, my name is ________________.</a:t>
            </a: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am _______________ years old. </a:t>
            </a: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have _____________.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i="1" dirty="0">
                <a:solidFill>
                  <a:schemeClr val="tx1">
                    <a:lumMod val="85000"/>
                  </a:schemeClr>
                </a:solidFill>
                <a:latin typeface="Avenir Next LT Pro" panose="020B05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   (brother and sister/I am the only child). </a:t>
            </a: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live in ________________. </a:t>
            </a:r>
            <a:r>
              <a:rPr lang="en-US" sz="3200" i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(City name)</a:t>
            </a: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I go to ____________ school. </a:t>
            </a:r>
          </a:p>
          <a:p>
            <a:endParaRPr lang="en-US" sz="32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2290" name="Picture 2" descr="South Korea Cartoon Child - Korean Cartoon Characters - Free Transparent  PNG Clipart Images Download">
            <a:extLst>
              <a:ext uri="{FF2B5EF4-FFF2-40B4-BE49-F238E27FC236}">
                <a16:creationId xmlns:a16="http://schemas.microsoft.com/office/drawing/2014/main" id="{24C2B639-505E-43B9-8A6E-B206DC8D3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1" b="94265" l="10000" r="90000">
                        <a14:foregroundMark x1="47381" y1="86309" x2="66548" y2="89639"/>
                        <a14:foregroundMark x1="66548" y1="89639" x2="75357" y2="87697"/>
                        <a14:foregroundMark x1="75357" y1="87697" x2="75714" y2="86494"/>
                        <a14:foregroundMark x1="85000" y1="80019" x2="85952" y2="86494"/>
                        <a14:foregroundMark x1="72143" y1="93710" x2="58095" y2="94265"/>
                        <a14:foregroundMark x1="89286" y1="60222" x2="85952" y2="56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945802"/>
            <a:ext cx="4475842" cy="57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0"/>
            <a:ext cx="11575142" cy="67055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Hi, my name is </a:t>
            </a:r>
            <a:r>
              <a:rPr lang="en-US" sz="40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Lee So Yeon</a:t>
            </a: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 </a:t>
            </a: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am </a:t>
            </a:r>
            <a:r>
              <a:rPr lang="en-US" sz="40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10 years </a:t>
            </a:r>
            <a:r>
              <a:rPr lang="en-US" sz="4000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old. </a:t>
            </a: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have </a:t>
            </a:r>
            <a:r>
              <a:rPr lang="en-US" sz="40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 brother </a:t>
            </a: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and </a:t>
            </a:r>
            <a:r>
              <a:rPr lang="en-US" sz="40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 sister</a:t>
            </a: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  </a:t>
            </a: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 live in </a:t>
            </a:r>
            <a:r>
              <a:rPr lang="en-US" sz="4000" b="1" dirty="0" err="1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Gongju</a:t>
            </a:r>
            <a:r>
              <a:rPr lang="en-US" sz="4000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endParaRPr lang="en-US" sz="3200" i="1" dirty="0">
              <a:solidFill>
                <a:srgbClr val="F6DF6A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I go to </a:t>
            </a:r>
            <a:r>
              <a:rPr lang="en-US" sz="4000" b="1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Gongju</a:t>
            </a:r>
            <a:r>
              <a:rPr lang="en-US" sz="40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Middle School</a:t>
            </a:r>
            <a:r>
              <a:rPr lang="en-US" sz="4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</a:p>
          <a:p>
            <a:endParaRPr lang="en-US" sz="32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2290" name="Picture 2" descr="South Korea Cartoon Child - Korean Cartoon Characters - Free Transparent  PNG Clipart Images Download">
            <a:extLst>
              <a:ext uri="{FF2B5EF4-FFF2-40B4-BE49-F238E27FC236}">
                <a16:creationId xmlns:a16="http://schemas.microsoft.com/office/drawing/2014/main" id="{24C2B639-505E-43B9-8A6E-B206DC8D3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1" b="94265" l="10000" r="90000">
                        <a14:foregroundMark x1="47381" y1="86309" x2="66548" y2="89639"/>
                        <a14:foregroundMark x1="66548" y1="89639" x2="75357" y2="87697"/>
                        <a14:foregroundMark x1="75357" y1="87697" x2="75714" y2="86494"/>
                        <a14:foregroundMark x1="85000" y1="80019" x2="85952" y2="86494"/>
                        <a14:foregroundMark x1="72143" y1="93710" x2="58095" y2="94265"/>
                        <a14:foregroundMark x1="89286" y1="60222" x2="85952" y2="56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945802"/>
            <a:ext cx="4475842" cy="57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ngo Clipart , Png Download - Bingo Jackpot , Free Transparent Clipart -  ClipartKey">
            <a:extLst>
              <a:ext uri="{FF2B5EF4-FFF2-40B4-BE49-F238E27FC236}">
                <a16:creationId xmlns:a16="http://schemas.microsoft.com/office/drawing/2014/main" id="{E3971DAE-C9DC-4699-A1D6-7C2EFD1C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1" b="89941" l="8111" r="90000">
                        <a14:foregroundMark x1="37556" y1="17308" x2="34111" y2="12574"/>
                        <a14:foregroundMark x1="66111" y1="17604" x2="66222" y2="14053"/>
                        <a14:foregroundMark x1="52556" y1="87130" x2="53556" y2="81213"/>
                        <a14:foregroundMark x1="66111" y1="85503" x2="61889" y2="80178"/>
                        <a14:foregroundMark x1="61889" y1="80178" x2="50111" y2="77811"/>
                        <a14:foregroundMark x1="50111" y1="77811" x2="49444" y2="77959"/>
                        <a14:foregroundMark x1="49000" y1="78846" x2="46222" y2="78846"/>
                        <a14:foregroundMark x1="47556" y1="79142" x2="47556" y2="79142"/>
                        <a14:foregroundMark x1="47000" y1="79586" x2="48556" y2="78550"/>
                        <a14:foregroundMark x1="66667" y1="86538" x2="67000" y2="88166"/>
                        <a14:foregroundMark x1="67222" y1="88166" x2="67333" y2="88609"/>
                        <a14:foregroundMark x1="67667" y1="88757" x2="67667" y2="88757"/>
                        <a14:foregroundMark x1="40222" y1="77071" x2="42556" y2="85947"/>
                        <a14:foregroundMark x1="10111" y1="65237" x2="8111" y2="66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756">
            <a:off x="-695095" y="-134373"/>
            <a:ext cx="8014665" cy="601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8D65DE-BCA2-44A9-AFB6-4AEFBC327590}"/>
              </a:ext>
            </a:extLst>
          </p:cNvPr>
          <p:cNvSpPr txBox="1"/>
          <p:nvPr/>
        </p:nvSpPr>
        <p:spPr>
          <a:xfrm>
            <a:off x="5556002" y="2497976"/>
            <a:ext cx="59882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Bingo</a:t>
            </a:r>
            <a:endParaRPr lang="ko-KR" altLang="en-US" sz="11500" b="1" dirty="0">
              <a:ln w="38100">
                <a:solidFill>
                  <a:srgbClr val="FFFFFF"/>
                </a:solidFill>
              </a:ln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6228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b="49686"/>
          <a:stretch/>
        </p:blipFill>
        <p:spPr>
          <a:xfrm>
            <a:off x="838200" y="374650"/>
            <a:ext cx="99949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51255"/>
          <a:stretch/>
        </p:blipFill>
        <p:spPr>
          <a:xfrm>
            <a:off x="1098550" y="673100"/>
            <a:ext cx="99949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A6E030-579F-46EE-8097-4B48D4DEA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2" b="84"/>
          <a:stretch/>
        </p:blipFill>
        <p:spPr>
          <a:xfrm>
            <a:off x="0" y="18143"/>
            <a:ext cx="12159746" cy="6839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0A6C70-407A-4BA4-994E-34CEEE82D231}"/>
              </a:ext>
            </a:extLst>
          </p:cNvPr>
          <p:cNvSpPr txBox="1"/>
          <p:nvPr/>
        </p:nvSpPr>
        <p:spPr>
          <a:xfrm>
            <a:off x="715793" y="1155553"/>
            <a:ext cx="93861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n w="38100">
                  <a:solidFill>
                    <a:srgbClr val="FFFFFF"/>
                  </a:solidFill>
                </a:ln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70D1B-806B-4C29-A9BF-19780D81BB0F}"/>
              </a:ext>
            </a:extLst>
          </p:cNvPr>
          <p:cNvSpPr txBox="1"/>
          <p:nvPr/>
        </p:nvSpPr>
        <p:spPr>
          <a:xfrm>
            <a:off x="2293257" y="3267382"/>
            <a:ext cx="5750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3C688-6F95-40E6-BC8C-E4EB3A625D0A}"/>
              </a:ext>
            </a:extLst>
          </p:cNvPr>
          <p:cNvSpPr txBox="1"/>
          <p:nvPr/>
        </p:nvSpPr>
        <p:spPr>
          <a:xfrm>
            <a:off x="-122395" y="593860"/>
            <a:ext cx="124532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ln w="762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Friends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8C0AD-C111-4F7E-88C0-8A6E51C6E647}"/>
              </a:ext>
            </a:extLst>
          </p:cNvPr>
          <p:cNvSpPr txBox="1"/>
          <p:nvPr/>
        </p:nvSpPr>
        <p:spPr>
          <a:xfrm>
            <a:off x="49055" y="3959047"/>
            <a:ext cx="60158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B426A-5062-4FB9-B6F8-BEC853DC89F5}"/>
              </a:ext>
            </a:extLst>
          </p:cNvPr>
          <p:cNvSpPr txBox="1"/>
          <p:nvPr/>
        </p:nvSpPr>
        <p:spPr>
          <a:xfrm>
            <a:off x="5634394" y="3959047"/>
            <a:ext cx="60158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spc="-300" dirty="0"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5382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ac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82568"/>
              </p:ext>
            </p:extLst>
          </p:nvPr>
        </p:nvGraphicFramePr>
        <p:xfrm>
          <a:off x="2177143" y="391889"/>
          <a:ext cx="7611290" cy="609599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3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7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28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133" marR="58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133" marR="58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133" marR="58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8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133" marR="58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133" marR="58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133" marR="58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3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133" marR="58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133" marR="58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solidFill>
                              <a:srgbClr val="FFFFFF"/>
                            </a:solidFill>
                          </a:ln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ln>
                          <a:solidFill>
                            <a:srgbClr val="FFFFFF"/>
                          </a:solidFill>
                        </a:ln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8133" marR="581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A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1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9AA7D-C0CE-48EC-A2A4-D33F0F2F6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oodbye PNG | PNGWave">
            <a:extLst>
              <a:ext uri="{FF2B5EF4-FFF2-40B4-BE49-F238E27FC236}">
                <a16:creationId xmlns:a16="http://schemas.microsoft.com/office/drawing/2014/main" id="{7EBEED11-0D19-4367-B306-57A1D8382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375" l="10000" r="90000">
                        <a14:foregroundMark x1="26703" y1="80750" x2="42857" y2="90500"/>
                        <a14:foregroundMark x1="60440" y1="91625" x2="60440" y2="91625"/>
                        <a14:foregroundMark x1="51758" y1="44625" x2="47912" y2="51375"/>
                        <a14:foregroundMark x1="47912" y1="51375" x2="47363" y2="53500"/>
                        <a14:foregroundMark x1="51319" y1="45875" x2="58681" y2="49750"/>
                        <a14:foregroundMark x1="58681" y1="49750" x2="50549" y2="55875"/>
                        <a14:foregroundMark x1="50549" y1="55875" x2="53956" y2="47375"/>
                        <a14:foregroundMark x1="53956" y1="47375" x2="45604" y2="53875"/>
                        <a14:foregroundMark x1="45604" y1="53875" x2="47033" y2="50750"/>
                        <a14:foregroundMark x1="63077" y1="52375" x2="62527" y2="44750"/>
                        <a14:foregroundMark x1="64505" y1="44000" x2="64615" y2="43250"/>
                        <a14:foregroundMark x1="34945" y1="48250" x2="35714" y2="46375"/>
                        <a14:foregroundMark x1="35275" y1="47250" x2="34945" y2="48250"/>
                        <a14:foregroundMark x1="34725" y1="47875" x2="34725" y2="47875"/>
                        <a14:foregroundMark x1="34945" y1="47250" x2="34945" y2="47250"/>
                        <a14:foregroundMark x1="35275" y1="46000" x2="35275" y2="46000"/>
                        <a14:foregroundMark x1="35165" y1="45000" x2="35165" y2="45000"/>
                        <a14:foregroundMark x1="40000" y1="46875" x2="40000" y2="46875"/>
                        <a14:foregroundMark x1="38901" y1="47375" x2="38901" y2="47375"/>
                        <a14:foregroundMark x1="39121" y1="47625" x2="39121" y2="47625"/>
                        <a14:foregroundMark x1="38571" y1="48375" x2="38571" y2="48375"/>
                        <a14:foregroundMark x1="39011" y1="48125" x2="39011" y2="48125"/>
                        <a14:foregroundMark x1="39670" y1="47250" x2="39670" y2="47250"/>
                        <a14:foregroundMark x1="40110" y1="46625" x2="40110" y2="46625"/>
                        <a14:foregroundMark x1="51758" y1="26375" x2="54725" y2="26000"/>
                        <a14:foregroundMark x1="54835" y1="25750" x2="54835" y2="25750"/>
                        <a14:foregroundMark x1="53956" y1="25750" x2="53956" y2="25750"/>
                        <a14:foregroundMark x1="52308" y1="26125" x2="52308" y2="26125"/>
                        <a14:foregroundMark x1="50879" y1="26375" x2="50879" y2="26375"/>
                        <a14:foregroundMark x1="51319" y1="26250" x2="51538" y2="26125"/>
                        <a14:foregroundMark x1="52637" y1="26125" x2="52967" y2="26125"/>
                        <a14:foregroundMark x1="53407" y1="26125" x2="53407" y2="26125"/>
                        <a14:foregroundMark x1="55385" y1="26000" x2="55385" y2="26000"/>
                        <a14:foregroundMark x1="63626" y1="40625" x2="63626" y2="40625"/>
                        <a14:foregroundMark x1="63846" y1="40000" x2="63846" y2="40000"/>
                        <a14:foregroundMark x1="63846" y1="39500" x2="63956" y2="39125"/>
                        <a14:foregroundMark x1="63956" y1="38375" x2="64066" y2="38125"/>
                        <a14:foregroundMark x1="64176" y1="37875" x2="64176" y2="37750"/>
                        <a14:foregroundMark x1="64396" y1="37250" x2="64396" y2="37000"/>
                        <a14:foregroundMark x1="64396" y1="36625" x2="64505" y2="36500"/>
                        <a14:foregroundMark x1="64725" y1="35750" x2="64725" y2="35625"/>
                        <a14:foregroundMark x1="64725" y1="35375" x2="64725" y2="35125"/>
                        <a14:foregroundMark x1="64725" y1="34875" x2="64835" y2="34750"/>
                        <a14:foregroundMark x1="64945" y1="34625" x2="64945" y2="34625"/>
                        <a14:foregroundMark x1="64945" y1="34500" x2="64945" y2="34500"/>
                        <a14:foregroundMark x1="64945" y1="34375" x2="64945" y2="34375"/>
                        <a14:foregroundMark x1="64945" y1="34875" x2="64945" y2="34875"/>
                        <a14:foregroundMark x1="65055" y1="34375" x2="65055" y2="34375"/>
                        <a14:foregroundMark x1="65165" y1="34125" x2="65165" y2="34125"/>
                        <a14:foregroundMark x1="64725" y1="43625" x2="64725" y2="43625"/>
                        <a14:foregroundMark x1="63956" y1="42250" x2="63956" y2="42000"/>
                        <a14:foregroundMark x1="64176" y1="42000" x2="64176" y2="42000"/>
                        <a14:foregroundMark x1="40440" y1="57000" x2="40440" y2="57000"/>
                        <a14:foregroundMark x1="40659" y1="56750" x2="40989" y2="56750"/>
                        <a14:foregroundMark x1="41758" y1="56500" x2="41758" y2="56500"/>
                        <a14:foregroundMark x1="44725" y1="81250" x2="44725" y2="81250"/>
                        <a14:foregroundMark x1="44615" y1="80750" x2="44615" y2="80500"/>
                        <a14:foregroundMark x1="44615" y1="80375" x2="44615" y2="80125"/>
                        <a14:foregroundMark x1="44505" y1="79625" x2="44505" y2="79375"/>
                        <a14:foregroundMark x1="44505" y1="79125" x2="44615" y2="74250"/>
                        <a14:foregroundMark x1="44066" y1="75125" x2="44066" y2="75125"/>
                        <a14:foregroundMark x1="44176" y1="75625" x2="44176" y2="76500"/>
                        <a14:foregroundMark x1="44176" y1="76500" x2="44286" y2="76625"/>
                        <a14:foregroundMark x1="44286" y1="77000" x2="44286" y2="77125"/>
                        <a14:foregroundMark x1="44286" y1="77500" x2="44286" y2="77625"/>
                        <a14:foregroundMark x1="44286" y1="77875" x2="44286" y2="77875"/>
                        <a14:foregroundMark x1="44286" y1="78000" x2="44286" y2="78000"/>
                        <a14:foregroundMark x1="41099" y1="70625" x2="41099" y2="71125"/>
                        <a14:foregroundMark x1="41099" y1="71375" x2="41209" y2="71625"/>
                        <a14:foregroundMark x1="41319" y1="71875" x2="41429" y2="72000"/>
                        <a14:foregroundMark x1="41868" y1="72375" x2="41978" y2="72625"/>
                        <a14:foregroundMark x1="42088" y1="72625" x2="42198" y2="72750"/>
                        <a14:foregroundMark x1="42198" y1="72875" x2="42308" y2="73000"/>
                        <a14:foregroundMark x1="50989" y1="76625" x2="50769" y2="76750"/>
                        <a14:foregroundMark x1="50330" y1="76875" x2="50110" y2="76875"/>
                        <a14:foregroundMark x1="49890" y1="76750" x2="49890" y2="76750"/>
                        <a14:foregroundMark x1="49780" y1="76750" x2="49560" y2="76625"/>
                        <a14:foregroundMark x1="49451" y1="76625" x2="49011" y2="76375"/>
                        <a14:foregroundMark x1="48791" y1="76375" x2="47692" y2="76250"/>
                        <a14:foregroundMark x1="47692" y1="76250" x2="47473" y2="76125"/>
                        <a14:foregroundMark x1="47143" y1="76000" x2="46923" y2="75875"/>
                        <a14:foregroundMark x1="46923" y1="75875" x2="46923" y2="75875"/>
                        <a14:foregroundMark x1="46703" y1="75750" x2="46703" y2="75750"/>
                        <a14:foregroundMark x1="46593" y1="75750" x2="46593" y2="75750"/>
                        <a14:foregroundMark x1="65714" y1="71375" x2="65604" y2="71125"/>
                        <a14:foregroundMark x1="65165" y1="70125" x2="65275" y2="69625"/>
                        <a14:foregroundMark x1="65275" y1="69500" x2="65275" y2="69500"/>
                        <a14:foregroundMark x1="65165" y1="69375" x2="65165" y2="69375"/>
                        <a14:foregroundMark x1="65165" y1="69750" x2="65165" y2="69875"/>
                        <a14:foregroundMark x1="65165" y1="70125" x2="65165" y2="70500"/>
                        <a14:foregroundMark x1="65275" y1="71250" x2="65495" y2="71500"/>
                        <a14:foregroundMark x1="65495" y1="71500" x2="65824" y2="71500"/>
                        <a14:foregroundMark x1="65824" y1="71500" x2="65824" y2="71500"/>
                        <a14:foregroundMark x1="65824" y1="71500" x2="65824" y2="71500"/>
                        <a14:foregroundMark x1="65934" y1="71500" x2="66154" y2="71500"/>
                        <a14:foregroundMark x1="66154" y1="71500" x2="66154" y2="71500"/>
                        <a14:foregroundMark x1="66264" y1="71750" x2="66264" y2="71750"/>
                        <a14:foregroundMark x1="41648" y1="91625" x2="41429" y2="91750"/>
                        <a14:foregroundMark x1="40330" y1="91750" x2="40330" y2="91750"/>
                        <a14:foregroundMark x1="40659" y1="91750" x2="41319" y2="92000"/>
                        <a14:foregroundMark x1="41758" y1="91875" x2="41868" y2="91875"/>
                        <a14:foregroundMark x1="60549" y1="91750" x2="60549" y2="91750"/>
                        <a14:foregroundMark x1="60330" y1="92000" x2="60769" y2="92000"/>
                        <a14:foregroundMark x1="61648" y1="92000" x2="62088" y2="91750"/>
                        <a14:foregroundMark x1="62198" y1="91750" x2="62308" y2="91500"/>
                        <a14:foregroundMark x1="62418" y1="91500" x2="62527" y2="91375"/>
                        <a14:foregroundMark x1="62418" y1="91000" x2="62198" y2="90875"/>
                        <a14:foregroundMark x1="62088" y1="90750" x2="62088" y2="90750"/>
                        <a14:foregroundMark x1="62308" y1="90500" x2="62088" y2="90375"/>
                        <a14:foregroundMark x1="61978" y1="90375" x2="61868" y2="90375"/>
                        <a14:foregroundMark x1="61758" y1="90375" x2="61538" y2="90250"/>
                        <a14:foregroundMark x1="61538" y1="90250" x2="61429" y2="90250"/>
                        <a14:foregroundMark x1="61429" y1="90250" x2="60989" y2="90250"/>
                        <a14:foregroundMark x1="57692" y1="89875" x2="57363" y2="89500"/>
                        <a14:foregroundMark x1="57363" y1="89500" x2="57363" y2="89750"/>
                        <a14:foregroundMark x1="57363" y1="89875" x2="57473" y2="90125"/>
                        <a14:foregroundMark x1="57582" y1="90750" x2="57582" y2="90750"/>
                        <a14:foregroundMark x1="57692" y1="90875" x2="57582" y2="91125"/>
                        <a14:foregroundMark x1="57363" y1="91125" x2="57143" y2="91125"/>
                        <a14:foregroundMark x1="56923" y1="91125" x2="56484" y2="91000"/>
                        <a14:foregroundMark x1="56484" y1="91000" x2="56374" y2="90875"/>
                        <a14:foregroundMark x1="56374" y1="90625" x2="56374" y2="90500"/>
                        <a14:foregroundMark x1="44396" y1="89750" x2="43516" y2="89875"/>
                        <a14:foregroundMark x1="43516" y1="89875" x2="43187" y2="89875"/>
                        <a14:foregroundMark x1="43077" y1="90000" x2="42967" y2="90000"/>
                        <a14:foregroundMark x1="42967" y1="90000" x2="43297" y2="89875"/>
                        <a14:foregroundMark x1="44615" y1="89750" x2="44615" y2="89750"/>
                        <a14:foregroundMark x1="41538" y1="88500" x2="41758" y2="88500"/>
                        <a14:foregroundMark x1="42747" y1="89250" x2="42747" y2="89250"/>
                        <a14:foregroundMark x1="42747" y1="89125" x2="42308" y2="87250"/>
                        <a14:foregroundMark x1="42308" y1="87125" x2="42418" y2="86375"/>
                        <a14:foregroundMark x1="42418" y1="86250" x2="42418" y2="86125"/>
                        <a14:foregroundMark x1="42418" y1="86000" x2="42418" y2="85500"/>
                        <a14:foregroundMark x1="42418" y1="85375" x2="42418" y2="85250"/>
                        <a14:foregroundMark x1="42527" y1="84875" x2="42527" y2="84875"/>
                        <a14:foregroundMark x1="42637" y1="84625" x2="42637" y2="84625"/>
                        <a14:foregroundMark x1="42637" y1="84625" x2="42637" y2="84625"/>
                        <a14:foregroundMark x1="42637" y1="84375" x2="42637" y2="84250"/>
                        <a14:foregroundMark x1="42747" y1="84000" x2="42747" y2="83875"/>
                        <a14:foregroundMark x1="42637" y1="82875" x2="42637" y2="82875"/>
                        <a14:foregroundMark x1="42637" y1="82625" x2="42637" y2="82625"/>
                        <a14:foregroundMark x1="42637" y1="81875" x2="42637" y2="81750"/>
                        <a14:foregroundMark x1="42637" y1="81500" x2="42637" y2="81250"/>
                        <a14:foregroundMark x1="42637" y1="81000" x2="42637" y2="80375"/>
                        <a14:foregroundMark x1="42637" y1="80125" x2="42637" y2="80000"/>
                        <a14:foregroundMark x1="42637" y1="79625" x2="42637" y2="79625"/>
                        <a14:foregroundMark x1="42527" y1="79000" x2="42527" y2="79000"/>
                        <a14:foregroundMark x1="42527" y1="78750" x2="42527" y2="78750"/>
                        <a14:foregroundMark x1="42527" y1="78750" x2="42527" y2="78750"/>
                        <a14:foregroundMark x1="42637" y1="79000" x2="42637" y2="79000"/>
                        <a14:foregroundMark x1="42747" y1="89250" x2="42747" y2="89250"/>
                        <a14:foregroundMark x1="42747" y1="89250" x2="42857" y2="88875"/>
                        <a14:foregroundMark x1="42637" y1="88375" x2="42637" y2="88250"/>
                        <a14:foregroundMark x1="42747" y1="87625" x2="42747" y2="87625"/>
                        <a14:foregroundMark x1="42747" y1="87875" x2="42747" y2="87875"/>
                        <a14:foregroundMark x1="42857" y1="86875" x2="42747" y2="86500"/>
                        <a14:foregroundMark x1="42747" y1="85625" x2="42747" y2="85500"/>
                        <a14:foregroundMark x1="33187" y1="76375" x2="33187" y2="76375"/>
                        <a14:foregroundMark x1="33516" y1="76125" x2="33516" y2="76125"/>
                        <a14:foregroundMark x1="34066" y1="75875" x2="34286" y2="75875"/>
                        <a14:foregroundMark x1="39121" y1="91375" x2="34945" y2="91500"/>
                        <a14:foregroundMark x1="36484" y1="91625" x2="32308" y2="91875"/>
                        <a14:foregroundMark x1="24396" y1="79125" x2="24396" y2="79125"/>
                        <a14:foregroundMark x1="24396" y1="79625" x2="24396" y2="79875"/>
                        <a14:foregroundMark x1="24396" y1="80000" x2="24505" y2="80125"/>
                        <a14:foregroundMark x1="24505" y1="80250" x2="24505" y2="80375"/>
                        <a14:foregroundMark x1="24615" y1="80500" x2="24615" y2="81000"/>
                        <a14:foregroundMark x1="24615" y1="81125" x2="24615" y2="81375"/>
                        <a14:foregroundMark x1="24615" y1="81500" x2="24615" y2="81625"/>
                        <a14:foregroundMark x1="24615" y1="81875" x2="24615" y2="81875"/>
                        <a14:foregroundMark x1="24615" y1="82375" x2="24615" y2="82625"/>
                        <a14:foregroundMark x1="24615" y1="82750" x2="24615" y2="82875"/>
                        <a14:foregroundMark x1="24615" y1="83000" x2="24615" y2="83375"/>
                        <a14:foregroundMark x1="24615" y1="83375" x2="24615" y2="83625"/>
                        <a14:foregroundMark x1="24615" y1="83875" x2="24615" y2="84000"/>
                        <a14:foregroundMark x1="24615" y1="84250" x2="24615" y2="84375"/>
                        <a14:foregroundMark x1="24615" y1="84625" x2="24615" y2="84875"/>
                        <a14:foregroundMark x1="24725" y1="85125" x2="24725" y2="85375"/>
                        <a14:foregroundMark x1="24725" y1="85500" x2="24725" y2="85750"/>
                        <a14:foregroundMark x1="24725" y1="86000" x2="24725" y2="86750"/>
                        <a14:foregroundMark x1="24725" y1="86875" x2="24725" y2="87250"/>
                        <a14:foregroundMark x1="24725" y1="87625" x2="24725" y2="88250"/>
                        <a14:foregroundMark x1="24725" y1="88250" x2="24725" y2="88750"/>
                        <a14:foregroundMark x1="24725" y1="89000" x2="24615" y2="89250"/>
                        <a14:foregroundMark x1="24615" y1="89750" x2="24615" y2="90125"/>
                        <a14:foregroundMark x1="24615" y1="90250" x2="24615" y2="90500"/>
                        <a14:foregroundMark x1="24615" y1="90875" x2="24615" y2="91500"/>
                        <a14:foregroundMark x1="24615" y1="91750" x2="24615" y2="92000"/>
                        <a14:foregroundMark x1="24615" y1="92375" x2="24615" y2="92375"/>
                        <a14:foregroundMark x1="24835" y1="92375" x2="25165" y2="92375"/>
                        <a14:foregroundMark x1="25385" y1="92375" x2="25934" y2="92375"/>
                        <a14:foregroundMark x1="26154" y1="92375" x2="26264" y2="92375"/>
                        <a14:foregroundMark x1="26484" y1="92375" x2="26703" y2="92375"/>
                        <a14:foregroundMark x1="26703" y1="92375" x2="26923" y2="92250"/>
                        <a14:foregroundMark x1="27033" y1="92250" x2="27582" y2="92000"/>
                        <a14:foregroundMark x1="27692" y1="92000" x2="28242" y2="92000"/>
                        <a14:foregroundMark x1="28571" y1="92000" x2="28791" y2="92000"/>
                        <a14:foregroundMark x1="28791" y1="92125" x2="28791" y2="92375"/>
                        <a14:foregroundMark x1="28681" y1="92375" x2="28352" y2="92375"/>
                        <a14:foregroundMark x1="28242" y1="92375" x2="28242" y2="92375"/>
                        <a14:foregroundMark x1="27692" y1="92125" x2="27802" y2="92250"/>
                        <a14:foregroundMark x1="27912" y1="92375" x2="28242" y2="92250"/>
                        <a14:foregroundMark x1="28242" y1="92250" x2="28352" y2="92250"/>
                        <a14:foregroundMark x1="28462" y1="92250" x2="29011" y2="92375"/>
                        <a14:foregroundMark x1="29231" y1="92375" x2="29231" y2="92375"/>
                        <a14:foregroundMark x1="29451" y1="92375" x2="29890" y2="92375"/>
                        <a14:foregroundMark x1="29890" y1="92375" x2="30000" y2="92375"/>
                        <a14:foregroundMark x1="30220" y1="92375" x2="30659" y2="92125"/>
                        <a14:foregroundMark x1="30769" y1="92125" x2="31319" y2="92000"/>
                        <a14:foregroundMark x1="31429" y1="92000" x2="31978" y2="91875"/>
                        <a14:foregroundMark x1="32088" y1="91875" x2="32308" y2="91875"/>
                        <a14:foregroundMark x1="32308" y1="91875" x2="32527" y2="91750"/>
                        <a14:foregroundMark x1="33077" y1="91750" x2="33297" y2="91625"/>
                        <a14:foregroundMark x1="26484" y1="78250" x2="25604" y2="78375"/>
                        <a14:foregroundMark x1="25495" y1="78375" x2="25055" y2="78625"/>
                        <a14:foregroundMark x1="25055" y1="78750" x2="24945" y2="78750"/>
                        <a14:foregroundMark x1="24945" y1="78750" x2="24615" y2="79000"/>
                        <a14:foregroundMark x1="24615" y1="79000" x2="24615" y2="79000"/>
                        <a14:foregroundMark x1="24615" y1="79125" x2="24505" y2="79500"/>
                        <a14:foregroundMark x1="24505" y1="79750" x2="24505" y2="80375"/>
                        <a14:foregroundMark x1="24505" y1="80125" x2="24396" y2="79500"/>
                        <a14:foregroundMark x1="24396" y1="79375" x2="24505" y2="79000"/>
                        <a14:foregroundMark x1="24505" y1="79000" x2="24505" y2="79000"/>
                        <a14:foregroundMark x1="24505" y1="79000" x2="24835" y2="78875"/>
                        <a14:foregroundMark x1="28462" y1="77375" x2="28681" y2="77375"/>
                        <a14:foregroundMark x1="28791" y1="77375" x2="29780" y2="77625"/>
                        <a14:foregroundMark x1="29890" y1="77625" x2="30440" y2="77625"/>
                        <a14:foregroundMark x1="30549" y1="77625" x2="30549" y2="77625"/>
                        <a14:foregroundMark x1="31209" y1="77625" x2="30879" y2="77625"/>
                        <a14:foregroundMark x1="30549" y1="77625" x2="29121" y2="77375"/>
                        <a14:foregroundMark x1="30879" y1="77625" x2="32967" y2="77875"/>
                        <a14:foregroundMark x1="32308" y1="77875" x2="32088" y2="77875"/>
                        <a14:foregroundMark x1="31868" y1="77875" x2="32418" y2="77875"/>
                        <a14:foregroundMark x1="39164" y1="78315" x2="42527" y2="78750"/>
                        <a14:foregroundMark x1="38070" y1="78174" x2="39061" y2="78302"/>
                        <a14:backgroundMark x1="34725" y1="77250" x2="35495" y2="77125"/>
                        <a14:backgroundMark x1="37912" y1="77625" x2="38352" y2="77750"/>
                        <a14:backgroundMark x1="39121" y1="78125" x2="39121" y2="78125"/>
                        <a14:backgroundMark x1="38462" y1="78000" x2="38462" y2="78000"/>
                        <a14:backgroundMark x1="38022" y1="77875" x2="38132" y2="77875"/>
                        <a14:backgroundMark x1="39231" y1="78000" x2="39341" y2="78000"/>
                        <a14:backgroundMark x1="39341" y1="78000" x2="39341" y2="78000"/>
                        <a14:backgroundMark x1="32967" y1="77375" x2="32967" y2="77250"/>
                        <a14:backgroundMark x1="33077" y1="77250" x2="32967" y2="76875"/>
                        <a14:backgroundMark x1="24396" y1="92750" x2="24066" y2="87750"/>
                        <a14:backgroundMark x1="24396" y1="89750" x2="24396" y2="8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22039" r="30644" b="6013"/>
          <a:stretch/>
        </p:blipFill>
        <p:spPr bwMode="auto">
          <a:xfrm>
            <a:off x="0" y="381000"/>
            <a:ext cx="4724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36D4E-C84E-49E6-9296-953D09E01783}"/>
              </a:ext>
            </a:extLst>
          </p:cNvPr>
          <p:cNvSpPr txBox="1"/>
          <p:nvPr/>
        </p:nvSpPr>
        <p:spPr>
          <a:xfrm>
            <a:off x="4138013" y="728260"/>
            <a:ext cx="744854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Recap</a:t>
            </a:r>
            <a:r>
              <a:rPr lang="en-US" altLang="ko-KR" sz="115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en-US" altLang="ko-KR" sz="9600" b="1" i="1" dirty="0">
                <a:solidFill>
                  <a:srgbClr val="DEA9FF"/>
                </a:solidFill>
                <a:latin typeface="Avenir Next LT Pro" panose="020B0504020202020204" pitchFamily="34" charset="0"/>
              </a:rPr>
              <a:t>and</a:t>
            </a:r>
            <a:r>
              <a:rPr lang="en-US" altLang="ko-KR" sz="11500" b="1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en-US" altLang="ko-KR" sz="115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</a:t>
            </a:r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Goodbye</a:t>
            </a:r>
            <a:endParaRPr lang="ko-KR" altLang="en-US" sz="11500" b="1" dirty="0">
              <a:ln w="38100">
                <a:solidFill>
                  <a:srgbClr val="FFFFFF"/>
                </a:solidFill>
              </a:ln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5062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318" y="2294663"/>
            <a:ext cx="7886700" cy="3755980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/>
              <a:t>___________________________________</a:t>
            </a:r>
          </a:p>
          <a:p>
            <a:pPr marL="514350" indent="-514350" algn="ctr">
              <a:buFont typeface="+mj-lt"/>
              <a:buAutoNum type="arabicPeriod"/>
            </a:pPr>
            <a:endParaRPr lang="en-US" dirty="0"/>
          </a:p>
        </p:txBody>
      </p:sp>
      <p:pic>
        <p:nvPicPr>
          <p:cNvPr id="13314" name="Picture 2" descr="Korean Cartoon Images | Free Vectors, Stock Photos &amp; PSD">
            <a:extLst>
              <a:ext uri="{FF2B5EF4-FFF2-40B4-BE49-F238E27FC236}">
                <a16:creationId xmlns:a16="http://schemas.microsoft.com/office/drawing/2014/main" id="{BB0699EF-5305-4237-BADA-08DAFDFB1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425" y1="26518" x2="60703" y2="28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0" t="16507" r="23627" b="17246"/>
          <a:stretch/>
        </p:blipFill>
        <p:spPr bwMode="auto">
          <a:xfrm>
            <a:off x="5123430" y="4032971"/>
            <a:ext cx="1945139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9E942F-6AF6-438A-86E7-8D5CDB82A467}"/>
              </a:ext>
            </a:extLst>
          </p:cNvPr>
          <p:cNvSpPr txBox="1"/>
          <p:nvPr/>
        </p:nvSpPr>
        <p:spPr>
          <a:xfrm>
            <a:off x="2281432" y="600480"/>
            <a:ext cx="7768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 Truths </a:t>
            </a:r>
            <a:r>
              <a:rPr lang="en-US" altLang="ko-KR" sz="6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and </a:t>
            </a:r>
            <a:r>
              <a:rPr lang="en-US" altLang="ko-KR" sz="80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 lie</a:t>
            </a:r>
            <a:endParaRPr lang="en-US" altLang="ko-KR" sz="6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9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8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a beach&#10;&#10;Description automatically generated">
            <a:extLst>
              <a:ext uri="{FF2B5EF4-FFF2-40B4-BE49-F238E27FC236}">
                <a16:creationId xmlns:a16="http://schemas.microsoft.com/office/drawing/2014/main" id="{3DB16F08-D203-4578-8FDF-C9EB44E14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 b="20313"/>
          <a:stretch/>
        </p:blipFill>
        <p:spPr>
          <a:xfrm>
            <a:off x="-35367" y="0"/>
            <a:ext cx="12227367" cy="6877894"/>
          </a:xfrm>
          <a:prstGeom prst="rect">
            <a:avLst/>
          </a:prstGeom>
        </p:spPr>
      </p:pic>
      <p:pic>
        <p:nvPicPr>
          <p:cNvPr id="1026" name="Picture 2" descr="Animated Gypso (EN) | Cute cartoon pictures, Cute gif, Cute lov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68" y="4534239"/>
            <a:ext cx="3041831" cy="24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439ADA-C403-4CCD-95C0-455B8B06AEB0}"/>
              </a:ext>
            </a:extLst>
          </p:cNvPr>
          <p:cNvSpPr txBox="1"/>
          <p:nvPr/>
        </p:nvSpPr>
        <p:spPr>
          <a:xfrm>
            <a:off x="1333148" y="1305069"/>
            <a:ext cx="93861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 w="5715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See You </a:t>
            </a:r>
          </a:p>
          <a:p>
            <a:pPr algn="ctr"/>
            <a:r>
              <a:rPr lang="en-US" sz="13800" dirty="0">
                <a:ln w="5715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Tomorrow!</a:t>
            </a:r>
          </a:p>
        </p:txBody>
      </p:sp>
    </p:spTree>
    <p:extLst>
      <p:ext uri="{BB962C8B-B14F-4D97-AF65-F5344CB8AC3E}">
        <p14:creationId xmlns:p14="http://schemas.microsoft.com/office/powerpoint/2010/main" val="10104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68B90-9242-49A6-B14E-576DEF330EF9}"/>
              </a:ext>
            </a:extLst>
          </p:cNvPr>
          <p:cNvSpPr txBox="1"/>
          <p:nvPr/>
        </p:nvSpPr>
        <p:spPr>
          <a:xfrm>
            <a:off x="1402925" y="2105561"/>
            <a:ext cx="93861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DEA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1361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Goodbye PNG | PNGWave">
            <a:extLst>
              <a:ext uri="{FF2B5EF4-FFF2-40B4-BE49-F238E27FC236}">
                <a16:creationId xmlns:a16="http://schemas.microsoft.com/office/drawing/2014/main" id="{02F0C23E-AB6A-4C4E-8834-A1E8B3E8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375" l="10000" r="90000">
                        <a14:foregroundMark x1="26703" y1="80750" x2="42857" y2="90500"/>
                        <a14:foregroundMark x1="60440" y1="91625" x2="60440" y2="91625"/>
                        <a14:foregroundMark x1="51758" y1="44625" x2="47912" y2="51375"/>
                        <a14:foregroundMark x1="47912" y1="51375" x2="47363" y2="53500"/>
                        <a14:foregroundMark x1="51319" y1="45875" x2="58681" y2="49750"/>
                        <a14:foregroundMark x1="58681" y1="49750" x2="50549" y2="55875"/>
                        <a14:foregroundMark x1="50549" y1="55875" x2="53956" y2="47375"/>
                        <a14:foregroundMark x1="53956" y1="47375" x2="45604" y2="53875"/>
                        <a14:foregroundMark x1="45604" y1="53875" x2="47033" y2="50750"/>
                        <a14:foregroundMark x1="63077" y1="52375" x2="62527" y2="44750"/>
                        <a14:foregroundMark x1="64505" y1="44000" x2="64615" y2="43250"/>
                        <a14:foregroundMark x1="34945" y1="48250" x2="35714" y2="46375"/>
                        <a14:foregroundMark x1="35275" y1="47250" x2="34945" y2="48250"/>
                        <a14:foregroundMark x1="34725" y1="47875" x2="34725" y2="47875"/>
                        <a14:foregroundMark x1="34945" y1="47250" x2="34945" y2="47250"/>
                        <a14:foregroundMark x1="35275" y1="46000" x2="35275" y2="46000"/>
                        <a14:foregroundMark x1="35165" y1="45000" x2="35165" y2="45000"/>
                        <a14:foregroundMark x1="40000" y1="46875" x2="40000" y2="46875"/>
                        <a14:foregroundMark x1="38901" y1="47375" x2="38901" y2="47375"/>
                        <a14:foregroundMark x1="39121" y1="47625" x2="39121" y2="47625"/>
                        <a14:foregroundMark x1="38571" y1="48375" x2="38571" y2="48375"/>
                        <a14:foregroundMark x1="39011" y1="48125" x2="39011" y2="48125"/>
                        <a14:foregroundMark x1="39670" y1="47250" x2="39670" y2="47250"/>
                        <a14:foregroundMark x1="40110" y1="46625" x2="40110" y2="46625"/>
                        <a14:foregroundMark x1="51758" y1="26375" x2="54725" y2="26000"/>
                        <a14:foregroundMark x1="54835" y1="25750" x2="54835" y2="25750"/>
                        <a14:foregroundMark x1="53956" y1="25750" x2="53956" y2="25750"/>
                        <a14:foregroundMark x1="52308" y1="26125" x2="52308" y2="26125"/>
                        <a14:foregroundMark x1="50879" y1="26375" x2="50879" y2="26375"/>
                        <a14:foregroundMark x1="51319" y1="26250" x2="51538" y2="26125"/>
                        <a14:foregroundMark x1="52637" y1="26125" x2="52967" y2="26125"/>
                        <a14:foregroundMark x1="53407" y1="26125" x2="53407" y2="26125"/>
                        <a14:foregroundMark x1="55385" y1="26000" x2="55385" y2="26000"/>
                        <a14:foregroundMark x1="63626" y1="40625" x2="63626" y2="40625"/>
                        <a14:foregroundMark x1="63846" y1="40000" x2="63846" y2="40000"/>
                        <a14:foregroundMark x1="63846" y1="39500" x2="63956" y2="39125"/>
                        <a14:foregroundMark x1="63956" y1="38375" x2="64066" y2="38125"/>
                        <a14:foregroundMark x1="64176" y1="37875" x2="64176" y2="37750"/>
                        <a14:foregroundMark x1="64396" y1="37250" x2="64396" y2="37000"/>
                        <a14:foregroundMark x1="64396" y1="36625" x2="64505" y2="36500"/>
                        <a14:foregroundMark x1="64725" y1="35750" x2="64725" y2="35625"/>
                        <a14:foregroundMark x1="64725" y1="35375" x2="64725" y2="35125"/>
                        <a14:foregroundMark x1="64725" y1="34875" x2="64835" y2="34750"/>
                        <a14:foregroundMark x1="64945" y1="34625" x2="64945" y2="34625"/>
                        <a14:foregroundMark x1="64945" y1="34500" x2="64945" y2="34500"/>
                        <a14:foregroundMark x1="64945" y1="34375" x2="64945" y2="34375"/>
                        <a14:foregroundMark x1="64945" y1="34875" x2="64945" y2="34875"/>
                        <a14:foregroundMark x1="65055" y1="34375" x2="65055" y2="34375"/>
                        <a14:foregroundMark x1="65165" y1="34125" x2="65165" y2="34125"/>
                        <a14:foregroundMark x1="64725" y1="43625" x2="64725" y2="43625"/>
                        <a14:foregroundMark x1="63956" y1="42250" x2="63956" y2="42000"/>
                        <a14:foregroundMark x1="64176" y1="42000" x2="64176" y2="42000"/>
                        <a14:foregroundMark x1="40440" y1="57000" x2="40440" y2="57000"/>
                        <a14:foregroundMark x1="40659" y1="56750" x2="40989" y2="56750"/>
                        <a14:foregroundMark x1="41758" y1="56500" x2="41758" y2="56500"/>
                        <a14:foregroundMark x1="44725" y1="81250" x2="44725" y2="81250"/>
                        <a14:foregroundMark x1="44615" y1="80750" x2="44615" y2="80500"/>
                        <a14:foregroundMark x1="44615" y1="80375" x2="44615" y2="80125"/>
                        <a14:foregroundMark x1="44505" y1="79625" x2="44505" y2="79375"/>
                        <a14:foregroundMark x1="44505" y1="79125" x2="44615" y2="74250"/>
                        <a14:foregroundMark x1="44066" y1="75125" x2="44066" y2="75125"/>
                        <a14:foregroundMark x1="44176" y1="75625" x2="44176" y2="76500"/>
                        <a14:foregroundMark x1="44176" y1="76500" x2="44286" y2="76625"/>
                        <a14:foregroundMark x1="44286" y1="77000" x2="44286" y2="77125"/>
                        <a14:foregroundMark x1="44286" y1="77500" x2="44286" y2="77625"/>
                        <a14:foregroundMark x1="44286" y1="77875" x2="44286" y2="77875"/>
                        <a14:foregroundMark x1="44286" y1="78000" x2="44286" y2="78000"/>
                        <a14:foregroundMark x1="41099" y1="70625" x2="41099" y2="71125"/>
                        <a14:foregroundMark x1="41099" y1="71375" x2="41209" y2="71625"/>
                        <a14:foregroundMark x1="41319" y1="71875" x2="41429" y2="72000"/>
                        <a14:foregroundMark x1="41868" y1="72375" x2="41978" y2="72625"/>
                        <a14:foregroundMark x1="42088" y1="72625" x2="42198" y2="72750"/>
                        <a14:foregroundMark x1="42198" y1="72875" x2="42308" y2="73000"/>
                        <a14:foregroundMark x1="50989" y1="76625" x2="50769" y2="76750"/>
                        <a14:foregroundMark x1="50330" y1="76875" x2="50110" y2="76875"/>
                        <a14:foregroundMark x1="49890" y1="76750" x2="49890" y2="76750"/>
                        <a14:foregroundMark x1="49780" y1="76750" x2="49560" y2="76625"/>
                        <a14:foregroundMark x1="49451" y1="76625" x2="49011" y2="76375"/>
                        <a14:foregroundMark x1="48791" y1="76375" x2="47692" y2="76250"/>
                        <a14:foregroundMark x1="47692" y1="76250" x2="47473" y2="76125"/>
                        <a14:foregroundMark x1="47143" y1="76000" x2="46923" y2="75875"/>
                        <a14:foregroundMark x1="46923" y1="75875" x2="46923" y2="75875"/>
                        <a14:foregroundMark x1="46703" y1="75750" x2="46703" y2="75750"/>
                        <a14:foregroundMark x1="46593" y1="75750" x2="46593" y2="75750"/>
                        <a14:foregroundMark x1="65714" y1="71375" x2="65604" y2="71125"/>
                        <a14:foregroundMark x1="65165" y1="70125" x2="65275" y2="69625"/>
                        <a14:foregroundMark x1="65275" y1="69500" x2="65275" y2="69500"/>
                        <a14:foregroundMark x1="65165" y1="69375" x2="65165" y2="69375"/>
                        <a14:foregroundMark x1="65165" y1="69750" x2="65165" y2="69875"/>
                        <a14:foregroundMark x1="65165" y1="70125" x2="65165" y2="70500"/>
                        <a14:foregroundMark x1="65275" y1="71250" x2="65495" y2="71500"/>
                        <a14:foregroundMark x1="65495" y1="71500" x2="65824" y2="71500"/>
                        <a14:foregroundMark x1="65824" y1="71500" x2="65824" y2="71500"/>
                        <a14:foregroundMark x1="65824" y1="71500" x2="65824" y2="71500"/>
                        <a14:foregroundMark x1="65934" y1="71500" x2="66154" y2="71500"/>
                        <a14:foregroundMark x1="66154" y1="71500" x2="66154" y2="71500"/>
                        <a14:foregroundMark x1="66264" y1="71750" x2="66264" y2="71750"/>
                        <a14:foregroundMark x1="41648" y1="91625" x2="41429" y2="91750"/>
                        <a14:foregroundMark x1="40330" y1="91750" x2="40330" y2="91750"/>
                        <a14:foregroundMark x1="40659" y1="91750" x2="41319" y2="92000"/>
                        <a14:foregroundMark x1="41758" y1="91875" x2="41868" y2="91875"/>
                        <a14:foregroundMark x1="60549" y1="91750" x2="60549" y2="91750"/>
                        <a14:foregroundMark x1="60330" y1="92000" x2="60769" y2="92000"/>
                        <a14:foregroundMark x1="61648" y1="92000" x2="62088" y2="91750"/>
                        <a14:foregroundMark x1="62198" y1="91750" x2="62308" y2="91500"/>
                        <a14:foregroundMark x1="62418" y1="91500" x2="62527" y2="91375"/>
                        <a14:foregroundMark x1="62418" y1="91000" x2="62198" y2="90875"/>
                        <a14:foregroundMark x1="62088" y1="90750" x2="62088" y2="90750"/>
                        <a14:foregroundMark x1="62308" y1="90500" x2="62088" y2="90375"/>
                        <a14:foregroundMark x1="61978" y1="90375" x2="61868" y2="90375"/>
                        <a14:foregroundMark x1="61758" y1="90375" x2="61538" y2="90250"/>
                        <a14:foregroundMark x1="61538" y1="90250" x2="61429" y2="90250"/>
                        <a14:foregroundMark x1="61429" y1="90250" x2="60989" y2="90250"/>
                        <a14:foregroundMark x1="57692" y1="89875" x2="57363" y2="89500"/>
                        <a14:foregroundMark x1="57363" y1="89500" x2="57363" y2="89750"/>
                        <a14:foregroundMark x1="57363" y1="89875" x2="57473" y2="90125"/>
                        <a14:foregroundMark x1="57582" y1="90750" x2="57582" y2="90750"/>
                        <a14:foregroundMark x1="57692" y1="90875" x2="57582" y2="91125"/>
                        <a14:foregroundMark x1="57363" y1="91125" x2="57143" y2="91125"/>
                        <a14:foregroundMark x1="56923" y1="91125" x2="56484" y2="91000"/>
                        <a14:foregroundMark x1="56484" y1="91000" x2="56374" y2="90875"/>
                        <a14:foregroundMark x1="56374" y1="90625" x2="56374" y2="90500"/>
                        <a14:foregroundMark x1="44396" y1="89750" x2="43516" y2="89875"/>
                        <a14:foregroundMark x1="43516" y1="89875" x2="43187" y2="89875"/>
                        <a14:foregroundMark x1="43077" y1="90000" x2="42967" y2="90000"/>
                        <a14:foregroundMark x1="42967" y1="90000" x2="43297" y2="89875"/>
                        <a14:foregroundMark x1="44615" y1="89750" x2="44615" y2="89750"/>
                        <a14:foregroundMark x1="41538" y1="88500" x2="41758" y2="88500"/>
                        <a14:foregroundMark x1="42747" y1="89250" x2="42747" y2="89250"/>
                        <a14:foregroundMark x1="42747" y1="89125" x2="42308" y2="87250"/>
                        <a14:foregroundMark x1="42308" y1="87125" x2="42418" y2="86375"/>
                        <a14:foregroundMark x1="42418" y1="86250" x2="42418" y2="86125"/>
                        <a14:foregroundMark x1="42418" y1="86000" x2="42418" y2="85500"/>
                        <a14:foregroundMark x1="42418" y1="85375" x2="42418" y2="85250"/>
                        <a14:foregroundMark x1="42527" y1="84875" x2="42527" y2="84875"/>
                        <a14:foregroundMark x1="42637" y1="84625" x2="42637" y2="84625"/>
                        <a14:foregroundMark x1="42637" y1="84625" x2="42637" y2="84625"/>
                        <a14:foregroundMark x1="42637" y1="84375" x2="42637" y2="84250"/>
                        <a14:foregroundMark x1="42747" y1="84000" x2="42747" y2="83875"/>
                        <a14:foregroundMark x1="42637" y1="82875" x2="42637" y2="82875"/>
                        <a14:foregroundMark x1="42637" y1="82625" x2="42637" y2="82625"/>
                        <a14:foregroundMark x1="42637" y1="81875" x2="42637" y2="81750"/>
                        <a14:foregroundMark x1="42637" y1="81500" x2="42637" y2="81250"/>
                        <a14:foregroundMark x1="42637" y1="81000" x2="42637" y2="80375"/>
                        <a14:foregroundMark x1="42637" y1="80125" x2="42637" y2="80000"/>
                        <a14:foregroundMark x1="42637" y1="79625" x2="42637" y2="79625"/>
                        <a14:foregroundMark x1="42527" y1="79000" x2="42527" y2="79000"/>
                        <a14:foregroundMark x1="42527" y1="78750" x2="42527" y2="78750"/>
                        <a14:foregroundMark x1="42527" y1="78750" x2="42527" y2="78750"/>
                        <a14:foregroundMark x1="42637" y1="79000" x2="42637" y2="79000"/>
                        <a14:foregroundMark x1="42747" y1="89250" x2="42747" y2="89250"/>
                        <a14:foregroundMark x1="42747" y1="89250" x2="42857" y2="88875"/>
                        <a14:foregroundMark x1="42637" y1="88375" x2="42637" y2="88250"/>
                        <a14:foregroundMark x1="42747" y1="87625" x2="42747" y2="87625"/>
                        <a14:foregroundMark x1="42747" y1="87875" x2="42747" y2="87875"/>
                        <a14:foregroundMark x1="42857" y1="86875" x2="42747" y2="86500"/>
                        <a14:foregroundMark x1="42747" y1="85625" x2="42747" y2="85500"/>
                        <a14:foregroundMark x1="33187" y1="76375" x2="33187" y2="76375"/>
                        <a14:foregroundMark x1="33516" y1="76125" x2="33516" y2="76125"/>
                        <a14:foregroundMark x1="34066" y1="75875" x2="34286" y2="75875"/>
                        <a14:foregroundMark x1="39121" y1="91375" x2="34945" y2="91500"/>
                        <a14:foregroundMark x1="36484" y1="91625" x2="32308" y2="91875"/>
                        <a14:foregroundMark x1="24396" y1="79125" x2="24396" y2="79125"/>
                        <a14:foregroundMark x1="24396" y1="79625" x2="24396" y2="79875"/>
                        <a14:foregroundMark x1="24396" y1="80000" x2="24505" y2="80125"/>
                        <a14:foregroundMark x1="24505" y1="80250" x2="24505" y2="80375"/>
                        <a14:foregroundMark x1="24615" y1="80500" x2="24615" y2="81000"/>
                        <a14:foregroundMark x1="24615" y1="81125" x2="24615" y2="81375"/>
                        <a14:foregroundMark x1="24615" y1="81500" x2="24615" y2="81625"/>
                        <a14:foregroundMark x1="24615" y1="81875" x2="24615" y2="81875"/>
                        <a14:foregroundMark x1="24615" y1="82375" x2="24615" y2="82625"/>
                        <a14:foregroundMark x1="24615" y1="82750" x2="24615" y2="82875"/>
                        <a14:foregroundMark x1="24615" y1="83000" x2="24615" y2="83375"/>
                        <a14:foregroundMark x1="24615" y1="83375" x2="24615" y2="83625"/>
                        <a14:foregroundMark x1="24615" y1="83875" x2="24615" y2="84000"/>
                        <a14:foregroundMark x1="24615" y1="84250" x2="24615" y2="84375"/>
                        <a14:foregroundMark x1="24615" y1="84625" x2="24615" y2="84875"/>
                        <a14:foregroundMark x1="24725" y1="85125" x2="24725" y2="85375"/>
                        <a14:foregroundMark x1="24725" y1="85500" x2="24725" y2="85750"/>
                        <a14:foregroundMark x1="24725" y1="86000" x2="24725" y2="86750"/>
                        <a14:foregroundMark x1="24725" y1="86875" x2="24725" y2="87250"/>
                        <a14:foregroundMark x1="24725" y1="87625" x2="24725" y2="88250"/>
                        <a14:foregroundMark x1="24725" y1="88250" x2="24725" y2="88750"/>
                        <a14:foregroundMark x1="24725" y1="89000" x2="24615" y2="89250"/>
                        <a14:foregroundMark x1="24615" y1="89750" x2="24615" y2="90125"/>
                        <a14:foregroundMark x1="24615" y1="90250" x2="24615" y2="90500"/>
                        <a14:foregroundMark x1="24615" y1="90875" x2="24615" y2="91500"/>
                        <a14:foregroundMark x1="24615" y1="91750" x2="24615" y2="92000"/>
                        <a14:foregroundMark x1="24615" y1="92375" x2="24615" y2="92375"/>
                        <a14:foregroundMark x1="24835" y1="92375" x2="25165" y2="92375"/>
                        <a14:foregroundMark x1="25385" y1="92375" x2="25934" y2="92375"/>
                        <a14:foregroundMark x1="26154" y1="92375" x2="26264" y2="92375"/>
                        <a14:foregroundMark x1="26484" y1="92375" x2="26703" y2="92375"/>
                        <a14:foregroundMark x1="26703" y1="92375" x2="26923" y2="92250"/>
                        <a14:foregroundMark x1="27033" y1="92250" x2="27582" y2="92000"/>
                        <a14:foregroundMark x1="27692" y1="92000" x2="28242" y2="92000"/>
                        <a14:foregroundMark x1="28571" y1="92000" x2="28791" y2="92000"/>
                        <a14:foregroundMark x1="28791" y1="92125" x2="28791" y2="92375"/>
                        <a14:foregroundMark x1="28681" y1="92375" x2="28352" y2="92375"/>
                        <a14:foregroundMark x1="28242" y1="92375" x2="28242" y2="92375"/>
                        <a14:foregroundMark x1="27692" y1="92125" x2="27802" y2="92250"/>
                        <a14:foregroundMark x1="27912" y1="92375" x2="28242" y2="92250"/>
                        <a14:foregroundMark x1="28242" y1="92250" x2="28352" y2="92250"/>
                        <a14:foregroundMark x1="28462" y1="92250" x2="29011" y2="92375"/>
                        <a14:foregroundMark x1="29231" y1="92375" x2="29231" y2="92375"/>
                        <a14:foregroundMark x1="29451" y1="92375" x2="29890" y2="92375"/>
                        <a14:foregroundMark x1="29890" y1="92375" x2="30000" y2="92375"/>
                        <a14:foregroundMark x1="30220" y1="92375" x2="30659" y2="92125"/>
                        <a14:foregroundMark x1="30769" y1="92125" x2="31319" y2="92000"/>
                        <a14:foregroundMark x1="31429" y1="92000" x2="31978" y2="91875"/>
                        <a14:foregroundMark x1="32088" y1="91875" x2="32308" y2="91875"/>
                        <a14:foregroundMark x1="32308" y1="91875" x2="32527" y2="91750"/>
                        <a14:foregroundMark x1="33077" y1="91750" x2="33297" y2="91625"/>
                        <a14:foregroundMark x1="26484" y1="78250" x2="25604" y2="78375"/>
                        <a14:foregroundMark x1="25495" y1="78375" x2="25055" y2="78625"/>
                        <a14:foregroundMark x1="25055" y1="78750" x2="24945" y2="78750"/>
                        <a14:foregroundMark x1="24945" y1="78750" x2="24615" y2="79000"/>
                        <a14:foregroundMark x1="24615" y1="79000" x2="24615" y2="79000"/>
                        <a14:foregroundMark x1="24615" y1="79125" x2="24505" y2="79500"/>
                        <a14:foregroundMark x1="24505" y1="79750" x2="24505" y2="80375"/>
                        <a14:foregroundMark x1="24505" y1="80125" x2="24396" y2="79500"/>
                        <a14:foregroundMark x1="24396" y1="79375" x2="24505" y2="79000"/>
                        <a14:foregroundMark x1="24505" y1="79000" x2="24505" y2="79000"/>
                        <a14:foregroundMark x1="24505" y1="79000" x2="24835" y2="78875"/>
                        <a14:foregroundMark x1="28462" y1="77375" x2="28681" y2="77375"/>
                        <a14:foregroundMark x1="28791" y1="77375" x2="29780" y2="77625"/>
                        <a14:foregroundMark x1="29890" y1="77625" x2="30440" y2="77625"/>
                        <a14:foregroundMark x1="30549" y1="77625" x2="30549" y2="77625"/>
                        <a14:foregroundMark x1="31209" y1="77625" x2="30879" y2="77625"/>
                        <a14:foregroundMark x1="30549" y1="77625" x2="29121" y2="77375"/>
                        <a14:foregroundMark x1="30879" y1="77625" x2="32967" y2="77875"/>
                        <a14:foregroundMark x1="32308" y1="77875" x2="32088" y2="77875"/>
                        <a14:foregroundMark x1="31868" y1="77875" x2="32418" y2="77875"/>
                        <a14:foregroundMark x1="39164" y1="78315" x2="42527" y2="78750"/>
                        <a14:foregroundMark x1="38070" y1="78174" x2="39061" y2="78302"/>
                        <a14:backgroundMark x1="34725" y1="77250" x2="35495" y2="77125"/>
                        <a14:backgroundMark x1="37912" y1="77625" x2="38352" y2="77750"/>
                        <a14:backgroundMark x1="39121" y1="78125" x2="39121" y2="78125"/>
                        <a14:backgroundMark x1="38462" y1="78000" x2="38462" y2="78000"/>
                        <a14:backgroundMark x1="38022" y1="77875" x2="38132" y2="77875"/>
                        <a14:backgroundMark x1="39231" y1="78000" x2="39341" y2="78000"/>
                        <a14:backgroundMark x1="39341" y1="78000" x2="39341" y2="78000"/>
                        <a14:backgroundMark x1="32967" y1="77375" x2="32967" y2="77250"/>
                        <a14:backgroundMark x1="33077" y1="77250" x2="32967" y2="76875"/>
                        <a14:backgroundMark x1="24396" y1="92750" x2="24066" y2="87750"/>
                        <a14:backgroundMark x1="24396" y1="89750" x2="24396" y2="8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840" y="-1602997"/>
            <a:ext cx="10240128" cy="90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ingo Clipart , Png Download - Bingo Jackpot , Free Transparent Clipart -  ClipartKey">
            <a:extLst>
              <a:ext uri="{FF2B5EF4-FFF2-40B4-BE49-F238E27FC236}">
                <a16:creationId xmlns:a16="http://schemas.microsoft.com/office/drawing/2014/main" id="{96C50A54-0D71-4019-9DF0-F4908858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41" l="8111" r="90000">
                        <a14:foregroundMark x1="37556" y1="17308" x2="34111" y2="12574"/>
                        <a14:foregroundMark x1="66111" y1="17604" x2="66222" y2="14053"/>
                        <a14:foregroundMark x1="52556" y1="87130" x2="53556" y2="81213"/>
                        <a14:foregroundMark x1="66111" y1="85503" x2="61889" y2="80178"/>
                        <a14:foregroundMark x1="61889" y1="80178" x2="50111" y2="77811"/>
                        <a14:foregroundMark x1="50111" y1="77811" x2="49444" y2="77959"/>
                        <a14:foregroundMark x1="49000" y1="78846" x2="46222" y2="78846"/>
                        <a14:foregroundMark x1="47556" y1="79142" x2="47556" y2="79142"/>
                        <a14:foregroundMark x1="47000" y1="79586" x2="48556" y2="78550"/>
                        <a14:foregroundMark x1="66667" y1="86538" x2="67000" y2="88166"/>
                        <a14:foregroundMark x1="67222" y1="88166" x2="67333" y2="88609"/>
                        <a14:foregroundMark x1="67667" y1="88757" x2="67667" y2="88757"/>
                        <a14:foregroundMark x1="40222" y1="77071" x2="42556" y2="85947"/>
                        <a14:foregroundMark x1="10111" y1="65237" x2="8111" y2="66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756">
            <a:off x="-605857" y="-111793"/>
            <a:ext cx="8014665" cy="601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54557A01-26DE-4819-8B14-93487F56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886" y="321552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B36F3-5ED0-4EF0-BD5D-9996A33A875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01" b="99921" l="2109" r="91322">
                        <a14:foregroundMark x1="5596" y1="45685" x2="6083" y2="60649"/>
                        <a14:foregroundMark x1="6083" y1="60649" x2="11030" y2="66587"/>
                        <a14:foregroundMark x1="11030" y1="66587" x2="13382" y2="67063"/>
                        <a14:foregroundMark x1="7056" y1="66033" x2="2758" y2="51465"/>
                        <a14:foregroundMark x1="2758" y1="51465" x2="3406" y2="45685"/>
                        <a14:foregroundMark x1="2109" y1="46160" x2="2109" y2="46160"/>
                        <a14:foregroundMark x1="7056" y1="66271" x2="11192" y2="72367"/>
                        <a14:foregroundMark x1="8597" y1="73634" x2="11436" y2="88044"/>
                        <a14:foregroundMark x1="11436" y1="88044" x2="16951" y2="93508"/>
                        <a14:foregroundMark x1="16951" y1="93508" x2="24899" y2="91449"/>
                        <a14:foregroundMark x1="24899" y1="91449" x2="27899" y2="88915"/>
                        <a14:foregroundMark x1="12084" y1="92478" x2="13382" y2="93112"/>
                        <a14:foregroundMark x1="91646" y1="81077" x2="25304" y2="92241"/>
                        <a14:foregroundMark x1="90349" y1="82502" x2="90349" y2="82502"/>
                        <a14:foregroundMark x1="53447" y1="89549" x2="53285" y2="98416"/>
                        <a14:foregroundMark x1="24655" y1="13935" x2="26764" y2="15677"/>
                        <a14:foregroundMark x1="30251" y1="17340" x2="30251" y2="17340"/>
                        <a14:foregroundMark x1="28792" y1="15835" x2="32441" y2="17815"/>
                        <a14:foregroundMark x1="31387" y1="10135" x2="34631" y2="15044"/>
                        <a14:foregroundMark x1="40876" y1="14173" x2="39822" y2="8472"/>
                        <a14:foregroundMark x1="45661" y1="14173" x2="46959" y2="7601"/>
                        <a14:foregroundMark x1="50689" y1="13777" x2="54096" y2="9501"/>
                        <a14:foregroundMark x1="37226" y1="25812" x2="38929" y2="33650"/>
                        <a14:foregroundMark x1="49554" y1="95645" x2="50041" y2="99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98919" y="-730479"/>
            <a:ext cx="7482286" cy="7664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515D28-EF15-41DB-8389-98A4BCE25E20}"/>
              </a:ext>
            </a:extLst>
          </p:cNvPr>
          <p:cNvSpPr txBox="1"/>
          <p:nvPr/>
        </p:nvSpPr>
        <p:spPr>
          <a:xfrm>
            <a:off x="5340584" y="1746392"/>
            <a:ext cx="5211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2 truths </a:t>
            </a:r>
            <a:r>
              <a:rPr lang="en-US" altLang="ko-KR" sz="4800" b="1" dirty="0">
                <a:solidFill>
                  <a:srgbClr val="DEA9FF"/>
                </a:solidFill>
                <a:latin typeface="Avenir Next LT Pro" panose="020B0504020202020204" pitchFamily="34" charset="0"/>
              </a:rPr>
              <a:t>and</a:t>
            </a:r>
            <a:r>
              <a:rPr lang="en-US" altLang="ko-KR" sz="4800" b="1" dirty="0">
                <a:latin typeface="Avenir Next LT Pro" panose="020B0504020202020204" pitchFamily="34" charset="0"/>
              </a:rPr>
              <a:t> </a:t>
            </a:r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1 lie</a:t>
            </a:r>
            <a:endParaRPr lang="ko-KR" altLang="en-US" sz="4800" b="1" dirty="0"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17F0A-AE1B-46B8-9109-C43D79CE0501}"/>
              </a:ext>
            </a:extLst>
          </p:cNvPr>
          <p:cNvSpPr txBox="1"/>
          <p:nvPr/>
        </p:nvSpPr>
        <p:spPr>
          <a:xfrm>
            <a:off x="5340584" y="2686192"/>
            <a:ext cx="3880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Introduction</a:t>
            </a:r>
            <a:endParaRPr lang="ko-KR" altLang="en-US" sz="4800" b="1" dirty="0"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6B752-29CD-40F9-9BC8-3CFDB86096D2}"/>
              </a:ext>
            </a:extLst>
          </p:cNvPr>
          <p:cNvSpPr txBox="1"/>
          <p:nvPr/>
        </p:nvSpPr>
        <p:spPr>
          <a:xfrm>
            <a:off x="5340584" y="3625992"/>
            <a:ext cx="1951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Bingo</a:t>
            </a:r>
            <a:endParaRPr lang="ko-KR" altLang="en-US" sz="4800" b="1" dirty="0"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4DDBA-4312-46A7-97B7-C9D7FAFA4E37}"/>
              </a:ext>
            </a:extLst>
          </p:cNvPr>
          <p:cNvSpPr txBox="1"/>
          <p:nvPr/>
        </p:nvSpPr>
        <p:spPr>
          <a:xfrm>
            <a:off x="5340584" y="4565792"/>
            <a:ext cx="6167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Recap </a:t>
            </a:r>
            <a:r>
              <a:rPr lang="en-US" altLang="ko-KR" sz="4800" b="1" dirty="0">
                <a:solidFill>
                  <a:srgbClr val="DEA9FF"/>
                </a:solidFill>
                <a:latin typeface="Avenir Next LT Pro" panose="020B0504020202020204" pitchFamily="34" charset="0"/>
              </a:rPr>
              <a:t>and</a:t>
            </a:r>
            <a:r>
              <a:rPr lang="en-US" altLang="ko-KR" sz="48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goodbye</a:t>
            </a:r>
            <a:endParaRPr lang="ko-KR" altLang="en-US" sz="4800" b="1" dirty="0"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8E5CEC-4FA9-4236-85EF-D53815280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01" b="99921" l="2109" r="91322">
                        <a14:foregroundMark x1="5596" y1="45685" x2="6083" y2="60649"/>
                        <a14:foregroundMark x1="6083" y1="60649" x2="11030" y2="66587"/>
                        <a14:foregroundMark x1="11030" y1="66587" x2="13382" y2="67063"/>
                        <a14:foregroundMark x1="7056" y1="66033" x2="2758" y2="51465"/>
                        <a14:foregroundMark x1="2758" y1="51465" x2="3406" y2="45685"/>
                        <a14:foregroundMark x1="2109" y1="46160" x2="2109" y2="46160"/>
                        <a14:foregroundMark x1="7056" y1="66271" x2="11192" y2="72367"/>
                        <a14:foregroundMark x1="8597" y1="73634" x2="11436" y2="88044"/>
                        <a14:foregroundMark x1="11436" y1="88044" x2="16951" y2="93508"/>
                        <a14:foregroundMark x1="16951" y1="93508" x2="24899" y2="91449"/>
                        <a14:foregroundMark x1="24899" y1="91449" x2="27899" y2="88915"/>
                        <a14:foregroundMark x1="12084" y1="92478" x2="13382" y2="93112"/>
                        <a14:foregroundMark x1="91646" y1="81077" x2="25304" y2="92241"/>
                        <a14:foregroundMark x1="90349" y1="82502" x2="90349" y2="82502"/>
                        <a14:foregroundMark x1="53447" y1="89549" x2="53285" y2="98416"/>
                        <a14:foregroundMark x1="24655" y1="13935" x2="26764" y2="15677"/>
                        <a14:foregroundMark x1="30251" y1="17340" x2="30251" y2="17340"/>
                        <a14:foregroundMark x1="28792" y1="15835" x2="32441" y2="17815"/>
                        <a14:foregroundMark x1="31387" y1="10135" x2="34631" y2="15044"/>
                        <a14:foregroundMark x1="40876" y1="14173" x2="39822" y2="8472"/>
                        <a14:foregroundMark x1="45661" y1="14173" x2="46959" y2="7601"/>
                        <a14:foregroundMark x1="50689" y1="13777" x2="54096" y2="9501"/>
                        <a14:foregroundMark x1="37226" y1="25812" x2="38929" y2="33650"/>
                        <a14:foregroundMark x1="49554" y1="95645" x2="50041" y2="99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43" y="2161890"/>
            <a:ext cx="4584562" cy="4696109"/>
          </a:xfrm>
          <a:prstGeom prst="rect">
            <a:avLst/>
          </a:prstGeom>
        </p:spPr>
      </p:pic>
      <p:pic>
        <p:nvPicPr>
          <p:cNvPr id="1026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22ED9353-A235-4161-B86D-5EAF1DC2D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4" y="2941237"/>
            <a:ext cx="3949440" cy="38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ngo Clipart , Png Download - Bingo Jackpot , Free Transparent Clipart -  ClipartKey">
            <a:extLst>
              <a:ext uri="{FF2B5EF4-FFF2-40B4-BE49-F238E27FC236}">
                <a16:creationId xmlns:a16="http://schemas.microsoft.com/office/drawing/2014/main" id="{DB89EFEB-DEA1-47C7-934B-DBF43E50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41" l="8111" r="90000">
                        <a14:foregroundMark x1="37556" y1="17308" x2="34111" y2="12574"/>
                        <a14:foregroundMark x1="66111" y1="17604" x2="66222" y2="14053"/>
                        <a14:foregroundMark x1="52556" y1="87130" x2="53556" y2="81213"/>
                        <a14:foregroundMark x1="66111" y1="85503" x2="61889" y2="80178"/>
                        <a14:foregroundMark x1="61889" y1="80178" x2="50111" y2="77811"/>
                        <a14:foregroundMark x1="50111" y1="77811" x2="49444" y2="77959"/>
                        <a14:foregroundMark x1="49000" y1="78846" x2="46222" y2="78846"/>
                        <a14:foregroundMark x1="47556" y1="79142" x2="47556" y2="79142"/>
                        <a14:foregroundMark x1="47000" y1="79586" x2="48556" y2="78550"/>
                        <a14:foregroundMark x1="66667" y1="86538" x2="67000" y2="88166"/>
                        <a14:foregroundMark x1="67222" y1="88166" x2="67333" y2="88609"/>
                        <a14:foregroundMark x1="67667" y1="88757" x2="67667" y2="88757"/>
                        <a14:foregroundMark x1="40222" y1="77071" x2="42556" y2="85947"/>
                        <a14:foregroundMark x1="10111" y1="65237" x2="8111" y2="66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219">
            <a:off x="517753" y="1586776"/>
            <a:ext cx="4548820" cy="34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dbye PNG | PNGWave">
            <a:extLst>
              <a:ext uri="{FF2B5EF4-FFF2-40B4-BE49-F238E27FC236}">
                <a16:creationId xmlns:a16="http://schemas.microsoft.com/office/drawing/2014/main" id="{B55F5C55-52C2-4250-A26F-5EC9ED78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375" l="10000" r="90000">
                        <a14:foregroundMark x1="26703" y1="80750" x2="42857" y2="90500"/>
                        <a14:foregroundMark x1="60440" y1="91625" x2="60440" y2="91625"/>
                        <a14:foregroundMark x1="51758" y1="44625" x2="47912" y2="51375"/>
                        <a14:foregroundMark x1="47912" y1="51375" x2="47363" y2="53500"/>
                        <a14:foregroundMark x1="51319" y1="45875" x2="58681" y2="49750"/>
                        <a14:foregroundMark x1="58681" y1="49750" x2="50549" y2="55875"/>
                        <a14:foregroundMark x1="50549" y1="55875" x2="53956" y2="47375"/>
                        <a14:foregroundMark x1="53956" y1="47375" x2="45604" y2="53875"/>
                        <a14:foregroundMark x1="45604" y1="53875" x2="47033" y2="50750"/>
                        <a14:foregroundMark x1="63077" y1="52375" x2="62527" y2="44750"/>
                        <a14:foregroundMark x1="64505" y1="44000" x2="64615" y2="43250"/>
                        <a14:foregroundMark x1="34945" y1="48250" x2="35714" y2="46375"/>
                        <a14:foregroundMark x1="35275" y1="47250" x2="34945" y2="48250"/>
                        <a14:foregroundMark x1="34725" y1="47875" x2="34725" y2="47875"/>
                        <a14:foregroundMark x1="34945" y1="47250" x2="34945" y2="47250"/>
                        <a14:foregroundMark x1="35275" y1="46000" x2="35275" y2="46000"/>
                        <a14:foregroundMark x1="35165" y1="45000" x2="35165" y2="45000"/>
                        <a14:foregroundMark x1="40000" y1="46875" x2="40000" y2="46875"/>
                        <a14:foregroundMark x1="38901" y1="47375" x2="38901" y2="47375"/>
                        <a14:foregroundMark x1="39121" y1="47625" x2="39121" y2="47625"/>
                        <a14:foregroundMark x1="38571" y1="48375" x2="38571" y2="48375"/>
                        <a14:foregroundMark x1="39011" y1="48125" x2="39011" y2="48125"/>
                        <a14:foregroundMark x1="39670" y1="47250" x2="39670" y2="47250"/>
                        <a14:foregroundMark x1="40110" y1="46625" x2="40110" y2="46625"/>
                        <a14:foregroundMark x1="51758" y1="26375" x2="54725" y2="26000"/>
                        <a14:foregroundMark x1="54835" y1="25750" x2="54835" y2="25750"/>
                        <a14:foregroundMark x1="53956" y1="25750" x2="53956" y2="25750"/>
                        <a14:foregroundMark x1="52308" y1="26125" x2="52308" y2="26125"/>
                        <a14:foregroundMark x1="50879" y1="26375" x2="50879" y2="26375"/>
                        <a14:foregroundMark x1="51319" y1="26250" x2="51538" y2="26125"/>
                        <a14:foregroundMark x1="52637" y1="26125" x2="52967" y2="26125"/>
                        <a14:foregroundMark x1="53407" y1="26125" x2="53407" y2="26125"/>
                        <a14:foregroundMark x1="55385" y1="26000" x2="55385" y2="26000"/>
                        <a14:foregroundMark x1="63626" y1="40625" x2="63626" y2="40625"/>
                        <a14:foregroundMark x1="63846" y1="40000" x2="63846" y2="40000"/>
                        <a14:foregroundMark x1="63846" y1="39500" x2="63956" y2="39125"/>
                        <a14:foregroundMark x1="63956" y1="38375" x2="64066" y2="38125"/>
                        <a14:foregroundMark x1="64176" y1="37875" x2="64176" y2="37750"/>
                        <a14:foregroundMark x1="64396" y1="37250" x2="64396" y2="37000"/>
                        <a14:foregroundMark x1="64396" y1="36625" x2="64505" y2="36500"/>
                        <a14:foregroundMark x1="64725" y1="35750" x2="64725" y2="35625"/>
                        <a14:foregroundMark x1="64725" y1="35375" x2="64725" y2="35125"/>
                        <a14:foregroundMark x1="64725" y1="34875" x2="64835" y2="34750"/>
                        <a14:foregroundMark x1="64945" y1="34625" x2="64945" y2="34625"/>
                        <a14:foregroundMark x1="64945" y1="34500" x2="64945" y2="34500"/>
                        <a14:foregroundMark x1="64945" y1="34375" x2="64945" y2="34375"/>
                        <a14:foregroundMark x1="64945" y1="34875" x2="64945" y2="34875"/>
                        <a14:foregroundMark x1="65055" y1="34375" x2="65055" y2="34375"/>
                        <a14:foregroundMark x1="65165" y1="34125" x2="65165" y2="34125"/>
                        <a14:foregroundMark x1="64725" y1="43625" x2="64725" y2="43625"/>
                        <a14:foregroundMark x1="63956" y1="42250" x2="63956" y2="42000"/>
                        <a14:foregroundMark x1="64176" y1="42000" x2="64176" y2="42000"/>
                        <a14:foregroundMark x1="40440" y1="57000" x2="40440" y2="57000"/>
                        <a14:foregroundMark x1="40659" y1="56750" x2="40989" y2="56750"/>
                        <a14:foregroundMark x1="41758" y1="56500" x2="41758" y2="56500"/>
                        <a14:foregroundMark x1="44725" y1="81250" x2="44725" y2="81250"/>
                        <a14:foregroundMark x1="44615" y1="80750" x2="44615" y2="80500"/>
                        <a14:foregroundMark x1="44615" y1="80375" x2="44615" y2="80125"/>
                        <a14:foregroundMark x1="44505" y1="79625" x2="44505" y2="79375"/>
                        <a14:foregroundMark x1="44505" y1="79125" x2="44615" y2="74250"/>
                        <a14:foregroundMark x1="44066" y1="75125" x2="44066" y2="75125"/>
                        <a14:foregroundMark x1="44176" y1="75625" x2="44176" y2="76500"/>
                        <a14:foregroundMark x1="44176" y1="76500" x2="44286" y2="76625"/>
                        <a14:foregroundMark x1="44286" y1="77000" x2="44286" y2="77125"/>
                        <a14:foregroundMark x1="44286" y1="77500" x2="44286" y2="77625"/>
                        <a14:foregroundMark x1="44286" y1="77875" x2="44286" y2="77875"/>
                        <a14:foregroundMark x1="44286" y1="78000" x2="44286" y2="78000"/>
                        <a14:foregroundMark x1="41099" y1="70625" x2="41099" y2="71125"/>
                        <a14:foregroundMark x1="41099" y1="71375" x2="41209" y2="71625"/>
                        <a14:foregroundMark x1="41319" y1="71875" x2="41429" y2="72000"/>
                        <a14:foregroundMark x1="41868" y1="72375" x2="41978" y2="72625"/>
                        <a14:foregroundMark x1="42088" y1="72625" x2="42198" y2="72750"/>
                        <a14:foregroundMark x1="42198" y1="72875" x2="42308" y2="73000"/>
                        <a14:foregroundMark x1="50989" y1="76625" x2="50769" y2="76750"/>
                        <a14:foregroundMark x1="50330" y1="76875" x2="50110" y2="76875"/>
                        <a14:foregroundMark x1="49890" y1="76750" x2="49890" y2="76750"/>
                        <a14:foregroundMark x1="49780" y1="76750" x2="49560" y2="76625"/>
                        <a14:foregroundMark x1="49451" y1="76625" x2="49011" y2="76375"/>
                        <a14:foregroundMark x1="48791" y1="76375" x2="47692" y2="76250"/>
                        <a14:foregroundMark x1="47692" y1="76250" x2="47473" y2="76125"/>
                        <a14:foregroundMark x1="47143" y1="76000" x2="46923" y2="75875"/>
                        <a14:foregroundMark x1="46923" y1="75875" x2="46923" y2="75875"/>
                        <a14:foregroundMark x1="46703" y1="75750" x2="46703" y2="75750"/>
                        <a14:foregroundMark x1="46593" y1="75750" x2="46593" y2="75750"/>
                        <a14:foregroundMark x1="65714" y1="71375" x2="65604" y2="71125"/>
                        <a14:foregroundMark x1="65165" y1="70125" x2="65275" y2="69625"/>
                        <a14:foregroundMark x1="65275" y1="69500" x2="65275" y2="69500"/>
                        <a14:foregroundMark x1="65165" y1="69375" x2="65165" y2="69375"/>
                        <a14:foregroundMark x1="65165" y1="69750" x2="65165" y2="69875"/>
                        <a14:foregroundMark x1="65165" y1="70125" x2="65165" y2="70500"/>
                        <a14:foregroundMark x1="65275" y1="71250" x2="65495" y2="71500"/>
                        <a14:foregroundMark x1="65495" y1="71500" x2="65824" y2="71500"/>
                        <a14:foregroundMark x1="65824" y1="71500" x2="65824" y2="71500"/>
                        <a14:foregroundMark x1="65824" y1="71500" x2="65824" y2="71500"/>
                        <a14:foregroundMark x1="65934" y1="71500" x2="66154" y2="71500"/>
                        <a14:foregroundMark x1="66154" y1="71500" x2="66154" y2="71500"/>
                        <a14:foregroundMark x1="66264" y1="71750" x2="66264" y2="71750"/>
                        <a14:foregroundMark x1="41648" y1="91625" x2="41429" y2="91750"/>
                        <a14:foregroundMark x1="40330" y1="91750" x2="40330" y2="91750"/>
                        <a14:foregroundMark x1="40659" y1="91750" x2="41319" y2="92000"/>
                        <a14:foregroundMark x1="41758" y1="91875" x2="41868" y2="91875"/>
                        <a14:foregroundMark x1="60549" y1="91750" x2="60549" y2="91750"/>
                        <a14:foregroundMark x1="60330" y1="92000" x2="60769" y2="92000"/>
                        <a14:foregroundMark x1="61648" y1="92000" x2="62088" y2="91750"/>
                        <a14:foregroundMark x1="62198" y1="91750" x2="62308" y2="91500"/>
                        <a14:foregroundMark x1="62418" y1="91500" x2="62527" y2="91375"/>
                        <a14:foregroundMark x1="62418" y1="91000" x2="62198" y2="90875"/>
                        <a14:foregroundMark x1="62088" y1="90750" x2="62088" y2="90750"/>
                        <a14:foregroundMark x1="62308" y1="90500" x2="62088" y2="90375"/>
                        <a14:foregroundMark x1="61978" y1="90375" x2="61868" y2="90375"/>
                        <a14:foregroundMark x1="61758" y1="90375" x2="61538" y2="90250"/>
                        <a14:foregroundMark x1="61538" y1="90250" x2="61429" y2="90250"/>
                        <a14:foregroundMark x1="61429" y1="90250" x2="60989" y2="90250"/>
                        <a14:foregroundMark x1="57692" y1="89875" x2="57363" y2="89500"/>
                        <a14:foregroundMark x1="57363" y1="89500" x2="57363" y2="89750"/>
                        <a14:foregroundMark x1="57363" y1="89875" x2="57473" y2="90125"/>
                        <a14:foregroundMark x1="57582" y1="90750" x2="57582" y2="90750"/>
                        <a14:foregroundMark x1="57692" y1="90875" x2="57582" y2="91125"/>
                        <a14:foregroundMark x1="57363" y1="91125" x2="57143" y2="91125"/>
                        <a14:foregroundMark x1="56923" y1="91125" x2="56484" y2="91000"/>
                        <a14:foregroundMark x1="56484" y1="91000" x2="56374" y2="90875"/>
                        <a14:foregroundMark x1="56374" y1="90625" x2="56374" y2="90500"/>
                        <a14:foregroundMark x1="44396" y1="89750" x2="43516" y2="89875"/>
                        <a14:foregroundMark x1="43516" y1="89875" x2="43187" y2="89875"/>
                        <a14:foregroundMark x1="43077" y1="90000" x2="42967" y2="90000"/>
                        <a14:foregroundMark x1="42967" y1="90000" x2="43297" y2="89875"/>
                        <a14:foregroundMark x1="44615" y1="89750" x2="44615" y2="89750"/>
                        <a14:foregroundMark x1="41538" y1="88500" x2="41758" y2="88500"/>
                        <a14:foregroundMark x1="42747" y1="89250" x2="42747" y2="89250"/>
                        <a14:foregroundMark x1="42747" y1="89125" x2="42308" y2="87250"/>
                        <a14:foregroundMark x1="42308" y1="87125" x2="42418" y2="86375"/>
                        <a14:foregroundMark x1="42418" y1="86250" x2="42418" y2="86125"/>
                        <a14:foregroundMark x1="42418" y1="86000" x2="42418" y2="85500"/>
                        <a14:foregroundMark x1="42418" y1="85375" x2="42418" y2="85250"/>
                        <a14:foregroundMark x1="42527" y1="84875" x2="42527" y2="84875"/>
                        <a14:foregroundMark x1="42637" y1="84625" x2="42637" y2="84625"/>
                        <a14:foregroundMark x1="42637" y1="84625" x2="42637" y2="84625"/>
                        <a14:foregroundMark x1="42637" y1="84375" x2="42637" y2="84250"/>
                        <a14:foregroundMark x1="42747" y1="84000" x2="42747" y2="83875"/>
                        <a14:foregroundMark x1="42637" y1="82875" x2="42637" y2="82875"/>
                        <a14:foregroundMark x1="42637" y1="82625" x2="42637" y2="82625"/>
                        <a14:foregroundMark x1="42637" y1="81875" x2="42637" y2="81750"/>
                        <a14:foregroundMark x1="42637" y1="81500" x2="42637" y2="81250"/>
                        <a14:foregroundMark x1="42637" y1="81000" x2="42637" y2="80375"/>
                        <a14:foregroundMark x1="42637" y1="80125" x2="42637" y2="80000"/>
                        <a14:foregroundMark x1="42637" y1="79625" x2="42637" y2="79625"/>
                        <a14:foregroundMark x1="42527" y1="79000" x2="42527" y2="79000"/>
                        <a14:foregroundMark x1="42527" y1="78750" x2="42527" y2="78750"/>
                        <a14:foregroundMark x1="42527" y1="78750" x2="42527" y2="78750"/>
                        <a14:foregroundMark x1="42637" y1="79000" x2="42637" y2="79000"/>
                        <a14:foregroundMark x1="42747" y1="89250" x2="42747" y2="89250"/>
                        <a14:foregroundMark x1="42747" y1="89250" x2="42857" y2="88875"/>
                        <a14:foregroundMark x1="42637" y1="88375" x2="42637" y2="88250"/>
                        <a14:foregroundMark x1="42747" y1="87625" x2="42747" y2="87625"/>
                        <a14:foregroundMark x1="42747" y1="87875" x2="42747" y2="87875"/>
                        <a14:foregroundMark x1="42857" y1="86875" x2="42747" y2="86500"/>
                        <a14:foregroundMark x1="42747" y1="85625" x2="42747" y2="85500"/>
                        <a14:foregroundMark x1="33187" y1="76375" x2="33187" y2="76375"/>
                        <a14:foregroundMark x1="33516" y1="76125" x2="33516" y2="76125"/>
                        <a14:foregroundMark x1="34066" y1="75875" x2="34286" y2="75875"/>
                        <a14:foregroundMark x1="39121" y1="91375" x2="34945" y2="91500"/>
                        <a14:foregroundMark x1="36484" y1="91625" x2="32308" y2="91875"/>
                        <a14:foregroundMark x1="24396" y1="79125" x2="24396" y2="79125"/>
                        <a14:foregroundMark x1="24396" y1="79625" x2="24396" y2="79875"/>
                        <a14:foregroundMark x1="24396" y1="80000" x2="24505" y2="80125"/>
                        <a14:foregroundMark x1="24505" y1="80250" x2="24505" y2="80375"/>
                        <a14:foregroundMark x1="24615" y1="80500" x2="24615" y2="81000"/>
                        <a14:foregroundMark x1="24615" y1="81125" x2="24615" y2="81375"/>
                        <a14:foregroundMark x1="24615" y1="81500" x2="24615" y2="81625"/>
                        <a14:foregroundMark x1="24615" y1="81875" x2="24615" y2="81875"/>
                        <a14:foregroundMark x1="24615" y1="82375" x2="24615" y2="82625"/>
                        <a14:foregroundMark x1="24615" y1="82750" x2="24615" y2="82875"/>
                        <a14:foregroundMark x1="24615" y1="83000" x2="24615" y2="83375"/>
                        <a14:foregroundMark x1="24615" y1="83375" x2="24615" y2="83625"/>
                        <a14:foregroundMark x1="24615" y1="83875" x2="24615" y2="84000"/>
                        <a14:foregroundMark x1="24615" y1="84250" x2="24615" y2="84375"/>
                        <a14:foregroundMark x1="24615" y1="84625" x2="24615" y2="84875"/>
                        <a14:foregroundMark x1="24725" y1="85125" x2="24725" y2="85375"/>
                        <a14:foregroundMark x1="24725" y1="85500" x2="24725" y2="85750"/>
                        <a14:foregroundMark x1="24725" y1="86000" x2="24725" y2="86750"/>
                        <a14:foregroundMark x1="24725" y1="86875" x2="24725" y2="87250"/>
                        <a14:foregroundMark x1="24725" y1="87625" x2="24725" y2="88250"/>
                        <a14:foregroundMark x1="24725" y1="88250" x2="24725" y2="88750"/>
                        <a14:foregroundMark x1="24725" y1="89000" x2="24615" y2="89250"/>
                        <a14:foregroundMark x1="24615" y1="89750" x2="24615" y2="90125"/>
                        <a14:foregroundMark x1="24615" y1="90250" x2="24615" y2="90500"/>
                        <a14:foregroundMark x1="24615" y1="90875" x2="24615" y2="91500"/>
                        <a14:foregroundMark x1="24615" y1="91750" x2="24615" y2="92000"/>
                        <a14:foregroundMark x1="24615" y1="92375" x2="24615" y2="92375"/>
                        <a14:foregroundMark x1="24835" y1="92375" x2="25165" y2="92375"/>
                        <a14:foregroundMark x1="25385" y1="92375" x2="25934" y2="92375"/>
                        <a14:foregroundMark x1="26154" y1="92375" x2="26264" y2="92375"/>
                        <a14:foregroundMark x1="26484" y1="92375" x2="26703" y2="92375"/>
                        <a14:foregroundMark x1="26703" y1="92375" x2="26923" y2="92250"/>
                        <a14:foregroundMark x1="27033" y1="92250" x2="27582" y2="92000"/>
                        <a14:foregroundMark x1="27692" y1="92000" x2="28242" y2="92000"/>
                        <a14:foregroundMark x1="28571" y1="92000" x2="28791" y2="92000"/>
                        <a14:foregroundMark x1="28791" y1="92125" x2="28791" y2="92375"/>
                        <a14:foregroundMark x1="28681" y1="92375" x2="28352" y2="92375"/>
                        <a14:foregroundMark x1="28242" y1="92375" x2="28242" y2="92375"/>
                        <a14:foregroundMark x1="27692" y1="92125" x2="27802" y2="92250"/>
                        <a14:foregroundMark x1="27912" y1="92375" x2="28242" y2="92250"/>
                        <a14:foregroundMark x1="28242" y1="92250" x2="28352" y2="92250"/>
                        <a14:foregroundMark x1="28462" y1="92250" x2="29011" y2="92375"/>
                        <a14:foregroundMark x1="29231" y1="92375" x2="29231" y2="92375"/>
                        <a14:foregroundMark x1="29451" y1="92375" x2="29890" y2="92375"/>
                        <a14:foregroundMark x1="29890" y1="92375" x2="30000" y2="92375"/>
                        <a14:foregroundMark x1="30220" y1="92375" x2="30659" y2="92125"/>
                        <a14:foregroundMark x1="30769" y1="92125" x2="31319" y2="92000"/>
                        <a14:foregroundMark x1="31429" y1="92000" x2="31978" y2="91875"/>
                        <a14:foregroundMark x1="32088" y1="91875" x2="32308" y2="91875"/>
                        <a14:foregroundMark x1="32308" y1="91875" x2="32527" y2="91750"/>
                        <a14:foregroundMark x1="33077" y1="91750" x2="33297" y2="91625"/>
                        <a14:foregroundMark x1="26484" y1="78250" x2="25604" y2="78375"/>
                        <a14:foregroundMark x1="25495" y1="78375" x2="25055" y2="78625"/>
                        <a14:foregroundMark x1="25055" y1="78750" x2="24945" y2="78750"/>
                        <a14:foregroundMark x1="24945" y1="78750" x2="24615" y2="79000"/>
                        <a14:foregroundMark x1="24615" y1="79000" x2="24615" y2="79000"/>
                        <a14:foregroundMark x1="24615" y1="79125" x2="24505" y2="79500"/>
                        <a14:foregroundMark x1="24505" y1="79750" x2="24505" y2="80375"/>
                        <a14:foregroundMark x1="24505" y1="80125" x2="24396" y2="79500"/>
                        <a14:foregroundMark x1="24396" y1="79375" x2="24505" y2="79000"/>
                        <a14:foregroundMark x1="24505" y1="79000" x2="24505" y2="79000"/>
                        <a14:foregroundMark x1="24505" y1="79000" x2="24835" y2="78875"/>
                        <a14:foregroundMark x1="28462" y1="77375" x2="28681" y2="77375"/>
                        <a14:foregroundMark x1="28791" y1="77375" x2="29780" y2="77625"/>
                        <a14:foregroundMark x1="29890" y1="77625" x2="30440" y2="77625"/>
                        <a14:foregroundMark x1="30549" y1="77625" x2="30549" y2="77625"/>
                        <a14:foregroundMark x1="31209" y1="77625" x2="30879" y2="77625"/>
                        <a14:foregroundMark x1="30549" y1="77625" x2="29121" y2="77375"/>
                        <a14:foregroundMark x1="30879" y1="77625" x2="32967" y2="77875"/>
                        <a14:foregroundMark x1="32308" y1="77875" x2="32088" y2="77875"/>
                        <a14:foregroundMark x1="31868" y1="77875" x2="32418" y2="77875"/>
                        <a14:foregroundMark x1="39164" y1="78315" x2="42527" y2="78750"/>
                        <a14:foregroundMark x1="38070" y1="78174" x2="39061" y2="78302"/>
                        <a14:backgroundMark x1="34725" y1="77250" x2="35495" y2="77125"/>
                        <a14:backgroundMark x1="37912" y1="77625" x2="38352" y2="77750"/>
                        <a14:backgroundMark x1="39121" y1="78125" x2="39121" y2="78125"/>
                        <a14:backgroundMark x1="38462" y1="78000" x2="38462" y2="78000"/>
                        <a14:backgroundMark x1="38022" y1="77875" x2="38132" y2="77875"/>
                        <a14:backgroundMark x1="39231" y1="78000" x2="39341" y2="78000"/>
                        <a14:backgroundMark x1="39341" y1="78000" x2="39341" y2="78000"/>
                        <a14:backgroundMark x1="32967" y1="77375" x2="32967" y2="77250"/>
                        <a14:backgroundMark x1="33077" y1="77250" x2="32967" y2="76875"/>
                        <a14:backgroundMark x1="24396" y1="92750" x2="24066" y2="87750"/>
                        <a14:backgroundMark x1="24396" y1="89750" x2="24396" y2="8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3" y="1522220"/>
            <a:ext cx="6155738" cy="54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ac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xit" presetSubtype="4" ac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xit" presetSubtype="4" ac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xit" presetSubtype="4" ac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0CF77-4F4C-49EE-ACC4-E8E59DD3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01" b="99921" l="2109" r="91322">
                        <a14:foregroundMark x1="5596" y1="45685" x2="6083" y2="60649"/>
                        <a14:foregroundMark x1="6083" y1="60649" x2="11030" y2="66587"/>
                        <a14:foregroundMark x1="11030" y1="66587" x2="13382" y2="67063"/>
                        <a14:foregroundMark x1="7056" y1="66033" x2="2758" y2="51465"/>
                        <a14:foregroundMark x1="2758" y1="51465" x2="3406" y2="45685"/>
                        <a14:foregroundMark x1="2109" y1="46160" x2="2109" y2="46160"/>
                        <a14:foregroundMark x1="7056" y1="66271" x2="11192" y2="72367"/>
                        <a14:foregroundMark x1="8597" y1="73634" x2="11436" y2="88044"/>
                        <a14:foregroundMark x1="11436" y1="88044" x2="16951" y2="93508"/>
                        <a14:foregroundMark x1="16951" y1="93508" x2="24899" y2="91449"/>
                        <a14:foregroundMark x1="24899" y1="91449" x2="27899" y2="88915"/>
                        <a14:foregroundMark x1="12084" y1="92478" x2="13382" y2="93112"/>
                        <a14:foregroundMark x1="91646" y1="81077" x2="25304" y2="92241"/>
                        <a14:foregroundMark x1="90349" y1="82502" x2="90349" y2="82502"/>
                        <a14:foregroundMark x1="53447" y1="89549" x2="53285" y2="98416"/>
                        <a14:foregroundMark x1="24655" y1="13935" x2="26764" y2="15677"/>
                        <a14:foregroundMark x1="30251" y1="17340" x2="30251" y2="17340"/>
                        <a14:foregroundMark x1="28792" y1="15835" x2="32441" y2="17815"/>
                        <a14:foregroundMark x1="31387" y1="10135" x2="34631" y2="15044"/>
                        <a14:foregroundMark x1="40876" y1="14173" x2="39822" y2="8472"/>
                        <a14:foregroundMark x1="45661" y1="14173" x2="46959" y2="7601"/>
                        <a14:foregroundMark x1="50689" y1="13777" x2="54096" y2="9501"/>
                        <a14:foregroundMark x1="37226" y1="25812" x2="38929" y2="33650"/>
                        <a14:foregroundMark x1="49554" y1="95645" x2="50041" y2="99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1489" y="-806337"/>
            <a:ext cx="7482286" cy="7664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55EBA-ACC7-43AE-8949-3866167042A7}"/>
              </a:ext>
            </a:extLst>
          </p:cNvPr>
          <p:cNvSpPr txBox="1"/>
          <p:nvPr/>
        </p:nvSpPr>
        <p:spPr>
          <a:xfrm>
            <a:off x="5327402" y="889141"/>
            <a:ext cx="598829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solidFill>
                  <a:srgbClr val="FFFFFF"/>
                </a:solidFill>
                <a:latin typeface="Avenir Next LT Pro" panose="020B0504020202020204" pitchFamily="34" charset="0"/>
              </a:rPr>
              <a:t>2</a:t>
            </a:r>
            <a:r>
              <a:rPr lang="en-US" altLang="ko-KR" sz="115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</a:t>
            </a:r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truths</a:t>
            </a:r>
            <a:r>
              <a:rPr lang="en-US" altLang="ko-KR" sz="115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</a:t>
            </a:r>
            <a:r>
              <a:rPr lang="en-US" altLang="ko-KR" sz="9600" b="1" i="1" dirty="0">
                <a:solidFill>
                  <a:srgbClr val="DEA9FF"/>
                </a:solidFill>
                <a:latin typeface="Avenir Next LT Pro" panose="020B0504020202020204" pitchFamily="34" charset="0"/>
              </a:rPr>
              <a:t>and</a:t>
            </a:r>
            <a:r>
              <a:rPr lang="en-US" altLang="ko-KR" sz="11500" b="1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en-US" altLang="ko-KR" sz="11500" b="1" dirty="0">
                <a:solidFill>
                  <a:srgbClr val="FFFFFF"/>
                </a:solidFill>
                <a:latin typeface="Avenir Next LT Pro" panose="020B0504020202020204" pitchFamily="34" charset="0"/>
              </a:rPr>
              <a:t>1</a:t>
            </a:r>
            <a:r>
              <a:rPr lang="en-US" altLang="ko-KR" sz="115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 </a:t>
            </a:r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lie</a:t>
            </a:r>
            <a:endParaRPr lang="ko-KR" altLang="en-US" sz="11500" b="1" dirty="0">
              <a:ln w="38100">
                <a:solidFill>
                  <a:srgbClr val="FFFFFF"/>
                </a:solidFill>
              </a:ln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0CF77-4F4C-49EE-ACC4-E8E59DD34A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01" b="99921" l="2109" r="91322">
                        <a14:foregroundMark x1="5596" y1="45685" x2="6083" y2="60649"/>
                        <a14:foregroundMark x1="6083" y1="60649" x2="11030" y2="66587"/>
                        <a14:foregroundMark x1="11030" y1="66587" x2="13382" y2="67063"/>
                        <a14:foregroundMark x1="7056" y1="66033" x2="2758" y2="51465"/>
                        <a14:foregroundMark x1="2758" y1="51465" x2="3406" y2="45685"/>
                        <a14:foregroundMark x1="2109" y1="46160" x2="2109" y2="46160"/>
                        <a14:foregroundMark x1="7056" y1="66271" x2="11192" y2="72367"/>
                        <a14:foregroundMark x1="8597" y1="73634" x2="11436" y2="88044"/>
                        <a14:foregroundMark x1="11436" y1="88044" x2="16951" y2="93508"/>
                        <a14:foregroundMark x1="16951" y1="93508" x2="24899" y2="91449"/>
                        <a14:foregroundMark x1="24899" y1="91449" x2="27899" y2="88915"/>
                        <a14:foregroundMark x1="12084" y1="92478" x2="13382" y2="93112"/>
                        <a14:foregroundMark x1="91646" y1="81077" x2="25304" y2="92241"/>
                        <a14:foregroundMark x1="90349" y1="82502" x2="90349" y2="82502"/>
                        <a14:foregroundMark x1="53447" y1="89549" x2="53285" y2="98416"/>
                        <a14:foregroundMark x1="24655" y1="13935" x2="26764" y2="15677"/>
                        <a14:foregroundMark x1="30251" y1="17340" x2="30251" y2="17340"/>
                        <a14:foregroundMark x1="28792" y1="15835" x2="32441" y2="17815"/>
                        <a14:foregroundMark x1="31387" y1="10135" x2="34631" y2="15044"/>
                        <a14:foregroundMark x1="40876" y1="14173" x2="39822" y2="8472"/>
                        <a14:foregroundMark x1="45661" y1="14173" x2="46959" y2="7601"/>
                        <a14:foregroundMark x1="50689" y1="13777" x2="54096" y2="9501"/>
                        <a14:foregroundMark x1="37226" y1="25812" x2="38929" y2="33650"/>
                        <a14:foregroundMark x1="49554" y1="95645" x2="50041" y2="99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1489" y="-806337"/>
            <a:ext cx="7482286" cy="7664337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93142EB-44BD-4E20-9682-3DA2DEFC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07" y="5536178"/>
            <a:ext cx="1498600" cy="9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55EBA-ACC7-43AE-8949-3866167042A7}"/>
              </a:ext>
            </a:extLst>
          </p:cNvPr>
          <p:cNvSpPr txBox="1"/>
          <p:nvPr/>
        </p:nvSpPr>
        <p:spPr>
          <a:xfrm>
            <a:off x="3149654" y="793891"/>
            <a:ext cx="8648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rgbClr val="DEA9FF"/>
                </a:solidFill>
                <a:latin typeface="Avenir Next LT Pro" panose="020B0504020202020204" pitchFamily="34" charset="0"/>
              </a:rPr>
              <a:t>Which is a lie? </a:t>
            </a:r>
            <a:endParaRPr lang="ko-KR" altLang="en-US" sz="8800" b="1" dirty="0">
              <a:ln w="38100">
                <a:solidFill>
                  <a:srgbClr val="FFFFFF"/>
                </a:solidFill>
              </a:ln>
              <a:solidFill>
                <a:srgbClr val="DEA9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C7912-11C5-4777-8CBE-D5BC0BAFB464}"/>
              </a:ext>
            </a:extLst>
          </p:cNvPr>
          <p:cNvSpPr txBox="1"/>
          <p:nvPr/>
        </p:nvSpPr>
        <p:spPr>
          <a:xfrm>
            <a:off x="1060023" y="2464511"/>
            <a:ext cx="10956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Avenir Next LT Pro" panose="020B0504020202020204" pitchFamily="34" charset="0"/>
              </a:rPr>
              <a:t>I have </a:t>
            </a:r>
            <a:r>
              <a:rPr lang="en-US" altLang="ko-KR" sz="40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cycled</a:t>
            </a:r>
            <a:r>
              <a:rPr lang="en-US" altLang="ko-KR" sz="4000" dirty="0">
                <a:latin typeface="Avenir Next LT Pro" panose="020B0504020202020204" pitchFamily="34" charset="0"/>
              </a:rPr>
              <a:t> more than </a:t>
            </a:r>
            <a:r>
              <a:rPr lang="en-US" altLang="ko-KR" sz="40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75,000kms</a:t>
            </a:r>
            <a:r>
              <a:rPr lang="en-US" altLang="ko-KR" sz="4000" dirty="0">
                <a:latin typeface="Avenir Next LT Pro" panose="020B0504020202020204" pitchFamily="34" charset="0"/>
              </a:rPr>
              <a:t> in Korea.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31A11-7670-4F7D-894D-02DA23B4E6BE}"/>
              </a:ext>
            </a:extLst>
          </p:cNvPr>
          <p:cNvSpPr txBox="1"/>
          <p:nvPr/>
        </p:nvSpPr>
        <p:spPr>
          <a:xfrm>
            <a:off x="3278226" y="3603010"/>
            <a:ext cx="6355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Avenir Next LT Pro" panose="020B0504020202020204" pitchFamily="34" charset="0"/>
              </a:rPr>
              <a:t>I traveled to </a:t>
            </a:r>
            <a:r>
              <a:rPr lang="en-US" altLang="ko-KR" sz="40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North Korea</a:t>
            </a:r>
            <a:r>
              <a:rPr lang="en-US" altLang="ko-KR" sz="4000" dirty="0">
                <a:latin typeface="Avenir Next LT Pro" panose="020B05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11F5A-59AD-4C43-8B44-FF73401FDE64}"/>
              </a:ext>
            </a:extLst>
          </p:cNvPr>
          <p:cNvSpPr txBox="1"/>
          <p:nvPr/>
        </p:nvSpPr>
        <p:spPr>
          <a:xfrm>
            <a:off x="4527123" y="4666839"/>
            <a:ext cx="4038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Avenir Next LT Pro" panose="020B0504020202020204" pitchFamily="34" charset="0"/>
              </a:rPr>
              <a:t>I ate </a:t>
            </a:r>
            <a:r>
              <a:rPr lang="en-US" altLang="ko-KR" sz="40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tiger</a:t>
            </a:r>
            <a:r>
              <a:rPr lang="en-US" altLang="ko-KR" sz="4000" dirty="0">
                <a:latin typeface="Avenir Next LT Pro" panose="020B0504020202020204" pitchFamily="34" charset="0"/>
              </a:rPr>
              <a:t> meat. </a:t>
            </a:r>
          </a:p>
        </p:txBody>
      </p:sp>
      <p:pic>
        <p:nvPicPr>
          <p:cNvPr id="2050" name="Picture 2" descr="Bicycle Clipart Easy Bike - Clipart Cycling , Free Transparent Clipart -  ClipartKey">
            <a:extLst>
              <a:ext uri="{FF2B5EF4-FFF2-40B4-BE49-F238E27FC236}">
                <a16:creationId xmlns:a16="http://schemas.microsoft.com/office/drawing/2014/main" id="{6AEB94F3-4052-4EB7-AD5E-E3921282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9" y="616126"/>
            <a:ext cx="2647950" cy="21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wnload South Korea Flag Emoji Png Clipart , Png Download - North Korea  Flag Emoji Png, Transparent Png - uokpl.rs">
            <a:extLst>
              <a:ext uri="{FF2B5EF4-FFF2-40B4-BE49-F238E27FC236}">
                <a16:creationId xmlns:a16="http://schemas.microsoft.com/office/drawing/2014/main" id="{9ACE4ACA-FD7E-4460-B5B2-545D2882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664" y="3570909"/>
            <a:ext cx="1285440" cy="10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FBCDC9C-851D-44B6-9E18-B8E31340CF5F}"/>
              </a:ext>
            </a:extLst>
          </p:cNvPr>
          <p:cNvSpPr/>
          <p:nvPr/>
        </p:nvSpPr>
        <p:spPr>
          <a:xfrm>
            <a:off x="80609" y="2361254"/>
            <a:ext cx="914400" cy="914400"/>
          </a:xfrm>
          <a:prstGeom prst="ellipse">
            <a:avLst/>
          </a:prstGeom>
          <a:solidFill>
            <a:srgbClr val="DEA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/>
              <a:t>1</a:t>
            </a:r>
            <a:endParaRPr lang="ko-KR" altLang="en-US" sz="6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4D0576-76A2-432F-8B15-385B19491D11}"/>
              </a:ext>
            </a:extLst>
          </p:cNvPr>
          <p:cNvSpPr/>
          <p:nvPr/>
        </p:nvSpPr>
        <p:spPr>
          <a:xfrm>
            <a:off x="2223807" y="3499753"/>
            <a:ext cx="914400" cy="914400"/>
          </a:xfrm>
          <a:prstGeom prst="ellipse">
            <a:avLst/>
          </a:prstGeom>
          <a:solidFill>
            <a:srgbClr val="DEA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/>
              <a:t>2</a:t>
            </a:r>
            <a:endParaRPr lang="ko-KR" altLang="en-US" sz="6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F08FFF-57C0-46E7-8349-0B963DA78956}"/>
              </a:ext>
            </a:extLst>
          </p:cNvPr>
          <p:cNvSpPr/>
          <p:nvPr/>
        </p:nvSpPr>
        <p:spPr>
          <a:xfrm>
            <a:off x="3582409" y="4570698"/>
            <a:ext cx="914400" cy="914400"/>
          </a:xfrm>
          <a:prstGeom prst="ellipse">
            <a:avLst/>
          </a:prstGeom>
          <a:solidFill>
            <a:srgbClr val="DEA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/>
              <a:t>3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113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1.45833E-6 -0.3921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0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part Of A Plane, HD Png Download , Transparent Png Image - PNGitem">
            <a:extLst>
              <a:ext uri="{FF2B5EF4-FFF2-40B4-BE49-F238E27FC236}">
                <a16:creationId xmlns:a16="http://schemas.microsoft.com/office/drawing/2014/main" id="{13487066-BC21-495D-BB92-73B7DD2F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9" b="91388" l="10000" r="90000">
                        <a14:foregroundMark x1="57442" y1="12600" x2="45698" y2="7177"/>
                        <a14:foregroundMark x1="45698" y1="7177" x2="43837" y2="6858"/>
                        <a14:foregroundMark x1="53256" y1="91388" x2="53256" y2="91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0" y="1636955"/>
            <a:ext cx="2857312" cy="20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0CF77-4F4C-49EE-ACC4-E8E59DD34A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1" b="99921" l="2109" r="91322">
                        <a14:foregroundMark x1="5596" y1="45685" x2="6083" y2="60649"/>
                        <a14:foregroundMark x1="6083" y1="60649" x2="11030" y2="66587"/>
                        <a14:foregroundMark x1="11030" y1="66587" x2="13382" y2="67063"/>
                        <a14:foregroundMark x1="7056" y1="66033" x2="2758" y2="51465"/>
                        <a14:foregroundMark x1="2758" y1="51465" x2="3406" y2="45685"/>
                        <a14:foregroundMark x1="2109" y1="46160" x2="2109" y2="46160"/>
                        <a14:foregroundMark x1="7056" y1="66271" x2="11192" y2="72367"/>
                        <a14:foregroundMark x1="8597" y1="73634" x2="11436" y2="88044"/>
                        <a14:foregroundMark x1="11436" y1="88044" x2="16951" y2="93508"/>
                        <a14:foregroundMark x1="16951" y1="93508" x2="24899" y2="91449"/>
                        <a14:foregroundMark x1="24899" y1="91449" x2="27899" y2="88915"/>
                        <a14:foregroundMark x1="12084" y1="92478" x2="13382" y2="93112"/>
                        <a14:foregroundMark x1="91646" y1="81077" x2="25304" y2="92241"/>
                        <a14:foregroundMark x1="90349" y1="82502" x2="90349" y2="82502"/>
                        <a14:foregroundMark x1="53447" y1="89549" x2="53285" y2="98416"/>
                        <a14:foregroundMark x1="24655" y1="13935" x2="26764" y2="15677"/>
                        <a14:foregroundMark x1="30251" y1="17340" x2="30251" y2="17340"/>
                        <a14:foregroundMark x1="28792" y1="15835" x2="32441" y2="17815"/>
                        <a14:foregroundMark x1="31387" y1="10135" x2="34631" y2="15044"/>
                        <a14:foregroundMark x1="40876" y1="14173" x2="39822" y2="8472"/>
                        <a14:foregroundMark x1="45661" y1="14173" x2="46959" y2="7601"/>
                        <a14:foregroundMark x1="50689" y1="13777" x2="54096" y2="9501"/>
                        <a14:foregroundMark x1="37226" y1="25812" x2="38929" y2="33650"/>
                        <a14:foregroundMark x1="49554" y1="95645" x2="50041" y2="99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0156" y="-780957"/>
            <a:ext cx="7482286" cy="76643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55EBA-ACC7-43AE-8949-3866167042A7}"/>
              </a:ext>
            </a:extLst>
          </p:cNvPr>
          <p:cNvSpPr txBox="1"/>
          <p:nvPr/>
        </p:nvSpPr>
        <p:spPr>
          <a:xfrm>
            <a:off x="397908" y="802655"/>
            <a:ext cx="8648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rgbClr val="DEA9FF"/>
                </a:solidFill>
                <a:latin typeface="Avenir Next LT Pro" panose="020B0504020202020204" pitchFamily="34" charset="0"/>
              </a:rPr>
              <a:t>Which is a lie? </a:t>
            </a:r>
            <a:endParaRPr lang="ko-KR" altLang="en-US" sz="8800" b="1" dirty="0">
              <a:ln w="38100">
                <a:solidFill>
                  <a:srgbClr val="FFFFFF"/>
                </a:solidFill>
              </a:ln>
              <a:solidFill>
                <a:srgbClr val="DEA9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C7912-11C5-4777-8CBE-D5BC0BAFB464}"/>
              </a:ext>
            </a:extLst>
          </p:cNvPr>
          <p:cNvSpPr txBox="1"/>
          <p:nvPr/>
        </p:nvSpPr>
        <p:spPr>
          <a:xfrm>
            <a:off x="4468080" y="2455596"/>
            <a:ext cx="3651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Avenir Next LT Pro" panose="020B0504020202020204" pitchFamily="34" charset="0"/>
              </a:rPr>
              <a:t>I like to </a:t>
            </a:r>
            <a:r>
              <a:rPr lang="en-US" altLang="ko-KR" sz="40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travel</a:t>
            </a:r>
            <a:r>
              <a:rPr lang="en-US" altLang="ko-KR" sz="4000" dirty="0">
                <a:latin typeface="Avenir Next LT Pro" panose="020B0504020202020204" pitchFamily="34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31A11-7670-4F7D-894D-02DA23B4E6BE}"/>
              </a:ext>
            </a:extLst>
          </p:cNvPr>
          <p:cNvSpPr txBox="1"/>
          <p:nvPr/>
        </p:nvSpPr>
        <p:spPr>
          <a:xfrm>
            <a:off x="3244089" y="3806788"/>
            <a:ext cx="5644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Avenir Next LT Pro" panose="020B0504020202020204" pitchFamily="34" charset="0"/>
              </a:rPr>
              <a:t>I have been to </a:t>
            </a:r>
            <a:r>
              <a:rPr lang="en-US" altLang="ko-KR" sz="40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London</a:t>
            </a:r>
            <a:r>
              <a:rPr lang="en-US" altLang="ko-KR" sz="4000" dirty="0">
                <a:latin typeface="Avenir Next LT Pro" panose="020B05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11F5A-59AD-4C43-8B44-FF73401FDE64}"/>
              </a:ext>
            </a:extLst>
          </p:cNvPr>
          <p:cNvSpPr txBox="1"/>
          <p:nvPr/>
        </p:nvSpPr>
        <p:spPr>
          <a:xfrm>
            <a:off x="2741423" y="5230505"/>
            <a:ext cx="8575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Avenir Next LT Pro" panose="020B0504020202020204" pitchFamily="34" charset="0"/>
              </a:rPr>
              <a:t>I am an </a:t>
            </a:r>
            <a:r>
              <a:rPr lang="en-US" altLang="ko-KR" sz="4000" b="1" dirty="0">
                <a:solidFill>
                  <a:srgbClr val="F6DF6A"/>
                </a:solidFill>
                <a:latin typeface="Avenir Next LT Pro" panose="020B0504020202020204" pitchFamily="34" charset="0"/>
              </a:rPr>
              <a:t>elementary school </a:t>
            </a:r>
            <a:r>
              <a:rPr lang="en-US" altLang="ko-KR" sz="4000" dirty="0">
                <a:latin typeface="Avenir Next LT Pro" panose="020B0504020202020204" pitchFamily="34" charset="0"/>
              </a:rPr>
              <a:t>teacher.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BCDC9C-851D-44B6-9E18-B8E31340CF5F}"/>
              </a:ext>
            </a:extLst>
          </p:cNvPr>
          <p:cNvSpPr/>
          <p:nvPr/>
        </p:nvSpPr>
        <p:spPr>
          <a:xfrm>
            <a:off x="3308621" y="2359340"/>
            <a:ext cx="914400" cy="914400"/>
          </a:xfrm>
          <a:prstGeom prst="ellipse">
            <a:avLst/>
          </a:prstGeom>
          <a:solidFill>
            <a:srgbClr val="DEA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/>
              <a:t>1</a:t>
            </a:r>
            <a:endParaRPr lang="ko-KR" altLang="en-US" sz="6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4D0576-76A2-432F-8B15-385B19491D11}"/>
              </a:ext>
            </a:extLst>
          </p:cNvPr>
          <p:cNvSpPr/>
          <p:nvPr/>
        </p:nvSpPr>
        <p:spPr>
          <a:xfrm>
            <a:off x="2160089" y="3703531"/>
            <a:ext cx="914400" cy="914400"/>
          </a:xfrm>
          <a:prstGeom prst="ellipse">
            <a:avLst/>
          </a:prstGeom>
          <a:solidFill>
            <a:srgbClr val="DEA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/>
              <a:t>2</a:t>
            </a:r>
            <a:endParaRPr lang="ko-KR" altLang="en-US" sz="6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F08FFF-57C0-46E7-8349-0B963DA78956}"/>
              </a:ext>
            </a:extLst>
          </p:cNvPr>
          <p:cNvSpPr/>
          <p:nvPr/>
        </p:nvSpPr>
        <p:spPr>
          <a:xfrm>
            <a:off x="1657423" y="5020782"/>
            <a:ext cx="914400" cy="914400"/>
          </a:xfrm>
          <a:prstGeom prst="ellipse">
            <a:avLst/>
          </a:prstGeom>
          <a:solidFill>
            <a:srgbClr val="DEA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/>
              <a:t>3</a:t>
            </a:r>
            <a:endParaRPr lang="ko-KR" altLang="en-US" sz="6000" dirty="0"/>
          </a:p>
        </p:txBody>
      </p:sp>
      <p:pic>
        <p:nvPicPr>
          <p:cNvPr id="1028" name="Picture 4" descr="Big Ben Clipart - London Big Ben Logo , Transparent Cartoon, Free Cliparts  &amp; Silhouettes - NetClipart">
            <a:extLst>
              <a:ext uri="{FF2B5EF4-FFF2-40B4-BE49-F238E27FC236}">
                <a16:creationId xmlns:a16="http://schemas.microsoft.com/office/drawing/2014/main" id="{A8AAA336-A2AE-486C-9087-41A4DBC2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09" y="1671674"/>
            <a:ext cx="1995461" cy="38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ool Line Art clipart - Teacher, Education, School, transparent clip art">
            <a:extLst>
              <a:ext uri="{FF2B5EF4-FFF2-40B4-BE49-F238E27FC236}">
                <a16:creationId xmlns:a16="http://schemas.microsoft.com/office/drawing/2014/main" id="{B55CACB5-71F7-4022-A8A7-0E524A50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64" b="95455" l="6889" r="93222">
                        <a14:foregroundMark x1="43667" y1="13091" x2="34333" y2="10818"/>
                        <a14:foregroundMark x1="34333" y1="10818" x2="19000" y2="21545"/>
                        <a14:foregroundMark x1="19000" y1="21545" x2="19333" y2="28182"/>
                        <a14:foregroundMark x1="45889" y1="5364" x2="35778" y2="8091"/>
                        <a14:foregroundMark x1="8556" y1="32182" x2="8556" y2="32182"/>
                        <a14:foregroundMark x1="7222" y1="52545" x2="7222" y2="52545"/>
                        <a14:foregroundMark x1="40778" y1="32909" x2="39111" y2="27000"/>
                        <a14:foregroundMark x1="60000" y1="31364" x2="60000" y2="32545"/>
                        <a14:foregroundMark x1="39556" y1="33909" x2="39556" y2="33909"/>
                        <a14:foregroundMark x1="53333" y1="95545" x2="52889" y2="95455"/>
                        <a14:foregroundMark x1="27111" y1="95727" x2="27111" y2="95727"/>
                        <a14:foregroundMark x1="81333" y1="43727" x2="81333" y2="43727"/>
                        <a14:foregroundMark x1="84222" y1="37364" x2="84222" y2="37364"/>
                        <a14:foregroundMark x1="84222" y1="37364" x2="84222" y2="37364"/>
                        <a14:foregroundMark x1="83889" y1="37909" x2="83889" y2="37909"/>
                        <a14:foregroundMark x1="85444" y1="34909" x2="85444" y2="34909"/>
                        <a14:foregroundMark x1="86667" y1="32000" x2="86667" y2="32000"/>
                        <a14:foregroundMark x1="88000" y1="28909" x2="88000" y2="28909"/>
                        <a14:foregroundMark x1="89556" y1="25909" x2="89556" y2="25909"/>
                        <a14:foregroundMark x1="90111" y1="24273" x2="90111" y2="24273"/>
                        <a14:foregroundMark x1="91333" y1="21182" x2="91333" y2="21182"/>
                        <a14:foregroundMark x1="92556" y1="18727" x2="92556" y2="18727"/>
                        <a14:foregroundMark x1="85111" y1="34727" x2="85778" y2="33273"/>
                        <a14:foregroundMark x1="86667" y1="31636" x2="93333" y2="16818"/>
                        <a14:foregroundMark x1="60667" y1="30818" x2="59222" y2="37909"/>
                        <a14:foregroundMark x1="75889" y1="55909" x2="77222" y2="54545"/>
                        <a14:foregroundMark x1="7222" y1="33545" x2="6889" y2="31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3" y="4293412"/>
            <a:ext cx="2010316" cy="24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01862 0.018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F174F-7FEE-4E4B-9BCD-7524F21807AE}"/>
              </a:ext>
            </a:extLst>
          </p:cNvPr>
          <p:cNvSpPr txBox="1"/>
          <p:nvPr/>
        </p:nvSpPr>
        <p:spPr>
          <a:xfrm>
            <a:off x="2419350" y="2788914"/>
            <a:ext cx="90677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ln w="38100">
                  <a:solidFill>
                    <a:srgbClr val="FFFFFF"/>
                  </a:solidFill>
                </a:ln>
                <a:solidFill>
                  <a:srgbClr val="F6DF6A"/>
                </a:solidFill>
                <a:latin typeface="Avenir Next LT Pro" panose="020B0504020202020204" pitchFamily="34" charset="0"/>
              </a:rPr>
              <a:t>Introduction</a:t>
            </a:r>
            <a:endParaRPr lang="ko-KR" altLang="en-US" sz="11500" b="1" dirty="0">
              <a:ln w="38100">
                <a:solidFill>
                  <a:srgbClr val="FFFFFF"/>
                </a:solidFill>
              </a:ln>
              <a:solidFill>
                <a:srgbClr val="F6DF6A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458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ttish Co-Production Network :: Foreword and introduction">
            <a:extLst>
              <a:ext uri="{FF2B5EF4-FFF2-40B4-BE49-F238E27FC236}">
                <a16:creationId xmlns:a16="http://schemas.microsoft.com/office/drawing/2014/main" id="{43DA3F29-9D63-4FFE-888B-DD857C2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6" b="89744" l="4693" r="95668">
                        <a14:foregroundMark x1="18051" y1="16850" x2="25993" y2="69231"/>
                        <a14:foregroundMark x1="77617" y1="15751" x2="81227" y2="42857"/>
                        <a14:foregroundMark x1="77617" y1="66667" x2="79783" y2="49817"/>
                        <a14:foregroundMark x1="52347" y1="59707" x2="55235" y2="60806"/>
                        <a14:foregroundMark x1="6137" y1="64103" x2="6137" y2="64103"/>
                        <a14:foregroundMark x1="48375" y1="60806" x2="48375" y2="60806"/>
                        <a14:foregroundMark x1="95668" y1="34066" x2="91336" y2="31868"/>
                        <a14:foregroundMark x1="29603" y1="79853" x2="29603" y2="79853"/>
                        <a14:foregroundMark x1="33213" y1="85714" x2="33213" y2="85714"/>
                        <a14:foregroundMark x1="68953" y1="86081" x2="68953" y2="86081"/>
                        <a14:foregroundMark x1="32852" y1="5495" x2="32852" y2="5495"/>
                        <a14:foregroundMark x1="67870" y1="5128" x2="67870" y2="5128"/>
                        <a14:foregroundMark x1="71841" y1="4396" x2="71841" y2="4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286" y="0"/>
            <a:ext cx="7548886" cy="74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AAD55-6A57-4051-B46E-FEB0AE6B417A}"/>
              </a:ext>
            </a:extLst>
          </p:cNvPr>
          <p:cNvSpPr txBox="1"/>
          <p:nvPr/>
        </p:nvSpPr>
        <p:spPr>
          <a:xfrm>
            <a:off x="5562600" y="2505670"/>
            <a:ext cx="61320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Hello, </a:t>
            </a:r>
            <a:b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My name is </a:t>
            </a:r>
            <a:r>
              <a:rPr lang="en-US" altLang="ko-KR" sz="6000" b="1" dirty="0">
                <a:solidFill>
                  <a:srgbClr val="F6DF6A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Tim</a:t>
            </a:r>
            <a:r>
              <a:rPr lang="en-US" altLang="ko-KR" sz="5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01570EA-0B4D-463C-AB14-30E9B78FD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r="24027"/>
          <a:stretch/>
        </p:blipFill>
        <p:spPr bwMode="auto">
          <a:xfrm>
            <a:off x="0" y="0"/>
            <a:ext cx="490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</TotalTime>
  <Words>251</Words>
  <Application>Microsoft Office PowerPoint</Application>
  <PresentationFormat>Widescreen</PresentationFormat>
  <Paragraphs>74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Aharoni</vt:lpstr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Introduction</dc:title>
  <dc:creator>user</dc:creator>
  <cp:lastModifiedBy>tim schilstra</cp:lastModifiedBy>
  <cp:revision>57</cp:revision>
  <cp:lastPrinted>2020-09-03T00:12:48Z</cp:lastPrinted>
  <dcterms:created xsi:type="dcterms:W3CDTF">2020-06-11T07:05:14Z</dcterms:created>
  <dcterms:modified xsi:type="dcterms:W3CDTF">2020-09-14T09:02:39Z</dcterms:modified>
</cp:coreProperties>
</file>