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71" r:id="rId6"/>
    <p:sldId id="261" r:id="rId7"/>
    <p:sldId id="260" r:id="rId8"/>
    <p:sldId id="262" r:id="rId9"/>
    <p:sldId id="263" r:id="rId10"/>
    <p:sldId id="266" r:id="rId11"/>
    <p:sldId id="267" r:id="rId12"/>
    <p:sldId id="265" r:id="rId13"/>
    <p:sldId id="268" r:id="rId14"/>
    <p:sldId id="270" r:id="rId15"/>
  </p:sldIdLst>
  <p:sldSz cx="12192000" cy="6858000"/>
  <p:notesSz cx="6858000" cy="9144000"/>
  <p:embeddedFontLst>
    <p:embeddedFont>
      <p:font typeface="맑은 고딕" panose="020B0503020000020004" pitchFamily="34" charset="-127"/>
      <p:regular r:id="rId16"/>
      <p:bold r:id="rId17"/>
    </p:embeddedFont>
    <p:embeddedFont>
      <p:font typeface="Arial Black" panose="020B0A04020102020204" pitchFamily="34" charset="0"/>
      <p:bold r:id="rId18"/>
    </p:embeddedFont>
    <p:embeddedFont>
      <p:font typeface="Arial Nova" panose="020B0504020202020204" pitchFamily="34" charset="0"/>
      <p:regular r:id="rId19"/>
      <p:bold r:id="rId20"/>
      <p:italic r:id="rId21"/>
      <p:boldItalic r:id="rId22"/>
    </p:embeddedFont>
    <p:embeddedFont>
      <p:font typeface="Arial Rounded MT Bold" panose="020F0704030504030204" pitchFamily="34" charset="0"/>
      <p:regular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23F"/>
    <a:srgbClr val="9818C6"/>
    <a:srgbClr val="540D6E"/>
    <a:srgbClr val="0EAD69"/>
    <a:srgbClr val="EE4266"/>
    <a:srgbClr val="3BCE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D28D0-7A7C-45E8-92BB-56E7F06C13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4C55A-22D6-4FD0-9772-4BFC3B7579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6C617-2804-4364-B318-CEA23BE9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7FF42-FA45-4EBD-8E83-B00AE3FEF011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71984-4324-4D8B-9C05-3FEAC2295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113C9-E48A-4B87-8008-8DAC98F85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57F4-7D44-4373-B2EF-A85634D4EC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0196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37DF9-ED1F-434E-A571-76D262E2A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43A4CD-407A-45B4-B052-6FAAA76A9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FD8DD-54B6-4DD8-8158-0466EA32B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7FF42-FA45-4EBD-8E83-B00AE3FEF011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33994-FD5D-48D5-93C6-C10654D3A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703DB-1D7B-4179-9049-EC3D6C5F4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57F4-7D44-4373-B2EF-A85634D4EC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7432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202AC9-AFD6-4E26-B281-5F71AC23BB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45C9E6-2FED-4879-B77F-FECCC47735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47D47-00A6-4A82-9F12-2C68E3D4A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7FF42-FA45-4EBD-8E83-B00AE3FEF011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72134-627B-45BC-91B7-C38AE51B8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F1564-5700-42C6-B2C7-4CF5E7D31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57F4-7D44-4373-B2EF-A85634D4EC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9077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30C12-178F-40DD-B153-F7433D035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E5B0C-2514-424C-B84D-3DAFF8BAB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088C0-99F5-4E5D-AB33-B86BC3734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7FF42-FA45-4EBD-8E83-B00AE3FEF011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5F64C-BA49-4208-A1E5-A40322594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E5854-6823-42C3-9777-8536FE1AA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57F4-7D44-4373-B2EF-A85634D4EC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769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95603-9BD6-4E80-B691-BBB90503E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DF9F2-6238-431E-ADF3-28D2B3B24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A6040-779D-4515-86CE-33596563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7FF42-FA45-4EBD-8E83-B00AE3FEF011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4C21A-C564-4F18-9AEB-BC77BAFE4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BE11A-C2B6-4466-A9F3-8CF626F30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57F4-7D44-4373-B2EF-A85634D4EC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9728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AF801-695D-466D-A287-552E00AC9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32F5D-1DFE-4D4F-9D28-D210FEB47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394E85-D5CE-428C-85AA-66423347C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D0FC08-B97E-45C4-B49C-E1EC5BC2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7FF42-FA45-4EBD-8E83-B00AE3FEF011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5BB7C-65B4-4972-995C-6B4987FE4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C19B-40E0-445F-87EE-C535B8A9C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57F4-7D44-4373-B2EF-A85634D4EC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0598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AFBE1-58CC-4CD1-8F07-62AE8C3A1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80314-009F-49DF-962D-B96C7C819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B2097-E1DF-471C-973C-27BF4FAE2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E033B6-C441-4A35-8CFE-51C10CD2AF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235685-AF8D-45B8-B807-B42E8CDDCB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798C3-113C-45ED-9E61-BFB1B0C99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7FF42-FA45-4EBD-8E83-B00AE3FEF011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41883-B0B0-4C68-AFF4-6A3D326C8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3EEB88-D0CA-411C-94CB-EE5683491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57F4-7D44-4373-B2EF-A85634D4EC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483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01C7D-F1CB-40AA-A5FA-003BA5EFD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541B2B-7112-4A99-BC3A-2535CAB21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7FF42-FA45-4EBD-8E83-B00AE3FEF011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101EA5-D5B1-408A-9AD1-D729088D6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41E4E1-F1FE-418F-844E-01C0417C8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57F4-7D44-4373-B2EF-A85634D4EC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0479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DDA41D-2339-48B1-A283-290682785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7FF42-FA45-4EBD-8E83-B00AE3FEF011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66A9B0-6801-4B89-8FFD-BDCE86C3E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BE70F-CD62-4A1C-A4B2-FCDADF19F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57F4-7D44-4373-B2EF-A85634D4EC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3983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C6FC1-7D9A-4072-8980-B78B4195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06A06-E5F6-4421-AC4C-1A94B924B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178971-0120-45B3-8E2A-060602EF7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089D6A-47BD-4C1B-87D7-FDCABAD54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7FF42-FA45-4EBD-8E83-B00AE3FEF011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64C80E-1E03-4D59-A78D-F2D77232B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B943A0-4576-4910-9018-04C0A093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57F4-7D44-4373-B2EF-A85634D4EC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5777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E4ECE-B03E-4F43-80D0-F9AC4A65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FCC80C-AA89-4331-AD97-B4B77EF6D5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86BE5-B722-4F92-904A-7BB9C6221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FA6E0-3FE9-4DA1-A00F-1045B99A0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7FF42-FA45-4EBD-8E83-B00AE3FEF011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35327-9BD8-401D-9F1C-EA44E2DF4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4016BE-FADE-46BC-A2F8-97E77C4B7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57F4-7D44-4373-B2EF-A85634D4EC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4815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0D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9CA545-91B3-43B0-9279-70B995CBB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7A6AB-169C-405C-A728-BC01F2B00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D2425-3EAD-4DBE-A8B4-5925453BF9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7FF42-FA45-4EBD-8E83-B00AE3FEF011}" type="datetimeFigureOut">
              <a:rPr lang="ko-KR" altLang="en-US" smtClean="0"/>
              <a:t>2021-05-09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75721-AC1D-4E3C-A4D9-927D24DC6E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CFFAB-1C2F-4CEE-A224-280F6CA30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457F4-7D44-4373-B2EF-A85634D4ECD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569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54FE8A-8FB9-4C5C-ADF1-2F8F949048F3}"/>
              </a:ext>
            </a:extLst>
          </p:cNvPr>
          <p:cNvSpPr txBox="1"/>
          <p:nvPr/>
        </p:nvSpPr>
        <p:spPr>
          <a:xfrm>
            <a:off x="424719" y="638657"/>
            <a:ext cx="11601702" cy="24006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5000" b="1" dirty="0">
                <a:solidFill>
                  <a:srgbClr val="FFD23F"/>
                </a:solidFill>
                <a:latin typeface="Arial Rounded MT Bold" panose="020F0704030504030204" pitchFamily="34" charset="0"/>
              </a:rPr>
              <a:t>Introduction</a:t>
            </a:r>
            <a:endParaRPr lang="ko-KR" altLang="en-US" sz="15000" b="1" dirty="0">
              <a:solidFill>
                <a:srgbClr val="FFD23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500F94-3C8D-4433-B7D1-25C8509C2C1A}"/>
              </a:ext>
            </a:extLst>
          </p:cNvPr>
          <p:cNvSpPr txBox="1"/>
          <p:nvPr/>
        </p:nvSpPr>
        <p:spPr>
          <a:xfrm>
            <a:off x="2827010" y="3982998"/>
            <a:ext cx="6795515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3BCEAC"/>
                </a:solidFill>
                <a:latin typeface="Arial Rounded MT Bold" panose="020F0704030504030204" pitchFamily="34" charset="0"/>
              </a:rPr>
              <a:t>Favorites</a:t>
            </a:r>
            <a:endParaRPr lang="ko-KR" altLang="en-US" sz="11500" dirty="0">
              <a:solidFill>
                <a:srgbClr val="3BCEA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6F3D00-0E2E-41F3-A1A9-DEBA2CB208F5}"/>
              </a:ext>
            </a:extLst>
          </p:cNvPr>
          <p:cNvSpPr txBox="1"/>
          <p:nvPr/>
        </p:nvSpPr>
        <p:spPr>
          <a:xfrm>
            <a:off x="5433526" y="2875002"/>
            <a:ext cx="15824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EE4266"/>
                </a:solidFill>
                <a:latin typeface="Arial Nova" panose="020B0504020202020204" pitchFamily="34" charset="0"/>
              </a:rPr>
              <a:t>and</a:t>
            </a:r>
            <a:endParaRPr lang="ko-KR" altLang="en-US" sz="6600" dirty="0">
              <a:solidFill>
                <a:srgbClr val="EE4266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86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0B6D4723-9324-4A6F-A556-79772DD5C6AB}"/>
              </a:ext>
            </a:extLst>
          </p:cNvPr>
          <p:cNvSpPr txBox="1">
            <a:spLocks/>
          </p:cNvSpPr>
          <p:nvPr/>
        </p:nvSpPr>
        <p:spPr>
          <a:xfrm>
            <a:off x="361950" y="2307964"/>
            <a:ext cx="11468100" cy="14649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>
                <a:solidFill>
                  <a:srgbClr val="3BCEAC">
                    <a:alpha val="50000"/>
                  </a:srgbClr>
                </a:solidFill>
                <a:latin typeface="Arial Nova" panose="020B0504020202020204" pitchFamily="34" charset="0"/>
              </a:rPr>
              <a:t>What is your </a:t>
            </a:r>
            <a:r>
              <a:rPr lang="en-US" sz="6000" dirty="0">
                <a:solidFill>
                  <a:srgbClr val="FFD23F">
                    <a:alpha val="50000"/>
                  </a:srgbClr>
                </a:solidFill>
                <a:latin typeface="Arial Nova" panose="020B0504020202020204" pitchFamily="34" charset="0"/>
              </a:rPr>
              <a:t>favorite _______</a:t>
            </a:r>
            <a:r>
              <a:rPr lang="en-US" sz="6000" dirty="0">
                <a:solidFill>
                  <a:srgbClr val="3BCEAC">
                    <a:alpha val="50000"/>
                  </a:srgbClr>
                </a:solidFill>
                <a:latin typeface="Arial Nova" panose="020B050402020202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ABB349-B802-4E63-BD5F-7CC1E0781936}"/>
              </a:ext>
            </a:extLst>
          </p:cNvPr>
          <p:cNvSpPr txBox="1"/>
          <p:nvPr/>
        </p:nvSpPr>
        <p:spPr>
          <a:xfrm>
            <a:off x="690466" y="559837"/>
            <a:ext cx="33060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>
                <a:solidFill>
                  <a:srgbClr val="EE4266"/>
                </a:solidFill>
                <a:latin typeface="Arial Nova" panose="020B0504020202020204" pitchFamily="34" charset="0"/>
              </a:rPr>
              <a:t>Phrases:</a:t>
            </a:r>
            <a:endParaRPr lang="ko-KR" altLang="en-US" sz="6000" b="1" dirty="0">
              <a:solidFill>
                <a:srgbClr val="EE4266"/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39545081-825A-4D22-9911-BA0DA2770FD8}"/>
              </a:ext>
            </a:extLst>
          </p:cNvPr>
          <p:cNvSpPr txBox="1">
            <a:spLocks/>
          </p:cNvSpPr>
          <p:nvPr/>
        </p:nvSpPr>
        <p:spPr>
          <a:xfrm>
            <a:off x="361950" y="3772890"/>
            <a:ext cx="11468100" cy="14649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>
                <a:solidFill>
                  <a:srgbClr val="3BCEAC">
                    <a:alpha val="50000"/>
                  </a:srgbClr>
                </a:solidFill>
                <a:latin typeface="Arial Nova" panose="020B0504020202020204" pitchFamily="34" charset="0"/>
              </a:rPr>
              <a:t>My </a:t>
            </a:r>
            <a:r>
              <a:rPr lang="en-US" sz="6000" dirty="0">
                <a:solidFill>
                  <a:srgbClr val="FFD23F">
                    <a:alpha val="50000"/>
                  </a:srgbClr>
                </a:solidFill>
                <a:latin typeface="Arial Nova" panose="020B0504020202020204" pitchFamily="34" charset="0"/>
              </a:rPr>
              <a:t>favorite _______ </a:t>
            </a:r>
            <a:r>
              <a:rPr lang="en-US" sz="6000" dirty="0">
                <a:solidFill>
                  <a:srgbClr val="3BCEAC">
                    <a:alpha val="50000"/>
                  </a:srgbClr>
                </a:solidFill>
                <a:latin typeface="Arial Nova" panose="020B0504020202020204" pitchFamily="34" charset="0"/>
              </a:rPr>
              <a:t>is </a:t>
            </a:r>
            <a:r>
              <a:rPr lang="en-US" sz="6000" dirty="0"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atin typeface="Arial Nova" panose="020B0504020202020204" pitchFamily="34" charset="0"/>
              </a:rPr>
              <a:t>________</a:t>
            </a:r>
            <a:r>
              <a:rPr lang="en-US" sz="6000" dirty="0">
                <a:solidFill>
                  <a:srgbClr val="3BCEAC">
                    <a:alpha val="50000"/>
                  </a:srgbClr>
                </a:solidFill>
                <a:latin typeface="Arial Nova" panose="020B0504020202020204" pitchFamily="34" charset="0"/>
              </a:rPr>
              <a:t>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6B1987-CB24-49A2-BF0A-DB08633E5547}"/>
              </a:ext>
            </a:extLst>
          </p:cNvPr>
          <p:cNvSpPr txBox="1">
            <a:spLocks/>
          </p:cNvSpPr>
          <p:nvPr/>
        </p:nvSpPr>
        <p:spPr>
          <a:xfrm>
            <a:off x="361950" y="3772890"/>
            <a:ext cx="11468100" cy="14649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My </a:t>
            </a:r>
            <a:r>
              <a:rPr lang="en-US" sz="6000" dirty="0">
                <a:solidFill>
                  <a:srgbClr val="FFD23F"/>
                </a:solidFill>
                <a:latin typeface="Arial Nova" panose="020B0504020202020204" pitchFamily="34" charset="0"/>
              </a:rPr>
              <a:t>favorite _______ 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is </a:t>
            </a:r>
            <a:r>
              <a:rPr lang="en-U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________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.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3247764-98EA-4FA4-B933-1234BA144D9B}"/>
              </a:ext>
            </a:extLst>
          </p:cNvPr>
          <p:cNvSpPr txBox="1">
            <a:spLocks/>
          </p:cNvSpPr>
          <p:nvPr/>
        </p:nvSpPr>
        <p:spPr>
          <a:xfrm>
            <a:off x="361950" y="2307964"/>
            <a:ext cx="11468100" cy="14649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What is your </a:t>
            </a:r>
            <a:r>
              <a:rPr lang="en-US" sz="6000" dirty="0">
                <a:solidFill>
                  <a:srgbClr val="FFD23F"/>
                </a:solidFill>
                <a:latin typeface="Arial Nova" panose="020B0504020202020204" pitchFamily="34" charset="0"/>
              </a:rPr>
              <a:t>favorite _______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3610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0B6D4723-9324-4A6F-A556-79772DD5C6AB}"/>
              </a:ext>
            </a:extLst>
          </p:cNvPr>
          <p:cNvSpPr txBox="1">
            <a:spLocks/>
          </p:cNvSpPr>
          <p:nvPr/>
        </p:nvSpPr>
        <p:spPr>
          <a:xfrm>
            <a:off x="361950" y="2307964"/>
            <a:ext cx="11468100" cy="14649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What is your </a:t>
            </a:r>
            <a:r>
              <a:rPr lang="en-US" sz="6000" dirty="0">
                <a:solidFill>
                  <a:srgbClr val="FFD23F"/>
                </a:solidFill>
                <a:latin typeface="Arial Nova" panose="020B0504020202020204" pitchFamily="34" charset="0"/>
              </a:rPr>
              <a:t>favorite color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ABB349-B802-4E63-BD5F-7CC1E0781936}"/>
              </a:ext>
            </a:extLst>
          </p:cNvPr>
          <p:cNvSpPr txBox="1"/>
          <p:nvPr/>
        </p:nvSpPr>
        <p:spPr>
          <a:xfrm>
            <a:off x="690466" y="559837"/>
            <a:ext cx="33806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>
                <a:solidFill>
                  <a:srgbClr val="EE4266"/>
                </a:solidFill>
                <a:latin typeface="Arial Nova" panose="020B0504020202020204" pitchFamily="34" charset="0"/>
              </a:rPr>
              <a:t>Practice:</a:t>
            </a:r>
            <a:endParaRPr lang="ko-KR" altLang="en-US" sz="6000" b="1" dirty="0">
              <a:solidFill>
                <a:srgbClr val="EE4266"/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39545081-825A-4D22-9911-BA0DA2770FD8}"/>
              </a:ext>
            </a:extLst>
          </p:cNvPr>
          <p:cNvSpPr txBox="1">
            <a:spLocks/>
          </p:cNvSpPr>
          <p:nvPr/>
        </p:nvSpPr>
        <p:spPr>
          <a:xfrm>
            <a:off x="361950" y="3772890"/>
            <a:ext cx="11468100" cy="14649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My </a:t>
            </a:r>
            <a:r>
              <a:rPr lang="en-US" sz="6000" dirty="0">
                <a:solidFill>
                  <a:srgbClr val="FFD23F"/>
                </a:solidFill>
                <a:latin typeface="Arial Nova" panose="020B0504020202020204" pitchFamily="34" charset="0"/>
              </a:rPr>
              <a:t>favorite color 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is </a:t>
            </a:r>
            <a:r>
              <a:rPr lang="en-U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ova" panose="020B0504020202020204" pitchFamily="34" charset="0"/>
              </a:rPr>
              <a:t>________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71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7A477C-536E-46CE-B875-E0DB82877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12424">
            <a:off x="7665768" y="352578"/>
            <a:ext cx="4058216" cy="51346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8A5F3B-55F3-4E6F-91BC-D720D279C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03" y="3933927"/>
            <a:ext cx="3534437" cy="29240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BEFC8A-D81D-4D0D-87E6-4319E068D6BF}"/>
              </a:ext>
            </a:extLst>
          </p:cNvPr>
          <p:cNvSpPr txBox="1"/>
          <p:nvPr/>
        </p:nvSpPr>
        <p:spPr>
          <a:xfrm>
            <a:off x="690466" y="559837"/>
            <a:ext cx="19316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>
                <a:solidFill>
                  <a:srgbClr val="EE4266"/>
                </a:solidFill>
                <a:latin typeface="Arial Nova" panose="020B0504020202020204" pitchFamily="34" charset="0"/>
              </a:rPr>
              <a:t>Play:</a:t>
            </a:r>
            <a:endParaRPr lang="ko-KR" altLang="en-US" sz="6000" b="1" dirty="0">
              <a:solidFill>
                <a:srgbClr val="EE4266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88F07C-CCC1-4552-91DD-37ADE1ED9FE9}"/>
              </a:ext>
            </a:extLst>
          </p:cNvPr>
          <p:cNvSpPr txBox="1">
            <a:spLocks/>
          </p:cNvSpPr>
          <p:nvPr/>
        </p:nvSpPr>
        <p:spPr>
          <a:xfrm>
            <a:off x="285750" y="1678771"/>
            <a:ext cx="7265753" cy="4947201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Choose a </a:t>
            </a:r>
            <a:r>
              <a:rPr lang="en-US" sz="6000" dirty="0">
                <a:solidFill>
                  <a:srgbClr val="FFD23F"/>
                </a:solidFill>
                <a:latin typeface="Arial Nova" panose="020B0504020202020204" pitchFamily="34" charset="0"/>
              </a:rPr>
              <a:t>question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Choose a </a:t>
            </a:r>
            <a:r>
              <a:rPr lang="en-US" sz="6000" dirty="0">
                <a:solidFill>
                  <a:srgbClr val="FFD23F"/>
                </a:solidFill>
                <a:latin typeface="Arial Nova" panose="020B0504020202020204" pitchFamily="34" charset="0"/>
              </a:rPr>
              <a:t>person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>
                <a:solidFill>
                  <a:srgbClr val="FFD23F"/>
                </a:solidFill>
                <a:latin typeface="Arial Nova" panose="020B0504020202020204" pitchFamily="34" charset="0"/>
              </a:rPr>
              <a:t>Ask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 the question.</a:t>
            </a:r>
          </a:p>
        </p:txBody>
      </p:sp>
    </p:spTree>
    <p:extLst>
      <p:ext uri="{BB962C8B-B14F-4D97-AF65-F5344CB8AC3E}">
        <p14:creationId xmlns:p14="http://schemas.microsoft.com/office/powerpoint/2010/main" val="282045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1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2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xit" presetSubtype="8" accel="10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 p14:presetBounceEnd="3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1" dur="5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2" dur="5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xit" presetSubtype="8" accel="10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 p14:presetBounceEnd="3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31" dur="50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32" dur="50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uiExpand="1" build="p"/>
          <p:bldP spid="5" grpId="1" uiExpand="1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xit" presetSubtype="8" accel="10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xit" presetSubtype="8" accel="10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uiExpand="1" build="p"/>
          <p:bldP spid="5" grpId="1" uiExpand="1" build="allAtOnce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7A477C-536E-46CE-B875-E0DB82877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12424">
            <a:off x="7665768" y="352578"/>
            <a:ext cx="4058216" cy="51346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8A5F3B-55F3-4E6F-91BC-D720D279C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03" y="3933927"/>
            <a:ext cx="3534437" cy="29240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BEFC8A-D81D-4D0D-87E6-4319E068D6BF}"/>
              </a:ext>
            </a:extLst>
          </p:cNvPr>
          <p:cNvSpPr txBox="1"/>
          <p:nvPr/>
        </p:nvSpPr>
        <p:spPr>
          <a:xfrm>
            <a:off x="690466" y="559837"/>
            <a:ext cx="19316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>
                <a:solidFill>
                  <a:srgbClr val="EE4266"/>
                </a:solidFill>
                <a:latin typeface="Arial Nova" panose="020B0504020202020204" pitchFamily="34" charset="0"/>
              </a:rPr>
              <a:t>Play:</a:t>
            </a:r>
            <a:endParaRPr lang="ko-KR" altLang="en-US" sz="6000" b="1" dirty="0">
              <a:solidFill>
                <a:srgbClr val="EE4266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88F07C-CCC1-4552-91DD-37ADE1ED9FE9}"/>
              </a:ext>
            </a:extLst>
          </p:cNvPr>
          <p:cNvSpPr txBox="1">
            <a:spLocks/>
          </p:cNvSpPr>
          <p:nvPr/>
        </p:nvSpPr>
        <p:spPr>
          <a:xfrm>
            <a:off x="285750" y="1678771"/>
            <a:ext cx="7265753" cy="3668481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latinLnBrk="0" hangingPunct="0">
              <a:buFont typeface="Arial" panose="020B0604020202020204" pitchFamily="34" charset="0"/>
              <a:buNone/>
            </a:pPr>
            <a:r>
              <a:rPr lang="en-US" sz="6000" dirty="0">
                <a:solidFill>
                  <a:srgbClr val="0EAD69"/>
                </a:solidFill>
                <a:latin typeface="Arial Nova" panose="020B0504020202020204" pitchFamily="34" charset="0"/>
              </a:rPr>
              <a:t>If you </a:t>
            </a:r>
            <a:r>
              <a:rPr lang="en-US" sz="6000" dirty="0">
                <a:solidFill>
                  <a:srgbClr val="FFD23F"/>
                </a:solidFill>
                <a:latin typeface="Arial Nova" panose="020B0504020202020204" pitchFamily="34" charset="0"/>
              </a:rPr>
              <a:t>ask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 </a:t>
            </a:r>
            <a:r>
              <a:rPr lang="en-US" sz="6000" dirty="0">
                <a:solidFill>
                  <a:srgbClr val="0EAD69"/>
                </a:solidFill>
                <a:latin typeface="Arial Nova" panose="020B0504020202020204" pitchFamily="34" charset="0"/>
              </a:rPr>
              <a:t>or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 </a:t>
            </a:r>
            <a:r>
              <a:rPr lang="en-US" sz="6000" dirty="0">
                <a:solidFill>
                  <a:srgbClr val="FFD23F"/>
                </a:solidFill>
                <a:latin typeface="Arial Nova" panose="020B0504020202020204" pitchFamily="34" charset="0"/>
              </a:rPr>
              <a:t>answer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 </a:t>
            </a:r>
            <a:r>
              <a:rPr lang="en-US" sz="6000" dirty="0">
                <a:solidFill>
                  <a:srgbClr val="0EAD69"/>
                </a:solidFill>
                <a:latin typeface="Arial Nova" panose="020B0504020202020204" pitchFamily="34" charset="0"/>
              </a:rPr>
              <a:t>the question, 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mark your paper.  </a:t>
            </a:r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55DC54EB-E716-48E7-A540-C9476ABA724A}"/>
              </a:ext>
            </a:extLst>
          </p:cNvPr>
          <p:cNvSpPr/>
          <p:nvPr/>
        </p:nvSpPr>
        <p:spPr>
          <a:xfrm rot="481684">
            <a:off x="8222697" y="3579072"/>
            <a:ext cx="1023730" cy="1107123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1E798641-8A37-4542-86D2-672DA92E9412}"/>
              </a:ext>
            </a:extLst>
          </p:cNvPr>
          <p:cNvSpPr/>
          <p:nvPr/>
        </p:nvSpPr>
        <p:spPr>
          <a:xfrm rot="481684">
            <a:off x="9989918" y="2282503"/>
            <a:ext cx="1023730" cy="1107123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A5DC7A94-89FE-47A4-B286-76625C7A9094}"/>
              </a:ext>
            </a:extLst>
          </p:cNvPr>
          <p:cNvSpPr/>
          <p:nvPr/>
        </p:nvSpPr>
        <p:spPr>
          <a:xfrm rot="481684">
            <a:off x="9108044" y="2902127"/>
            <a:ext cx="1023730" cy="1107123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4478E118-8AB0-4846-A6FF-2079DF457147}"/>
              </a:ext>
            </a:extLst>
          </p:cNvPr>
          <p:cNvSpPr/>
          <p:nvPr/>
        </p:nvSpPr>
        <p:spPr>
          <a:xfrm rot="481684">
            <a:off x="10810226" y="1633164"/>
            <a:ext cx="1023730" cy="1107123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6A76F35A-E691-4BF6-889A-371FCD2C1ECA}"/>
              </a:ext>
            </a:extLst>
          </p:cNvPr>
          <p:cNvSpPr/>
          <p:nvPr/>
        </p:nvSpPr>
        <p:spPr>
          <a:xfrm rot="481684">
            <a:off x="7306999" y="4235499"/>
            <a:ext cx="1023730" cy="1107123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535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7A477C-536E-46CE-B875-E0DB82877A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76"/>
          <a:stretch/>
        </p:blipFill>
        <p:spPr>
          <a:xfrm>
            <a:off x="4362485" y="0"/>
            <a:ext cx="6820039" cy="68277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8A5F3B-55F3-4E6F-91BC-D720D279C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925" y="3933927"/>
            <a:ext cx="3534437" cy="29240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6A76F35A-E691-4BF6-889A-371FCD2C1ECA}"/>
              </a:ext>
            </a:extLst>
          </p:cNvPr>
          <p:cNvSpPr/>
          <p:nvPr/>
        </p:nvSpPr>
        <p:spPr>
          <a:xfrm>
            <a:off x="4362485" y="-53355"/>
            <a:ext cx="1626818" cy="1759340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square 1">
            <a:extLst>
              <a:ext uri="{FF2B5EF4-FFF2-40B4-BE49-F238E27FC236}">
                <a16:creationId xmlns:a16="http://schemas.microsoft.com/office/drawing/2014/main" id="{F697316B-AC3F-4B3F-8B00-4B1F6F656A8B}"/>
              </a:ext>
            </a:extLst>
          </p:cNvPr>
          <p:cNvSpPr/>
          <p:nvPr/>
        </p:nvSpPr>
        <p:spPr>
          <a:xfrm>
            <a:off x="4554538" y="218659"/>
            <a:ext cx="1300294" cy="13002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18CB841F-66BE-406A-B5AC-9E60D2B7BCDB}"/>
              </a:ext>
            </a:extLst>
          </p:cNvPr>
          <p:cNvSpPr/>
          <p:nvPr/>
        </p:nvSpPr>
        <p:spPr>
          <a:xfrm>
            <a:off x="5662779" y="-53355"/>
            <a:ext cx="1626818" cy="1759340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square 1">
            <a:extLst>
              <a:ext uri="{FF2B5EF4-FFF2-40B4-BE49-F238E27FC236}">
                <a16:creationId xmlns:a16="http://schemas.microsoft.com/office/drawing/2014/main" id="{16EAFC98-0EA5-42E0-861A-ACFF29B47E35}"/>
              </a:ext>
            </a:extLst>
          </p:cNvPr>
          <p:cNvSpPr/>
          <p:nvPr/>
        </p:nvSpPr>
        <p:spPr>
          <a:xfrm>
            <a:off x="5854832" y="218659"/>
            <a:ext cx="1300294" cy="13002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997BE4D2-35E7-4D27-82EA-FCD29E6FD9A9}"/>
              </a:ext>
            </a:extLst>
          </p:cNvPr>
          <p:cNvSpPr/>
          <p:nvPr/>
        </p:nvSpPr>
        <p:spPr>
          <a:xfrm>
            <a:off x="6930304" y="-63294"/>
            <a:ext cx="1626818" cy="1759340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square 1">
            <a:extLst>
              <a:ext uri="{FF2B5EF4-FFF2-40B4-BE49-F238E27FC236}">
                <a16:creationId xmlns:a16="http://schemas.microsoft.com/office/drawing/2014/main" id="{59CCF5CA-5225-48BE-A6DD-A227BCAE2B9A}"/>
              </a:ext>
            </a:extLst>
          </p:cNvPr>
          <p:cNvSpPr/>
          <p:nvPr/>
        </p:nvSpPr>
        <p:spPr>
          <a:xfrm>
            <a:off x="7122357" y="208720"/>
            <a:ext cx="1300294" cy="13002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Multiplication Sign 15">
            <a:extLst>
              <a:ext uri="{FF2B5EF4-FFF2-40B4-BE49-F238E27FC236}">
                <a16:creationId xmlns:a16="http://schemas.microsoft.com/office/drawing/2014/main" id="{7ECD5805-0A7D-49B9-9C43-C14C56834CB1}"/>
              </a:ext>
            </a:extLst>
          </p:cNvPr>
          <p:cNvSpPr/>
          <p:nvPr/>
        </p:nvSpPr>
        <p:spPr>
          <a:xfrm>
            <a:off x="8255412" y="-53355"/>
            <a:ext cx="1626818" cy="1759340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square 1">
            <a:extLst>
              <a:ext uri="{FF2B5EF4-FFF2-40B4-BE49-F238E27FC236}">
                <a16:creationId xmlns:a16="http://schemas.microsoft.com/office/drawing/2014/main" id="{D66EB946-8DAB-477A-98DE-4FE6F0B8D078}"/>
              </a:ext>
            </a:extLst>
          </p:cNvPr>
          <p:cNvSpPr/>
          <p:nvPr/>
        </p:nvSpPr>
        <p:spPr>
          <a:xfrm>
            <a:off x="8447465" y="218659"/>
            <a:ext cx="1300294" cy="13002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1230C040-B1FD-4C33-9092-DF54DF7D002A}"/>
              </a:ext>
            </a:extLst>
          </p:cNvPr>
          <p:cNvSpPr/>
          <p:nvPr/>
        </p:nvSpPr>
        <p:spPr>
          <a:xfrm>
            <a:off x="9555706" y="-53355"/>
            <a:ext cx="1626818" cy="1759340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square 1">
            <a:extLst>
              <a:ext uri="{FF2B5EF4-FFF2-40B4-BE49-F238E27FC236}">
                <a16:creationId xmlns:a16="http://schemas.microsoft.com/office/drawing/2014/main" id="{0E925DD1-783C-4049-91A9-B6AB211F8440}"/>
              </a:ext>
            </a:extLst>
          </p:cNvPr>
          <p:cNvSpPr/>
          <p:nvPr/>
        </p:nvSpPr>
        <p:spPr>
          <a:xfrm>
            <a:off x="9747759" y="218659"/>
            <a:ext cx="1300294" cy="13002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B7823E30-AFCF-481F-A5A9-A271F94E2F47}"/>
              </a:ext>
            </a:extLst>
          </p:cNvPr>
          <p:cNvSpPr/>
          <p:nvPr/>
        </p:nvSpPr>
        <p:spPr>
          <a:xfrm>
            <a:off x="4342607" y="1217122"/>
            <a:ext cx="1626818" cy="1759340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square 1">
            <a:extLst>
              <a:ext uri="{FF2B5EF4-FFF2-40B4-BE49-F238E27FC236}">
                <a16:creationId xmlns:a16="http://schemas.microsoft.com/office/drawing/2014/main" id="{8595EA4C-6A85-466C-9AA8-00E9057D78DC}"/>
              </a:ext>
            </a:extLst>
          </p:cNvPr>
          <p:cNvSpPr/>
          <p:nvPr/>
        </p:nvSpPr>
        <p:spPr>
          <a:xfrm>
            <a:off x="4534660" y="1489136"/>
            <a:ext cx="1300294" cy="13002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018CD8A1-9CA4-4EE2-B86E-92997117FF2D}"/>
              </a:ext>
            </a:extLst>
          </p:cNvPr>
          <p:cNvSpPr/>
          <p:nvPr/>
        </p:nvSpPr>
        <p:spPr>
          <a:xfrm>
            <a:off x="5642901" y="1217122"/>
            <a:ext cx="1626818" cy="1759340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square 1">
            <a:extLst>
              <a:ext uri="{FF2B5EF4-FFF2-40B4-BE49-F238E27FC236}">
                <a16:creationId xmlns:a16="http://schemas.microsoft.com/office/drawing/2014/main" id="{2B1DA62A-96E7-4C8C-AE2F-B0684A132332}"/>
              </a:ext>
            </a:extLst>
          </p:cNvPr>
          <p:cNvSpPr/>
          <p:nvPr/>
        </p:nvSpPr>
        <p:spPr>
          <a:xfrm>
            <a:off x="5834954" y="1489136"/>
            <a:ext cx="1300294" cy="13002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CB9B2DFC-3A8C-4D3A-935E-6F4AF61C7830}"/>
              </a:ext>
            </a:extLst>
          </p:cNvPr>
          <p:cNvSpPr/>
          <p:nvPr/>
        </p:nvSpPr>
        <p:spPr>
          <a:xfrm>
            <a:off x="6910426" y="1207183"/>
            <a:ext cx="1626818" cy="1759340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square 1">
            <a:extLst>
              <a:ext uri="{FF2B5EF4-FFF2-40B4-BE49-F238E27FC236}">
                <a16:creationId xmlns:a16="http://schemas.microsoft.com/office/drawing/2014/main" id="{39E70C1D-08FF-4764-B045-6657B46D2E2A}"/>
              </a:ext>
            </a:extLst>
          </p:cNvPr>
          <p:cNvSpPr/>
          <p:nvPr/>
        </p:nvSpPr>
        <p:spPr>
          <a:xfrm>
            <a:off x="7102479" y="1479197"/>
            <a:ext cx="1300294" cy="13002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Multiplication Sign 25">
            <a:extLst>
              <a:ext uri="{FF2B5EF4-FFF2-40B4-BE49-F238E27FC236}">
                <a16:creationId xmlns:a16="http://schemas.microsoft.com/office/drawing/2014/main" id="{0C5E2146-F428-475B-BA94-0E464C86C4E2}"/>
              </a:ext>
            </a:extLst>
          </p:cNvPr>
          <p:cNvSpPr/>
          <p:nvPr/>
        </p:nvSpPr>
        <p:spPr>
          <a:xfrm>
            <a:off x="8235534" y="1217122"/>
            <a:ext cx="1626818" cy="1759340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square 1">
            <a:extLst>
              <a:ext uri="{FF2B5EF4-FFF2-40B4-BE49-F238E27FC236}">
                <a16:creationId xmlns:a16="http://schemas.microsoft.com/office/drawing/2014/main" id="{349F81F5-D2D1-485B-B81B-67FBC5695DE6}"/>
              </a:ext>
            </a:extLst>
          </p:cNvPr>
          <p:cNvSpPr/>
          <p:nvPr/>
        </p:nvSpPr>
        <p:spPr>
          <a:xfrm>
            <a:off x="8427587" y="1489136"/>
            <a:ext cx="1300294" cy="13002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3A718982-D385-4543-B0E8-E3E3FAC9A8F7}"/>
              </a:ext>
            </a:extLst>
          </p:cNvPr>
          <p:cNvSpPr/>
          <p:nvPr/>
        </p:nvSpPr>
        <p:spPr>
          <a:xfrm>
            <a:off x="9535828" y="1217122"/>
            <a:ext cx="1626818" cy="1759340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square 1">
            <a:extLst>
              <a:ext uri="{FF2B5EF4-FFF2-40B4-BE49-F238E27FC236}">
                <a16:creationId xmlns:a16="http://schemas.microsoft.com/office/drawing/2014/main" id="{DC385262-4635-4DE7-99DB-782F8B15E2A4}"/>
              </a:ext>
            </a:extLst>
          </p:cNvPr>
          <p:cNvSpPr/>
          <p:nvPr/>
        </p:nvSpPr>
        <p:spPr>
          <a:xfrm>
            <a:off x="9727881" y="1489136"/>
            <a:ext cx="1300294" cy="13002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Multiplication Sign 29">
            <a:extLst>
              <a:ext uri="{FF2B5EF4-FFF2-40B4-BE49-F238E27FC236}">
                <a16:creationId xmlns:a16="http://schemas.microsoft.com/office/drawing/2014/main" id="{7D123C37-0858-47DA-AA6E-97CF6A60531A}"/>
              </a:ext>
            </a:extLst>
          </p:cNvPr>
          <p:cNvSpPr/>
          <p:nvPr/>
        </p:nvSpPr>
        <p:spPr>
          <a:xfrm>
            <a:off x="4342607" y="2519713"/>
            <a:ext cx="1626818" cy="1759340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square 1">
            <a:extLst>
              <a:ext uri="{FF2B5EF4-FFF2-40B4-BE49-F238E27FC236}">
                <a16:creationId xmlns:a16="http://schemas.microsoft.com/office/drawing/2014/main" id="{53FE18C6-F103-4384-90BA-C67FD2BAA80C}"/>
              </a:ext>
            </a:extLst>
          </p:cNvPr>
          <p:cNvSpPr/>
          <p:nvPr/>
        </p:nvSpPr>
        <p:spPr>
          <a:xfrm>
            <a:off x="4534660" y="2791727"/>
            <a:ext cx="1300294" cy="13002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2" name="Multiplication Sign 31">
            <a:extLst>
              <a:ext uri="{FF2B5EF4-FFF2-40B4-BE49-F238E27FC236}">
                <a16:creationId xmlns:a16="http://schemas.microsoft.com/office/drawing/2014/main" id="{834A07D5-16DF-441A-8630-9E3F603F151D}"/>
              </a:ext>
            </a:extLst>
          </p:cNvPr>
          <p:cNvSpPr/>
          <p:nvPr/>
        </p:nvSpPr>
        <p:spPr>
          <a:xfrm>
            <a:off x="5642901" y="2519713"/>
            <a:ext cx="1626818" cy="1759340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square 1">
            <a:extLst>
              <a:ext uri="{FF2B5EF4-FFF2-40B4-BE49-F238E27FC236}">
                <a16:creationId xmlns:a16="http://schemas.microsoft.com/office/drawing/2014/main" id="{829AA64C-194C-493F-A4BE-364324BF9EE4}"/>
              </a:ext>
            </a:extLst>
          </p:cNvPr>
          <p:cNvSpPr/>
          <p:nvPr/>
        </p:nvSpPr>
        <p:spPr>
          <a:xfrm>
            <a:off x="5834954" y="2791727"/>
            <a:ext cx="1300294" cy="13002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Multiplication Sign 33">
            <a:extLst>
              <a:ext uri="{FF2B5EF4-FFF2-40B4-BE49-F238E27FC236}">
                <a16:creationId xmlns:a16="http://schemas.microsoft.com/office/drawing/2014/main" id="{CACFD4C7-CFFF-4F21-A004-6F6FD042071A}"/>
              </a:ext>
            </a:extLst>
          </p:cNvPr>
          <p:cNvSpPr/>
          <p:nvPr/>
        </p:nvSpPr>
        <p:spPr>
          <a:xfrm>
            <a:off x="6910426" y="2509774"/>
            <a:ext cx="1626818" cy="1759340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square 1">
            <a:extLst>
              <a:ext uri="{FF2B5EF4-FFF2-40B4-BE49-F238E27FC236}">
                <a16:creationId xmlns:a16="http://schemas.microsoft.com/office/drawing/2014/main" id="{10631BCD-BD9F-4DD1-A0E7-1B82717306A6}"/>
              </a:ext>
            </a:extLst>
          </p:cNvPr>
          <p:cNvSpPr/>
          <p:nvPr/>
        </p:nvSpPr>
        <p:spPr>
          <a:xfrm>
            <a:off x="7102479" y="2781788"/>
            <a:ext cx="1300294" cy="13002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6" name="Multiplication Sign 35">
            <a:extLst>
              <a:ext uri="{FF2B5EF4-FFF2-40B4-BE49-F238E27FC236}">
                <a16:creationId xmlns:a16="http://schemas.microsoft.com/office/drawing/2014/main" id="{F88C00E7-C3A1-46DE-90C3-FFF24597896F}"/>
              </a:ext>
            </a:extLst>
          </p:cNvPr>
          <p:cNvSpPr/>
          <p:nvPr/>
        </p:nvSpPr>
        <p:spPr>
          <a:xfrm>
            <a:off x="8235534" y="2519713"/>
            <a:ext cx="1626818" cy="1759340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square 1">
            <a:extLst>
              <a:ext uri="{FF2B5EF4-FFF2-40B4-BE49-F238E27FC236}">
                <a16:creationId xmlns:a16="http://schemas.microsoft.com/office/drawing/2014/main" id="{2A8C85D7-2A55-431D-9472-0B45667FBF1C}"/>
              </a:ext>
            </a:extLst>
          </p:cNvPr>
          <p:cNvSpPr/>
          <p:nvPr/>
        </p:nvSpPr>
        <p:spPr>
          <a:xfrm>
            <a:off x="8427587" y="2791727"/>
            <a:ext cx="1300294" cy="13002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8" name="Multiplication Sign 37">
            <a:extLst>
              <a:ext uri="{FF2B5EF4-FFF2-40B4-BE49-F238E27FC236}">
                <a16:creationId xmlns:a16="http://schemas.microsoft.com/office/drawing/2014/main" id="{9604276F-983E-49AC-874D-B7EA6EF506D2}"/>
              </a:ext>
            </a:extLst>
          </p:cNvPr>
          <p:cNvSpPr/>
          <p:nvPr/>
        </p:nvSpPr>
        <p:spPr>
          <a:xfrm>
            <a:off x="9535828" y="2519713"/>
            <a:ext cx="1626818" cy="1759340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square 1">
            <a:extLst>
              <a:ext uri="{FF2B5EF4-FFF2-40B4-BE49-F238E27FC236}">
                <a16:creationId xmlns:a16="http://schemas.microsoft.com/office/drawing/2014/main" id="{A5429DC4-A69D-46EA-A75D-F9C4B02B723F}"/>
              </a:ext>
            </a:extLst>
          </p:cNvPr>
          <p:cNvSpPr/>
          <p:nvPr/>
        </p:nvSpPr>
        <p:spPr>
          <a:xfrm>
            <a:off x="9727881" y="2791727"/>
            <a:ext cx="1300294" cy="13002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0" name="Multiplication Sign 39">
            <a:extLst>
              <a:ext uri="{FF2B5EF4-FFF2-40B4-BE49-F238E27FC236}">
                <a16:creationId xmlns:a16="http://schemas.microsoft.com/office/drawing/2014/main" id="{0B51AD5E-387D-4FBF-9FFC-5A5557EA15E7}"/>
              </a:ext>
            </a:extLst>
          </p:cNvPr>
          <p:cNvSpPr/>
          <p:nvPr/>
        </p:nvSpPr>
        <p:spPr>
          <a:xfrm>
            <a:off x="4322729" y="3790190"/>
            <a:ext cx="1626818" cy="1759340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square 1">
            <a:extLst>
              <a:ext uri="{FF2B5EF4-FFF2-40B4-BE49-F238E27FC236}">
                <a16:creationId xmlns:a16="http://schemas.microsoft.com/office/drawing/2014/main" id="{C211D8AF-E22F-4578-8EAB-7CB46BAFB9D4}"/>
              </a:ext>
            </a:extLst>
          </p:cNvPr>
          <p:cNvSpPr/>
          <p:nvPr/>
        </p:nvSpPr>
        <p:spPr>
          <a:xfrm>
            <a:off x="4514782" y="4062204"/>
            <a:ext cx="1300294" cy="13002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Multiplication Sign 41">
            <a:extLst>
              <a:ext uri="{FF2B5EF4-FFF2-40B4-BE49-F238E27FC236}">
                <a16:creationId xmlns:a16="http://schemas.microsoft.com/office/drawing/2014/main" id="{4D980EB9-60B8-4EF5-A4C8-84FEB936B4FD}"/>
              </a:ext>
            </a:extLst>
          </p:cNvPr>
          <p:cNvSpPr/>
          <p:nvPr/>
        </p:nvSpPr>
        <p:spPr>
          <a:xfrm>
            <a:off x="5623023" y="3790190"/>
            <a:ext cx="1626818" cy="1759340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square 1">
            <a:extLst>
              <a:ext uri="{FF2B5EF4-FFF2-40B4-BE49-F238E27FC236}">
                <a16:creationId xmlns:a16="http://schemas.microsoft.com/office/drawing/2014/main" id="{4510070D-A982-4CD3-8E0A-E110342B3EAA}"/>
              </a:ext>
            </a:extLst>
          </p:cNvPr>
          <p:cNvSpPr/>
          <p:nvPr/>
        </p:nvSpPr>
        <p:spPr>
          <a:xfrm>
            <a:off x="5815076" y="4062204"/>
            <a:ext cx="1300294" cy="13002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4" name="Multiplication Sign 43">
            <a:extLst>
              <a:ext uri="{FF2B5EF4-FFF2-40B4-BE49-F238E27FC236}">
                <a16:creationId xmlns:a16="http://schemas.microsoft.com/office/drawing/2014/main" id="{600B3BD8-C2C6-4203-AE7E-9C26E2C06A15}"/>
              </a:ext>
            </a:extLst>
          </p:cNvPr>
          <p:cNvSpPr/>
          <p:nvPr/>
        </p:nvSpPr>
        <p:spPr>
          <a:xfrm>
            <a:off x="6890548" y="3780251"/>
            <a:ext cx="1626818" cy="1759340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square 1">
            <a:extLst>
              <a:ext uri="{FF2B5EF4-FFF2-40B4-BE49-F238E27FC236}">
                <a16:creationId xmlns:a16="http://schemas.microsoft.com/office/drawing/2014/main" id="{04389FB7-32F6-45D4-8ADF-A7E54D30A09C}"/>
              </a:ext>
            </a:extLst>
          </p:cNvPr>
          <p:cNvSpPr/>
          <p:nvPr/>
        </p:nvSpPr>
        <p:spPr>
          <a:xfrm>
            <a:off x="7082601" y="4052265"/>
            <a:ext cx="1300294" cy="13002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797B2ACB-6866-4BCC-A824-D3B147E111FB}"/>
              </a:ext>
            </a:extLst>
          </p:cNvPr>
          <p:cNvSpPr/>
          <p:nvPr/>
        </p:nvSpPr>
        <p:spPr>
          <a:xfrm>
            <a:off x="8215656" y="3790190"/>
            <a:ext cx="1626818" cy="1759340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square 1">
            <a:extLst>
              <a:ext uri="{FF2B5EF4-FFF2-40B4-BE49-F238E27FC236}">
                <a16:creationId xmlns:a16="http://schemas.microsoft.com/office/drawing/2014/main" id="{E6C0D555-16C1-4621-A410-E4001DE47A28}"/>
              </a:ext>
            </a:extLst>
          </p:cNvPr>
          <p:cNvSpPr/>
          <p:nvPr/>
        </p:nvSpPr>
        <p:spPr>
          <a:xfrm>
            <a:off x="8407709" y="4062204"/>
            <a:ext cx="1300294" cy="13002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" name="Multiplication Sign 47">
            <a:extLst>
              <a:ext uri="{FF2B5EF4-FFF2-40B4-BE49-F238E27FC236}">
                <a16:creationId xmlns:a16="http://schemas.microsoft.com/office/drawing/2014/main" id="{64914171-5994-40AE-AB37-553C3A359B27}"/>
              </a:ext>
            </a:extLst>
          </p:cNvPr>
          <p:cNvSpPr/>
          <p:nvPr/>
        </p:nvSpPr>
        <p:spPr>
          <a:xfrm>
            <a:off x="9515950" y="3790190"/>
            <a:ext cx="1626818" cy="1759340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square 1">
            <a:extLst>
              <a:ext uri="{FF2B5EF4-FFF2-40B4-BE49-F238E27FC236}">
                <a16:creationId xmlns:a16="http://schemas.microsoft.com/office/drawing/2014/main" id="{E433A434-104C-4F2D-8031-110009C6EEC2}"/>
              </a:ext>
            </a:extLst>
          </p:cNvPr>
          <p:cNvSpPr/>
          <p:nvPr/>
        </p:nvSpPr>
        <p:spPr>
          <a:xfrm>
            <a:off x="9708003" y="4062204"/>
            <a:ext cx="1300294" cy="13002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" name="Multiplication Sign 49">
            <a:extLst>
              <a:ext uri="{FF2B5EF4-FFF2-40B4-BE49-F238E27FC236}">
                <a16:creationId xmlns:a16="http://schemas.microsoft.com/office/drawing/2014/main" id="{0F677349-1143-4973-883C-CB5BCB4C1209}"/>
              </a:ext>
            </a:extLst>
          </p:cNvPr>
          <p:cNvSpPr/>
          <p:nvPr/>
        </p:nvSpPr>
        <p:spPr>
          <a:xfrm>
            <a:off x="4346504" y="5109457"/>
            <a:ext cx="1626818" cy="1759340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square 1">
            <a:extLst>
              <a:ext uri="{FF2B5EF4-FFF2-40B4-BE49-F238E27FC236}">
                <a16:creationId xmlns:a16="http://schemas.microsoft.com/office/drawing/2014/main" id="{23A2B99F-EC93-47CD-8DAB-1E89F7E6A54A}"/>
              </a:ext>
            </a:extLst>
          </p:cNvPr>
          <p:cNvSpPr/>
          <p:nvPr/>
        </p:nvSpPr>
        <p:spPr>
          <a:xfrm>
            <a:off x="4538557" y="5381471"/>
            <a:ext cx="1300294" cy="13002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2" name="Multiplication Sign 51">
            <a:extLst>
              <a:ext uri="{FF2B5EF4-FFF2-40B4-BE49-F238E27FC236}">
                <a16:creationId xmlns:a16="http://schemas.microsoft.com/office/drawing/2014/main" id="{0145F69E-0A46-42BB-AC06-763050C0A0B5}"/>
              </a:ext>
            </a:extLst>
          </p:cNvPr>
          <p:cNvSpPr/>
          <p:nvPr/>
        </p:nvSpPr>
        <p:spPr>
          <a:xfrm>
            <a:off x="5646798" y="5109457"/>
            <a:ext cx="1626818" cy="1759340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square 1">
            <a:extLst>
              <a:ext uri="{FF2B5EF4-FFF2-40B4-BE49-F238E27FC236}">
                <a16:creationId xmlns:a16="http://schemas.microsoft.com/office/drawing/2014/main" id="{4C4DA26C-3CDF-4F83-BAB2-C9B1ED25BFB8}"/>
              </a:ext>
            </a:extLst>
          </p:cNvPr>
          <p:cNvSpPr/>
          <p:nvPr/>
        </p:nvSpPr>
        <p:spPr>
          <a:xfrm>
            <a:off x="5838851" y="5381471"/>
            <a:ext cx="1300294" cy="13002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4" name="Multiplication Sign 53">
            <a:extLst>
              <a:ext uri="{FF2B5EF4-FFF2-40B4-BE49-F238E27FC236}">
                <a16:creationId xmlns:a16="http://schemas.microsoft.com/office/drawing/2014/main" id="{DEEC20EC-4EAD-4450-8275-FC285C26BF31}"/>
              </a:ext>
            </a:extLst>
          </p:cNvPr>
          <p:cNvSpPr/>
          <p:nvPr/>
        </p:nvSpPr>
        <p:spPr>
          <a:xfrm>
            <a:off x="6914323" y="5099518"/>
            <a:ext cx="1626818" cy="1759340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square 1">
            <a:extLst>
              <a:ext uri="{FF2B5EF4-FFF2-40B4-BE49-F238E27FC236}">
                <a16:creationId xmlns:a16="http://schemas.microsoft.com/office/drawing/2014/main" id="{EAFF4B1E-A404-49B3-A9E4-AE6A5EDB1B80}"/>
              </a:ext>
            </a:extLst>
          </p:cNvPr>
          <p:cNvSpPr/>
          <p:nvPr/>
        </p:nvSpPr>
        <p:spPr>
          <a:xfrm>
            <a:off x="7106376" y="5371532"/>
            <a:ext cx="1300294" cy="13002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6" name="Multiplication Sign 55">
            <a:extLst>
              <a:ext uri="{FF2B5EF4-FFF2-40B4-BE49-F238E27FC236}">
                <a16:creationId xmlns:a16="http://schemas.microsoft.com/office/drawing/2014/main" id="{A60CB7A0-2C76-4C10-859A-D238B919C49D}"/>
              </a:ext>
            </a:extLst>
          </p:cNvPr>
          <p:cNvSpPr/>
          <p:nvPr/>
        </p:nvSpPr>
        <p:spPr>
          <a:xfrm>
            <a:off x="8239431" y="5109457"/>
            <a:ext cx="1626818" cy="1759340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square 1">
            <a:extLst>
              <a:ext uri="{FF2B5EF4-FFF2-40B4-BE49-F238E27FC236}">
                <a16:creationId xmlns:a16="http://schemas.microsoft.com/office/drawing/2014/main" id="{CB3B02C9-D369-4880-B8D8-5E0BF327D57E}"/>
              </a:ext>
            </a:extLst>
          </p:cNvPr>
          <p:cNvSpPr/>
          <p:nvPr/>
        </p:nvSpPr>
        <p:spPr>
          <a:xfrm>
            <a:off x="8431484" y="5381471"/>
            <a:ext cx="1300294" cy="13002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8" name="Multiplication Sign 57">
            <a:extLst>
              <a:ext uri="{FF2B5EF4-FFF2-40B4-BE49-F238E27FC236}">
                <a16:creationId xmlns:a16="http://schemas.microsoft.com/office/drawing/2014/main" id="{17451AE2-A0F9-43D6-9281-F770C48204AB}"/>
              </a:ext>
            </a:extLst>
          </p:cNvPr>
          <p:cNvSpPr/>
          <p:nvPr/>
        </p:nvSpPr>
        <p:spPr>
          <a:xfrm>
            <a:off x="9539725" y="5109457"/>
            <a:ext cx="1626818" cy="1759340"/>
          </a:xfrm>
          <a:prstGeom prst="mathMultiply">
            <a:avLst>
              <a:gd name="adj1" fmla="val 107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square 1">
            <a:extLst>
              <a:ext uri="{FF2B5EF4-FFF2-40B4-BE49-F238E27FC236}">
                <a16:creationId xmlns:a16="http://schemas.microsoft.com/office/drawing/2014/main" id="{22A3DDD0-54C7-4E80-AAA2-3FB3E54505CA}"/>
              </a:ext>
            </a:extLst>
          </p:cNvPr>
          <p:cNvSpPr/>
          <p:nvPr/>
        </p:nvSpPr>
        <p:spPr>
          <a:xfrm>
            <a:off x="9731778" y="5381471"/>
            <a:ext cx="1300294" cy="130029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4795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6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42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63439B-A64A-4BE8-B722-72FBFD61164E}"/>
              </a:ext>
            </a:extLst>
          </p:cNvPr>
          <p:cNvSpPr txBox="1"/>
          <p:nvPr/>
        </p:nvSpPr>
        <p:spPr>
          <a:xfrm>
            <a:off x="3104939" y="-357548"/>
            <a:ext cx="8816516" cy="487825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1100" spc="-300" dirty="0">
                <a:solidFill>
                  <a:srgbClr val="FFD23F"/>
                </a:solidFill>
                <a:latin typeface="Arial Black" panose="020B0A04020102020204" pitchFamily="34" charset="0"/>
              </a:rPr>
              <a:t>2</a:t>
            </a:r>
            <a:r>
              <a:rPr lang="en-US" altLang="ko-KR" sz="18000" spc="-300" dirty="0">
                <a:solidFill>
                  <a:srgbClr val="540D6E"/>
                </a:solidFill>
                <a:latin typeface="Arial Black" panose="020B0A04020102020204" pitchFamily="34" charset="0"/>
              </a:rPr>
              <a:t> true</a:t>
            </a:r>
            <a:endParaRPr lang="ko-KR" altLang="en-US" sz="18000" spc="-300" dirty="0">
              <a:solidFill>
                <a:srgbClr val="540D6E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DFD3BA-92E1-479D-B687-F20F0BABD1B2}"/>
              </a:ext>
            </a:extLst>
          </p:cNvPr>
          <p:cNvSpPr txBox="1"/>
          <p:nvPr/>
        </p:nvSpPr>
        <p:spPr>
          <a:xfrm>
            <a:off x="814126" y="2258553"/>
            <a:ext cx="6691255" cy="487825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1100" spc="-300" dirty="0">
                <a:solidFill>
                  <a:srgbClr val="FFD23F"/>
                </a:solidFill>
                <a:latin typeface="Arial Black" panose="020B0A04020102020204" pitchFamily="34" charset="0"/>
              </a:rPr>
              <a:t>1</a:t>
            </a:r>
            <a:r>
              <a:rPr lang="en-US" altLang="ko-KR" sz="18000" spc="-300" dirty="0">
                <a:solidFill>
                  <a:srgbClr val="540D6E"/>
                </a:solidFill>
                <a:latin typeface="Arial Black" panose="020B0A04020102020204" pitchFamily="34" charset="0"/>
              </a:rPr>
              <a:t> lie</a:t>
            </a:r>
            <a:endParaRPr lang="ko-KR" altLang="en-US" sz="18000" spc="-300" dirty="0">
              <a:solidFill>
                <a:srgbClr val="540D6E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Pinocchio PNG">
            <a:extLst>
              <a:ext uri="{FF2B5EF4-FFF2-40B4-BE49-F238E27FC236}">
                <a16:creationId xmlns:a16="http://schemas.microsoft.com/office/drawing/2014/main" id="{DDFBD75E-1755-4066-ABEE-8FD74BCF5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261" y="2728923"/>
            <a:ext cx="3937518" cy="39375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5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A8453-E860-4DE4-967E-E890C33761DE}"/>
              </a:ext>
            </a:extLst>
          </p:cNvPr>
          <p:cNvSpPr txBox="1"/>
          <p:nvPr/>
        </p:nvSpPr>
        <p:spPr>
          <a:xfrm>
            <a:off x="690466" y="559837"/>
            <a:ext cx="60651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>
                <a:solidFill>
                  <a:srgbClr val="EE4266"/>
                </a:solidFill>
                <a:latin typeface="Arial Nova" panose="020B0504020202020204" pitchFamily="34" charset="0"/>
              </a:rPr>
              <a:t>Which is the lie?</a:t>
            </a:r>
            <a:endParaRPr lang="ko-KR" altLang="en-US" sz="6000" b="1" dirty="0">
              <a:solidFill>
                <a:srgbClr val="EE4266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0033B7-59DE-42C1-994C-27F4B6C81AA5}"/>
              </a:ext>
            </a:extLst>
          </p:cNvPr>
          <p:cNvSpPr txBox="1"/>
          <p:nvPr/>
        </p:nvSpPr>
        <p:spPr>
          <a:xfrm>
            <a:off x="1796617" y="1976604"/>
            <a:ext cx="859876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000" b="1" dirty="0">
                <a:solidFill>
                  <a:srgbClr val="3BCEAC"/>
                </a:solidFill>
                <a:latin typeface="Arial Nova" panose="020B0504020202020204" pitchFamily="34" charset="0"/>
              </a:rPr>
              <a:t>I am </a:t>
            </a:r>
            <a:r>
              <a:rPr lang="en-US" altLang="ko-KR" sz="8000" b="1" dirty="0">
                <a:solidFill>
                  <a:srgbClr val="FFD23F"/>
                </a:solidFill>
                <a:latin typeface="Arial Nova" panose="020B0504020202020204" pitchFamily="34" charset="0"/>
              </a:rPr>
              <a:t>50 years </a:t>
            </a:r>
            <a:r>
              <a:rPr lang="en-US" altLang="ko-KR" sz="8000" b="1" dirty="0">
                <a:solidFill>
                  <a:srgbClr val="3BCEAC"/>
                </a:solidFill>
                <a:latin typeface="Arial Nova" panose="020B0504020202020204" pitchFamily="34" charset="0"/>
              </a:rPr>
              <a:t>old.</a:t>
            </a:r>
            <a:endParaRPr lang="ko-KR" altLang="en-US" sz="8000" b="1" dirty="0">
              <a:solidFill>
                <a:srgbClr val="3BCEAC"/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BB1BF6-53E4-46D9-B8F7-623CFBDA46E5}"/>
              </a:ext>
            </a:extLst>
          </p:cNvPr>
          <p:cNvSpPr txBox="1"/>
          <p:nvPr/>
        </p:nvSpPr>
        <p:spPr>
          <a:xfrm>
            <a:off x="3152827" y="3411185"/>
            <a:ext cx="588635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000" b="1" dirty="0">
                <a:solidFill>
                  <a:srgbClr val="3BCEAC"/>
                </a:solidFill>
                <a:latin typeface="Arial Nova" panose="020B0504020202020204" pitchFamily="34" charset="0"/>
              </a:rPr>
              <a:t>I have a </a:t>
            </a:r>
            <a:r>
              <a:rPr lang="en-US" altLang="ko-KR" sz="8000" b="1" dirty="0">
                <a:solidFill>
                  <a:srgbClr val="FFD23F"/>
                </a:solidFill>
                <a:latin typeface="Arial Nova" panose="020B0504020202020204" pitchFamily="34" charset="0"/>
              </a:rPr>
              <a:t>car</a:t>
            </a:r>
            <a:r>
              <a:rPr lang="en-US" altLang="ko-KR" sz="8000" b="1" dirty="0">
                <a:solidFill>
                  <a:srgbClr val="3BCEAC"/>
                </a:solidFill>
                <a:latin typeface="Arial Nova" panose="020B0504020202020204" pitchFamily="34" charset="0"/>
              </a:rPr>
              <a:t>.</a:t>
            </a:r>
            <a:endParaRPr lang="ko-KR" altLang="en-US" sz="8000" b="1" dirty="0">
              <a:solidFill>
                <a:srgbClr val="3BCEAC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53823A-964F-4C06-9583-81DF4792C7FA}"/>
              </a:ext>
            </a:extLst>
          </p:cNvPr>
          <p:cNvSpPr txBox="1"/>
          <p:nvPr/>
        </p:nvSpPr>
        <p:spPr>
          <a:xfrm>
            <a:off x="2864447" y="4845767"/>
            <a:ext cx="6463116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000" b="1" dirty="0">
                <a:solidFill>
                  <a:srgbClr val="3BCEAC"/>
                </a:solidFill>
                <a:latin typeface="Arial Nova" panose="020B0504020202020204" pitchFamily="34" charset="0"/>
              </a:rPr>
              <a:t>I like </a:t>
            </a:r>
            <a:r>
              <a:rPr lang="en-US" altLang="ko-KR" sz="8000" b="1" dirty="0">
                <a:solidFill>
                  <a:srgbClr val="FFD23F"/>
                </a:solidFill>
                <a:latin typeface="Arial Nova" panose="020B0504020202020204" pitchFamily="34" charset="0"/>
              </a:rPr>
              <a:t>cycling</a:t>
            </a:r>
            <a:r>
              <a:rPr lang="en-US" altLang="ko-KR" sz="8000" b="1" dirty="0">
                <a:solidFill>
                  <a:srgbClr val="3BCEAC"/>
                </a:solidFill>
                <a:latin typeface="Arial Nova" panose="020B0504020202020204" pitchFamily="34" charset="0"/>
              </a:rPr>
              <a:t>.</a:t>
            </a:r>
            <a:endParaRPr lang="ko-KR" altLang="en-US" sz="8000" b="1" dirty="0">
              <a:solidFill>
                <a:srgbClr val="3BCEAC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033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8BEFAD4-95AB-491F-A443-B2EA8E5A555F}"/>
              </a:ext>
            </a:extLst>
          </p:cNvPr>
          <p:cNvSpPr txBox="1"/>
          <p:nvPr/>
        </p:nvSpPr>
        <p:spPr>
          <a:xfrm rot="18821025">
            <a:off x="9907399" y="5404098"/>
            <a:ext cx="22220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9818C6"/>
                </a:solidFill>
                <a:latin typeface="Arial Black" panose="020B0A04020102020204" pitchFamily="34" charset="0"/>
              </a:rPr>
              <a:t>ELLEN</a:t>
            </a:r>
            <a:endParaRPr lang="ko-KR" altLang="en-US" sz="4400" dirty="0">
              <a:solidFill>
                <a:srgbClr val="9818C6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7A8453-E860-4DE4-967E-E890C33761DE}"/>
              </a:ext>
            </a:extLst>
          </p:cNvPr>
          <p:cNvSpPr txBox="1"/>
          <p:nvPr/>
        </p:nvSpPr>
        <p:spPr>
          <a:xfrm>
            <a:off x="690466" y="559837"/>
            <a:ext cx="60651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>
                <a:solidFill>
                  <a:srgbClr val="EE4266"/>
                </a:solidFill>
                <a:latin typeface="Arial Nova" panose="020B0504020202020204" pitchFamily="34" charset="0"/>
              </a:rPr>
              <a:t>Which is the lie?</a:t>
            </a:r>
            <a:endParaRPr lang="ko-KR" altLang="en-US" sz="6000" b="1" dirty="0">
              <a:solidFill>
                <a:srgbClr val="EE4266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0033B7-59DE-42C1-994C-27F4B6C81AA5}"/>
              </a:ext>
            </a:extLst>
          </p:cNvPr>
          <p:cNvSpPr txBox="1"/>
          <p:nvPr/>
        </p:nvSpPr>
        <p:spPr>
          <a:xfrm>
            <a:off x="870414" y="4845767"/>
            <a:ext cx="10046918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000" b="1" dirty="0">
                <a:solidFill>
                  <a:srgbClr val="3BCEAC"/>
                </a:solidFill>
                <a:latin typeface="Arial Nova" panose="020B0504020202020204" pitchFamily="34" charset="0"/>
              </a:rPr>
              <a:t>I can </a:t>
            </a:r>
            <a:r>
              <a:rPr lang="en-US" altLang="ko-KR" sz="8000" b="1" dirty="0">
                <a:solidFill>
                  <a:srgbClr val="FFD23F"/>
                </a:solidFill>
                <a:latin typeface="Arial Nova" panose="020B0504020202020204" pitchFamily="34" charset="0"/>
              </a:rPr>
              <a:t>speak Spanish</a:t>
            </a:r>
            <a:r>
              <a:rPr lang="en-US" altLang="ko-KR" sz="8000" b="1" dirty="0">
                <a:solidFill>
                  <a:srgbClr val="3BCEAC"/>
                </a:solidFill>
                <a:latin typeface="Arial Nova" panose="020B0504020202020204" pitchFamily="34" charset="0"/>
              </a:rPr>
              <a:t>.</a:t>
            </a:r>
            <a:endParaRPr lang="ko-KR" altLang="en-US" sz="8000" b="1" dirty="0">
              <a:solidFill>
                <a:srgbClr val="3BCEAC"/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BB1BF6-53E4-46D9-B8F7-623CFBDA46E5}"/>
              </a:ext>
            </a:extLst>
          </p:cNvPr>
          <p:cNvSpPr txBox="1"/>
          <p:nvPr/>
        </p:nvSpPr>
        <p:spPr>
          <a:xfrm>
            <a:off x="35127" y="3518906"/>
            <a:ext cx="12121780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b="1" dirty="0">
                <a:solidFill>
                  <a:srgbClr val="3BCEAC"/>
                </a:solidFill>
                <a:latin typeface="Arial Nova" panose="020B0504020202020204" pitchFamily="34" charset="0"/>
              </a:rPr>
              <a:t>I </a:t>
            </a:r>
            <a:r>
              <a:rPr lang="en-US" altLang="ko-KR" sz="6600" b="1" dirty="0">
                <a:solidFill>
                  <a:srgbClr val="FFD23F"/>
                </a:solidFill>
                <a:latin typeface="Arial Nova" panose="020B0504020202020204" pitchFamily="34" charset="0"/>
              </a:rPr>
              <a:t>worked</a:t>
            </a:r>
            <a:r>
              <a:rPr lang="en-US" altLang="ko-KR" sz="6600" b="1" dirty="0">
                <a:solidFill>
                  <a:srgbClr val="3BCEAC"/>
                </a:solidFill>
                <a:latin typeface="Arial Nova" panose="020B0504020202020204" pitchFamily="34" charset="0"/>
              </a:rPr>
              <a:t> at a school </a:t>
            </a:r>
            <a:r>
              <a:rPr lang="en-US" altLang="ko-KR" sz="6600" b="1" dirty="0">
                <a:solidFill>
                  <a:srgbClr val="FFD23F"/>
                </a:solidFill>
                <a:latin typeface="Arial Nova" panose="020B0504020202020204" pitchFamily="34" charset="0"/>
              </a:rPr>
              <a:t>in Hawaii</a:t>
            </a:r>
            <a:r>
              <a:rPr lang="en-US" altLang="ko-KR" sz="6600" b="1" dirty="0">
                <a:solidFill>
                  <a:srgbClr val="3BCEAC"/>
                </a:solidFill>
                <a:latin typeface="Arial Nova" panose="020B0504020202020204" pitchFamily="34" charset="0"/>
              </a:rPr>
              <a:t>.</a:t>
            </a:r>
            <a:endParaRPr lang="ko-KR" altLang="en-US" sz="6600" b="1" dirty="0">
              <a:solidFill>
                <a:srgbClr val="3BCEAC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53823A-964F-4C06-9583-81DF4792C7FA}"/>
              </a:ext>
            </a:extLst>
          </p:cNvPr>
          <p:cNvSpPr txBox="1"/>
          <p:nvPr/>
        </p:nvSpPr>
        <p:spPr>
          <a:xfrm>
            <a:off x="3154300" y="1831623"/>
            <a:ext cx="5883405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000" b="1" dirty="0">
                <a:solidFill>
                  <a:srgbClr val="3BCEAC"/>
                </a:solidFill>
                <a:latin typeface="Arial Nova" panose="020B0504020202020204" pitchFamily="34" charset="0"/>
              </a:rPr>
              <a:t>I was </a:t>
            </a:r>
            <a:r>
              <a:rPr lang="en-US" altLang="ko-KR" sz="8000" b="1" dirty="0">
                <a:solidFill>
                  <a:srgbClr val="FFD23F"/>
                </a:solidFill>
                <a:latin typeface="Arial Nova" panose="020B0504020202020204" pitchFamily="34" charset="0"/>
              </a:rPr>
              <a:t>on TV</a:t>
            </a:r>
            <a:r>
              <a:rPr lang="en-US" altLang="ko-KR" sz="8000" b="1" dirty="0">
                <a:solidFill>
                  <a:srgbClr val="3BCEAC"/>
                </a:solidFill>
                <a:latin typeface="Arial Nova" panose="020B0504020202020204" pitchFamily="34" charset="0"/>
              </a:rPr>
              <a:t>.</a:t>
            </a:r>
            <a:endParaRPr lang="ko-KR" altLang="en-US" sz="8000" b="1" dirty="0">
              <a:solidFill>
                <a:srgbClr val="3BCEAC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74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8BEFAD4-95AB-491F-A443-B2EA8E5A555F}"/>
              </a:ext>
            </a:extLst>
          </p:cNvPr>
          <p:cNvSpPr txBox="1"/>
          <p:nvPr/>
        </p:nvSpPr>
        <p:spPr>
          <a:xfrm rot="18821025">
            <a:off x="10007683" y="5404098"/>
            <a:ext cx="20215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9818C6"/>
                </a:solidFill>
                <a:latin typeface="Arial Black" panose="020B0A04020102020204" pitchFamily="34" charset="0"/>
              </a:rPr>
              <a:t>Jenny</a:t>
            </a:r>
            <a:endParaRPr lang="ko-KR" altLang="en-US" sz="4400" dirty="0">
              <a:solidFill>
                <a:srgbClr val="9818C6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7A8453-E860-4DE4-967E-E890C33761DE}"/>
              </a:ext>
            </a:extLst>
          </p:cNvPr>
          <p:cNvSpPr txBox="1"/>
          <p:nvPr/>
        </p:nvSpPr>
        <p:spPr>
          <a:xfrm>
            <a:off x="690466" y="559837"/>
            <a:ext cx="60651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>
                <a:solidFill>
                  <a:srgbClr val="EE4266"/>
                </a:solidFill>
                <a:latin typeface="Arial Nova" panose="020B0504020202020204" pitchFamily="34" charset="0"/>
              </a:rPr>
              <a:t>Which is the lie?</a:t>
            </a:r>
            <a:endParaRPr lang="ko-KR" altLang="en-US" sz="6000" b="1" dirty="0">
              <a:solidFill>
                <a:srgbClr val="EE4266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0033B7-59DE-42C1-994C-27F4B6C81AA5}"/>
              </a:ext>
            </a:extLst>
          </p:cNvPr>
          <p:cNvSpPr txBox="1"/>
          <p:nvPr/>
        </p:nvSpPr>
        <p:spPr>
          <a:xfrm>
            <a:off x="1954720" y="4845767"/>
            <a:ext cx="7878311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000" b="1" dirty="0">
                <a:solidFill>
                  <a:srgbClr val="3BCEAC"/>
                </a:solidFill>
                <a:latin typeface="Arial Nova" panose="020B0504020202020204" pitchFamily="34" charset="0"/>
              </a:rPr>
              <a:t>I have </a:t>
            </a:r>
            <a:r>
              <a:rPr lang="en-US" altLang="ko-KR" sz="8000" b="1" dirty="0">
                <a:solidFill>
                  <a:srgbClr val="FFD23F"/>
                </a:solidFill>
                <a:latin typeface="Arial Nova" panose="020B0504020202020204" pitchFamily="34" charset="0"/>
              </a:rPr>
              <a:t>two sons</a:t>
            </a:r>
            <a:r>
              <a:rPr lang="en-US" altLang="ko-KR" sz="8000" b="1" dirty="0">
                <a:solidFill>
                  <a:srgbClr val="3BCEAC"/>
                </a:solidFill>
                <a:latin typeface="Arial Nova" panose="020B0504020202020204" pitchFamily="34" charset="0"/>
              </a:rPr>
              <a:t>.</a:t>
            </a:r>
            <a:endParaRPr lang="ko-KR" altLang="en-US" sz="8000" b="1" dirty="0">
              <a:solidFill>
                <a:srgbClr val="3BCEAC"/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BB1BF6-53E4-46D9-B8F7-623CFBDA46E5}"/>
              </a:ext>
            </a:extLst>
          </p:cNvPr>
          <p:cNvSpPr txBox="1"/>
          <p:nvPr/>
        </p:nvSpPr>
        <p:spPr>
          <a:xfrm>
            <a:off x="278085" y="3518906"/>
            <a:ext cx="11635878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b="1" dirty="0">
                <a:solidFill>
                  <a:srgbClr val="3BCEAC"/>
                </a:solidFill>
                <a:latin typeface="Arial Nova" panose="020B0504020202020204" pitchFamily="34" charset="0"/>
              </a:rPr>
              <a:t>My favorite </a:t>
            </a:r>
            <a:r>
              <a:rPr lang="en-US" altLang="ko-KR" sz="6600" b="1" dirty="0">
                <a:solidFill>
                  <a:srgbClr val="FFD23F"/>
                </a:solidFill>
                <a:latin typeface="Arial Nova" panose="020B0504020202020204" pitchFamily="34" charset="0"/>
              </a:rPr>
              <a:t>sport</a:t>
            </a:r>
            <a:r>
              <a:rPr lang="en-US" altLang="ko-KR" sz="6600" b="1" dirty="0">
                <a:solidFill>
                  <a:srgbClr val="3BCEAC"/>
                </a:solidFill>
                <a:latin typeface="Arial Nova" panose="020B0504020202020204" pitchFamily="34" charset="0"/>
              </a:rPr>
              <a:t> is </a:t>
            </a:r>
            <a:r>
              <a:rPr lang="en-US" altLang="ko-KR" sz="6600" b="1" dirty="0">
                <a:solidFill>
                  <a:srgbClr val="FFD23F"/>
                </a:solidFill>
                <a:latin typeface="Arial Nova" panose="020B0504020202020204" pitchFamily="34" charset="0"/>
              </a:rPr>
              <a:t>baseball</a:t>
            </a:r>
            <a:r>
              <a:rPr lang="en-US" altLang="ko-KR" sz="6600" b="1" dirty="0">
                <a:solidFill>
                  <a:srgbClr val="3BCEAC"/>
                </a:solidFill>
                <a:latin typeface="Arial Nova" panose="020B0504020202020204" pitchFamily="34" charset="0"/>
              </a:rPr>
              <a:t>.</a:t>
            </a:r>
            <a:endParaRPr lang="ko-KR" altLang="en-US" sz="6600" b="1" dirty="0">
              <a:solidFill>
                <a:srgbClr val="3BCEAC"/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53823A-964F-4C06-9583-81DF4792C7FA}"/>
              </a:ext>
            </a:extLst>
          </p:cNvPr>
          <p:cNvSpPr txBox="1"/>
          <p:nvPr/>
        </p:nvSpPr>
        <p:spPr>
          <a:xfrm>
            <a:off x="423685" y="1831623"/>
            <a:ext cx="11344644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000" b="1" dirty="0">
                <a:solidFill>
                  <a:srgbClr val="3BCEAC"/>
                </a:solidFill>
                <a:latin typeface="Arial Nova" panose="020B0504020202020204" pitchFamily="34" charset="0"/>
              </a:rPr>
              <a:t>I like to read </a:t>
            </a:r>
            <a:r>
              <a:rPr lang="en-US" altLang="ko-KR" sz="8000" b="1" dirty="0">
                <a:solidFill>
                  <a:srgbClr val="FFD23F"/>
                </a:solidFill>
                <a:latin typeface="Arial Nova" panose="020B0504020202020204" pitchFamily="34" charset="0"/>
              </a:rPr>
              <a:t>webtoons</a:t>
            </a:r>
            <a:r>
              <a:rPr lang="en-US" altLang="ko-KR" sz="8000" b="1" dirty="0">
                <a:solidFill>
                  <a:srgbClr val="3BCEAC"/>
                </a:solidFill>
                <a:latin typeface="Arial Nova" panose="020B0504020202020204" pitchFamily="34" charset="0"/>
              </a:rPr>
              <a:t>.</a:t>
            </a:r>
            <a:endParaRPr lang="ko-KR" altLang="en-US" sz="8000" b="1" dirty="0">
              <a:solidFill>
                <a:srgbClr val="3BCEAC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874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42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54FE8A-8FB9-4C5C-ADF1-2F8F949048F3}"/>
              </a:ext>
            </a:extLst>
          </p:cNvPr>
          <p:cNvSpPr txBox="1"/>
          <p:nvPr/>
        </p:nvSpPr>
        <p:spPr>
          <a:xfrm>
            <a:off x="295149" y="2228671"/>
            <a:ext cx="11601702" cy="24006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5000" b="1" dirty="0">
                <a:solidFill>
                  <a:srgbClr val="FFD23F"/>
                </a:solidFill>
                <a:latin typeface="Arial Rounded MT Bold" panose="020F0704030504030204" pitchFamily="34" charset="0"/>
              </a:rPr>
              <a:t>Introduction</a:t>
            </a:r>
            <a:endParaRPr lang="ko-KR" altLang="en-US" sz="15000" b="1" dirty="0">
              <a:solidFill>
                <a:srgbClr val="FFD23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7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0B6D4723-9324-4A6F-A556-79772DD5C6AB}"/>
              </a:ext>
            </a:extLst>
          </p:cNvPr>
          <p:cNvSpPr txBox="1">
            <a:spLocks/>
          </p:cNvSpPr>
          <p:nvPr/>
        </p:nvSpPr>
        <p:spPr>
          <a:xfrm>
            <a:off x="-494499" y="1678771"/>
            <a:ext cx="8284946" cy="4947201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My name </a:t>
            </a:r>
            <a:r>
              <a:rPr lang="en-US" sz="6000" dirty="0">
                <a:solidFill>
                  <a:srgbClr val="0EAD69"/>
                </a:solidFill>
                <a:latin typeface="Arial Nova" panose="020B0504020202020204" pitchFamily="34" charset="0"/>
              </a:rPr>
              <a:t>is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 </a:t>
            </a:r>
            <a:r>
              <a:rPr lang="en-US" sz="6000" b="1" dirty="0">
                <a:solidFill>
                  <a:srgbClr val="FFD23F"/>
                </a:solidFill>
                <a:latin typeface="Arial Nova" panose="020B0504020202020204" pitchFamily="34" charset="0"/>
              </a:rPr>
              <a:t>Tim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I’m </a:t>
            </a:r>
            <a:r>
              <a:rPr lang="en-US" sz="6000" b="1" dirty="0">
                <a:solidFill>
                  <a:srgbClr val="FFD23F"/>
                </a:solidFill>
                <a:latin typeface="Arial Nova" panose="020B0504020202020204" pitchFamily="34" charset="0"/>
              </a:rPr>
              <a:t>38 years 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old.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I live </a:t>
            </a:r>
            <a:r>
              <a:rPr lang="en-US" sz="6000" dirty="0">
                <a:solidFill>
                  <a:srgbClr val="0EAD69"/>
                </a:solidFill>
                <a:latin typeface="Arial Nova" panose="020B0504020202020204" pitchFamily="34" charset="0"/>
              </a:rPr>
              <a:t>in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 </a:t>
            </a:r>
            <a:r>
              <a:rPr lang="en-US" sz="6000" b="1" dirty="0" err="1">
                <a:solidFill>
                  <a:srgbClr val="FFD23F"/>
                </a:solidFill>
                <a:latin typeface="Arial Nova" panose="020B0504020202020204" pitchFamily="34" charset="0"/>
              </a:rPr>
              <a:t>Gongju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I go </a:t>
            </a:r>
            <a:r>
              <a:rPr lang="en-US" sz="6000" dirty="0">
                <a:solidFill>
                  <a:srgbClr val="0EAD69"/>
                </a:solidFill>
                <a:latin typeface="Arial Nova" panose="020B0504020202020204" pitchFamily="34" charset="0"/>
              </a:rPr>
              <a:t>to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 </a:t>
            </a:r>
            <a:r>
              <a:rPr lang="en-US" sz="6000" b="1" dirty="0">
                <a:solidFill>
                  <a:srgbClr val="FFD23F"/>
                </a:solidFill>
                <a:latin typeface="Arial Nova" panose="020B0504020202020204" pitchFamily="34" charset="0"/>
              </a:rPr>
              <a:t>COEILI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I’m </a:t>
            </a:r>
            <a:r>
              <a:rPr lang="en-US" sz="6000" dirty="0">
                <a:solidFill>
                  <a:srgbClr val="0EAD69"/>
                </a:solidFill>
                <a:latin typeface="Arial Nova" panose="020B0504020202020204" pitchFamily="34" charset="0"/>
              </a:rPr>
              <a:t>in 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grade </a:t>
            </a:r>
            <a:r>
              <a:rPr lang="en-US" sz="6000" b="1" dirty="0">
                <a:solidFill>
                  <a:srgbClr val="FFD23F"/>
                </a:solidFill>
                <a:latin typeface="Arial Nova" panose="020B0504020202020204" pitchFamily="34" charset="0"/>
              </a:rPr>
              <a:t>∞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ABB349-B802-4E63-BD5F-7CC1E0781936}"/>
              </a:ext>
            </a:extLst>
          </p:cNvPr>
          <p:cNvSpPr txBox="1"/>
          <p:nvPr/>
        </p:nvSpPr>
        <p:spPr>
          <a:xfrm>
            <a:off x="690466" y="559837"/>
            <a:ext cx="39095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>
                <a:solidFill>
                  <a:srgbClr val="EE4266"/>
                </a:solidFill>
                <a:latin typeface="Arial Nova" panose="020B0504020202020204" pitchFamily="34" charset="0"/>
              </a:rPr>
              <a:t>About me:</a:t>
            </a:r>
            <a:endParaRPr lang="ko-KR" altLang="en-US" sz="6000" b="1" dirty="0">
              <a:solidFill>
                <a:srgbClr val="EE4266"/>
              </a:solidFill>
              <a:latin typeface="Arial Nova" panose="020B0504020202020204" pitchFamily="34" charset="0"/>
            </a:endParaRPr>
          </a:p>
        </p:txBody>
      </p:sp>
      <p:pic>
        <p:nvPicPr>
          <p:cNvPr id="2050" name="Picture 2" descr="May be an image of Tim Schilstra and smiling">
            <a:extLst>
              <a:ext uri="{FF2B5EF4-FFF2-40B4-BE49-F238E27FC236}">
                <a16:creationId xmlns:a16="http://schemas.microsoft.com/office/drawing/2014/main" id="{301D265E-B67A-4645-B212-2736457D0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06" b="99306" l="10000" r="99792">
                        <a14:foregroundMark x1="32917" y1="88750" x2="39271" y2="93194"/>
                        <a14:foregroundMark x1="39271" y1="93194" x2="44792" y2="90972"/>
                        <a14:foregroundMark x1="44792" y1="90972" x2="52396" y2="77778"/>
                        <a14:foregroundMark x1="52396" y1="77778" x2="52396" y2="77361"/>
                        <a14:foregroundMark x1="49792" y1="32917" x2="46979" y2="40972"/>
                        <a14:foregroundMark x1="46979" y1="40972" x2="43021" y2="46806"/>
                        <a14:foregroundMark x1="43021" y1="46806" x2="42604" y2="52917"/>
                        <a14:foregroundMark x1="60417" y1="58472" x2="55417" y2="78333"/>
                        <a14:foregroundMark x1="55417" y1="78333" x2="59583" y2="84583"/>
                        <a14:foregroundMark x1="59583" y1="84583" x2="65104" y2="86389"/>
                        <a14:foregroundMark x1="65104" y1="86389" x2="69896" y2="91667"/>
                        <a14:foregroundMark x1="69896" y1="91667" x2="75833" y2="92361"/>
                        <a14:foregroundMark x1="75833" y1="92361" x2="85833" y2="78611"/>
                        <a14:foregroundMark x1="85833" y1="78611" x2="91563" y2="56667"/>
                        <a14:foregroundMark x1="91563" y1="56667" x2="88229" y2="48333"/>
                        <a14:foregroundMark x1="88229" y1="48333" x2="73021" y2="30972"/>
                        <a14:foregroundMark x1="61354" y1="35556" x2="78229" y2="71528"/>
                        <a14:foregroundMark x1="78229" y1="71528" x2="79792" y2="73194"/>
                        <a14:foregroundMark x1="56146" y1="2083" x2="51250" y2="4444"/>
                        <a14:foregroundMark x1="51250" y1="4444" x2="50938" y2="12917"/>
                        <a14:foregroundMark x1="50938" y1="12917" x2="54792" y2="24167"/>
                        <a14:foregroundMark x1="73542" y1="20694" x2="78854" y2="24444"/>
                        <a14:foregroundMark x1="78854" y1="24444" x2="82917" y2="29583"/>
                        <a14:foregroundMark x1="84375" y1="31528" x2="92500" y2="45556"/>
                        <a14:foregroundMark x1="92500" y1="45556" x2="98229" y2="77361"/>
                        <a14:foregroundMark x1="98229" y1="77361" x2="95729" y2="92500"/>
                        <a14:foregroundMark x1="95729" y1="92500" x2="95417" y2="93056"/>
                        <a14:foregroundMark x1="74375" y1="93472" x2="76875" y2="99306"/>
                        <a14:foregroundMark x1="91771" y1="85972" x2="99792" y2="94167"/>
                        <a14:backgroundMark x1="47396" y1="98611" x2="51458" y2="99444"/>
                        <a14:backgroundMark x1="30833" y1="98333" x2="26563" y2="9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863" y="0"/>
            <a:ext cx="9156834" cy="686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45911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8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xit" presetSubtype="8" accel="10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 p14:presetBounceEnd="3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7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8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xit" presetSubtype="8" accel="10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3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7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8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xit" presetSubtype="8" accel="10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grpId="0" nodeType="withEffect" p14:presetBounceEnd="3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37" dur="5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38" dur="5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xit" presetSubtype="8" accel="10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 p14:presetBounceEnd="3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47" dur="500" fill="hold"/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48" dur="500" fill="hold"/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uiExpand="1" build="p"/>
          <p:bldP spid="2" grpId="1" uiExpand="1" build="allAtOnce"/>
          <p:bldP spid="2" grpId="2" uiExpand="1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xit" presetSubtype="8" accel="10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xit" presetSubtype="8" accel="10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xit" presetSubtype="8" accel="10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xit" presetSubtype="8" accel="100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uiExpand="1" build="p"/>
          <p:bldP spid="2" grpId="1" uiExpand="1" build="allAtOnce"/>
          <p:bldP spid="2" grpId="2" uiExpand="1" build="allAtOnce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0B6D4723-9324-4A6F-A556-79772DD5C6AB}"/>
              </a:ext>
            </a:extLst>
          </p:cNvPr>
          <p:cNvSpPr txBox="1">
            <a:spLocks/>
          </p:cNvSpPr>
          <p:nvPr/>
        </p:nvSpPr>
        <p:spPr>
          <a:xfrm>
            <a:off x="117446" y="1575500"/>
            <a:ext cx="11957108" cy="4947201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My name </a:t>
            </a:r>
            <a:r>
              <a:rPr lang="en-US" sz="6000" dirty="0">
                <a:solidFill>
                  <a:srgbClr val="0EAD69"/>
                </a:solidFill>
                <a:latin typeface="Arial Nova" panose="020B0504020202020204" pitchFamily="34" charset="0"/>
              </a:rPr>
              <a:t>is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 </a:t>
            </a:r>
            <a:r>
              <a:rPr lang="en-US" sz="6000" b="1" dirty="0">
                <a:solidFill>
                  <a:srgbClr val="FFD23F"/>
                </a:solidFill>
                <a:latin typeface="Arial Nova" panose="020B0504020202020204" pitchFamily="34" charset="0"/>
              </a:rPr>
              <a:t>________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I’m </a:t>
            </a:r>
            <a:r>
              <a:rPr lang="en-US" sz="6000" b="1" dirty="0">
                <a:solidFill>
                  <a:srgbClr val="FFD23F"/>
                </a:solidFill>
                <a:latin typeface="Arial Nova" panose="020B0504020202020204" pitchFamily="34" charset="0"/>
              </a:rPr>
              <a:t>____ years 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old.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I live </a:t>
            </a:r>
            <a:r>
              <a:rPr lang="en-US" sz="6000" dirty="0">
                <a:solidFill>
                  <a:srgbClr val="0EAD69"/>
                </a:solidFill>
                <a:latin typeface="Arial Nova" panose="020B0504020202020204" pitchFamily="34" charset="0"/>
              </a:rPr>
              <a:t>in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 </a:t>
            </a:r>
            <a:r>
              <a:rPr lang="en-US" sz="6000" b="1" dirty="0">
                <a:solidFill>
                  <a:srgbClr val="FFD23F"/>
                </a:solidFill>
                <a:latin typeface="Arial Nova" panose="020B0504020202020204" pitchFamily="34" charset="0"/>
              </a:rPr>
              <a:t>_________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dirty="0">
                <a:solidFill>
                  <a:srgbClr val="3BCEAC"/>
                </a:solidFill>
                <a:latin typeface="Arial Nova" panose="020B0504020202020204" pitchFamily="34" charset="0"/>
              </a:rPr>
              <a:t>I go </a:t>
            </a:r>
            <a:r>
              <a:rPr lang="en-US" sz="5400" dirty="0">
                <a:solidFill>
                  <a:srgbClr val="0EAD69"/>
                </a:solidFill>
                <a:latin typeface="Arial Nova" panose="020B0504020202020204" pitchFamily="34" charset="0"/>
              </a:rPr>
              <a:t>to</a:t>
            </a:r>
            <a:r>
              <a:rPr lang="en-US" sz="5400" dirty="0">
                <a:solidFill>
                  <a:srgbClr val="3BCEAC"/>
                </a:solidFill>
                <a:latin typeface="Arial Nova" panose="020B0504020202020204" pitchFamily="34" charset="0"/>
              </a:rPr>
              <a:t> </a:t>
            </a:r>
            <a:r>
              <a:rPr lang="en-US" sz="5400" b="1" dirty="0">
                <a:solidFill>
                  <a:srgbClr val="FFD23F"/>
                </a:solidFill>
                <a:latin typeface="Arial Nova" panose="020B0504020202020204" pitchFamily="34" charset="0"/>
              </a:rPr>
              <a:t>_________</a:t>
            </a:r>
            <a:r>
              <a:rPr lang="en-US" sz="5400" dirty="0">
                <a:solidFill>
                  <a:srgbClr val="3BCEAC"/>
                </a:solidFill>
                <a:latin typeface="Arial Nova" panose="020B0504020202020204" pitchFamily="34" charset="0"/>
              </a:rPr>
              <a:t> Elementary School.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I’m </a:t>
            </a:r>
            <a:r>
              <a:rPr lang="en-US" sz="6000" dirty="0">
                <a:solidFill>
                  <a:srgbClr val="0EAD69"/>
                </a:solidFill>
                <a:latin typeface="Arial Nova" panose="020B0504020202020204" pitchFamily="34" charset="0"/>
              </a:rPr>
              <a:t>in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 grade </a:t>
            </a:r>
            <a:r>
              <a:rPr lang="en-US" altLang="ko-KR" sz="6000" b="1" dirty="0">
                <a:solidFill>
                  <a:srgbClr val="FFD23F"/>
                </a:solidFill>
                <a:latin typeface="Arial Nova" panose="020B0504020202020204" pitchFamily="34" charset="0"/>
              </a:rPr>
              <a:t>____</a:t>
            </a:r>
            <a:r>
              <a:rPr lang="en-US" sz="6000" dirty="0">
                <a:solidFill>
                  <a:srgbClr val="3BCEAC"/>
                </a:solidFill>
                <a:latin typeface="Arial Nova" panose="020B05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ABB349-B802-4E63-BD5F-7CC1E0781936}"/>
              </a:ext>
            </a:extLst>
          </p:cNvPr>
          <p:cNvSpPr txBox="1"/>
          <p:nvPr/>
        </p:nvSpPr>
        <p:spPr>
          <a:xfrm>
            <a:off x="690466" y="559837"/>
            <a:ext cx="39095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>
                <a:solidFill>
                  <a:srgbClr val="EE4266"/>
                </a:solidFill>
                <a:latin typeface="Arial Nova" panose="020B0504020202020204" pitchFamily="34" charset="0"/>
              </a:rPr>
              <a:t>About me:</a:t>
            </a:r>
            <a:endParaRPr lang="ko-KR" altLang="en-US" sz="6000" b="1" dirty="0">
              <a:solidFill>
                <a:srgbClr val="EE4266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53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42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54FE8A-8FB9-4C5C-ADF1-2F8F949048F3}"/>
              </a:ext>
            </a:extLst>
          </p:cNvPr>
          <p:cNvSpPr txBox="1"/>
          <p:nvPr/>
        </p:nvSpPr>
        <p:spPr>
          <a:xfrm>
            <a:off x="660733" y="566678"/>
            <a:ext cx="10870541" cy="57246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1600" b="1" dirty="0">
                <a:solidFill>
                  <a:srgbClr val="540D6E"/>
                </a:solidFill>
                <a:latin typeface="Arial Rounded MT Bold" panose="020F0704030504030204" pitchFamily="34" charset="0"/>
              </a:rPr>
              <a:t>F</a:t>
            </a:r>
            <a:r>
              <a:rPr lang="en-US" altLang="ko-KR" sz="18000" b="1" dirty="0">
                <a:solidFill>
                  <a:srgbClr val="540D6E"/>
                </a:solidFill>
                <a:latin typeface="Arial Rounded MT Bold" panose="020F0704030504030204" pitchFamily="34" charset="0"/>
              </a:rPr>
              <a:t>avorites</a:t>
            </a:r>
            <a:endParaRPr lang="en-US" altLang="ko-KR" sz="15000" b="1" dirty="0">
              <a:solidFill>
                <a:srgbClr val="540D6E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altLang="ko-KR" sz="15000" b="1" dirty="0">
                <a:solidFill>
                  <a:srgbClr val="FFD23F"/>
                </a:solidFill>
                <a:latin typeface="Arial Rounded MT Bold" panose="020F0704030504030204" pitchFamily="34" charset="0"/>
              </a:rPr>
              <a:t>BINGO</a:t>
            </a:r>
            <a:endParaRPr lang="ko-KR" altLang="en-US" sz="15000" b="1" dirty="0">
              <a:solidFill>
                <a:srgbClr val="FFD23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40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195</Words>
  <Application>Microsoft Office PowerPoint</Application>
  <PresentationFormat>Widescreen</PresentationFormat>
  <Paragraphs>48</Paragraphs>
  <Slides>14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맑은 고딕</vt:lpstr>
      <vt:lpstr>Arial Black</vt:lpstr>
      <vt:lpstr>Arial Rounded MT Bold</vt:lpstr>
      <vt:lpstr>Arial Nova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21</cp:revision>
  <dcterms:created xsi:type="dcterms:W3CDTF">2021-03-08T00:48:40Z</dcterms:created>
  <dcterms:modified xsi:type="dcterms:W3CDTF">2021-05-09T03:29:27Z</dcterms:modified>
</cp:coreProperties>
</file>