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58" r:id="rId4"/>
    <p:sldId id="259" r:id="rId5"/>
    <p:sldId id="272" r:id="rId6"/>
    <p:sldId id="276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251A"/>
    <a:srgbClr val="FAF3DD"/>
    <a:srgbClr val="FFA69E"/>
    <a:srgbClr val="5E6472"/>
    <a:srgbClr val="242427"/>
    <a:srgbClr val="9FE3FA"/>
    <a:srgbClr val="AED9E0"/>
    <a:srgbClr val="B8F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8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CA7F-536C-4C44-B0C2-2312B084C679}" type="datetimeFigureOut">
              <a:rPr lang="ko-KR" altLang="en-US" smtClean="0"/>
              <a:t>2020-10-06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ADDF-9431-49FB-A745-1998546661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5178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CA7F-536C-4C44-B0C2-2312B084C679}" type="datetimeFigureOut">
              <a:rPr lang="ko-KR" altLang="en-US" smtClean="0"/>
              <a:t>2020-10-06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ADDF-9431-49FB-A745-1998546661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027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CA7F-536C-4C44-B0C2-2312B084C679}" type="datetimeFigureOut">
              <a:rPr lang="ko-KR" altLang="en-US" smtClean="0"/>
              <a:t>2020-10-06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ADDF-9431-49FB-A745-1998546661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6316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CA7F-536C-4C44-B0C2-2312B084C679}" type="datetimeFigureOut">
              <a:rPr lang="ko-KR" altLang="en-US" smtClean="0"/>
              <a:t>2020-10-06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ADDF-9431-49FB-A745-1998546661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065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CA7F-536C-4C44-B0C2-2312B084C679}" type="datetimeFigureOut">
              <a:rPr lang="ko-KR" altLang="en-US" smtClean="0"/>
              <a:t>2020-10-06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ADDF-9431-49FB-A745-1998546661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6395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CA7F-536C-4C44-B0C2-2312B084C679}" type="datetimeFigureOut">
              <a:rPr lang="ko-KR" altLang="en-US" smtClean="0"/>
              <a:t>2020-10-06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ADDF-9431-49FB-A745-1998546661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7904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CA7F-536C-4C44-B0C2-2312B084C679}" type="datetimeFigureOut">
              <a:rPr lang="ko-KR" altLang="en-US" smtClean="0"/>
              <a:t>2020-10-06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ADDF-9431-49FB-A745-1998546661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7083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CA7F-536C-4C44-B0C2-2312B084C679}" type="datetimeFigureOut">
              <a:rPr lang="ko-KR" altLang="en-US" smtClean="0"/>
              <a:t>2020-10-06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ADDF-9431-49FB-A745-1998546661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2631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CA7F-536C-4C44-B0C2-2312B084C679}" type="datetimeFigureOut">
              <a:rPr lang="ko-KR" altLang="en-US" smtClean="0"/>
              <a:t>2020-10-06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ADDF-9431-49FB-A745-1998546661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0941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CA7F-536C-4C44-B0C2-2312B084C679}" type="datetimeFigureOut">
              <a:rPr lang="ko-KR" altLang="en-US" smtClean="0"/>
              <a:t>2020-10-06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ADDF-9431-49FB-A745-1998546661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4277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CA7F-536C-4C44-B0C2-2312B084C679}" type="datetimeFigureOut">
              <a:rPr lang="ko-KR" altLang="en-US" smtClean="0"/>
              <a:t>2020-10-06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ADDF-9431-49FB-A745-1998546661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452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6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3CA7F-536C-4C44-B0C2-2312B084C679}" type="datetimeFigureOut">
              <a:rPr lang="ko-KR" altLang="en-US" smtClean="0"/>
              <a:t>2020-10-06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8ADDF-9431-49FB-A745-1998546661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5431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B38B6C-BECB-4286-92F6-D32E974625E4}"/>
              </a:ext>
            </a:extLst>
          </p:cNvPr>
          <p:cNvSpPr txBox="1"/>
          <p:nvPr/>
        </p:nvSpPr>
        <p:spPr>
          <a:xfrm>
            <a:off x="6189044" y="1800440"/>
            <a:ext cx="5232523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0000500000000000000" pitchFamily="2" charset="0"/>
              </a:rPr>
              <a:t>FAMILY </a:t>
            </a:r>
          </a:p>
          <a:p>
            <a:r>
              <a:rPr lang="en-US" altLang="ko-KR" sz="166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0000500000000000000" pitchFamily="2" charset="0"/>
              </a:rPr>
              <a:t>TREES</a:t>
            </a:r>
            <a:endParaRPr lang="ko-KR" altLang="en-US" sz="16600" dirty="0">
              <a:solidFill>
                <a:srgbClr val="FAF3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EDBB5B-454B-43B1-B860-7F742CC6A3DD}"/>
              </a:ext>
            </a:extLst>
          </p:cNvPr>
          <p:cNvSpPr/>
          <p:nvPr/>
        </p:nvSpPr>
        <p:spPr>
          <a:xfrm>
            <a:off x="5784783" y="2030931"/>
            <a:ext cx="144379" cy="4466122"/>
          </a:xfrm>
          <a:prstGeom prst="rect">
            <a:avLst/>
          </a:prstGeom>
          <a:solidFill>
            <a:srgbClr val="5E6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EB996D-908F-4E4A-A5A0-111908DD84B4}"/>
              </a:ext>
            </a:extLst>
          </p:cNvPr>
          <p:cNvSpPr/>
          <p:nvPr/>
        </p:nvSpPr>
        <p:spPr>
          <a:xfrm>
            <a:off x="-1799924" y="2030931"/>
            <a:ext cx="7584707" cy="4466122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26" name="Picture 2" descr="tree png image">
            <a:extLst>
              <a:ext uri="{FF2B5EF4-FFF2-40B4-BE49-F238E27FC236}">
                <a16:creationId xmlns:a16="http://schemas.microsoft.com/office/drawing/2014/main" id="{458202C0-4F4A-4070-98C6-7D5DE4828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93" y="625127"/>
            <a:ext cx="3710907" cy="6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4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62862" y="4540756"/>
            <a:ext cx="4280963" cy="97045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Amanda</a:t>
            </a:r>
            <a:r>
              <a:rPr lang="en-US" sz="6600" dirty="0"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16386" name="Picture 2" descr="https://scontent-icn1-1.xx.fbcdn.net/hphotos-xtp1/v/t1.0-9/12108164_10101380943685807_4877405910797153473_n.jpg?oh=966ef47a99ec77fa1cda7d056909bd75&amp;oe=575FB1F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5526" cy="684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525545"/>
      </p:ext>
    </p:extLst>
  </p:cSld>
  <p:clrMapOvr>
    <a:masterClrMapping/>
  </p:clrMapOvr>
  <p:transition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134709" y="2412302"/>
            <a:ext cx="3027872" cy="2045516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Melissa</a:t>
            </a:r>
            <a:r>
              <a:rPr lang="en-US" sz="7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 </a:t>
            </a:r>
            <a:br>
              <a:rPr lang="en-US" sz="7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and</a:t>
            </a:r>
            <a:r>
              <a:rPr lang="en-US" sz="7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 </a:t>
            </a:r>
            <a:br>
              <a:rPr lang="en-US" sz="7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7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Bob</a:t>
            </a:r>
            <a:r>
              <a:rPr lang="en-US" sz="7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12290" name="Picture 2" descr="https://scontent-icn1-1.xx.fbcdn.net/hphotos-xfl1/v/t1.0-9/12806248_10153577928949087_640018400412549100_n.jpg?oh=85e2585cf6ba6f895434e6faa59e491e&amp;oe=57582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7514" y="0"/>
            <a:ext cx="9160157" cy="687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289204"/>
      </p:ext>
    </p:extLst>
  </p:cSld>
  <p:clrMapOvr>
    <a:masterClrMapping/>
  </p:clrMapOvr>
  <p:transition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325461" y="2293769"/>
            <a:ext cx="3436320" cy="2045516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Benjamin</a:t>
            </a:r>
            <a:br>
              <a:rPr lang="en-US" sz="6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6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Lydia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931" y="0"/>
            <a:ext cx="5122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0164"/>
      </p:ext>
    </p:extLst>
  </p:cSld>
  <p:clrMapOvr>
    <a:masterClrMapping/>
  </p:clrMapOvr>
  <p:transition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ssn1-1.xx.fbcdn.net/v/t1.0-9/96013915_10103376430534167_6396453222944342016_n.jpg?_nc_cat=109&amp;_nc_sid=e3f864&amp;_nc_eui2=AeFezVjkKuaqoJpHjk5qQi__Ee5fjaUxCucR7l-NpTEK58_Ar-RY8Y7TX5fOmxpPDXA&amp;_nc_ohc=5LRYXBkoODYAX-89CqL&amp;_nc_ht=scontent-ssn1-1.xx&amp;oh=dede58a7d2b4cfe30e4be47ea767e3b9&amp;oe=5F04BC5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5" b="1805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257058"/>
      </p:ext>
    </p:extLst>
  </p:cSld>
  <p:clrMapOvr>
    <a:masterClrMapping/>
  </p:clrMapOvr>
  <p:transition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25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Displaying family_growth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-22028"/>
            <a:ext cx="8602134" cy="688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72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D67AFDCC-5071-4018-8934-E46259C0F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182" y="71942"/>
            <a:ext cx="12543182" cy="678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43A79BD-D687-43C2-A840-94FCE59763D3}"/>
              </a:ext>
            </a:extLst>
          </p:cNvPr>
          <p:cNvSpPr/>
          <p:nvPr/>
        </p:nvSpPr>
        <p:spPr>
          <a:xfrm>
            <a:off x="2179057" y="2974226"/>
            <a:ext cx="310896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DAC894-8EB4-475E-A163-7A608B3A1AE3}"/>
              </a:ext>
            </a:extLst>
          </p:cNvPr>
          <p:cNvSpPr/>
          <p:nvPr/>
        </p:nvSpPr>
        <p:spPr>
          <a:xfrm>
            <a:off x="6268616" y="2963651"/>
            <a:ext cx="210312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199A98-3339-4842-A906-E21F5CEA3032}"/>
              </a:ext>
            </a:extLst>
          </p:cNvPr>
          <p:cNvSpPr/>
          <p:nvPr/>
        </p:nvSpPr>
        <p:spPr>
          <a:xfrm>
            <a:off x="5331255" y="4244708"/>
            <a:ext cx="91440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1380E2-49B7-432F-A729-93D44EAF5E1E}"/>
              </a:ext>
            </a:extLst>
          </p:cNvPr>
          <p:cNvSpPr/>
          <p:nvPr/>
        </p:nvSpPr>
        <p:spPr>
          <a:xfrm>
            <a:off x="6885156" y="1858906"/>
            <a:ext cx="64008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6F117D8-AB75-4A49-A54A-AAA17567D477}"/>
              </a:ext>
            </a:extLst>
          </p:cNvPr>
          <p:cNvSpPr/>
          <p:nvPr/>
        </p:nvSpPr>
        <p:spPr>
          <a:xfrm>
            <a:off x="4363574" y="1816918"/>
            <a:ext cx="64008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39687A-5529-4366-AAE5-69AAB3F6C242}"/>
              </a:ext>
            </a:extLst>
          </p:cNvPr>
          <p:cNvSpPr/>
          <p:nvPr/>
        </p:nvSpPr>
        <p:spPr>
          <a:xfrm rot="5400000">
            <a:off x="4131241" y="2369291"/>
            <a:ext cx="118872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v</a:t>
            </a:r>
            <a:endParaRPr lang="ko-KR" alt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2E3743-0E7F-4432-A823-665B5D05C6AA}"/>
              </a:ext>
            </a:extLst>
          </p:cNvPr>
          <p:cNvSpPr/>
          <p:nvPr/>
        </p:nvSpPr>
        <p:spPr>
          <a:xfrm rot="5400000">
            <a:off x="6652823" y="2401339"/>
            <a:ext cx="118872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5C99E23-E65A-4F52-8A48-0EA96F81E601}"/>
              </a:ext>
            </a:extLst>
          </p:cNvPr>
          <p:cNvSpPr/>
          <p:nvPr/>
        </p:nvSpPr>
        <p:spPr>
          <a:xfrm rot="5400000">
            <a:off x="5192621" y="4902140"/>
            <a:ext cx="137160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E1EA0F4-7F23-4B53-9E38-29676D03A8BA}"/>
              </a:ext>
            </a:extLst>
          </p:cNvPr>
          <p:cNvSpPr/>
          <p:nvPr/>
        </p:nvSpPr>
        <p:spPr>
          <a:xfrm rot="5400000">
            <a:off x="8090643" y="4336157"/>
            <a:ext cx="118872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89D351-08C4-44CB-9F5E-A6B2CC8EB0DA}"/>
              </a:ext>
            </a:extLst>
          </p:cNvPr>
          <p:cNvSpPr/>
          <p:nvPr/>
        </p:nvSpPr>
        <p:spPr>
          <a:xfrm>
            <a:off x="8371736" y="3783784"/>
            <a:ext cx="64008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5D5CE9-E1DA-4DC8-8635-25EB00EE9F80}"/>
              </a:ext>
            </a:extLst>
          </p:cNvPr>
          <p:cNvSpPr/>
          <p:nvPr/>
        </p:nvSpPr>
        <p:spPr>
          <a:xfrm>
            <a:off x="1699190" y="3986184"/>
            <a:ext cx="64008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9681698-9A63-4568-9440-31492046C750}"/>
              </a:ext>
            </a:extLst>
          </p:cNvPr>
          <p:cNvSpPr/>
          <p:nvPr/>
        </p:nvSpPr>
        <p:spPr>
          <a:xfrm rot="5400000">
            <a:off x="8113274" y="3160839"/>
            <a:ext cx="45720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EF477B8-280E-4A86-B8AF-32A8F4FE3D95}"/>
              </a:ext>
            </a:extLst>
          </p:cNvPr>
          <p:cNvSpPr/>
          <p:nvPr/>
        </p:nvSpPr>
        <p:spPr>
          <a:xfrm rot="5400000">
            <a:off x="6073969" y="3165095"/>
            <a:ext cx="45720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D9D52CE-AF0A-419C-8F71-8F74EDC6E6A0}"/>
              </a:ext>
            </a:extLst>
          </p:cNvPr>
          <p:cNvSpPr/>
          <p:nvPr/>
        </p:nvSpPr>
        <p:spPr>
          <a:xfrm rot="5400000">
            <a:off x="5047100" y="3160839"/>
            <a:ext cx="45720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73FBB72-3737-4D12-8F2E-7762CC11E956}"/>
              </a:ext>
            </a:extLst>
          </p:cNvPr>
          <p:cNvSpPr/>
          <p:nvPr/>
        </p:nvSpPr>
        <p:spPr>
          <a:xfrm rot="5400000">
            <a:off x="3400595" y="3160839"/>
            <a:ext cx="45720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E8D4B11-B6EE-407B-AD5B-2FBC8A772715}"/>
              </a:ext>
            </a:extLst>
          </p:cNvPr>
          <p:cNvSpPr/>
          <p:nvPr/>
        </p:nvSpPr>
        <p:spPr>
          <a:xfrm rot="5400000">
            <a:off x="1987378" y="3160839"/>
            <a:ext cx="45720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dad" descr="Pin on Celebrities, Characters and People">
            <a:extLst>
              <a:ext uri="{FF2B5EF4-FFF2-40B4-BE49-F238E27FC236}">
                <a16:creationId xmlns:a16="http://schemas.microsoft.com/office/drawing/2014/main" id="{42B782C8-7301-4391-9BC3-BE9C81FBA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9" b="36170" l="3546" r="31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4" t="6829" r="70742" b="63361"/>
          <a:stretch/>
        </p:blipFill>
        <p:spPr bwMode="auto">
          <a:xfrm>
            <a:off x="4513614" y="3061532"/>
            <a:ext cx="1451716" cy="1875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om" descr="Pin on Celebrities, Characters and People">
            <a:extLst>
              <a:ext uri="{FF2B5EF4-FFF2-40B4-BE49-F238E27FC236}">
                <a16:creationId xmlns:a16="http://schemas.microsoft.com/office/drawing/2014/main" id="{E55709E4-B82A-408E-8939-08CAB5971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1" b="37107" l="27561" r="50601">
                        <a14:foregroundMark x1="33167" y1="33333" x2="33167" y2="33333"/>
                        <a14:foregroundMark x1="35500" y1="34500" x2="35500" y2="34500"/>
                        <a14:foregroundMark x1="39000" y1="34833" x2="39000" y2="34833"/>
                        <a14:foregroundMark x1="40333" y1="34833" x2="40333" y2="34833"/>
                        <a14:foregroundMark x1="38167" y1="34500" x2="38167" y2="34500"/>
                        <a14:foregroundMark x1="37500" y1="35000" x2="37500" y2="35000"/>
                        <a14:foregroundMark x1="33167" y1="34333" x2="33167" y2="34333"/>
                        <a14:foregroundMark x1="32500" y1="32667" x2="32500" y2="32667"/>
                        <a14:foregroundMark x1="32833" y1="30833" x2="33167" y2="3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81" t="5831" r="50361" b="64358"/>
          <a:stretch/>
        </p:blipFill>
        <p:spPr bwMode="auto">
          <a:xfrm>
            <a:off x="5730999" y="3016214"/>
            <a:ext cx="1368911" cy="1875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rother" descr="Pin on Celebrities, Characters and People">
            <a:extLst>
              <a:ext uri="{FF2B5EF4-FFF2-40B4-BE49-F238E27FC236}">
                <a16:creationId xmlns:a16="http://schemas.microsoft.com/office/drawing/2014/main" id="{5823043C-1DED-4A67-9F67-AE327DE05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70" b="33604" l="50769" r="735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86" t="7432" r="27456" b="65931"/>
          <a:stretch/>
        </p:blipFill>
        <p:spPr bwMode="auto">
          <a:xfrm>
            <a:off x="5491734" y="5502560"/>
            <a:ext cx="947191" cy="1159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oms mom" descr="Pin on Celebrities, Characters and People">
            <a:extLst>
              <a:ext uri="{FF2B5EF4-FFF2-40B4-BE49-F238E27FC236}">
                <a16:creationId xmlns:a16="http://schemas.microsoft.com/office/drawing/2014/main" id="{0174EC20-0E43-4D80-8B0E-4937BC22F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398" b="91423" l="11358" r="31434">
                        <a14:foregroundMark x1="14000" y1="70000" x2="14000" y2="70000"/>
                        <a14:foregroundMark x1="13500" y1="69000" x2="13500" y2="69000"/>
                        <a14:foregroundMark x1="28167" y1="69667" x2="28167" y2="69667"/>
                        <a14:foregroundMark x1="18833" y1="90333" x2="18833" y2="90333"/>
                        <a14:foregroundMark x1="21333" y1="90667" x2="21333" y2="9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63600" r="69980" b="7432"/>
          <a:stretch/>
        </p:blipFill>
        <p:spPr bwMode="auto">
          <a:xfrm>
            <a:off x="6320742" y="807380"/>
            <a:ext cx="1095023" cy="1822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dads mom" descr="Pin on Celebrities, Characters and People">
            <a:extLst>
              <a:ext uri="{FF2B5EF4-FFF2-40B4-BE49-F238E27FC236}">
                <a16:creationId xmlns:a16="http://schemas.microsoft.com/office/drawing/2014/main" id="{1156DDE4-1761-4B35-AE54-02DEB5C76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398" b="91423" l="11358" r="31434">
                        <a14:foregroundMark x1="14000" y1="70000" x2="14000" y2="70000"/>
                        <a14:foregroundMark x1="13500" y1="69000" x2="13500" y2="69000"/>
                        <a14:foregroundMark x1="28167" y1="69667" x2="28167" y2="69667"/>
                        <a14:foregroundMark x1="18833" y1="90333" x2="18833" y2="90333"/>
                        <a14:foregroundMark x1="21333" y1="90667" x2="21333" y2="9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63600" r="69980" b="7432"/>
          <a:stretch/>
        </p:blipFill>
        <p:spPr bwMode="auto">
          <a:xfrm>
            <a:off x="3797982" y="837868"/>
            <a:ext cx="1095023" cy="1822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dads dad" descr="Pin on Celebrities, Characters and People">
            <a:extLst>
              <a:ext uri="{FF2B5EF4-FFF2-40B4-BE49-F238E27FC236}">
                <a16:creationId xmlns:a16="http://schemas.microsoft.com/office/drawing/2014/main" id="{1644F172-931B-4793-81E4-35C3CD0A2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027" b="90782" l="31906" r="533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67" t="61747" r="48985" b="8902"/>
          <a:stretch/>
        </p:blipFill>
        <p:spPr bwMode="auto">
          <a:xfrm>
            <a:off x="4549239" y="768435"/>
            <a:ext cx="1116608" cy="1846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dads sister" descr="Pin on Celebrities, Characters and People">
            <a:extLst>
              <a:ext uri="{FF2B5EF4-FFF2-40B4-BE49-F238E27FC236}">
                <a16:creationId xmlns:a16="http://schemas.microsoft.com/office/drawing/2014/main" id="{88907666-B66C-439A-A72B-21D00E0BF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67" b="89667" l="53000" r="77500">
                        <a14:foregroundMark x1="65833" y1="89667" x2="65833" y2="8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97" t="62030" r="26754" b="8901"/>
          <a:stretch/>
        </p:blipFill>
        <p:spPr bwMode="auto">
          <a:xfrm>
            <a:off x="3212223" y="3166758"/>
            <a:ext cx="880176" cy="140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dads brother" descr="Pin on Celebrities, Characters and People">
            <a:extLst>
              <a:ext uri="{FF2B5EF4-FFF2-40B4-BE49-F238E27FC236}">
                <a16:creationId xmlns:a16="http://schemas.microsoft.com/office/drawing/2014/main" id="{45C01356-CA8C-4019-9926-905620C68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333" b="91000" l="66667" r="90667">
                        <a14:foregroundMark x1="75833" y1="84333" x2="75833" y2="84333"/>
                        <a14:foregroundMark x1="75333" y1="83833" x2="75333" y2="83833"/>
                        <a14:foregroundMark x1="83333" y1="84500" x2="83500" y2="83167"/>
                        <a14:foregroundMark x1="83000" y1="70833" x2="81833" y2="71500"/>
                        <a14:foregroundMark x1="79833" y1="73500" x2="79833" y2="73500"/>
                        <a14:foregroundMark x1="77833" y1="63333" x2="77833" y2="63333"/>
                        <a14:foregroundMark x1="75667" y1="71500" x2="81000" y2="6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59" t="62030" r="13894" b="8901"/>
          <a:stretch/>
        </p:blipFill>
        <p:spPr bwMode="auto">
          <a:xfrm>
            <a:off x="1308001" y="3166758"/>
            <a:ext cx="749908" cy="140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moms sister" descr="Pin on Celebrities, Characters and People">
            <a:extLst>
              <a:ext uri="{FF2B5EF4-FFF2-40B4-BE49-F238E27FC236}">
                <a16:creationId xmlns:a16="http://schemas.microsoft.com/office/drawing/2014/main" id="{74ADABC5-692D-4F52-8EE6-EAB5C5801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67" b="89667" l="53000" r="77500">
                        <a14:foregroundMark x1="65833" y1="89667" x2="65833" y2="8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97" t="62030" r="26754" b="8901"/>
          <a:stretch/>
        </p:blipFill>
        <p:spPr bwMode="auto">
          <a:xfrm>
            <a:off x="8497400" y="3058201"/>
            <a:ext cx="880176" cy="140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irl cousin" descr="Pin on Celebrities, Characters and People">
            <a:extLst>
              <a:ext uri="{FF2B5EF4-FFF2-40B4-BE49-F238E27FC236}">
                <a16:creationId xmlns:a16="http://schemas.microsoft.com/office/drawing/2014/main" id="{DA0389AF-6641-411C-B940-4EC0A2191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01" b="36130" l="70357" r="93531">
                        <a14:foregroundMark x1="75000" y1="22667" x2="75500" y2="23000"/>
                        <a14:foregroundMark x1="83000" y1="29000" x2="83833" y2="22833"/>
                        <a14:foregroundMark x1="84000" y1="11667" x2="84000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44" t="7431" r="5699" b="65932"/>
          <a:stretch/>
        </p:blipFill>
        <p:spPr bwMode="auto">
          <a:xfrm>
            <a:off x="8313802" y="4425548"/>
            <a:ext cx="787323" cy="963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dads uncle wife" descr="Pin on Celebrities, Characters and People">
            <a:extLst>
              <a:ext uri="{FF2B5EF4-FFF2-40B4-BE49-F238E27FC236}">
                <a16:creationId xmlns:a16="http://schemas.microsoft.com/office/drawing/2014/main" id="{45813AC3-CB54-447E-925B-FAB947858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67" b="89667" l="53000" r="77500">
                        <a14:foregroundMark x1="65833" y1="89667" x2="65833" y2="8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97" t="62030" r="26754" b="8901"/>
          <a:stretch/>
        </p:blipFill>
        <p:spPr bwMode="auto">
          <a:xfrm>
            <a:off x="1857158" y="3168494"/>
            <a:ext cx="880176" cy="140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oms brother" descr="Pin on Celebrities, Characters and People">
            <a:extLst>
              <a:ext uri="{FF2B5EF4-FFF2-40B4-BE49-F238E27FC236}">
                <a16:creationId xmlns:a16="http://schemas.microsoft.com/office/drawing/2014/main" id="{E2E09E50-2726-4575-88BC-A7670BDB9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333" b="91000" l="66667" r="90667">
                        <a14:foregroundMark x1="75833" y1="84333" x2="75833" y2="84333"/>
                        <a14:foregroundMark x1="75333" y1="83833" x2="75333" y2="83833"/>
                        <a14:foregroundMark x1="83333" y1="84500" x2="83500" y2="83167"/>
                        <a14:foregroundMark x1="83000" y1="70833" x2="81833" y2="71500"/>
                        <a14:foregroundMark x1="79833" y1="73500" x2="79833" y2="73500"/>
                        <a14:foregroundMark x1="77833" y1="63333" x2="77833" y2="63333"/>
                        <a14:foregroundMark x1="75667" y1="71500" x2="81000" y2="6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59" t="62030" r="13894" b="8901"/>
          <a:stretch/>
        </p:blipFill>
        <p:spPr bwMode="auto">
          <a:xfrm>
            <a:off x="7942341" y="3054220"/>
            <a:ext cx="749908" cy="140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oms dad" descr="Pin on Celebrities, Characters and People">
            <a:extLst>
              <a:ext uri="{FF2B5EF4-FFF2-40B4-BE49-F238E27FC236}">
                <a16:creationId xmlns:a16="http://schemas.microsoft.com/office/drawing/2014/main" id="{A18CBF16-F01A-4772-BB1B-B1C8FD078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027" b="90782" l="31906" r="533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67" t="61747" r="48985" b="8902"/>
          <a:stretch/>
        </p:blipFill>
        <p:spPr bwMode="auto">
          <a:xfrm>
            <a:off x="7063520" y="768434"/>
            <a:ext cx="1116608" cy="1846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10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2" grpId="0" animBg="1"/>
          <p:bldP spid="24" grpId="0" animBg="1"/>
          <p:bldP spid="25" grpId="0" animBg="1"/>
          <p:bldP spid="4" grpId="0" animBg="1"/>
          <p:bldP spid="27" grpId="0" animBg="1"/>
          <p:bldP spid="29" grpId="0" animBg="1"/>
          <p:bldP spid="31" grpId="0" animBg="1"/>
          <p:bldP spid="21" grpId="0" animBg="1"/>
          <p:bldP spid="23" grpId="0" animBg="1"/>
          <p:bldP spid="33" grpId="0" animBg="1"/>
          <p:bldP spid="35" grpId="0" animBg="1"/>
          <p:bldP spid="37" grpId="0" animBg="1"/>
          <p:bldP spid="39" grpId="0" animBg="1"/>
          <p:bldP spid="4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2" grpId="0" animBg="1"/>
          <p:bldP spid="24" grpId="0" animBg="1"/>
          <p:bldP spid="25" grpId="0" animBg="1"/>
          <p:bldP spid="4" grpId="0" animBg="1"/>
          <p:bldP spid="27" grpId="0" animBg="1"/>
          <p:bldP spid="29" grpId="0" animBg="1"/>
          <p:bldP spid="31" grpId="0" animBg="1"/>
          <p:bldP spid="21" grpId="0" animBg="1"/>
          <p:bldP spid="23" grpId="0" animBg="1"/>
          <p:bldP spid="33" grpId="0" animBg="1"/>
          <p:bldP spid="35" grpId="0" animBg="1"/>
          <p:bldP spid="37" grpId="0" animBg="1"/>
          <p:bldP spid="39" grpId="0" animBg="1"/>
          <p:bldP spid="41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8D20441-3FD7-484B-A951-B2B94D160194}"/>
              </a:ext>
            </a:extLst>
          </p:cNvPr>
          <p:cNvSpPr/>
          <p:nvPr/>
        </p:nvSpPr>
        <p:spPr>
          <a:xfrm rot="5400000">
            <a:off x="8329516" y="2599019"/>
            <a:ext cx="128016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DEA0312-7853-4F20-AC8B-A485AC256C3E}"/>
              </a:ext>
            </a:extLst>
          </p:cNvPr>
          <p:cNvSpPr/>
          <p:nvPr/>
        </p:nvSpPr>
        <p:spPr>
          <a:xfrm>
            <a:off x="8758107" y="3005482"/>
            <a:ext cx="1698171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68A5481-2885-4A74-8B71-DD5BA464C4B7}"/>
              </a:ext>
            </a:extLst>
          </p:cNvPr>
          <p:cNvSpPr/>
          <p:nvPr/>
        </p:nvSpPr>
        <p:spPr>
          <a:xfrm>
            <a:off x="9049016" y="4099327"/>
            <a:ext cx="1698171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C78460B-B044-44B8-8EE1-17ADA7FE291A}"/>
              </a:ext>
            </a:extLst>
          </p:cNvPr>
          <p:cNvSpPr/>
          <p:nvPr/>
        </p:nvSpPr>
        <p:spPr>
          <a:xfrm rot="5400000">
            <a:off x="9235979" y="3526691"/>
            <a:ext cx="109728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6E46B95-44EE-4F24-9ABC-3A4C887761C1}"/>
              </a:ext>
            </a:extLst>
          </p:cNvPr>
          <p:cNvSpPr/>
          <p:nvPr/>
        </p:nvSpPr>
        <p:spPr>
          <a:xfrm rot="5400000">
            <a:off x="8424719" y="4683532"/>
            <a:ext cx="128016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95C45A7-4CD6-4A32-B78D-C40AA1D9F2CA}"/>
              </a:ext>
            </a:extLst>
          </p:cNvPr>
          <p:cNvSpPr/>
          <p:nvPr/>
        </p:nvSpPr>
        <p:spPr>
          <a:xfrm rot="5400000">
            <a:off x="10080912" y="4697420"/>
            <a:ext cx="128016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0DE4E72-99D0-43F5-8C62-CAC280E58426}"/>
              </a:ext>
            </a:extLst>
          </p:cNvPr>
          <p:cNvSpPr/>
          <p:nvPr/>
        </p:nvSpPr>
        <p:spPr>
          <a:xfrm rot="5400000">
            <a:off x="1552340" y="3842515"/>
            <a:ext cx="155448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E777E6-50C3-4FC4-8A89-DDA47B7E25CD}"/>
              </a:ext>
            </a:extLst>
          </p:cNvPr>
          <p:cNvSpPr/>
          <p:nvPr/>
        </p:nvSpPr>
        <p:spPr>
          <a:xfrm rot="5400000">
            <a:off x="5516223" y="1390167"/>
            <a:ext cx="128016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916E58-71D5-439C-AB16-BD0FA64145F8}"/>
              </a:ext>
            </a:extLst>
          </p:cNvPr>
          <p:cNvSpPr/>
          <p:nvPr/>
        </p:nvSpPr>
        <p:spPr>
          <a:xfrm rot="5400000">
            <a:off x="2608222" y="2599019"/>
            <a:ext cx="128016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241394-1CB5-44E3-A141-B5C02D86908D}"/>
              </a:ext>
            </a:extLst>
          </p:cNvPr>
          <p:cNvSpPr/>
          <p:nvPr/>
        </p:nvSpPr>
        <p:spPr>
          <a:xfrm>
            <a:off x="5421085" y="792074"/>
            <a:ext cx="1698171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F56F51-FA7B-40C1-B31D-33564B9100DC}"/>
              </a:ext>
            </a:extLst>
          </p:cNvPr>
          <p:cNvSpPr/>
          <p:nvPr/>
        </p:nvSpPr>
        <p:spPr>
          <a:xfrm>
            <a:off x="3233956" y="2000926"/>
            <a:ext cx="576072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0103CF-6130-4FEC-A9FC-B5E27280AF49}"/>
              </a:ext>
            </a:extLst>
          </p:cNvPr>
          <p:cNvSpPr/>
          <p:nvPr/>
        </p:nvSpPr>
        <p:spPr>
          <a:xfrm>
            <a:off x="1575332" y="3058193"/>
            <a:ext cx="1698171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Dad">
            <a:extLst>
              <a:ext uri="{FF2B5EF4-FFF2-40B4-BE49-F238E27FC236}">
                <a16:creationId xmlns:a16="http://schemas.microsoft.com/office/drawing/2014/main" id="{D7B35BA3-5FE8-4FC0-B94E-0389DA63300E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48" b="55124" l="16113" r="30038">
                        <a14:foregroundMark x1="22877" y1="54405" x2="22877" y2="54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42" t="31924" r="71289" b="43538"/>
          <a:stretch/>
        </p:blipFill>
        <p:spPr bwMode="auto">
          <a:xfrm>
            <a:off x="2541069" y="2267339"/>
            <a:ext cx="1309466" cy="15768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 Mom">
            <a:extLst>
              <a:ext uri="{FF2B5EF4-FFF2-40B4-BE49-F238E27FC236}">
                <a16:creationId xmlns:a16="http://schemas.microsoft.com/office/drawing/2014/main" id="{861BEB64-1D91-49AE-BE09-3E1C2F8EE8C6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359" b="55738" l="1568" r="14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" t="31923" r="86366" b="43539"/>
          <a:stretch/>
        </p:blipFill>
        <p:spPr bwMode="auto">
          <a:xfrm>
            <a:off x="926985" y="2267339"/>
            <a:ext cx="1274032" cy="15768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ndpa">
            <a:extLst>
              <a:ext uri="{FF2B5EF4-FFF2-40B4-BE49-F238E27FC236}">
                <a16:creationId xmlns:a16="http://schemas.microsoft.com/office/drawing/2014/main" id="{06B878A4-D5EE-48A4-B7B0-EF0BDDB17F70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23571" l="32912" r="48772">
                        <a14:foregroundMark x1="39860" y1="1190" x2="39860" y2="1190"/>
                        <a14:foregroundMark x1="39158" y1="714" x2="39649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31" r="53521" b="76369"/>
          <a:stretch/>
        </p:blipFill>
        <p:spPr bwMode="auto">
          <a:xfrm>
            <a:off x="4366727" y="216017"/>
            <a:ext cx="1427583" cy="15184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ndma">
            <a:extLst>
              <a:ext uri="{FF2B5EF4-FFF2-40B4-BE49-F238E27FC236}">
                <a16:creationId xmlns:a16="http://schemas.microsoft.com/office/drawing/2014/main" id="{BB4FB86C-3285-4389-A931-3686B981276D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9" b="22619" l="51158" r="67509">
                        <a14:foregroundMark x1="60632" y1="2738" x2="59860" y2="1548"/>
                        <a14:foregroundMark x1="59368" y1="1548" x2="59649" y2="238"/>
                        <a14:foregroundMark x1="61053" y1="1310" x2="61263" y2="595"/>
                        <a14:foregroundMark x1="59298" y1="22619" x2="59298" y2="22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98" r="33853" b="76369"/>
          <a:stretch/>
        </p:blipFill>
        <p:spPr bwMode="auto">
          <a:xfrm>
            <a:off x="6518296" y="216017"/>
            <a:ext cx="1427583" cy="15184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aunt">
            <a:extLst>
              <a:ext uri="{FF2B5EF4-FFF2-40B4-BE49-F238E27FC236}">
                <a16:creationId xmlns:a16="http://schemas.microsoft.com/office/drawing/2014/main" id="{D99DF7EA-E899-46C1-B169-076CE60CD2B4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440" b="61533" l="83048" r="981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50" t="31922" r="4677" b="43539"/>
          <a:stretch/>
        </p:blipFill>
        <p:spPr bwMode="auto">
          <a:xfrm>
            <a:off x="9904408" y="2267339"/>
            <a:ext cx="1233215" cy="15768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uncle">
            <a:extLst>
              <a:ext uri="{FF2B5EF4-FFF2-40B4-BE49-F238E27FC236}">
                <a16:creationId xmlns:a16="http://schemas.microsoft.com/office/drawing/2014/main" id="{27D62ECE-81EA-4565-AAF2-7A2CF2B12D2D}"/>
              </a:ext>
            </a:extLst>
          </p:cNvPr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35" b="57095" l="69584" r="82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32" t="31923" r="18266" b="43538"/>
          <a:stretch/>
        </p:blipFill>
        <p:spPr bwMode="auto">
          <a:xfrm>
            <a:off x="8425442" y="2267339"/>
            <a:ext cx="1225489" cy="15768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Cousin2222">
            <a:extLst>
              <a:ext uri="{FF2B5EF4-FFF2-40B4-BE49-F238E27FC236}">
                <a16:creationId xmlns:a16="http://schemas.microsoft.com/office/drawing/2014/main" id="{31CF6A26-5143-45D5-AC84-BBE6AB1DD2F6}"/>
              </a:ext>
            </a:extLst>
          </p:cNvPr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831" b="90672" l="85090" r="974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28" t="64465" r="2331" b="10996"/>
          <a:stretch/>
        </p:blipFill>
        <p:spPr bwMode="auto">
          <a:xfrm>
            <a:off x="10077061" y="4358545"/>
            <a:ext cx="1317189" cy="15768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F3C97FD-0A36-4B2E-8E2D-720A9861DDBD}"/>
              </a:ext>
            </a:extLst>
          </p:cNvPr>
          <p:cNvSpPr txBox="1"/>
          <p:nvPr/>
        </p:nvSpPr>
        <p:spPr>
          <a:xfrm>
            <a:off x="4393963" y="3583435"/>
            <a:ext cx="3724096" cy="20313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5E64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Mother</a:t>
            </a:r>
            <a:endParaRPr lang="en-US" altLang="ko-KR" sz="6600" dirty="0">
              <a:solidFill>
                <a:srgbClr val="5E64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altLang="ko-KR" sz="5400" dirty="0">
                <a:solidFill>
                  <a:srgbClr val="5E64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(mom)</a:t>
            </a:r>
            <a:endParaRPr lang="ko-KR" altLang="en-US" sz="5400" dirty="0">
              <a:solidFill>
                <a:srgbClr val="5E64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07CD1E-5959-4A6B-AADC-533A5629DF6C}"/>
              </a:ext>
            </a:extLst>
          </p:cNvPr>
          <p:cNvSpPr txBox="1"/>
          <p:nvPr/>
        </p:nvSpPr>
        <p:spPr>
          <a:xfrm>
            <a:off x="4542048" y="3583435"/>
            <a:ext cx="3427926" cy="20313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5E64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Father</a:t>
            </a:r>
            <a:endParaRPr lang="en-US" altLang="ko-KR" sz="6600" dirty="0">
              <a:solidFill>
                <a:srgbClr val="5E64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altLang="ko-KR" sz="5400" dirty="0">
                <a:solidFill>
                  <a:srgbClr val="5E64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(dad)</a:t>
            </a:r>
            <a:endParaRPr lang="ko-KR" altLang="en-US" sz="5400" dirty="0">
              <a:solidFill>
                <a:srgbClr val="5E64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A147C3-4E3A-4CAD-82E0-0293DB5580DE}"/>
              </a:ext>
            </a:extLst>
          </p:cNvPr>
          <p:cNvSpPr txBox="1"/>
          <p:nvPr/>
        </p:nvSpPr>
        <p:spPr>
          <a:xfrm>
            <a:off x="3141729" y="3583435"/>
            <a:ext cx="6228565" cy="20313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5E64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Grandfather</a:t>
            </a:r>
            <a:endParaRPr lang="en-US" altLang="ko-KR" sz="6600" dirty="0">
              <a:solidFill>
                <a:srgbClr val="5E64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altLang="ko-KR" sz="5400" dirty="0">
                <a:solidFill>
                  <a:srgbClr val="5E64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(grandpa)</a:t>
            </a:r>
            <a:endParaRPr lang="ko-KR" altLang="en-US" sz="5400" dirty="0">
              <a:solidFill>
                <a:srgbClr val="5E64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38FA526-3DD0-40F7-A5D7-277E7A890B73}"/>
              </a:ext>
            </a:extLst>
          </p:cNvPr>
          <p:cNvSpPr txBox="1"/>
          <p:nvPr/>
        </p:nvSpPr>
        <p:spPr>
          <a:xfrm>
            <a:off x="2847193" y="3583435"/>
            <a:ext cx="6817637" cy="20313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5E64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Grandmother</a:t>
            </a:r>
            <a:endParaRPr lang="en-US" altLang="ko-KR" sz="6600" dirty="0">
              <a:solidFill>
                <a:srgbClr val="5E64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altLang="ko-KR" sz="5400" dirty="0">
                <a:solidFill>
                  <a:srgbClr val="5E64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(grandma)</a:t>
            </a:r>
            <a:endParaRPr lang="ko-KR" altLang="en-US" sz="5400" dirty="0">
              <a:solidFill>
                <a:srgbClr val="5E64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7CDE0E6-238D-4A8C-86AA-ABC105401038}"/>
              </a:ext>
            </a:extLst>
          </p:cNvPr>
          <p:cNvSpPr txBox="1"/>
          <p:nvPr/>
        </p:nvSpPr>
        <p:spPr>
          <a:xfrm>
            <a:off x="4713698" y="3998933"/>
            <a:ext cx="3084627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5E64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Uncle</a:t>
            </a:r>
            <a:endParaRPr lang="ko-KR" altLang="en-US" sz="5400" dirty="0">
              <a:solidFill>
                <a:srgbClr val="5E64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F756649-9876-4D5A-9C01-90D6E263FBC1}"/>
              </a:ext>
            </a:extLst>
          </p:cNvPr>
          <p:cNvSpPr txBox="1"/>
          <p:nvPr/>
        </p:nvSpPr>
        <p:spPr>
          <a:xfrm>
            <a:off x="4988388" y="3998933"/>
            <a:ext cx="2535246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5E64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Aunt</a:t>
            </a:r>
            <a:endParaRPr lang="ko-KR" altLang="en-US" sz="5400" dirty="0">
              <a:solidFill>
                <a:srgbClr val="5E64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ED74E03-3F74-4A84-A03C-729E2F70127C}"/>
              </a:ext>
            </a:extLst>
          </p:cNvPr>
          <p:cNvSpPr txBox="1"/>
          <p:nvPr/>
        </p:nvSpPr>
        <p:spPr>
          <a:xfrm>
            <a:off x="4445259" y="3998933"/>
            <a:ext cx="3621505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5E64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Cousin</a:t>
            </a:r>
            <a:endParaRPr lang="ko-KR" altLang="en-US" sz="5400" dirty="0">
              <a:solidFill>
                <a:srgbClr val="5E64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5FA7F5-C727-4744-B2E5-C5641EAB85F5}"/>
              </a:ext>
            </a:extLst>
          </p:cNvPr>
          <p:cNvSpPr txBox="1"/>
          <p:nvPr/>
        </p:nvSpPr>
        <p:spPr>
          <a:xfrm>
            <a:off x="4445259" y="3998933"/>
            <a:ext cx="3621505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5E64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Cousin</a:t>
            </a:r>
            <a:endParaRPr lang="ko-KR" altLang="en-US" sz="5400" dirty="0">
              <a:solidFill>
                <a:srgbClr val="5E64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6" name="cousin">
            <a:extLst>
              <a:ext uri="{FF2B5EF4-FFF2-40B4-BE49-F238E27FC236}">
                <a16:creationId xmlns:a16="http://schemas.microsoft.com/office/drawing/2014/main" id="{48CBC50E-62F1-4DB8-8674-D3ACBBF48EB2}"/>
              </a:ext>
            </a:extLst>
          </p:cNvPr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524" b="88095" l="70667" r="83649">
                        <a14:foregroundMark x1="77754" y1="88095" x2="77754" y2="8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31" t="64466" r="17429" b="10996"/>
          <a:stretch/>
        </p:blipFill>
        <p:spPr bwMode="auto">
          <a:xfrm>
            <a:off x="8425442" y="4358546"/>
            <a:ext cx="1317189" cy="15768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35798C3-D0DA-4104-9DC6-CFEF5A0BDEFC}"/>
              </a:ext>
            </a:extLst>
          </p:cNvPr>
          <p:cNvSpPr/>
          <p:nvPr/>
        </p:nvSpPr>
        <p:spPr>
          <a:xfrm>
            <a:off x="1713134" y="4559296"/>
            <a:ext cx="1200861" cy="1451919"/>
          </a:xfrm>
          <a:prstGeom prst="ellipse">
            <a:avLst/>
          </a:prstGeom>
          <a:solidFill>
            <a:srgbClr val="9FE3FA"/>
          </a:solidFill>
          <a:ln>
            <a:solidFill>
              <a:srgbClr val="242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E793A0-0C63-460B-8AF5-E57FA2FFCEB5}"/>
              </a:ext>
            </a:extLst>
          </p:cNvPr>
          <p:cNvSpPr txBox="1"/>
          <p:nvPr/>
        </p:nvSpPr>
        <p:spPr>
          <a:xfrm>
            <a:off x="2006414" y="5054422"/>
            <a:ext cx="64633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>
                <a:solidFill>
                  <a:srgbClr val="5E6472"/>
                </a:solidFill>
                <a:latin typeface="Arial Rounded MT Bold" panose="020F0704030504030204" pitchFamily="34" charset="0"/>
              </a:rPr>
              <a:t>ME</a:t>
            </a:r>
            <a:endParaRPr lang="ko-KR" altLang="en-US" sz="2400" dirty="0">
              <a:solidFill>
                <a:srgbClr val="5E6472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6" grpId="0"/>
      <p:bldP spid="46" grpId="2"/>
      <p:bldP spid="46" grpId="4"/>
      <p:bldP spid="46" grpId="5"/>
      <p:bldP spid="46" grpId="6"/>
      <p:bldP spid="46" grpId="7"/>
      <p:bldP spid="46" grpId="8"/>
      <p:bldP spid="46" grpId="9"/>
      <p:bldP spid="46" grpId="10"/>
      <p:bldP spid="48" grpId="0"/>
      <p:bldP spid="48" grpId="1"/>
      <p:bldP spid="48" grpId="4"/>
      <p:bldP spid="48" grpId="5"/>
      <p:bldP spid="48" grpId="6"/>
      <p:bldP spid="48" grpId="7"/>
      <p:bldP spid="48" grpId="8"/>
      <p:bldP spid="48" grpId="9"/>
      <p:bldP spid="48" grpId="10"/>
      <p:bldP spid="50" grpId="0"/>
      <p:bldP spid="50" grpId="1"/>
      <p:bldP spid="50" grpId="2"/>
      <p:bldP spid="50" grpId="5"/>
      <p:bldP spid="50" grpId="6"/>
      <p:bldP spid="50" grpId="7"/>
      <p:bldP spid="50" grpId="8"/>
      <p:bldP spid="50" grpId="9"/>
      <p:bldP spid="50" grpId="10"/>
      <p:bldP spid="52" grpId="0"/>
      <p:bldP spid="52" grpId="1"/>
      <p:bldP spid="52" grpId="2"/>
      <p:bldP spid="52" grpId="4"/>
      <p:bldP spid="52" grpId="6"/>
      <p:bldP spid="52" grpId="7"/>
      <p:bldP spid="52" grpId="8"/>
      <p:bldP spid="52" grpId="9"/>
      <p:bldP spid="52" grpId="10"/>
      <p:bldP spid="54" grpId="0"/>
      <p:bldP spid="54" grpId="1"/>
      <p:bldP spid="54" grpId="2"/>
      <p:bldP spid="54" grpId="4"/>
      <p:bldP spid="54" grpId="5"/>
      <p:bldP spid="54" grpId="7"/>
      <p:bldP spid="54" grpId="8"/>
      <p:bldP spid="54" grpId="9"/>
      <p:bldP spid="54" grpId="10"/>
      <p:bldP spid="56" grpId="0"/>
      <p:bldP spid="56" grpId="1"/>
      <p:bldP spid="56" grpId="2"/>
      <p:bldP spid="56" grpId="4"/>
      <p:bldP spid="56" grpId="5"/>
      <p:bldP spid="56" grpId="6"/>
      <p:bldP spid="56" grpId="8"/>
      <p:bldP spid="56" grpId="9"/>
      <p:bldP spid="56" grpId="10"/>
      <p:bldP spid="58" grpId="0"/>
      <p:bldP spid="58" grpId="1"/>
      <p:bldP spid="58" grpId="2"/>
      <p:bldP spid="58" grpId="4"/>
      <p:bldP spid="58" grpId="5"/>
      <p:bldP spid="58" grpId="6"/>
      <p:bldP spid="58" grpId="7"/>
      <p:bldP spid="58" grpId="8"/>
      <p:bldP spid="60" grpId="0"/>
      <p:bldP spid="60" grpId="1"/>
      <p:bldP spid="60" grpId="2"/>
      <p:bldP spid="60" grpId="4"/>
      <p:bldP spid="60" grpId="5"/>
      <p:bldP spid="60" grpId="6"/>
      <p:bldP spid="60" grpId="7"/>
      <p:bldP spid="60" grpId="8"/>
      <p:bldP spid="44" grpId="0"/>
      <p:bldP spid="4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B8C8210B-E918-46E2-ADF5-7B4E5F1E275A}"/>
              </a:ext>
            </a:extLst>
          </p:cNvPr>
          <p:cNvSpPr/>
          <p:nvPr/>
        </p:nvSpPr>
        <p:spPr>
          <a:xfrm>
            <a:off x="271588" y="3435206"/>
            <a:ext cx="109728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6DA0878-021F-4875-B13B-53840024AB19}"/>
              </a:ext>
            </a:extLst>
          </p:cNvPr>
          <p:cNvSpPr/>
          <p:nvPr/>
        </p:nvSpPr>
        <p:spPr>
          <a:xfrm rot="5400000">
            <a:off x="189774" y="4034379"/>
            <a:ext cx="128016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AF3F07-44F9-4DC1-AE4C-2094301AE148}"/>
              </a:ext>
            </a:extLst>
          </p:cNvPr>
          <p:cNvSpPr/>
          <p:nvPr/>
        </p:nvSpPr>
        <p:spPr>
          <a:xfrm rot="5400000">
            <a:off x="5471933" y="4312810"/>
            <a:ext cx="128016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8C1733-638D-4424-BA36-4A326AAC690E}"/>
              </a:ext>
            </a:extLst>
          </p:cNvPr>
          <p:cNvSpPr/>
          <p:nvPr/>
        </p:nvSpPr>
        <p:spPr>
          <a:xfrm>
            <a:off x="5165255" y="3672729"/>
            <a:ext cx="164592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66DF8B-D418-4507-B0AE-4DF0310EDD92}"/>
              </a:ext>
            </a:extLst>
          </p:cNvPr>
          <p:cNvSpPr/>
          <p:nvPr/>
        </p:nvSpPr>
        <p:spPr>
          <a:xfrm rot="3940032">
            <a:off x="4135582" y="2198727"/>
            <a:ext cx="128016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40AEF-9765-4EA9-B2D1-6B806FDED550}"/>
              </a:ext>
            </a:extLst>
          </p:cNvPr>
          <p:cNvSpPr/>
          <p:nvPr/>
        </p:nvSpPr>
        <p:spPr>
          <a:xfrm>
            <a:off x="3875465" y="1640195"/>
            <a:ext cx="146304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33B3F8-03F3-4CF0-B1B3-E146D0FD86B9}"/>
              </a:ext>
            </a:extLst>
          </p:cNvPr>
          <p:cNvSpPr/>
          <p:nvPr/>
        </p:nvSpPr>
        <p:spPr>
          <a:xfrm rot="6710553">
            <a:off x="6909730" y="2077956"/>
            <a:ext cx="128016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5CCE9B-CC18-4FF0-A621-DA0885D2EAB6}"/>
              </a:ext>
            </a:extLst>
          </p:cNvPr>
          <p:cNvSpPr/>
          <p:nvPr/>
        </p:nvSpPr>
        <p:spPr>
          <a:xfrm>
            <a:off x="7052846" y="1486744"/>
            <a:ext cx="146304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CA4F16-15BA-412F-B7F1-42D7BC25D009}"/>
              </a:ext>
            </a:extLst>
          </p:cNvPr>
          <p:cNvSpPr/>
          <p:nvPr/>
        </p:nvSpPr>
        <p:spPr>
          <a:xfrm rot="5400000">
            <a:off x="-273655" y="2889075"/>
            <a:ext cx="128016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DEC054-924C-4994-9146-DFE7BD4F6918}"/>
              </a:ext>
            </a:extLst>
          </p:cNvPr>
          <p:cNvSpPr/>
          <p:nvPr/>
        </p:nvSpPr>
        <p:spPr>
          <a:xfrm>
            <a:off x="10370884" y="3456912"/>
            <a:ext cx="146304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50B0F0-B809-464B-AE59-8F508343C28B}"/>
              </a:ext>
            </a:extLst>
          </p:cNvPr>
          <p:cNvSpPr/>
          <p:nvPr/>
        </p:nvSpPr>
        <p:spPr>
          <a:xfrm>
            <a:off x="4557533" y="4354797"/>
            <a:ext cx="310896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224B70-1C2A-4635-983C-8EED1252FC1D}"/>
              </a:ext>
            </a:extLst>
          </p:cNvPr>
          <p:cNvSpPr/>
          <p:nvPr/>
        </p:nvSpPr>
        <p:spPr>
          <a:xfrm rot="5400000">
            <a:off x="3966907" y="4952890"/>
            <a:ext cx="128016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55E835-1A00-44C8-991C-5C620B9D91FC}"/>
              </a:ext>
            </a:extLst>
          </p:cNvPr>
          <p:cNvSpPr/>
          <p:nvPr/>
        </p:nvSpPr>
        <p:spPr>
          <a:xfrm rot="5400000">
            <a:off x="6991893" y="4952891"/>
            <a:ext cx="128016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2E53611-4A30-441B-904D-637EDB8EFEB1}"/>
              </a:ext>
            </a:extLst>
          </p:cNvPr>
          <p:cNvSpPr/>
          <p:nvPr/>
        </p:nvSpPr>
        <p:spPr>
          <a:xfrm>
            <a:off x="5495569" y="4665173"/>
            <a:ext cx="1200861" cy="1451919"/>
          </a:xfrm>
          <a:prstGeom prst="ellipse">
            <a:avLst/>
          </a:prstGeom>
          <a:solidFill>
            <a:srgbClr val="9FE3FA"/>
          </a:solidFill>
          <a:ln>
            <a:solidFill>
              <a:srgbClr val="242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B78B8B-EBD3-4B4F-B83E-4941B5D28B3C}"/>
              </a:ext>
            </a:extLst>
          </p:cNvPr>
          <p:cNvSpPr txBox="1"/>
          <p:nvPr/>
        </p:nvSpPr>
        <p:spPr>
          <a:xfrm>
            <a:off x="5788849" y="5160299"/>
            <a:ext cx="64633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>
                <a:solidFill>
                  <a:srgbClr val="5E6472"/>
                </a:solidFill>
                <a:latin typeface="Arial Rounded MT Bold" panose="020F0704030504030204" pitchFamily="34" charset="0"/>
              </a:rPr>
              <a:t>ME</a:t>
            </a:r>
            <a:endParaRPr lang="ko-KR" altLang="en-US" sz="2400" dirty="0">
              <a:solidFill>
                <a:srgbClr val="5E6472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0" name="dad" descr="Pin on Celebrities, Characters and People">
            <a:extLst>
              <a:ext uri="{FF2B5EF4-FFF2-40B4-BE49-F238E27FC236}">
                <a16:creationId xmlns:a16="http://schemas.microsoft.com/office/drawing/2014/main" id="{C0D47E5D-70AE-4B8B-873F-038D3E85B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19" b="36170" l="3546" r="31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4" t="6829" r="70742" b="63361"/>
          <a:stretch/>
        </p:blipFill>
        <p:spPr bwMode="auto">
          <a:xfrm>
            <a:off x="4227283" y="2421331"/>
            <a:ext cx="1451716" cy="1875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mom" descr="Pin on Celebrities, Characters and People">
            <a:extLst>
              <a:ext uri="{FF2B5EF4-FFF2-40B4-BE49-F238E27FC236}">
                <a16:creationId xmlns:a16="http://schemas.microsoft.com/office/drawing/2014/main" id="{8AC83562-D1D1-498B-9F79-6A6A3D963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61" b="37107" l="27561" r="50601">
                        <a14:foregroundMark x1="33167" y1="33333" x2="33167" y2="33333"/>
                        <a14:foregroundMark x1="35500" y1="34500" x2="35500" y2="34500"/>
                        <a14:foregroundMark x1="39000" y1="34833" x2="39000" y2="34833"/>
                        <a14:foregroundMark x1="40333" y1="34833" x2="40333" y2="34833"/>
                        <a14:foregroundMark x1="38167" y1="34500" x2="38167" y2="34500"/>
                        <a14:foregroundMark x1="37500" y1="35000" x2="37500" y2="35000"/>
                        <a14:foregroundMark x1="33167" y1="34333" x2="33167" y2="34333"/>
                        <a14:foregroundMark x1="32500" y1="32667" x2="32500" y2="32667"/>
                        <a14:foregroundMark x1="32833" y1="30833" x2="33167" y2="3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81" t="5831" r="50361" b="64358"/>
          <a:stretch/>
        </p:blipFill>
        <p:spPr bwMode="auto">
          <a:xfrm>
            <a:off x="6415455" y="2363439"/>
            <a:ext cx="1368911" cy="1875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brother" descr="Pin on Celebrities, Characters and People">
            <a:extLst>
              <a:ext uri="{FF2B5EF4-FFF2-40B4-BE49-F238E27FC236}">
                <a16:creationId xmlns:a16="http://schemas.microsoft.com/office/drawing/2014/main" id="{41F59F14-BB74-495E-9638-E0966D843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70" b="33604" l="50769" r="735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86" t="7432" r="27456" b="65931"/>
          <a:stretch/>
        </p:blipFill>
        <p:spPr bwMode="auto">
          <a:xfrm>
            <a:off x="4202461" y="4695207"/>
            <a:ext cx="947191" cy="1159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sister" descr="Pin on Celebrities, Characters and People">
            <a:extLst>
              <a:ext uri="{FF2B5EF4-FFF2-40B4-BE49-F238E27FC236}">
                <a16:creationId xmlns:a16="http://schemas.microsoft.com/office/drawing/2014/main" id="{C7142160-59A2-4989-81AC-B1ACFF8C0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01" b="36130" l="70357" r="93531">
                        <a14:foregroundMark x1="75000" y1="22667" x2="75500" y2="23000"/>
                        <a14:foregroundMark x1="83000" y1="29000" x2="83833" y2="22833"/>
                        <a14:foregroundMark x1="84000" y1="11667" x2="84000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44" t="7431" r="5699" b="65932"/>
          <a:stretch/>
        </p:blipFill>
        <p:spPr bwMode="auto">
          <a:xfrm>
            <a:off x="7178670" y="4755758"/>
            <a:ext cx="947191" cy="1159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moms mom" descr="Pin on Celebrities, Characters and People">
            <a:extLst>
              <a:ext uri="{FF2B5EF4-FFF2-40B4-BE49-F238E27FC236}">
                <a16:creationId xmlns:a16="http://schemas.microsoft.com/office/drawing/2014/main" id="{EF7713F2-46D0-42E8-8702-FC3FF3393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398" b="91423" l="11358" r="31434">
                        <a14:foregroundMark x1="14000" y1="70000" x2="14000" y2="70000"/>
                        <a14:foregroundMark x1="13500" y1="69000" x2="13500" y2="69000"/>
                        <a14:foregroundMark x1="28167" y1="69667" x2="28167" y2="69667"/>
                        <a14:foregroundMark x1="18833" y1="90333" x2="18833" y2="90333"/>
                        <a14:foregroundMark x1="21333" y1="90667" x2="21333" y2="9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63600" r="69980" b="7432"/>
          <a:stretch/>
        </p:blipFill>
        <p:spPr bwMode="auto">
          <a:xfrm>
            <a:off x="6333861" y="351334"/>
            <a:ext cx="1095023" cy="1822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moms dad" descr="Pin on Celebrities, Characters and People">
            <a:extLst>
              <a:ext uri="{FF2B5EF4-FFF2-40B4-BE49-F238E27FC236}">
                <a16:creationId xmlns:a16="http://schemas.microsoft.com/office/drawing/2014/main" id="{67BCB472-9FCE-4955-B378-64484D2AB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027" b="90782" l="31906" r="533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67" t="61747" r="48985" b="8902"/>
          <a:stretch/>
        </p:blipFill>
        <p:spPr bwMode="auto">
          <a:xfrm>
            <a:off x="8125861" y="273236"/>
            <a:ext cx="1116608" cy="1846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dads mom" descr="Pin on Celebrities, Characters and People">
            <a:extLst>
              <a:ext uri="{FF2B5EF4-FFF2-40B4-BE49-F238E27FC236}">
                <a16:creationId xmlns:a16="http://schemas.microsoft.com/office/drawing/2014/main" id="{4F9BECF7-3C66-4484-8947-49909BEEA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398" b="91423" l="11358" r="31434">
                        <a14:foregroundMark x1="14000" y1="70000" x2="14000" y2="70000"/>
                        <a14:foregroundMark x1="13500" y1="69000" x2="13500" y2="69000"/>
                        <a14:foregroundMark x1="28167" y1="69667" x2="28167" y2="69667"/>
                        <a14:foregroundMark x1="18833" y1="90333" x2="18833" y2="90333"/>
                        <a14:foregroundMark x1="21333" y1="90667" x2="21333" y2="9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63600" r="69980" b="7432"/>
          <a:stretch/>
        </p:blipFill>
        <p:spPr bwMode="auto">
          <a:xfrm>
            <a:off x="2998668" y="351334"/>
            <a:ext cx="1095023" cy="1822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dads dad" descr="Pin on Celebrities, Characters and People">
            <a:extLst>
              <a:ext uri="{FF2B5EF4-FFF2-40B4-BE49-F238E27FC236}">
                <a16:creationId xmlns:a16="http://schemas.microsoft.com/office/drawing/2014/main" id="{E22DAC8B-59A0-418C-95CD-258E7078D9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027" b="90782" l="31906" r="533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67" t="61747" r="48985" b="8902"/>
          <a:stretch/>
        </p:blipFill>
        <p:spPr bwMode="auto">
          <a:xfrm>
            <a:off x="4790668" y="273236"/>
            <a:ext cx="1116608" cy="1846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1467C0F-D71F-41F6-91B7-30D4C4FC6B66}"/>
              </a:ext>
            </a:extLst>
          </p:cNvPr>
          <p:cNvSpPr/>
          <p:nvPr/>
        </p:nvSpPr>
        <p:spPr>
          <a:xfrm>
            <a:off x="7428884" y="2332970"/>
            <a:ext cx="301752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9D2B751-0289-4908-93E9-4730FF373E0A}"/>
              </a:ext>
            </a:extLst>
          </p:cNvPr>
          <p:cNvSpPr/>
          <p:nvPr/>
        </p:nvSpPr>
        <p:spPr>
          <a:xfrm>
            <a:off x="383825" y="2290982"/>
            <a:ext cx="448056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F88262E-E5CB-43D7-8F90-C1F979A9A9E3}"/>
              </a:ext>
            </a:extLst>
          </p:cNvPr>
          <p:cNvSpPr/>
          <p:nvPr/>
        </p:nvSpPr>
        <p:spPr>
          <a:xfrm rot="5400000">
            <a:off x="2424206" y="2922441"/>
            <a:ext cx="128016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66DAFA4-5299-4550-9D0F-9F5C01DC88F5}"/>
              </a:ext>
            </a:extLst>
          </p:cNvPr>
          <p:cNvSpPr/>
          <p:nvPr/>
        </p:nvSpPr>
        <p:spPr>
          <a:xfrm rot="5400000">
            <a:off x="8170051" y="2990662"/>
            <a:ext cx="128016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98EC8D0-F8EC-404C-BEE3-C359B9D3A1CA}"/>
              </a:ext>
            </a:extLst>
          </p:cNvPr>
          <p:cNvSpPr/>
          <p:nvPr/>
        </p:nvSpPr>
        <p:spPr>
          <a:xfrm rot="5400000">
            <a:off x="9772792" y="2931062"/>
            <a:ext cx="128016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2" name="dads sister" descr="Pin on Celebrities, Characters and People">
            <a:extLst>
              <a:ext uri="{FF2B5EF4-FFF2-40B4-BE49-F238E27FC236}">
                <a16:creationId xmlns:a16="http://schemas.microsoft.com/office/drawing/2014/main" id="{100657AB-41FD-46C5-B6AD-4C93F8773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167" b="89667" l="53000" r="77500">
                        <a14:foregroundMark x1="65833" y1="89667" x2="65833" y2="8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97" t="62030" r="26754" b="8901"/>
          <a:stretch/>
        </p:blipFill>
        <p:spPr bwMode="auto">
          <a:xfrm>
            <a:off x="2645895" y="2577751"/>
            <a:ext cx="880176" cy="140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dads brother" descr="Pin on Celebrities, Characters and People">
            <a:extLst>
              <a:ext uri="{FF2B5EF4-FFF2-40B4-BE49-F238E27FC236}">
                <a16:creationId xmlns:a16="http://schemas.microsoft.com/office/drawing/2014/main" id="{5838793B-6AB6-4E9E-A968-4AFFDE52A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333" b="91000" l="66667" r="90667">
                        <a14:foregroundMark x1="75833" y1="84333" x2="75833" y2="84333"/>
                        <a14:foregroundMark x1="75333" y1="83833" x2="75333" y2="83833"/>
                        <a14:foregroundMark x1="83333" y1="84500" x2="83500" y2="83167"/>
                        <a14:foregroundMark x1="83000" y1="70833" x2="81833" y2="71500"/>
                        <a14:foregroundMark x1="79833" y1="73500" x2="79833" y2="73500"/>
                        <a14:foregroundMark x1="77833" y1="63333" x2="77833" y2="63333"/>
                        <a14:foregroundMark x1="75667" y1="71500" x2="81000" y2="6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59" t="62030" r="13894" b="8901"/>
          <a:stretch/>
        </p:blipFill>
        <p:spPr bwMode="auto">
          <a:xfrm>
            <a:off x="0" y="2575843"/>
            <a:ext cx="749908" cy="140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moms sister" descr="Pin on Celebrities, Characters and People">
            <a:extLst>
              <a:ext uri="{FF2B5EF4-FFF2-40B4-BE49-F238E27FC236}">
                <a16:creationId xmlns:a16="http://schemas.microsoft.com/office/drawing/2014/main" id="{8FCA28DE-8416-453A-9930-9299F5714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167" b="89667" l="53000" r="77500">
                        <a14:foregroundMark x1="65833" y1="89667" x2="65833" y2="8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97" t="62030" r="26754" b="8901"/>
          <a:stretch/>
        </p:blipFill>
        <p:spPr bwMode="auto">
          <a:xfrm>
            <a:off x="9980099" y="2575843"/>
            <a:ext cx="880176" cy="140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moms brother" descr="Pin on Celebrities, Characters and People">
            <a:extLst>
              <a:ext uri="{FF2B5EF4-FFF2-40B4-BE49-F238E27FC236}">
                <a16:creationId xmlns:a16="http://schemas.microsoft.com/office/drawing/2014/main" id="{B091AAE0-8281-4E68-8DCE-CDBEC09B0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333" b="91000" l="66667" r="90667">
                        <a14:foregroundMark x1="75833" y1="84333" x2="75833" y2="84333"/>
                        <a14:foregroundMark x1="75333" y1="83833" x2="75333" y2="83833"/>
                        <a14:foregroundMark x1="83333" y1="84500" x2="83500" y2="83167"/>
                        <a14:foregroundMark x1="83000" y1="70833" x2="81833" y2="71500"/>
                        <a14:foregroundMark x1="79833" y1="73500" x2="79833" y2="73500"/>
                        <a14:foregroundMark x1="77833" y1="63333" x2="77833" y2="63333"/>
                        <a14:foregroundMark x1="75667" y1="71500" x2="81000" y2="6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59" t="62030" r="13894" b="8901"/>
          <a:stretch/>
        </p:blipFill>
        <p:spPr bwMode="auto">
          <a:xfrm>
            <a:off x="8404590" y="2629972"/>
            <a:ext cx="749908" cy="140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moms sister husband" descr="Pin on Celebrities, Characters and People">
            <a:extLst>
              <a:ext uri="{FF2B5EF4-FFF2-40B4-BE49-F238E27FC236}">
                <a16:creationId xmlns:a16="http://schemas.microsoft.com/office/drawing/2014/main" id="{037CE3C6-A195-4450-AC83-685E9C545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333" b="91000" l="66667" r="90667">
                        <a14:foregroundMark x1="75833" y1="84333" x2="75833" y2="84333"/>
                        <a14:foregroundMark x1="75333" y1="83833" x2="75333" y2="83833"/>
                        <a14:foregroundMark x1="83333" y1="84500" x2="83500" y2="83167"/>
                        <a14:foregroundMark x1="83000" y1="70833" x2="81833" y2="71500"/>
                        <a14:foregroundMark x1="79833" y1="73500" x2="79833" y2="73500"/>
                        <a14:foregroundMark x1="77833" y1="63333" x2="77833" y2="63333"/>
                        <a14:foregroundMark x1="75667" y1="71500" x2="81000" y2="6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59" t="62030" r="13894" b="8901"/>
          <a:stretch/>
        </p:blipFill>
        <p:spPr bwMode="auto">
          <a:xfrm>
            <a:off x="11238346" y="2615142"/>
            <a:ext cx="749909" cy="1402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16987EF7-A4D2-4BBF-9097-5923718DE847}"/>
              </a:ext>
            </a:extLst>
          </p:cNvPr>
          <p:cNvSpPr/>
          <p:nvPr/>
        </p:nvSpPr>
        <p:spPr>
          <a:xfrm rot="5400000">
            <a:off x="10462323" y="4056085"/>
            <a:ext cx="1280160" cy="83975"/>
          </a:xfrm>
          <a:prstGeom prst="rect">
            <a:avLst/>
          </a:prstGeom>
          <a:solidFill>
            <a:srgbClr val="FAF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8" name="girl cousin" descr="Pin on Celebrities, Characters and People">
            <a:extLst>
              <a:ext uri="{FF2B5EF4-FFF2-40B4-BE49-F238E27FC236}">
                <a16:creationId xmlns:a16="http://schemas.microsoft.com/office/drawing/2014/main" id="{0289EDF3-3078-4124-82B8-B839FEBFF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01" b="36130" l="70357" r="93531">
                        <a14:foregroundMark x1="75000" y1="22667" x2="75500" y2="23000"/>
                        <a14:foregroundMark x1="83000" y1="29000" x2="83833" y2="22833"/>
                        <a14:foregroundMark x1="84000" y1="11667" x2="84000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44" t="7431" r="5699" b="65932"/>
          <a:stretch/>
        </p:blipFill>
        <p:spPr bwMode="auto">
          <a:xfrm>
            <a:off x="10750729" y="4487709"/>
            <a:ext cx="787323" cy="963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dads uncle wife" descr="Pin on Celebrities, Characters and People">
            <a:extLst>
              <a:ext uri="{FF2B5EF4-FFF2-40B4-BE49-F238E27FC236}">
                <a16:creationId xmlns:a16="http://schemas.microsoft.com/office/drawing/2014/main" id="{391020A3-66EE-4DF3-8291-A0CF99851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167" b="89667" l="53000" r="77500">
                        <a14:foregroundMark x1="65833" y1="89667" x2="65833" y2="8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97" t="62030" r="26754" b="8901"/>
          <a:stretch/>
        </p:blipFill>
        <p:spPr bwMode="auto">
          <a:xfrm>
            <a:off x="874392" y="2600227"/>
            <a:ext cx="880176" cy="140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cousin boy" descr="Pin on Celebrities, Characters and People">
            <a:extLst>
              <a:ext uri="{FF2B5EF4-FFF2-40B4-BE49-F238E27FC236}">
                <a16:creationId xmlns:a16="http://schemas.microsoft.com/office/drawing/2014/main" id="{06D5B46C-6BDF-4766-8902-4935D4BAE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70" b="33604" l="50769" r="735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86" t="7432" r="27456" b="65931"/>
          <a:stretch/>
        </p:blipFill>
        <p:spPr bwMode="auto">
          <a:xfrm>
            <a:off x="436886" y="4376275"/>
            <a:ext cx="896684" cy="1097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2DEA5567-233F-4C54-8F96-25A7053D9737}"/>
              </a:ext>
            </a:extLst>
          </p:cNvPr>
          <p:cNvSpPr txBox="1"/>
          <p:nvPr/>
        </p:nvSpPr>
        <p:spPr>
          <a:xfrm>
            <a:off x="3902228" y="2443416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Bebas Neue" panose="00000500000000000000" pitchFamily="2" charset="0"/>
              </a:rPr>
              <a:t>Father</a:t>
            </a:r>
            <a:endParaRPr lang="ko-KR" altLang="en-US" sz="2400" dirty="0">
              <a:latin typeface="Bebas Neue" panose="00000500000000000000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E2CFC5E-CA1E-4ACE-9EA6-CCB96A2EE16A}"/>
              </a:ext>
            </a:extLst>
          </p:cNvPr>
          <p:cNvSpPr txBox="1"/>
          <p:nvPr/>
        </p:nvSpPr>
        <p:spPr>
          <a:xfrm>
            <a:off x="6018905" y="2498861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Bebas Neue" panose="00000500000000000000" pitchFamily="2" charset="0"/>
              </a:rPr>
              <a:t>Mother</a:t>
            </a:r>
            <a:endParaRPr lang="ko-KR" altLang="en-US" sz="2400" dirty="0">
              <a:latin typeface="Bebas Neue" panose="00000500000000000000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5CB494-87C1-4A5F-9913-56C6CE383E5C}"/>
              </a:ext>
            </a:extLst>
          </p:cNvPr>
          <p:cNvSpPr txBox="1"/>
          <p:nvPr/>
        </p:nvSpPr>
        <p:spPr>
          <a:xfrm>
            <a:off x="2772752" y="52042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Bebas Neue" panose="00000500000000000000" pitchFamily="2" charset="0"/>
              </a:rPr>
              <a:t>grandmother</a:t>
            </a:r>
            <a:endParaRPr lang="ko-KR" altLang="en-US" sz="2400" dirty="0">
              <a:latin typeface="Bebas Neue" panose="00000500000000000000" pitchFamily="2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2921A82-D3BC-4456-9D7F-EA9205825E87}"/>
              </a:ext>
            </a:extLst>
          </p:cNvPr>
          <p:cNvSpPr txBox="1"/>
          <p:nvPr/>
        </p:nvSpPr>
        <p:spPr>
          <a:xfrm>
            <a:off x="4573353" y="42331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Bebas Neue" panose="00000500000000000000" pitchFamily="2" charset="0"/>
              </a:rPr>
              <a:t>grandfather</a:t>
            </a:r>
            <a:endParaRPr lang="ko-KR" altLang="en-US" sz="2400" dirty="0">
              <a:latin typeface="Bebas Neue" panose="00000500000000000000" pitchFamily="2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F00B128-6133-4FAA-A70D-1C69C2A30AA3}"/>
              </a:ext>
            </a:extLst>
          </p:cNvPr>
          <p:cNvSpPr txBox="1"/>
          <p:nvPr/>
        </p:nvSpPr>
        <p:spPr>
          <a:xfrm>
            <a:off x="6128587" y="60209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Bebas Neue" panose="00000500000000000000" pitchFamily="2" charset="0"/>
              </a:rPr>
              <a:t>grandmother</a:t>
            </a:r>
            <a:endParaRPr lang="ko-KR" altLang="en-US" sz="2400" dirty="0">
              <a:latin typeface="Bebas Neue" panose="00000500000000000000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8C130CE-CE55-4E3C-9EE7-8A181F54819D}"/>
              </a:ext>
            </a:extLst>
          </p:cNvPr>
          <p:cNvSpPr txBox="1"/>
          <p:nvPr/>
        </p:nvSpPr>
        <p:spPr>
          <a:xfrm>
            <a:off x="7929188" y="50498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Bebas Neue" panose="00000500000000000000" pitchFamily="2" charset="0"/>
              </a:rPr>
              <a:t>grandfather</a:t>
            </a:r>
            <a:endParaRPr lang="ko-KR" altLang="en-US" sz="2400" dirty="0">
              <a:latin typeface="Bebas Neue" panose="00000500000000000000" pitchFamily="2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8977B65-B73B-4331-AA28-7D308AF04354}"/>
              </a:ext>
            </a:extLst>
          </p:cNvPr>
          <p:cNvSpPr txBox="1"/>
          <p:nvPr/>
        </p:nvSpPr>
        <p:spPr>
          <a:xfrm>
            <a:off x="6919" y="3856004"/>
            <a:ext cx="774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Bebas Neue" panose="00000500000000000000" pitchFamily="2" charset="0"/>
              </a:rPr>
              <a:t>Uncle</a:t>
            </a:r>
            <a:endParaRPr lang="ko-KR" altLang="en-US" sz="2400" dirty="0">
              <a:latin typeface="Bebas Neue" panose="00000500000000000000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7ADC1F5-9F6E-4C9E-A76A-6922E90D41A9}"/>
              </a:ext>
            </a:extLst>
          </p:cNvPr>
          <p:cNvSpPr txBox="1"/>
          <p:nvPr/>
        </p:nvSpPr>
        <p:spPr>
          <a:xfrm>
            <a:off x="2793025" y="3914610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Bebas Neue" panose="00000500000000000000" pitchFamily="2" charset="0"/>
              </a:rPr>
              <a:t>Aunt</a:t>
            </a:r>
            <a:endParaRPr lang="ko-KR" altLang="en-US" sz="2400" dirty="0">
              <a:latin typeface="Bebas Neue" panose="00000500000000000000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986DABA-47B7-4240-962A-0475DAD0C3EF}"/>
              </a:ext>
            </a:extLst>
          </p:cNvPr>
          <p:cNvSpPr txBox="1"/>
          <p:nvPr/>
        </p:nvSpPr>
        <p:spPr>
          <a:xfrm>
            <a:off x="1008198" y="3856003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Bebas Neue" panose="00000500000000000000" pitchFamily="2" charset="0"/>
              </a:rPr>
              <a:t>Aunt</a:t>
            </a:r>
            <a:endParaRPr lang="ko-KR" altLang="en-US" sz="2400" dirty="0">
              <a:latin typeface="Bebas Neue" panose="00000500000000000000" pitchFamily="2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6E00EC1-0867-46B4-832D-F3139F272D3B}"/>
              </a:ext>
            </a:extLst>
          </p:cNvPr>
          <p:cNvSpPr txBox="1"/>
          <p:nvPr/>
        </p:nvSpPr>
        <p:spPr>
          <a:xfrm>
            <a:off x="10183400" y="3776087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Bebas Neue" panose="00000500000000000000" pitchFamily="2" charset="0"/>
              </a:rPr>
              <a:t>Aunt</a:t>
            </a:r>
            <a:endParaRPr lang="ko-KR" altLang="en-US" sz="2400" dirty="0">
              <a:latin typeface="Bebas Neue" panose="00000500000000000000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578B451-3A36-4343-84E0-17BCBBC88EFD}"/>
              </a:ext>
            </a:extLst>
          </p:cNvPr>
          <p:cNvSpPr txBox="1"/>
          <p:nvPr/>
        </p:nvSpPr>
        <p:spPr>
          <a:xfrm>
            <a:off x="11298590" y="3819918"/>
            <a:ext cx="774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Bebas Neue" panose="00000500000000000000" pitchFamily="2" charset="0"/>
              </a:rPr>
              <a:t>Uncle</a:t>
            </a:r>
            <a:endParaRPr lang="ko-KR" altLang="en-US" sz="2400" dirty="0">
              <a:latin typeface="Bebas Neue" panose="00000500000000000000" pitchFamily="2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DC4A75-40CD-4007-9EDC-77430C6484A7}"/>
              </a:ext>
            </a:extLst>
          </p:cNvPr>
          <p:cNvSpPr txBox="1"/>
          <p:nvPr/>
        </p:nvSpPr>
        <p:spPr>
          <a:xfrm>
            <a:off x="8428907" y="3856002"/>
            <a:ext cx="774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Bebas Neue" panose="00000500000000000000" pitchFamily="2" charset="0"/>
              </a:rPr>
              <a:t>Uncle</a:t>
            </a:r>
            <a:endParaRPr lang="ko-KR" altLang="en-US" sz="2400" dirty="0">
              <a:latin typeface="Bebas Neue" panose="00000500000000000000" pitchFamily="2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7BD6281-01DB-40B9-ABDC-7054A47A0BA0}"/>
              </a:ext>
            </a:extLst>
          </p:cNvPr>
          <p:cNvSpPr txBox="1"/>
          <p:nvPr/>
        </p:nvSpPr>
        <p:spPr>
          <a:xfrm>
            <a:off x="404098" y="5444318"/>
            <a:ext cx="851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Bebas Neue" panose="00000500000000000000" pitchFamily="2" charset="0"/>
              </a:rPr>
              <a:t>Cousin</a:t>
            </a:r>
            <a:endParaRPr lang="ko-KR" altLang="en-US" sz="2400" dirty="0">
              <a:latin typeface="Bebas Neue" panose="00000500000000000000" pitchFamily="2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1A4C087-8FEB-4AC2-A309-3864C9DCF93F}"/>
              </a:ext>
            </a:extLst>
          </p:cNvPr>
          <p:cNvSpPr txBox="1"/>
          <p:nvPr/>
        </p:nvSpPr>
        <p:spPr>
          <a:xfrm>
            <a:off x="10695698" y="5487869"/>
            <a:ext cx="851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Bebas Neue" panose="00000500000000000000" pitchFamily="2" charset="0"/>
              </a:rPr>
              <a:t>Cousin</a:t>
            </a:r>
            <a:endParaRPr lang="ko-KR" altLang="en-US" sz="2400" dirty="0">
              <a:latin typeface="Bebas Neue" panose="00000500000000000000" pitchFamily="2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76731C8-9F99-48BE-86ED-FEA6FD5A968B}"/>
              </a:ext>
            </a:extLst>
          </p:cNvPr>
          <p:cNvSpPr txBox="1"/>
          <p:nvPr/>
        </p:nvSpPr>
        <p:spPr>
          <a:xfrm>
            <a:off x="4071245" y="583501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Bebas Neue" panose="00000500000000000000" pitchFamily="2" charset="0"/>
              </a:rPr>
              <a:t>brother</a:t>
            </a:r>
            <a:endParaRPr lang="ko-KR" altLang="en-US" sz="2400" dirty="0">
              <a:latin typeface="Bebas Neue" panose="00000500000000000000" pitchFamily="2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DB8A491-9427-42C6-ABB7-396865FE2E73}"/>
              </a:ext>
            </a:extLst>
          </p:cNvPr>
          <p:cNvSpPr txBox="1"/>
          <p:nvPr/>
        </p:nvSpPr>
        <p:spPr>
          <a:xfrm>
            <a:off x="7215263" y="5835012"/>
            <a:ext cx="819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Bebas Neue" panose="00000500000000000000" pitchFamily="2" charset="0"/>
              </a:rPr>
              <a:t>Sister</a:t>
            </a:r>
            <a:endParaRPr lang="ko-KR" altLang="en-US" sz="2400" dirty="0"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33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70" grpId="0" animBg="1"/>
      <p:bldP spid="7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" grpId="0" animBg="1"/>
      <p:bldP spid="3" grpId="0"/>
      <p:bldP spid="50" grpId="0" animBg="1"/>
      <p:bldP spid="52" grpId="0" animBg="1"/>
      <p:bldP spid="54" grpId="0" animBg="1"/>
      <p:bldP spid="56" grpId="0" animBg="1"/>
      <p:bldP spid="58" grpId="0" animBg="1"/>
      <p:bldP spid="66" grpId="0" animBg="1"/>
      <p:bldP spid="75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6EB41A-980C-441B-8EFF-5BD950B43E87}"/>
              </a:ext>
            </a:extLst>
          </p:cNvPr>
          <p:cNvSpPr txBox="1"/>
          <p:nvPr/>
        </p:nvSpPr>
        <p:spPr>
          <a:xfrm>
            <a:off x="3048828" y="3244334"/>
            <a:ext cx="60976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400" dirty="0">
                <a:solidFill>
                  <a:srgbClr val="FAF3DD"/>
                </a:solidFill>
                <a:latin typeface="Arial Rounded MT Bold" panose="020F0704030504030204" pitchFamily="34" charset="0"/>
              </a:rPr>
              <a:t>www.</a:t>
            </a:r>
            <a:r>
              <a:rPr lang="ko-KR" altLang="en-US" sz="4400" dirty="0">
                <a:latin typeface="Arial Rounded MT Bold" panose="020F0704030504030204" pitchFamily="34" charset="0"/>
              </a:rPr>
              <a:t>familyecho</a:t>
            </a:r>
            <a:r>
              <a:rPr lang="ko-KR" altLang="en-US" sz="4400" dirty="0">
                <a:solidFill>
                  <a:srgbClr val="FAF3DD"/>
                </a:solidFill>
                <a:latin typeface="Arial Rounded MT Bold" panose="020F0704030504030204" pitchFamily="34" charset="0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1847784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제목 1"/>
          <p:cNvSpPr>
            <a:spLocks noGrp="1"/>
          </p:cNvSpPr>
          <p:nvPr>
            <p:ph type="title"/>
          </p:nvPr>
        </p:nvSpPr>
        <p:spPr>
          <a:xfrm>
            <a:off x="1" y="2380191"/>
            <a:ext cx="3618442" cy="2496609"/>
          </a:xfrm>
        </p:spPr>
        <p:txBody>
          <a:bodyPr>
            <a:noAutofit/>
          </a:bodyPr>
          <a:lstStyle/>
          <a:p>
            <a:pPr algn="ctr"/>
            <a:r>
              <a:rPr lang="en-US" altLang="ko-KR" sz="9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0000500000000000000" pitchFamily="2" charset="0"/>
                <a:cs typeface="Arial" panose="020B0604020202020204" pitchFamily="34" charset="0"/>
              </a:rPr>
              <a:t>My Family </a:t>
            </a:r>
            <a:endParaRPr lang="ko-KR" altLang="en-US" sz="96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Image may contain: 10 people, including Debbie Schilstra DeBaeremaeker and Tim Schilstra, people smiling, people sitting and in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42" y="827"/>
            <a:ext cx="8573558" cy="68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998845"/>
      </p:ext>
    </p:extLst>
  </p:cSld>
  <p:clrMapOvr>
    <a:masterClrMapping/>
  </p:clrMapOvr>
  <p:transition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2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0009" y="1823818"/>
            <a:ext cx="5684432" cy="3210363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Mother</a:t>
            </a:r>
            <a:r>
              <a:rPr lang="en-US" sz="7200" dirty="0">
                <a:latin typeface="Arial Narrow" panose="020B0606020202030204" pitchFamily="34" charset="0"/>
              </a:rPr>
              <a:t> </a:t>
            </a:r>
            <a:br>
              <a:rPr lang="en-US" sz="7200" dirty="0">
                <a:latin typeface="Arial Narrow" panose="020B0606020202030204" pitchFamily="34" charset="0"/>
              </a:rPr>
            </a:br>
            <a:r>
              <a:rPr lang="en-US" sz="72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and</a:t>
            </a:r>
            <a:r>
              <a:rPr lang="en-US" sz="7200" dirty="0">
                <a:latin typeface="Arial Narrow" panose="020B0606020202030204" pitchFamily="34" charset="0"/>
              </a:rPr>
              <a:t> </a:t>
            </a:r>
            <a:br>
              <a:rPr lang="en-US" sz="7200" dirty="0">
                <a:latin typeface="Arial Narrow" panose="020B0606020202030204" pitchFamily="34" charset="0"/>
              </a:rPr>
            </a:br>
            <a:r>
              <a:rPr lang="en-US" sz="7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Father</a:t>
            </a:r>
            <a:r>
              <a:rPr lang="en-US" sz="7200" dirty="0"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83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54370"/>
      </p:ext>
    </p:extLst>
  </p:cSld>
  <p:clrMapOvr>
    <a:masterClrMapping/>
  </p:clrMapOvr>
  <p:transition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9119" y="2642532"/>
            <a:ext cx="5176881" cy="3108882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Debbie</a:t>
            </a:r>
            <a:r>
              <a:rPr lang="en-US" sz="7200" dirty="0">
                <a:latin typeface="Arial Narrow" panose="020B0606020202030204" pitchFamily="34" charset="0"/>
              </a:rPr>
              <a:t> </a:t>
            </a:r>
            <a:br>
              <a:rPr lang="en-US" sz="7200" dirty="0">
                <a:latin typeface="Arial Narrow" panose="020B0606020202030204" pitchFamily="34" charset="0"/>
              </a:rPr>
            </a:br>
            <a:r>
              <a:rPr lang="en-US" sz="72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and</a:t>
            </a:r>
            <a:r>
              <a:rPr lang="en-US" sz="7200" dirty="0">
                <a:latin typeface="Arial Narrow" panose="020B0606020202030204" pitchFamily="34" charset="0"/>
              </a:rPr>
              <a:t> </a:t>
            </a:r>
            <a:br>
              <a:rPr lang="en-US" sz="7200" dirty="0">
                <a:latin typeface="Arial Narrow" panose="020B0606020202030204" pitchFamily="34" charset="0"/>
              </a:rPr>
            </a:br>
            <a:r>
              <a:rPr lang="en-US" sz="7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Dave</a:t>
            </a:r>
            <a:r>
              <a:rPr lang="en-US" sz="7200" dirty="0"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44354"/>
      </p:ext>
    </p:extLst>
  </p:cSld>
  <p:clrMapOvr>
    <a:masterClrMapping/>
  </p:clrMapOvr>
  <p:transition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9209" y="2656876"/>
            <a:ext cx="2827867" cy="2690450"/>
          </a:xfrm>
        </p:spPr>
        <p:txBody>
          <a:bodyPr>
            <a:noAutofit/>
          </a:bodyPr>
          <a:lstStyle/>
          <a:p>
            <a:pPr algn="r"/>
            <a:r>
              <a:rPr lang="en-US" sz="7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Zeke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b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US" sz="7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and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b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US" sz="7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Abigail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54984"/>
      </p:ext>
    </p:extLst>
  </p:cSld>
  <p:clrMapOvr>
    <a:masterClrMapping/>
  </p:clrMapOvr>
  <p:transition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</TotalTime>
  <Words>72</Words>
  <Application>Microsoft Office PowerPoint</Application>
  <PresentationFormat>Widescreen</PresentationFormat>
  <Paragraphs>41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Arial Narrow</vt:lpstr>
      <vt:lpstr>Arial Rounded MT Bold</vt:lpstr>
      <vt:lpstr>Bebas Neue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Family </vt:lpstr>
      <vt:lpstr>Mother  and  Father </vt:lpstr>
      <vt:lpstr>Debbie  and  Dave </vt:lpstr>
      <vt:lpstr>Zeke  and  Abigail </vt:lpstr>
      <vt:lpstr>Amanda </vt:lpstr>
      <vt:lpstr>Melissa  and  Bob </vt:lpstr>
      <vt:lpstr>Benjamin Lydia 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16</cp:revision>
  <dcterms:created xsi:type="dcterms:W3CDTF">2020-09-24T05:19:47Z</dcterms:created>
  <dcterms:modified xsi:type="dcterms:W3CDTF">2020-10-06T01:41:06Z</dcterms:modified>
</cp:coreProperties>
</file>