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4"/>
  </p:notesMasterIdLst>
  <p:sldIdLst>
    <p:sldId id="284" r:id="rId2"/>
    <p:sldId id="280" r:id="rId3"/>
    <p:sldId id="281" r:id="rId4"/>
    <p:sldId id="295" r:id="rId5"/>
    <p:sldId id="282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312" r:id="rId15"/>
    <p:sldId id="313" r:id="rId16"/>
    <p:sldId id="314" r:id="rId17"/>
    <p:sldId id="315" r:id="rId18"/>
    <p:sldId id="296" r:id="rId19"/>
    <p:sldId id="297" r:id="rId20"/>
    <p:sldId id="299" r:id="rId21"/>
    <p:sldId id="300" r:id="rId22"/>
    <p:sldId id="301" r:id="rId23"/>
    <p:sldId id="302" r:id="rId24"/>
    <p:sldId id="304" r:id="rId25"/>
    <p:sldId id="309" r:id="rId26"/>
    <p:sldId id="307" r:id="rId27"/>
    <p:sldId id="310" r:id="rId28"/>
    <p:sldId id="298" r:id="rId29"/>
    <p:sldId id="305" r:id="rId30"/>
    <p:sldId id="308" r:id="rId31"/>
    <p:sldId id="306" r:id="rId32"/>
    <p:sldId id="311" r:id="rId33"/>
  </p:sldIdLst>
  <p:sldSz cx="12192000" cy="6858000"/>
  <p:notesSz cx="6858000" cy="9144000"/>
  <p:embeddedFontLst>
    <p:embeddedFont>
      <p:font typeface="맑은 고딕" panose="020B0503020000020004" pitchFamily="50" charset="-127"/>
      <p:regular r:id="rId35"/>
      <p:bold r:id="rId36"/>
    </p:embeddedFont>
    <p:embeddedFont>
      <p:font typeface="Arial Black" panose="020B0A04020102020204" pitchFamily="34" charset="0"/>
      <p:bold r:id="rId37"/>
    </p:embeddedFont>
    <p:embeddedFont>
      <p:font typeface="Arial Nova" panose="020B0504020202020204" pitchFamily="34" charset="0"/>
      <p:regular r:id="rId38"/>
    </p:embeddedFont>
    <p:embeddedFont>
      <p:font typeface="Arial Nova Cond" panose="020B0506020202020204" pitchFamily="34" charset="0"/>
      <p:regular r:id="rId39"/>
      <p:bold r:id="rId40"/>
      <p:italic r:id="rId41"/>
      <p:boldItalic r:id="rId42"/>
    </p:embeddedFont>
    <p:embeddedFont>
      <p:font typeface="Arial Nova Light" panose="020B0304020202020204" pitchFamily="34" charset="0"/>
      <p:regular r:id="rId43"/>
    </p:embeddedFont>
    <p:embeddedFont>
      <p:font typeface="Arial Rounded MT Bold" panose="020F0704030504030204" pitchFamily="34" charset="0"/>
      <p:regular r:id="rId44"/>
    </p:embeddedFont>
    <p:embeddedFont>
      <p:font typeface="Bahnschrift SemiBold Condensed" panose="020B0502040204020203" pitchFamily="34" charset="0"/>
      <p:bold r:id="rId4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5F55"/>
    <a:srgbClr val="94B6D2"/>
    <a:srgbClr val="EFDEBF"/>
    <a:srgbClr val="FAF4EA"/>
    <a:srgbClr val="DD8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9A7E6-BD9D-4F8D-83CD-3345FC763A5B}" type="datetimeFigureOut">
              <a:rPr lang="ko-KR" altLang="en-US" smtClean="0"/>
              <a:t>2020-09-21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B8FD4-78B6-46CB-A3D5-CDD7985498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909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B8FD4-78B6-46CB-A3D5-CDD7985498A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29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2DE6-83C4-4707-90C2-A4990710A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3E42B-18CF-4BD8-B351-081C4CB59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6034A-F900-4163-BEC2-9BEA1764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EB608-9270-4F4E-8BE9-9B4A0DBF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ADC3A-166C-4A2F-8E1B-6C0EA724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916E-3172-4F34-AC60-1D5BD311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2A557-24B9-49DD-916B-83BDE5AF5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85B94-E5A5-4DDA-BA9F-8B3550F3C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B7447-8B06-4E5F-A66B-38D2FAB25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314A2-2DC4-44B0-9FDA-8CAC89B45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96E40-AB0A-42AE-998A-1D0B17C7A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CB8C40-0913-4021-8D1D-94FE8EC44E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BAD6-DD8A-4D0E-823C-8DDE2131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D31A-BF44-4902-9264-F3D083B34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F9F7D-9E49-428E-A72D-9D4DE870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6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A4B08-F4FF-4895-8FD9-5434445B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CF2C5-176A-4FA4-A386-7A598EDE5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F46B4-D335-428A-8B3F-02539888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43DAA-5437-4A51-A1F5-96D5019C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A596E-1FA8-4388-A67F-4FD7F83F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6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8F33-58F3-42B5-B842-0F583B79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33E91-8150-417D-AADC-304EE859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B2398-5824-4546-8086-755C81FDA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D2EF8-5FD9-460C-B178-81F253FB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6D22B-F75C-471B-B621-AFB4FB7A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1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ED2D-1B24-4DC9-BF51-A809D372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DE308-5FFC-48E3-BF95-C3417AC11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99085-C539-4A11-B3AF-95A5B180B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B755C-F594-4868-A2E5-09DAFA41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91C6F-3EF2-4A88-9E83-AB38BB78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E24B6-3EEE-4C35-BC93-1DC82830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9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FBD5-17B5-4B43-BCEC-0A7B31B2D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96EA4-7797-4EBD-ABFC-068A84BE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79AF4-0C5B-42CA-A8EC-5C97FB682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1044A-83E5-4301-AF0D-28F7D35D7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9B019F-FA1B-42B0-8BF4-A765C9A65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67D3EA-A073-41F6-9C12-2103AA2E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A5A15-72C7-4AA3-A83B-4B4308B0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555003-1829-4BAF-A331-941A41E9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9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705A-2BAC-4861-BE04-8A7334B1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CA2A1-8E88-4CA7-9F80-A425DD21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51342-82EC-4027-B5C3-AA974460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42E13D-CE22-468B-A3A2-9984296B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2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0E927-6D7C-4BFF-82E8-9CA2AD95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73742-7E6A-4470-8526-7EC39557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EB53C-452A-4C22-8EE6-04FA28B12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31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567B-4E1D-4D88-A3BF-905FFE6DA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D40A5-4E0C-44E9-9BDA-71BF1360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8536-AF83-4CA5-B8F5-70E0E8BE4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F8C89-532C-405D-AB7A-B929DF2A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F4E6D-6C78-4EF0-A54F-F02CB180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6F48E-B08E-4EBA-AEF4-436246EF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48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4F16-6113-4C61-8A86-A5A70DD5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6C3A56-7F24-4B17-8641-CFCFCA42A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DD748-989D-426F-A8C5-2A3492CBE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18BF55-58DC-4E7C-9378-CD46130E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408D7-A551-4C3F-AEAF-FF2091E3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384E3-2B65-49C1-A5FB-30AEC368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5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D0057-8071-4B1B-A38C-EFBAEEEF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5D6B8-62D1-47C8-82A8-EABD5CEAE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43EA2-6D96-48A2-B191-BF878244E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A9FEE-3F8A-468B-AA42-3EC540AFF7BC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8617E-9024-4A20-8CEA-079DF0E56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84203-B61A-41D6-850E-1E3BC9D16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DE64-01E4-4D55-B88C-3CAE2A518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1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2.wdp"/><Relationship Id="rId7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10.sv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D0723-F37B-4FF1-A95B-09E0FD763273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9D062-BA56-4BFD-9204-B589C6B88A35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69CA9-56D3-44A2-8C9B-32E29A79210B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98EC3-910B-4CF2-A3A4-AB1DB9EE5B05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FD8E87-CC9A-4883-9E3B-125EC850FACB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D32B4-C6B9-4E6A-88E4-600A09407197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CA692B-8203-4983-89DB-6F16092800E2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79789-C554-4089-8FD3-E9FEA15F8109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171981-C1F3-40F1-9699-D1F160EFC415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D12B0-CC9C-4FBC-B55C-F6F83E0C9C40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A9EE3D-BA05-4328-8893-1BF4B2875324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38490-858D-487F-B6B8-B46678AABE94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6FCE0-4F97-4D7A-8E8B-80C68549F5F9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1A55A1-9925-4E88-8809-9926F3E707F6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03990-AE66-46FC-807C-6F7C9A3DBF59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7D5441-E1E7-4D01-8817-9DC7AD8FFA69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3AA26-9753-455B-B09E-2B031AE578A5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D9AD4E-437D-4F0A-8EED-86A7CC350AE0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BCAEF-8190-4327-8A55-B2EBBDE34F2C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8FA6B1-4F63-414F-9722-66C5335DCFD8}"/>
              </a:ext>
            </a:extLst>
          </p:cNvPr>
          <p:cNvSpPr txBox="1"/>
          <p:nvPr/>
        </p:nvSpPr>
        <p:spPr>
          <a:xfrm>
            <a:off x="2601293" y="928316"/>
            <a:ext cx="6989414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94B6D2">
                    <a:alpha val="10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31900" b="1" spc="-300" dirty="0">
              <a:solidFill>
                <a:srgbClr val="94B6D2">
                  <a:alpha val="10000"/>
                </a:srgbClr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3" name="Graphic 22" descr="Apple">
            <a:extLst>
              <a:ext uri="{FF2B5EF4-FFF2-40B4-BE49-F238E27FC236}">
                <a16:creationId xmlns:a16="http://schemas.microsoft.com/office/drawing/2014/main" id="{57FC1B96-4DFC-4B3E-A672-086A869AE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8200" y="396240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6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9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3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15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1BCA97-9D59-410F-A138-EF80088DE647}"/>
              </a:ext>
            </a:extLst>
          </p:cNvPr>
          <p:cNvGrpSpPr/>
          <p:nvPr/>
        </p:nvGrpSpPr>
        <p:grpSpPr>
          <a:xfrm>
            <a:off x="4267200" y="1600200"/>
            <a:ext cx="4267200" cy="4267200"/>
            <a:chOff x="4267200" y="1600200"/>
            <a:chExt cx="4267200" cy="4267200"/>
          </a:xfrm>
        </p:grpSpPr>
        <p:pic>
          <p:nvPicPr>
            <p:cNvPr id="1026" name="Picture 2" descr="Potato chips - Free commerce and shopping icons">
              <a:extLst>
                <a:ext uri="{FF2B5EF4-FFF2-40B4-BE49-F238E27FC236}">
                  <a16:creationId xmlns:a16="http://schemas.microsoft.com/office/drawing/2014/main" id="{5AF6A3C8-31E2-42A6-9149-C4B156D94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75F5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600200"/>
              <a:ext cx="4267200" cy="426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B9DF64B-3CC4-442F-8AD1-CEF9585BF5E4}"/>
                </a:ext>
              </a:extLst>
            </p:cNvPr>
            <p:cNvSpPr txBox="1"/>
            <p:nvPr/>
          </p:nvSpPr>
          <p:spPr>
            <a:xfrm>
              <a:off x="5256667" y="1981200"/>
              <a:ext cx="1678665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Salty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3375 -0.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470E18-2BB5-4496-AC47-6BC80E876840}"/>
              </a:ext>
            </a:extLst>
          </p:cNvPr>
          <p:cNvGrpSpPr/>
          <p:nvPr/>
        </p:nvGrpSpPr>
        <p:grpSpPr>
          <a:xfrm>
            <a:off x="4303295" y="1720268"/>
            <a:ext cx="4124059" cy="4124059"/>
            <a:chOff x="4303295" y="1720268"/>
            <a:chExt cx="4124059" cy="4124059"/>
          </a:xfrm>
        </p:grpSpPr>
        <p:pic>
          <p:nvPicPr>
            <p:cNvPr id="4" name="Graphic 3" descr="Lemon">
              <a:extLst>
                <a:ext uri="{FF2B5EF4-FFF2-40B4-BE49-F238E27FC236}">
                  <a16:creationId xmlns:a16="http://schemas.microsoft.com/office/drawing/2014/main" id="{FCDADF84-0D2A-4419-B1E5-EDB532E39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03295" y="1720268"/>
              <a:ext cx="4124059" cy="412405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F6A9E1B-1703-48EB-A14E-CABC3DE1A0F4}"/>
                </a:ext>
              </a:extLst>
            </p:cNvPr>
            <p:cNvSpPr txBox="1"/>
            <p:nvPr/>
          </p:nvSpPr>
          <p:spPr>
            <a:xfrm rot="20056302">
              <a:off x="4825057" y="3008738"/>
              <a:ext cx="1608133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Sour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6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32839 -0.1291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49B2E-30DB-4305-AA12-052E43360F97}"/>
              </a:ext>
            </a:extLst>
          </p:cNvPr>
          <p:cNvGrpSpPr/>
          <p:nvPr/>
        </p:nvGrpSpPr>
        <p:grpSpPr>
          <a:xfrm>
            <a:off x="3429000" y="1143000"/>
            <a:ext cx="5781411" cy="5194165"/>
            <a:chOff x="3429000" y="1143000"/>
            <a:chExt cx="5781411" cy="5194165"/>
          </a:xfrm>
        </p:grpSpPr>
        <p:pic>
          <p:nvPicPr>
            <p:cNvPr id="2050" name="Picture 2" descr="Cereal icon on white background cereal sign flat Vector Image">
              <a:extLst>
                <a:ext uri="{FF2B5EF4-FFF2-40B4-BE49-F238E27FC236}">
                  <a16:creationId xmlns:a16="http://schemas.microsoft.com/office/drawing/2014/main" id="{E1069B99-83DE-4094-810D-1D4A33D1E4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708" b="86410" l="6600" r="95100">
                          <a14:foregroundMark x1="6600" y1="39047" x2="6600" y2="39047"/>
                          <a14:foregroundMark x1="59100" y1="56288" x2="59100" y2="56288"/>
                          <a14:foregroundMark x1="60900" y1="50710" x2="60900" y2="50710"/>
                          <a14:foregroundMark x1="64900" y1="54767" x2="64900" y2="54767"/>
                          <a14:foregroundMark x1="70600" y1="54868" x2="70600" y2="54868"/>
                          <a14:foregroundMark x1="72100" y1="62576" x2="72100" y2="62576"/>
                          <a14:foregroundMark x1="63800" y1="62779" x2="63800" y2="62779"/>
                          <a14:foregroundMark x1="78300" y1="63185" x2="78300" y2="63185"/>
                          <a14:foregroundMark x1="87700" y1="62576" x2="87700" y2="62576"/>
                          <a14:foregroundMark x1="81400" y1="74645" x2="81000" y2="74848"/>
                          <a14:foregroundMark x1="95100" y1="69473" x2="95100" y2="69473"/>
                          <a14:foregroundMark x1="76500" y1="86410" x2="76500" y2="86410"/>
                          <a14:foregroundMark x1="18100" y1="7708" x2="18100" y2="7708"/>
                          <a14:foregroundMark x1="78400" y1="84888" x2="72600" y2="85497"/>
                          <a14:backgroundMark x1="79700" y1="84483" x2="79700" y2="844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89"/>
            <a:stretch/>
          </p:blipFill>
          <p:spPr bwMode="auto">
            <a:xfrm>
              <a:off x="3429000" y="1143000"/>
              <a:ext cx="5781411" cy="5194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8C47A46-D9C5-4CAC-BB1A-5C88E05A5632}"/>
                </a:ext>
              </a:extLst>
            </p:cNvPr>
            <p:cNvSpPr txBox="1"/>
            <p:nvPr/>
          </p:nvSpPr>
          <p:spPr>
            <a:xfrm rot="1299106">
              <a:off x="4211383" y="2673992"/>
              <a:ext cx="269317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Crunchy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9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23711 -0.0009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069FA3-7501-4E85-9378-4F46684C8222}"/>
              </a:ext>
            </a:extLst>
          </p:cNvPr>
          <p:cNvGrpSpPr/>
          <p:nvPr/>
        </p:nvGrpSpPr>
        <p:grpSpPr>
          <a:xfrm>
            <a:off x="3733800" y="718404"/>
            <a:ext cx="5031600" cy="5031600"/>
            <a:chOff x="981075" y="1450200"/>
            <a:chExt cx="5031600" cy="5031600"/>
          </a:xfrm>
        </p:grpSpPr>
        <p:pic>
          <p:nvPicPr>
            <p:cNvPr id="4" name="Graphic 3" descr="Coffee">
              <a:extLst>
                <a:ext uri="{FF2B5EF4-FFF2-40B4-BE49-F238E27FC236}">
                  <a16:creationId xmlns:a16="http://schemas.microsoft.com/office/drawing/2014/main" id="{2777E3D7-0DAF-4586-9C1A-E23E91CF9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1075" y="1450200"/>
              <a:ext cx="5031600" cy="5031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8D566F2-6923-4423-97E5-8A5C32602B43}"/>
                </a:ext>
              </a:extLst>
            </p:cNvPr>
            <p:cNvSpPr txBox="1"/>
            <p:nvPr/>
          </p:nvSpPr>
          <p:spPr>
            <a:xfrm>
              <a:off x="2223425" y="4226510"/>
              <a:ext cx="186461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Bitter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31888 -0.0715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51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40C63-E070-4693-B1AB-E73087163702}"/>
              </a:ext>
            </a:extLst>
          </p:cNvPr>
          <p:cNvSpPr txBox="1"/>
          <p:nvPr/>
        </p:nvSpPr>
        <p:spPr>
          <a:xfrm>
            <a:off x="1630675" y="928315"/>
            <a:ext cx="8930650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900" b="1" spc="-30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MATCH</a:t>
            </a:r>
            <a:endParaRPr lang="ko-KR" altLang="en-US" sz="31900" b="1" spc="-30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5299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ereal" descr="Cereal icon on white background cereal sign flat Vector Image">
            <a:extLst>
              <a:ext uri="{FF2B5EF4-FFF2-40B4-BE49-F238E27FC236}">
                <a16:creationId xmlns:a16="http://schemas.microsoft.com/office/drawing/2014/main" id="{23FB0FC4-528E-4D2F-A0D9-9732AB734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08" b="86410" l="6600" r="95100">
                        <a14:foregroundMark x1="6600" y1="39047" x2="6600" y2="39047"/>
                        <a14:foregroundMark x1="59100" y1="56288" x2="59100" y2="56288"/>
                        <a14:foregroundMark x1="60900" y1="50710" x2="60900" y2="50710"/>
                        <a14:foregroundMark x1="64900" y1="54767" x2="64900" y2="54767"/>
                        <a14:foregroundMark x1="70600" y1="54868" x2="70600" y2="54868"/>
                        <a14:foregroundMark x1="72100" y1="62576" x2="72100" y2="62576"/>
                        <a14:foregroundMark x1="63800" y1="62779" x2="63800" y2="62779"/>
                        <a14:foregroundMark x1="78300" y1="63185" x2="78300" y2="63185"/>
                        <a14:foregroundMark x1="87700" y1="62576" x2="87700" y2="62576"/>
                        <a14:foregroundMark x1="81400" y1="74645" x2="81000" y2="74848"/>
                        <a14:foregroundMark x1="95100" y1="69473" x2="95100" y2="69473"/>
                        <a14:foregroundMark x1="76500" y1="86410" x2="76500" y2="86410"/>
                        <a14:foregroundMark x1="18100" y1="7708" x2="18100" y2="7708"/>
                        <a14:foregroundMark x1="78400" y1="84888" x2="72600" y2="85497"/>
                        <a14:backgroundMark x1="79700" y1="84483" x2="79700" y2="84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/>
        </p:blipFill>
        <p:spPr bwMode="auto">
          <a:xfrm>
            <a:off x="695828" y="258132"/>
            <a:ext cx="1062908" cy="9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chunchy">
            <a:extLst>
              <a:ext uri="{FF2B5EF4-FFF2-40B4-BE49-F238E27FC236}">
                <a16:creationId xmlns:a16="http://schemas.microsoft.com/office/drawing/2014/main" id="{3C48F685-8D75-4C5F-807D-7E666057DA04}"/>
              </a:ext>
            </a:extLst>
          </p:cNvPr>
          <p:cNvSpPr txBox="1"/>
          <p:nvPr/>
        </p:nvSpPr>
        <p:spPr>
          <a:xfrm>
            <a:off x="8131629" y="5390858"/>
            <a:ext cx="28403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Crunchy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" name="pizza" descr="Pizza">
            <a:extLst>
              <a:ext uri="{FF2B5EF4-FFF2-40B4-BE49-F238E27FC236}">
                <a16:creationId xmlns:a16="http://schemas.microsoft.com/office/drawing/2014/main" id="{22D41389-C2F7-4C39-8763-B076244A0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701192">
            <a:off x="677878" y="1911721"/>
            <a:ext cx="1098808" cy="1098808"/>
          </a:xfrm>
          <a:prstGeom prst="rect">
            <a:avLst/>
          </a:prstGeom>
        </p:spPr>
      </p:pic>
      <p:sp>
        <p:nvSpPr>
          <p:cNvPr id="19" name="text greasey">
            <a:extLst>
              <a:ext uri="{FF2B5EF4-FFF2-40B4-BE49-F238E27FC236}">
                <a16:creationId xmlns:a16="http://schemas.microsoft.com/office/drawing/2014/main" id="{87E5D9DE-A8F4-4636-9AD3-44BB62D316BB}"/>
              </a:ext>
            </a:extLst>
          </p:cNvPr>
          <p:cNvSpPr txBox="1"/>
          <p:nvPr/>
        </p:nvSpPr>
        <p:spPr>
          <a:xfrm>
            <a:off x="8153400" y="789688"/>
            <a:ext cx="341112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Greasy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4" name="cake" descr="Cake">
            <a:extLst>
              <a:ext uri="{FF2B5EF4-FFF2-40B4-BE49-F238E27FC236}">
                <a16:creationId xmlns:a16="http://schemas.microsoft.com/office/drawing/2014/main" id="{6820EF27-F52B-45D3-8372-82DE952EB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5294" y="3709174"/>
            <a:ext cx="983976" cy="983976"/>
          </a:xfrm>
          <a:prstGeom prst="rect">
            <a:avLst/>
          </a:prstGeom>
        </p:spPr>
      </p:pic>
      <p:sp>
        <p:nvSpPr>
          <p:cNvPr id="25" name="text moist">
            <a:extLst>
              <a:ext uri="{FF2B5EF4-FFF2-40B4-BE49-F238E27FC236}">
                <a16:creationId xmlns:a16="http://schemas.microsoft.com/office/drawing/2014/main" id="{AB29E54D-D904-4D2A-94F8-1B725EA3219A}"/>
              </a:ext>
            </a:extLst>
          </p:cNvPr>
          <p:cNvSpPr txBox="1"/>
          <p:nvPr/>
        </p:nvSpPr>
        <p:spPr>
          <a:xfrm>
            <a:off x="8153400" y="3857134"/>
            <a:ext cx="302777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Moist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7" name="candy" descr="Candy">
            <a:extLst>
              <a:ext uri="{FF2B5EF4-FFF2-40B4-BE49-F238E27FC236}">
                <a16:creationId xmlns:a16="http://schemas.microsoft.com/office/drawing/2014/main" id="{EBBCE089-08C8-4407-A106-DC7EB4596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3465626">
            <a:off x="956493" y="5391796"/>
            <a:ext cx="879647" cy="879647"/>
          </a:xfrm>
          <a:prstGeom prst="rect">
            <a:avLst/>
          </a:prstGeom>
        </p:spPr>
      </p:pic>
      <p:sp>
        <p:nvSpPr>
          <p:cNvPr id="28" name="text chewy">
            <a:extLst>
              <a:ext uri="{FF2B5EF4-FFF2-40B4-BE49-F238E27FC236}">
                <a16:creationId xmlns:a16="http://schemas.microsoft.com/office/drawing/2014/main" id="{C8F835DC-7350-4AD9-A601-5CC1F67F4386}"/>
              </a:ext>
            </a:extLst>
          </p:cNvPr>
          <p:cNvSpPr txBox="1"/>
          <p:nvPr/>
        </p:nvSpPr>
        <p:spPr>
          <a:xfrm>
            <a:off x="8153400" y="2323411"/>
            <a:ext cx="284296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Chewy</a:t>
            </a:r>
            <a:endParaRPr lang="ko-KR" altLang="en-US" sz="48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104936-0373-46DF-AFCC-AE7FE0EEF392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1758736" y="735604"/>
            <a:ext cx="6372893" cy="5070753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EE45D9-627D-4D87-8797-AD618A98E16B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195638" y="1205187"/>
            <a:ext cx="6957762" cy="1352670"/>
          </a:xfrm>
          <a:prstGeom prst="line">
            <a:avLst/>
          </a:prstGeom>
          <a:ln w="57150">
            <a:solidFill>
              <a:srgbClr val="94B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E6A072-58BD-4C79-8BC6-BAC733FFB6AB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1719270" y="4201162"/>
            <a:ext cx="6434130" cy="7147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DE67EC-E294-4ABC-B354-6B29081B46A3}"/>
              </a:ext>
            </a:extLst>
          </p:cNvPr>
          <p:cNvCxnSpPr>
            <a:cxnSpLocks/>
            <a:stCxn id="27" idx="0"/>
            <a:endCxn id="28" idx="1"/>
          </p:cNvCxnSpPr>
          <p:nvPr/>
        </p:nvCxnSpPr>
        <p:spPr>
          <a:xfrm flipV="1">
            <a:off x="1768330" y="2738910"/>
            <a:ext cx="6385070" cy="2858081"/>
          </a:xfrm>
          <a:prstGeom prst="line">
            <a:avLst/>
          </a:prstGeom>
          <a:ln w="57150">
            <a:solidFill>
              <a:srgbClr val="94B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561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ffee" descr="Coffee">
            <a:extLst>
              <a:ext uri="{FF2B5EF4-FFF2-40B4-BE49-F238E27FC236}">
                <a16:creationId xmlns:a16="http://schemas.microsoft.com/office/drawing/2014/main" id="{931E7328-D38F-42D5-8075-1041ED9B7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332" y="5638122"/>
            <a:ext cx="1280377" cy="1280377"/>
          </a:xfrm>
          <a:prstGeom prst="rect">
            <a:avLst/>
          </a:prstGeom>
        </p:spPr>
      </p:pic>
      <p:sp>
        <p:nvSpPr>
          <p:cNvPr id="4" name="text bitter">
            <a:extLst>
              <a:ext uri="{FF2B5EF4-FFF2-40B4-BE49-F238E27FC236}">
                <a16:creationId xmlns:a16="http://schemas.microsoft.com/office/drawing/2014/main" id="{A2A48D94-AC7A-43AD-8BEA-11E470D5AB5E}"/>
              </a:ext>
            </a:extLst>
          </p:cNvPr>
          <p:cNvSpPr txBox="1"/>
          <p:nvPr/>
        </p:nvSpPr>
        <p:spPr>
          <a:xfrm>
            <a:off x="8153400" y="6001603"/>
            <a:ext cx="25504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Bitter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lemon" descr="Lemon">
            <a:extLst>
              <a:ext uri="{FF2B5EF4-FFF2-40B4-BE49-F238E27FC236}">
                <a16:creationId xmlns:a16="http://schemas.microsoft.com/office/drawing/2014/main" id="{B83E9B21-8E09-423F-8F27-CC6C1F7B3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2048" y="2713612"/>
            <a:ext cx="954945" cy="954945"/>
          </a:xfrm>
          <a:prstGeom prst="rect">
            <a:avLst/>
          </a:prstGeom>
        </p:spPr>
      </p:pic>
      <p:sp>
        <p:nvSpPr>
          <p:cNvPr id="10" name="text sour">
            <a:extLst>
              <a:ext uri="{FF2B5EF4-FFF2-40B4-BE49-F238E27FC236}">
                <a16:creationId xmlns:a16="http://schemas.microsoft.com/office/drawing/2014/main" id="{AD6EEBE3-5913-49B8-98BA-F18A5022C22A}"/>
              </a:ext>
            </a:extLst>
          </p:cNvPr>
          <p:cNvSpPr txBox="1"/>
          <p:nvPr/>
        </p:nvSpPr>
        <p:spPr>
          <a:xfrm>
            <a:off x="8153400" y="3031701"/>
            <a:ext cx="298227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Sour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chips" descr="Potato chips - Free commerce and shopping icons">
            <a:extLst>
              <a:ext uri="{FF2B5EF4-FFF2-40B4-BE49-F238E27FC236}">
                <a16:creationId xmlns:a16="http://schemas.microsoft.com/office/drawing/2014/main" id="{2A9B0B2E-541B-4A5F-B6DD-B6F96A18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48" y="4175867"/>
            <a:ext cx="954944" cy="9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salty">
            <a:extLst>
              <a:ext uri="{FF2B5EF4-FFF2-40B4-BE49-F238E27FC236}">
                <a16:creationId xmlns:a16="http://schemas.microsoft.com/office/drawing/2014/main" id="{728EDA70-6C61-461D-94C1-2C8FA3D05003}"/>
              </a:ext>
            </a:extLst>
          </p:cNvPr>
          <p:cNvSpPr txBox="1"/>
          <p:nvPr/>
        </p:nvSpPr>
        <p:spPr>
          <a:xfrm>
            <a:off x="8153400" y="61799"/>
            <a:ext cx="267398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Salty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lollipop" descr="Lollipop">
            <a:extLst>
              <a:ext uri="{FF2B5EF4-FFF2-40B4-BE49-F238E27FC236}">
                <a16:creationId xmlns:a16="http://schemas.microsoft.com/office/drawing/2014/main" id="{1C29CAE5-2188-4A04-8913-F0EB19EF0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83453">
            <a:off x="976262" y="1279786"/>
            <a:ext cx="926516" cy="926516"/>
          </a:xfrm>
          <a:prstGeom prst="rect">
            <a:avLst/>
          </a:prstGeom>
        </p:spPr>
      </p:pic>
      <p:sp>
        <p:nvSpPr>
          <p:cNvPr id="16" name="text sweet">
            <a:extLst>
              <a:ext uri="{FF2B5EF4-FFF2-40B4-BE49-F238E27FC236}">
                <a16:creationId xmlns:a16="http://schemas.microsoft.com/office/drawing/2014/main" id="{30858C02-C664-43FE-B6E9-C0147558C0C8}"/>
              </a:ext>
            </a:extLst>
          </p:cNvPr>
          <p:cNvSpPr txBox="1"/>
          <p:nvPr/>
        </p:nvSpPr>
        <p:spPr>
          <a:xfrm>
            <a:off x="8228921" y="4516652"/>
            <a:ext cx="203600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Sweet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1" name="spicy" descr="Chili Pepper">
            <a:extLst>
              <a:ext uri="{FF2B5EF4-FFF2-40B4-BE49-F238E27FC236}">
                <a16:creationId xmlns:a16="http://schemas.microsoft.com/office/drawing/2014/main" id="{B02EE871-C150-42D9-9A4D-71B4B56F5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75120">
            <a:off x="954516" y="-197533"/>
            <a:ext cx="970009" cy="970009"/>
          </a:xfrm>
          <a:prstGeom prst="rect">
            <a:avLst/>
          </a:prstGeom>
        </p:spPr>
      </p:pic>
      <p:sp>
        <p:nvSpPr>
          <p:cNvPr id="22" name="text spicy">
            <a:extLst>
              <a:ext uri="{FF2B5EF4-FFF2-40B4-BE49-F238E27FC236}">
                <a16:creationId xmlns:a16="http://schemas.microsoft.com/office/drawing/2014/main" id="{387A15DF-734B-4153-BEF7-BDD4F0E6A383}"/>
              </a:ext>
            </a:extLst>
          </p:cNvPr>
          <p:cNvSpPr txBox="1"/>
          <p:nvPr/>
        </p:nvSpPr>
        <p:spPr>
          <a:xfrm>
            <a:off x="8153400" y="1546750"/>
            <a:ext cx="245230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DD8047"/>
                </a:solidFill>
                <a:latin typeface="Arial Rounded MT Bold" panose="020F0704030504030204" pitchFamily="34" charset="0"/>
              </a:rPr>
              <a:t>Spicy</a:t>
            </a:r>
            <a:endParaRPr lang="ko-KR" altLang="en-US" sz="4000" dirty="0">
              <a:solidFill>
                <a:srgbClr val="DD8047"/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308596-B438-439C-B764-DD283F2217A5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1874500" y="501999"/>
            <a:ext cx="6278900" cy="1460250"/>
          </a:xfrm>
          <a:prstGeom prst="line">
            <a:avLst/>
          </a:prstGeom>
          <a:ln w="57150">
            <a:solidFill>
              <a:srgbClr val="94B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1CCE0F-F95A-4AA4-9653-5E6723B2E8CA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1889771" y="1634041"/>
            <a:ext cx="6339150" cy="32981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DB87E3-6844-49F0-A769-E609B32498D8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1916993" y="3191085"/>
            <a:ext cx="6236407" cy="256115"/>
          </a:xfrm>
          <a:prstGeom prst="line">
            <a:avLst/>
          </a:prstGeom>
          <a:ln w="57150">
            <a:solidFill>
              <a:srgbClr val="94B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F45231-E8FF-4545-B677-819B7678E6BF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1916992" y="477298"/>
            <a:ext cx="6236408" cy="417604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440410F-7D6B-4F26-8182-F5D1433DA759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2079709" y="6278311"/>
            <a:ext cx="6073691" cy="138791"/>
          </a:xfrm>
          <a:prstGeom prst="line">
            <a:avLst/>
          </a:prstGeom>
          <a:ln w="57150">
            <a:solidFill>
              <a:srgbClr val="94B6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40C63-E070-4693-B1AB-E73087163702}"/>
              </a:ext>
            </a:extLst>
          </p:cNvPr>
          <p:cNvSpPr txBox="1"/>
          <p:nvPr/>
        </p:nvSpPr>
        <p:spPr>
          <a:xfrm>
            <a:off x="714559" y="928315"/>
            <a:ext cx="10762883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1900" b="1" spc="-30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EXPLAIN</a:t>
            </a:r>
            <a:endParaRPr lang="ko-KR" altLang="en-US" sz="31900" b="1" spc="-30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882737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268841-F9D7-4E98-8815-AF47A0520450}"/>
              </a:ext>
            </a:extLst>
          </p:cNvPr>
          <p:cNvSpPr txBox="1"/>
          <p:nvPr/>
        </p:nvSpPr>
        <p:spPr>
          <a:xfrm>
            <a:off x="6096000" y="1600200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DD8047"/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DD8047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9064C-FB0A-4F14-B0B3-279ED8C5ABE6}"/>
              </a:ext>
            </a:extLst>
          </p:cNvPr>
          <p:cNvSpPr txBox="1"/>
          <p:nvPr/>
        </p:nvSpPr>
        <p:spPr>
          <a:xfrm>
            <a:off x="1600200" y="364907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94B6D2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94B6D2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7EBF7B-787F-4EFF-8CB3-B451F1EDF245}"/>
              </a:ext>
            </a:extLst>
          </p:cNvPr>
          <p:cNvSpPr/>
          <p:nvPr/>
        </p:nvSpPr>
        <p:spPr>
          <a:xfrm rot="1977887">
            <a:off x="5534651" y="718949"/>
            <a:ext cx="152400" cy="2743200"/>
          </a:xfrm>
          <a:prstGeom prst="rect">
            <a:avLst/>
          </a:prstGeom>
          <a:solidFill>
            <a:srgbClr val="775F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06BD2E-7FAE-4563-8827-65E82DAAEF41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775F55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775F55"/>
              </a:solidFill>
              <a:latin typeface="Arial Nova Light" panose="020B03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3796F-5BC5-4D22-ABC6-D844FE33D0E1}"/>
              </a:ext>
            </a:extLst>
          </p:cNvPr>
          <p:cNvSpPr txBox="1"/>
          <p:nvPr/>
        </p:nvSpPr>
        <p:spPr>
          <a:xfrm>
            <a:off x="1600200" y="5215652"/>
            <a:ext cx="13122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775F55"/>
                </a:solidFill>
                <a:latin typeface="Arial Nova Cond" panose="020B0506020202020204" pitchFamily="34" charset="0"/>
              </a:rPr>
              <a:t>Food</a:t>
            </a:r>
            <a:endParaRPr lang="ko-KR" altLang="en-US" sz="4400" b="1" dirty="0">
              <a:solidFill>
                <a:srgbClr val="775F55"/>
              </a:solidFill>
              <a:latin typeface="Arial Nova Cond" panose="020B0506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CCE07-0166-4129-85B0-B445E3F3ADE1}"/>
              </a:ext>
            </a:extLst>
          </p:cNvPr>
          <p:cNvSpPr txBox="1"/>
          <p:nvPr/>
        </p:nvSpPr>
        <p:spPr>
          <a:xfrm>
            <a:off x="5757363" y="5215652"/>
            <a:ext cx="1327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taste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C15D5-CA1A-4ACD-B3B8-FD30048C3654}"/>
              </a:ext>
            </a:extLst>
          </p:cNvPr>
          <p:cNvSpPr txBox="1"/>
          <p:nvPr/>
        </p:nvSpPr>
        <p:spPr>
          <a:xfrm>
            <a:off x="9362985" y="5215652"/>
            <a:ext cx="181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texture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661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6" grpId="1" animBg="1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648767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DONUTS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2050" name="Picture 2" descr="The Delicious Democratic Symbolism of...Doughnuts? | JSTOR Daily">
            <a:extLst>
              <a:ext uri="{FF2B5EF4-FFF2-40B4-BE49-F238E27FC236}">
                <a16:creationId xmlns:a16="http://schemas.microsoft.com/office/drawing/2014/main" id="{8465EBFF-D118-4E5B-9141-3323D4548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5275"/>
          <a:stretch/>
        </p:blipFill>
        <p:spPr bwMode="auto">
          <a:xfrm>
            <a:off x="-1" y="-25330"/>
            <a:ext cx="12237031" cy="688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349652" y="5215652"/>
            <a:ext cx="1813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Donuts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646692" y="5215652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sweet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538931" y="5215652"/>
            <a:ext cx="145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moist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DD990-AF82-4264-A783-0FE370FE8451}"/>
              </a:ext>
            </a:extLst>
          </p:cNvPr>
          <p:cNvSpPr/>
          <p:nvPr/>
        </p:nvSpPr>
        <p:spPr>
          <a:xfrm rot="16200000">
            <a:off x="5105400" y="-228600"/>
            <a:ext cx="1981200" cy="12192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87D6BC-2AC2-46C3-B216-B692BD9E6943}"/>
              </a:ext>
            </a:extLst>
          </p:cNvPr>
          <p:cNvSpPr/>
          <p:nvPr/>
        </p:nvSpPr>
        <p:spPr>
          <a:xfrm>
            <a:off x="0" y="0"/>
            <a:ext cx="3419764" cy="6858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3082A-78EF-48E9-8957-7E44FF0999AA}"/>
              </a:ext>
            </a:extLst>
          </p:cNvPr>
          <p:cNvSpPr txBox="1"/>
          <p:nvPr/>
        </p:nvSpPr>
        <p:spPr>
          <a:xfrm rot="16200000">
            <a:off x="-727645" y="726563"/>
            <a:ext cx="4875053" cy="35086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2200" b="1" spc="-300" dirty="0">
                <a:solidFill>
                  <a:srgbClr val="FAF4EA">
                    <a:alpha val="26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22200" b="1" spc="-300" dirty="0">
              <a:solidFill>
                <a:srgbClr val="FAF4EA">
                  <a:alpha val="26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255F3-0198-4BCB-9067-7455AB851D65}"/>
              </a:ext>
            </a:extLst>
          </p:cNvPr>
          <p:cNvSpPr/>
          <p:nvPr/>
        </p:nvSpPr>
        <p:spPr>
          <a:xfrm rot="16200000">
            <a:off x="5720515" y="-834480"/>
            <a:ext cx="769441" cy="12192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79BE9-291C-49D1-ADD4-3C52E0E7C605}"/>
              </a:ext>
            </a:extLst>
          </p:cNvPr>
          <p:cNvSpPr txBox="1"/>
          <p:nvPr/>
        </p:nvSpPr>
        <p:spPr>
          <a:xfrm>
            <a:off x="3618836" y="4884003"/>
            <a:ext cx="224856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775F55"/>
                </a:solidFill>
                <a:latin typeface="Arial Black" panose="020B0A04020102020204" pitchFamily="34" charset="0"/>
              </a:rPr>
              <a:t>Flavor</a:t>
            </a:r>
            <a:endParaRPr lang="ko-KR" altLang="en-US" sz="4800" dirty="0">
              <a:solidFill>
                <a:srgbClr val="775F55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EFED2-F2C5-4F11-B4AB-7B3C04EC8B87}"/>
              </a:ext>
            </a:extLst>
          </p:cNvPr>
          <p:cNvSpPr txBox="1"/>
          <p:nvPr/>
        </p:nvSpPr>
        <p:spPr>
          <a:xfrm>
            <a:off x="3957439" y="5814518"/>
            <a:ext cx="59868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AF4EA"/>
                </a:solidFill>
                <a:latin typeface="Arial Nova" panose="020B0504020202020204" pitchFamily="34" charset="0"/>
              </a:rPr>
              <a:t>- the </a:t>
            </a:r>
            <a:r>
              <a:rPr lang="en-US" altLang="ko-KR" sz="5400" b="1" dirty="0">
                <a:solidFill>
                  <a:srgbClr val="DD8047"/>
                </a:solidFill>
                <a:latin typeface="Arial Rounded MT Bold" panose="020F0704030504030204" pitchFamily="34" charset="0"/>
              </a:rPr>
              <a:t>taste</a:t>
            </a:r>
            <a:r>
              <a:rPr lang="en-US" altLang="ko-KR" sz="4400" dirty="0">
                <a:solidFill>
                  <a:srgbClr val="FAF4EA"/>
                </a:solidFill>
                <a:latin typeface="Arial Nova" panose="020B0504020202020204" pitchFamily="34" charset="0"/>
              </a:rPr>
              <a:t> of the food</a:t>
            </a:r>
            <a:endParaRPr lang="ko-KR" altLang="en-US" sz="4400" dirty="0">
              <a:solidFill>
                <a:srgbClr val="FAF4EA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81A99C-6A88-42A6-9F36-36B134034857}"/>
              </a:ext>
            </a:extLst>
          </p:cNvPr>
          <p:cNvSpPr txBox="1"/>
          <p:nvPr/>
        </p:nvSpPr>
        <p:spPr>
          <a:xfrm>
            <a:off x="304800" y="5454812"/>
            <a:ext cx="2674451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8800" dirty="0">
                <a:solidFill>
                  <a:srgbClr val="775F55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맛</a:t>
            </a:r>
            <a:endParaRPr lang="en-US" altLang="ko-KR" sz="8800" dirty="0">
              <a:solidFill>
                <a:srgbClr val="775F55"/>
              </a:solidFill>
              <a:latin typeface="바탕체" panose="02030609000101010101" pitchFamily="17" charset="-127"/>
              <a:ea typeface="바탕체" panose="02030609000101010101" pitchFamily="17" charset="-127"/>
            </a:endParaRPr>
          </a:p>
        </p:txBody>
      </p:sp>
      <p:pic>
        <p:nvPicPr>
          <p:cNvPr id="3074" name="Picture 2" descr="Why It's Important To Have A Food Tasting System On Your Food Truck">
            <a:extLst>
              <a:ext uri="{FF2B5EF4-FFF2-40B4-BE49-F238E27FC236}">
                <a16:creationId xmlns:a16="http://schemas.microsoft.com/office/drawing/2014/main" id="{190258A5-6AFC-4D49-8D51-04D14BA4B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r="-253"/>
          <a:stretch/>
        </p:blipFill>
        <p:spPr bwMode="auto">
          <a:xfrm>
            <a:off x="3419764" y="-48057"/>
            <a:ext cx="8763002" cy="49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4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2" grpId="0"/>
      <p:bldP spid="6" grpId="0" animBg="1"/>
      <p:bldP spid="8" grpId="0"/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757931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PEPPERS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4098" name="Picture 2" descr="Calabrian Hot Pepper Jam - La Cucina Italiana">
            <a:extLst>
              <a:ext uri="{FF2B5EF4-FFF2-40B4-BE49-F238E27FC236}">
                <a16:creationId xmlns:a16="http://schemas.microsoft.com/office/drawing/2014/main" id="{0033BFB5-2894-4AA7-A975-0A9340134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214679" y="5215652"/>
            <a:ext cx="20832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Peppers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26842" y="5215652"/>
            <a:ext cx="1388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spicy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0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371928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GUM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122" name="Picture 2" descr="Curious Kids: does chewing gum stay inside you for years?">
            <a:extLst>
              <a:ext uri="{FF2B5EF4-FFF2-40B4-BE49-F238E27FC236}">
                <a16:creationId xmlns:a16="http://schemas.microsoft.com/office/drawing/2014/main" id="{201EE742-CDFD-43FD-936A-F25EC42D6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r="62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633383" y="5215652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Gum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646692" y="5215652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sweet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447560" y="5215652"/>
            <a:ext cx="1641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chewy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643317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APPLES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8" name="Picture 7" descr="A group of fruit and vegetables&#10;&#10;Description automatically generated">
            <a:extLst>
              <a:ext uri="{FF2B5EF4-FFF2-40B4-BE49-F238E27FC236}">
                <a16:creationId xmlns:a16="http://schemas.microsoft.com/office/drawing/2014/main" id="{A21B7371-97E9-4C09-AE3F-08EB6B2AB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373696" y="5215652"/>
            <a:ext cx="17652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Apples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646692" y="5215652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sweet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8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369913" y="860207"/>
            <a:ext cx="1145217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FRENCH FRIES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6146" name="Picture 2" descr="Air Fryer French Fries Recipe - Pillsbury.com">
            <a:extLst>
              <a:ext uri="{FF2B5EF4-FFF2-40B4-BE49-F238E27FC236}">
                <a16:creationId xmlns:a16="http://schemas.microsoft.com/office/drawing/2014/main" id="{4ED7C948-04EF-4C84-8B8A-C0780FAE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735961" y="5215652"/>
            <a:ext cx="3040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French Fries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77625" y="5215652"/>
            <a:ext cx="1286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salty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677621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LEMONS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172" name="Picture 4" descr="lemon | Definition, Nutrition, Uses, &amp; Facts | Britannica">
            <a:extLst>
              <a:ext uri="{FF2B5EF4-FFF2-40B4-BE49-F238E27FC236}">
                <a16:creationId xmlns:a16="http://schemas.microsoft.com/office/drawing/2014/main" id="{CBA8EDD1-784D-4424-9358-4DA37EBC2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b="33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259211" y="5215652"/>
            <a:ext cx="1994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Lemons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821419" y="5215652"/>
            <a:ext cx="11993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sour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538931" y="5215652"/>
            <a:ext cx="145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moist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533400" y="644798"/>
            <a:ext cx="1123737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HAMBURGERS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2290" name="Picture 2" descr="Fast Food and co.: in the mood for greasy food depends on neurons | Family  Health Tale">
            <a:extLst>
              <a:ext uri="{FF2B5EF4-FFF2-40B4-BE49-F238E27FC236}">
                <a16:creationId xmlns:a16="http://schemas.microsoft.com/office/drawing/2014/main" id="{8316B054-390C-44DA-B60D-E4818E53C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-1451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749777" y="5215652"/>
            <a:ext cx="30130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Hamburgers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77626" y="5215652"/>
            <a:ext cx="1286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salty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407196" y="5215652"/>
            <a:ext cx="17225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greasy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943880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CHOCOLATE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0242" name="Picture 2" descr="Wi-Fi better than sex, chocolate &amp; alcohol? Mobile pros think so - Computer  Business Review">
            <a:extLst>
              <a:ext uri="{FF2B5EF4-FFF2-40B4-BE49-F238E27FC236}">
                <a16:creationId xmlns:a16="http://schemas.microsoft.com/office/drawing/2014/main" id="{BAD0D25D-446C-47BB-9DAA-03541BB0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950505" y="5215652"/>
            <a:ext cx="26116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Chocolate 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646692" y="5215652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sweet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742703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PEANUTS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3314" name="Picture 2" descr="Peanuts: Nutrition, health benefits, and comparing types">
            <a:extLst>
              <a:ext uri="{FF2B5EF4-FFF2-40B4-BE49-F238E27FC236}">
                <a16:creationId xmlns:a16="http://schemas.microsoft.com/office/drawing/2014/main" id="{B0A016AC-15B0-4EED-AE4C-458634E7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286" y="3393"/>
            <a:ext cx="13097975" cy="68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233915" y="5215652"/>
            <a:ext cx="2044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Peanuts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77625" y="5215652"/>
            <a:ext cx="1286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salty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609654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COFFEE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3074" name="Picture 2" descr="Large cancer study has good news for daily coffee drinkers - SlashGear">
            <a:extLst>
              <a:ext uri="{FF2B5EF4-FFF2-40B4-BE49-F238E27FC236}">
                <a16:creationId xmlns:a16="http://schemas.microsoft.com/office/drawing/2014/main" id="{07C2FC0A-773A-499F-8E47-47BF96AF6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427398" y="5215652"/>
            <a:ext cx="1657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Coffee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09209" y="5215652"/>
            <a:ext cx="1423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bitter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538931" y="5215652"/>
            <a:ext cx="1459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moist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568456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KIMCHI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8196" name="Picture 4" descr="These Facts About Kimchi Will Blow Your Mind - KKday Blog">
            <a:extLst>
              <a:ext uri="{FF2B5EF4-FFF2-40B4-BE49-F238E27FC236}">
                <a16:creationId xmlns:a16="http://schemas.microsoft.com/office/drawing/2014/main" id="{0E752153-8A94-4334-8369-31494B335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5256"/>
          <a:stretch/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307172" y="5215652"/>
            <a:ext cx="1898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Kimchi 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26842" y="5215652"/>
            <a:ext cx="1388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spicy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DD990-AF82-4264-A783-0FE370FE8451}"/>
              </a:ext>
            </a:extLst>
          </p:cNvPr>
          <p:cNvSpPr/>
          <p:nvPr/>
        </p:nvSpPr>
        <p:spPr>
          <a:xfrm rot="16200000">
            <a:off x="5105400" y="-228600"/>
            <a:ext cx="1981200" cy="12192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87D6BC-2AC2-46C3-B216-B692BD9E6943}"/>
              </a:ext>
            </a:extLst>
          </p:cNvPr>
          <p:cNvSpPr/>
          <p:nvPr/>
        </p:nvSpPr>
        <p:spPr>
          <a:xfrm>
            <a:off x="0" y="0"/>
            <a:ext cx="3419764" cy="6858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3082A-78EF-48E9-8957-7E44FF0999AA}"/>
              </a:ext>
            </a:extLst>
          </p:cNvPr>
          <p:cNvSpPr txBox="1"/>
          <p:nvPr/>
        </p:nvSpPr>
        <p:spPr>
          <a:xfrm rot="16200000">
            <a:off x="-727645" y="726563"/>
            <a:ext cx="4875053" cy="35086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22200" b="1" spc="-300" dirty="0">
                <a:solidFill>
                  <a:srgbClr val="FAF4EA">
                    <a:alpha val="26000"/>
                  </a:srgbClr>
                </a:solidFill>
                <a:latin typeface="Bahnschrift SemiBold Condensed" panose="020B0502040204020203" pitchFamily="34" charset="0"/>
              </a:rPr>
              <a:t>FOOD</a:t>
            </a:r>
            <a:endParaRPr lang="ko-KR" altLang="en-US" sz="22200" b="1" spc="-300" dirty="0">
              <a:solidFill>
                <a:srgbClr val="FAF4EA">
                  <a:alpha val="26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255F3-0198-4BCB-9067-7455AB851D65}"/>
              </a:ext>
            </a:extLst>
          </p:cNvPr>
          <p:cNvSpPr/>
          <p:nvPr/>
        </p:nvSpPr>
        <p:spPr>
          <a:xfrm rot="16200000">
            <a:off x="5720515" y="-834480"/>
            <a:ext cx="769441" cy="12192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79BE9-291C-49D1-ADD4-3C52E0E7C605}"/>
              </a:ext>
            </a:extLst>
          </p:cNvPr>
          <p:cNvSpPr txBox="1"/>
          <p:nvPr/>
        </p:nvSpPr>
        <p:spPr>
          <a:xfrm>
            <a:off x="3618836" y="4884003"/>
            <a:ext cx="2772234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775F55"/>
                </a:solidFill>
                <a:latin typeface="Arial Black" panose="020B0A04020102020204" pitchFamily="34" charset="0"/>
              </a:rPr>
              <a:t>Texture</a:t>
            </a:r>
            <a:endParaRPr lang="ko-KR" altLang="en-US" sz="4800" dirty="0">
              <a:solidFill>
                <a:srgbClr val="775F55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FEFED2-F2C5-4F11-B4AB-7B3C04EC8B87}"/>
              </a:ext>
            </a:extLst>
          </p:cNvPr>
          <p:cNvSpPr txBox="1"/>
          <p:nvPr/>
        </p:nvSpPr>
        <p:spPr>
          <a:xfrm>
            <a:off x="3957439" y="5814518"/>
            <a:ext cx="6827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AF4EA"/>
                </a:solidFill>
                <a:latin typeface="Arial Nova" panose="020B0504020202020204" pitchFamily="34" charset="0"/>
              </a:rPr>
              <a:t>- how does the food </a:t>
            </a:r>
            <a:r>
              <a:rPr lang="en-US" altLang="ko-KR" sz="5400" b="1" dirty="0">
                <a:solidFill>
                  <a:srgbClr val="DD8047"/>
                </a:solidFill>
                <a:latin typeface="Arial Rounded MT Bold" panose="020F0704030504030204" pitchFamily="34" charset="0"/>
              </a:rPr>
              <a:t>feel</a:t>
            </a:r>
            <a:r>
              <a:rPr lang="en-US" altLang="ko-KR" sz="4400" dirty="0">
                <a:solidFill>
                  <a:srgbClr val="FAF4EA"/>
                </a:solidFill>
                <a:latin typeface="Arial Nova" panose="020B0504020202020204" pitchFamily="34" charset="0"/>
              </a:rPr>
              <a:t>?</a:t>
            </a:r>
            <a:endParaRPr lang="ko-KR" altLang="en-US" sz="4400" dirty="0">
              <a:solidFill>
                <a:srgbClr val="FAF4EA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784D0E-9DC2-4164-BB59-A53F48C7E5AA}"/>
              </a:ext>
            </a:extLst>
          </p:cNvPr>
          <p:cNvSpPr txBox="1"/>
          <p:nvPr/>
        </p:nvSpPr>
        <p:spPr>
          <a:xfrm>
            <a:off x="284217" y="5445830"/>
            <a:ext cx="2674451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ko-KR" altLang="en-US" sz="8800" dirty="0">
                <a:solidFill>
                  <a:srgbClr val="775F55"/>
                </a:solidFill>
                <a:latin typeface="바탕체" panose="02030609000101010101" pitchFamily="17" charset="-127"/>
                <a:ea typeface="바탕체" panose="02030609000101010101" pitchFamily="17" charset="-127"/>
              </a:rPr>
              <a:t>질감</a:t>
            </a:r>
          </a:p>
        </p:txBody>
      </p:sp>
      <p:pic>
        <p:nvPicPr>
          <p:cNvPr id="1026" name="Picture 2" descr="Close Up Shot Of White Bread Slice Stock Photo, Picture And Royalty Free  Image. Image 13099589.">
            <a:extLst>
              <a:ext uri="{FF2B5EF4-FFF2-40B4-BE49-F238E27FC236}">
                <a16:creationId xmlns:a16="http://schemas.microsoft.com/office/drawing/2014/main" id="{645969A2-91CB-479D-8A3F-6F9802DC8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/>
        </p:blipFill>
        <p:spPr bwMode="auto">
          <a:xfrm>
            <a:off x="3431829" y="-63297"/>
            <a:ext cx="8782393" cy="49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1018580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DRIED SQUID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11266" name="Picture 2" descr="Chinese Food Dried Squid Shredded Stock Photo, Picture And Royalty Free  Image. Image 51182716.">
            <a:extLst>
              <a:ext uri="{FF2B5EF4-FFF2-40B4-BE49-F238E27FC236}">
                <a16:creationId xmlns:a16="http://schemas.microsoft.com/office/drawing/2014/main" id="{50540529-CBD4-439C-AF95-FDB5B296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828678" y="5215652"/>
            <a:ext cx="2855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Dried squid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77625" y="5215652"/>
            <a:ext cx="1286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salty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447560" y="5215652"/>
            <a:ext cx="1641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chewy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1268" name="Picture 4" descr="참맛진미오징어 - 삼영수산(주)">
            <a:extLst>
              <a:ext uri="{FF2B5EF4-FFF2-40B4-BE49-F238E27FC236}">
                <a16:creationId xmlns:a16="http://schemas.microsoft.com/office/drawing/2014/main" id="{5ED040F1-6367-4F5C-B483-EE11573C5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2" b="90928" l="9961" r="89844">
                        <a14:foregroundMark x1="21680" y1="14768" x2="21094" y2="82068"/>
                        <a14:foregroundMark x1="24805" y1="91561" x2="34570" y2="90295"/>
                        <a14:foregroundMark x1="34570" y1="90295" x2="71680" y2="92827"/>
                        <a14:foregroundMark x1="71680" y1="92827" x2="81250" y2="85021"/>
                        <a14:foregroundMark x1="81250" y1="85021" x2="78711" y2="21519"/>
                        <a14:foregroundMark x1="78711" y1="21519" x2="65234" y2="11814"/>
                        <a14:foregroundMark x1="65234" y1="11814" x2="29688" y2="8650"/>
                        <a14:foregroundMark x1="29688" y1="8650" x2="20703" y2="14768"/>
                        <a14:foregroundMark x1="20703" y1="14768" x2="18164" y2="89030"/>
                        <a14:foregroundMark x1="80469" y1="8650" x2="35352" y2="8650"/>
                        <a14:foregroundMark x1="18164" y1="92194" x2="29102" y2="90717"/>
                        <a14:foregroundMark x1="29102" y1="90717" x2="34961" y2="91561"/>
                        <a14:foregroundMark x1="21680" y1="6751" x2="64063" y2="10338"/>
                        <a14:foregroundMark x1="64063" y1="10338" x2="74414" y2="9283"/>
                        <a14:foregroundMark x1="74414" y1="9283" x2="75977" y2="8439"/>
                        <a14:foregroundMark x1="60352" y1="19409" x2="56250" y2="51688"/>
                        <a14:foregroundMark x1="64258" y1="23207" x2="52539" y2="47257"/>
                        <a14:foregroundMark x1="52344" y1="14557" x2="52344" y2="14557"/>
                        <a14:foregroundMark x1="46289" y1="12658" x2="44727" y2="12658"/>
                        <a14:foregroundMark x1="41406" y1="15401" x2="41406" y2="16245"/>
                        <a14:foregroundMark x1="44727" y1="18565" x2="44727" y2="18565"/>
                        <a14:foregroundMark x1="45898" y1="19831" x2="47070" y2="20464"/>
                        <a14:foregroundMark x1="49414" y1="23840" x2="51758" y2="27848"/>
                        <a14:foregroundMark x1="53320" y1="30802" x2="53320" y2="30802"/>
                        <a14:foregroundMark x1="53906" y1="33755" x2="54492" y2="35654"/>
                        <a14:foregroundMark x1="54492" y1="36287" x2="54492" y2="36287"/>
                        <a14:foregroundMark x1="56055" y1="37131" x2="56055" y2="37131"/>
                        <a14:foregroundMark x1="18164" y1="20464" x2="18164" y2="20464"/>
                        <a14:foregroundMark x1="18945" y1="20675" x2="20508" y2="40928"/>
                        <a14:foregroundMark x1="18555" y1="38397" x2="18750" y2="19831"/>
                        <a14:foregroundMark x1="24023" y1="6962" x2="54297" y2="8228"/>
                        <a14:foregroundMark x1="54297" y1="8228" x2="64648" y2="8017"/>
                        <a14:foregroundMark x1="64648" y1="8017" x2="71289" y2="8017"/>
                        <a14:foregroundMark x1="41016" y1="6962" x2="41016" y2="6962"/>
                        <a14:foregroundMark x1="44922" y1="7173" x2="45508" y2="7173"/>
                        <a14:foregroundMark x1="49023" y1="7173" x2="50391" y2="7595"/>
                        <a14:foregroundMark x1="54883" y1="7384" x2="56250" y2="7384"/>
                        <a14:foregroundMark x1="60156" y1="7384" x2="62695" y2="7806"/>
                        <a14:foregroundMark x1="65625" y1="7173" x2="70508" y2="7173"/>
                        <a14:foregroundMark x1="61523" y1="7384" x2="62695" y2="7384"/>
                        <a14:foregroundMark x1="76953" y1="7384" x2="68945" y2="8439"/>
                        <a14:foregroundMark x1="78711" y1="7384" x2="79883" y2="7384"/>
                        <a14:foregroundMark x1="80469" y1="7595" x2="80859" y2="7595"/>
                        <a14:foregroundMark x1="82031" y1="7595" x2="82422" y2="7595"/>
                        <a14:foregroundMark x1="82617" y1="7384" x2="82617" y2="7384"/>
                        <a14:foregroundMark x1="82617" y1="7173" x2="82617" y2="7173"/>
                        <a14:foregroundMark x1="80664" y1="7173" x2="81445" y2="7173"/>
                        <a14:foregroundMark x1="82422" y1="7173" x2="82617" y2="7173"/>
                        <a14:foregroundMark x1="82813" y1="6962" x2="82813" y2="6962"/>
                        <a14:foregroundMark x1="78906" y1="7173" x2="78906" y2="7173"/>
                        <a14:foregroundMark x1="83203" y1="8439" x2="80859" y2="2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0427">
            <a:off x="7168168" y="892680"/>
            <a:ext cx="4298319" cy="39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4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3" grpId="0"/>
          <p:bldP spid="4" grpId="0"/>
          <p:bldP spid="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1116147" y="644798"/>
            <a:ext cx="493436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CHIPS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9218" name="Picture 2" descr="Homemade Smoked Paprika Potato Chips Recipe | Eat This Not That">
            <a:extLst>
              <a:ext uri="{FF2B5EF4-FFF2-40B4-BE49-F238E27FC236}">
                <a16:creationId xmlns:a16="http://schemas.microsoft.com/office/drawing/2014/main" id="{09B0F2B1-950D-4FBD-B82C-80E7B6FD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517967" y="5215652"/>
            <a:ext cx="1476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Chips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77626" y="5215652"/>
            <a:ext cx="1286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salty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266421" y="5215652"/>
            <a:ext cx="20040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crunchy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5F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2658D2-FF95-46FF-A4F8-CE321133FB0C}"/>
              </a:ext>
            </a:extLst>
          </p:cNvPr>
          <p:cNvSpPr txBox="1"/>
          <p:nvPr/>
        </p:nvSpPr>
        <p:spPr>
          <a:xfrm>
            <a:off x="854793" y="5461873"/>
            <a:ext cx="1133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EFDEBF"/>
                </a:solidFill>
                <a:latin typeface="Arial Nova Light" panose="020B0304020202020204" pitchFamily="34" charset="0"/>
              </a:rPr>
              <a:t>_______________ is / are _________________ and __________________. </a:t>
            </a:r>
            <a:endParaRPr lang="ko-KR" altLang="en-US" sz="2800" dirty="0">
              <a:solidFill>
                <a:srgbClr val="EFDEBF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59B33-F54B-451D-9CB7-8D3C448044A6}"/>
              </a:ext>
            </a:extLst>
          </p:cNvPr>
          <p:cNvSpPr txBox="1"/>
          <p:nvPr/>
        </p:nvSpPr>
        <p:spPr>
          <a:xfrm>
            <a:off x="1600200" y="5215652"/>
            <a:ext cx="13122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EFDEBF"/>
                </a:solidFill>
                <a:latin typeface="Arial Nova Cond" panose="020B0506020202020204" pitchFamily="34" charset="0"/>
              </a:rPr>
              <a:t>Food</a:t>
            </a:r>
            <a:endParaRPr lang="ko-KR" altLang="en-US" sz="4400" b="1" dirty="0">
              <a:solidFill>
                <a:srgbClr val="EFDEBF"/>
              </a:solidFill>
              <a:latin typeface="Arial Nova Cond" panose="020B0506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DBC20-B552-42C8-A388-AAC8ABA4DD64}"/>
              </a:ext>
            </a:extLst>
          </p:cNvPr>
          <p:cNvSpPr txBox="1"/>
          <p:nvPr/>
        </p:nvSpPr>
        <p:spPr>
          <a:xfrm>
            <a:off x="5757363" y="5215652"/>
            <a:ext cx="1327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94B6D2"/>
                </a:solidFill>
                <a:latin typeface="Arial Nova Cond" panose="020B0506020202020204" pitchFamily="34" charset="0"/>
              </a:rPr>
              <a:t>taste</a:t>
            </a:r>
            <a:endParaRPr lang="ko-KR" altLang="en-US" sz="4400" b="1" dirty="0">
              <a:solidFill>
                <a:srgbClr val="94B6D2"/>
              </a:solidFill>
              <a:latin typeface="Arial Nova Cond" panose="020B0506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A51EC-E2E6-494D-9304-569E2CBAD503}"/>
              </a:ext>
            </a:extLst>
          </p:cNvPr>
          <p:cNvSpPr txBox="1"/>
          <p:nvPr/>
        </p:nvSpPr>
        <p:spPr>
          <a:xfrm>
            <a:off x="9362985" y="5215652"/>
            <a:ext cx="18109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DD8047"/>
                </a:solidFill>
                <a:latin typeface="Arial Nova Cond" panose="020B0506020202020204" pitchFamily="34" charset="0"/>
              </a:rPr>
              <a:t>texture</a:t>
            </a:r>
            <a:endParaRPr lang="ko-KR" altLang="en-US" sz="4400" b="1" dirty="0">
              <a:solidFill>
                <a:srgbClr val="DD8047"/>
              </a:solidFill>
              <a:latin typeface="Arial Nova Cond" panose="020B0506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8956F-09CD-4B6D-A777-986B7B0CCD18}"/>
              </a:ext>
            </a:extLst>
          </p:cNvPr>
          <p:cNvSpPr txBox="1"/>
          <p:nvPr/>
        </p:nvSpPr>
        <p:spPr>
          <a:xfrm>
            <a:off x="990600" y="872907"/>
            <a:ext cx="77267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150" dirty="0">
                <a:solidFill>
                  <a:srgbClr val="EFDEBF"/>
                </a:solidFill>
                <a:latin typeface="Bahnschrift SemiBold Condensed" panose="020B0502040204020203" pitchFamily="34" charset="0"/>
              </a:rPr>
              <a:t>FAVORITE</a:t>
            </a:r>
            <a:endParaRPr lang="ko-KR" altLang="en-US" sz="19900" spc="-150" dirty="0">
              <a:solidFill>
                <a:srgbClr val="EFDEBF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1A503E-E8FC-49BC-B3B7-65523737C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B6D2">
              <a:alpha val="52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40C63-E070-4693-B1AB-E73087163702}"/>
              </a:ext>
            </a:extLst>
          </p:cNvPr>
          <p:cNvSpPr txBox="1"/>
          <p:nvPr/>
        </p:nvSpPr>
        <p:spPr>
          <a:xfrm>
            <a:off x="1820630" y="928315"/>
            <a:ext cx="8550739" cy="50013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31900" b="1" spc="-30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GUESS</a:t>
            </a:r>
            <a:endParaRPr lang="ko-KR" altLang="en-US" sz="31900" b="1" spc="-30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89653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3875B8-FBBE-4E31-9419-99F2D5EAE7FE}"/>
              </a:ext>
            </a:extLst>
          </p:cNvPr>
          <p:cNvGrpSpPr/>
          <p:nvPr/>
        </p:nvGrpSpPr>
        <p:grpSpPr>
          <a:xfrm rot="742287">
            <a:off x="3332828" y="656303"/>
            <a:ext cx="5744847" cy="5744847"/>
            <a:chOff x="3332828" y="656303"/>
            <a:chExt cx="5744847" cy="5744847"/>
          </a:xfrm>
        </p:grpSpPr>
        <p:pic>
          <p:nvPicPr>
            <p:cNvPr id="13" name="Graphic 12" descr="Candy">
              <a:extLst>
                <a:ext uri="{FF2B5EF4-FFF2-40B4-BE49-F238E27FC236}">
                  <a16:creationId xmlns:a16="http://schemas.microsoft.com/office/drawing/2014/main" id="{82A4513C-A42D-4177-A782-AE2D8B25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723339">
              <a:off x="3332828" y="656303"/>
              <a:ext cx="5744847" cy="574484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563B03F-2649-460C-B2A2-519696661DC8}"/>
                </a:ext>
              </a:extLst>
            </p:cNvPr>
            <p:cNvSpPr txBox="1"/>
            <p:nvPr/>
          </p:nvSpPr>
          <p:spPr>
            <a:xfrm>
              <a:off x="5103892" y="3113228"/>
              <a:ext cx="2202719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Chewy</a:t>
              </a:r>
              <a:endParaRPr lang="ko-KR" altLang="en-US" sz="48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760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25365 -0.0032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49A632-D613-47D5-A543-4625E37E298B}"/>
              </a:ext>
            </a:extLst>
          </p:cNvPr>
          <p:cNvGrpSpPr/>
          <p:nvPr/>
        </p:nvGrpSpPr>
        <p:grpSpPr>
          <a:xfrm>
            <a:off x="3956153" y="864128"/>
            <a:ext cx="4498200" cy="4498200"/>
            <a:chOff x="3956153" y="864128"/>
            <a:chExt cx="4498200" cy="4498200"/>
          </a:xfrm>
        </p:grpSpPr>
        <p:pic>
          <p:nvPicPr>
            <p:cNvPr id="10" name="Graphic 9" descr="Cake">
              <a:extLst>
                <a:ext uri="{FF2B5EF4-FFF2-40B4-BE49-F238E27FC236}">
                  <a16:creationId xmlns:a16="http://schemas.microsoft.com/office/drawing/2014/main" id="{2853225E-37A5-4204-82F0-059A32903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56153" y="864128"/>
              <a:ext cx="4498200" cy="4498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DDCF61-214E-4512-BFE3-8ED93DC512A1}"/>
                </a:ext>
              </a:extLst>
            </p:cNvPr>
            <p:cNvSpPr txBox="1"/>
            <p:nvPr/>
          </p:nvSpPr>
          <p:spPr>
            <a:xfrm>
              <a:off x="5311418" y="3820538"/>
              <a:ext cx="1787670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Moist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10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35352 0.0793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B6346E-0929-4258-BE54-000EB99A9B13}"/>
              </a:ext>
            </a:extLst>
          </p:cNvPr>
          <p:cNvGrpSpPr/>
          <p:nvPr/>
        </p:nvGrpSpPr>
        <p:grpSpPr>
          <a:xfrm>
            <a:off x="3342816" y="828216"/>
            <a:ext cx="4434351" cy="4434351"/>
            <a:chOff x="3342816" y="828216"/>
            <a:chExt cx="4434351" cy="4434351"/>
          </a:xfrm>
        </p:grpSpPr>
        <p:pic>
          <p:nvPicPr>
            <p:cNvPr id="4" name="Graphic 3" descr="Chili Pepper">
              <a:extLst>
                <a:ext uri="{FF2B5EF4-FFF2-40B4-BE49-F238E27FC236}">
                  <a16:creationId xmlns:a16="http://schemas.microsoft.com/office/drawing/2014/main" id="{739652EF-DD3A-448B-AD15-EF0ED470A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575120">
              <a:off x="3342816" y="828216"/>
              <a:ext cx="4434351" cy="443435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59CE1F3-7F8F-497D-AB19-0E3A2E9CA3A5}"/>
                </a:ext>
              </a:extLst>
            </p:cNvPr>
            <p:cNvSpPr txBox="1"/>
            <p:nvPr/>
          </p:nvSpPr>
          <p:spPr>
            <a:xfrm rot="19216925">
              <a:off x="5290515" y="3113228"/>
              <a:ext cx="1829476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Spicy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5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24349 0.0560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DAFC17-B587-4893-ADF5-0ECB0B0DCFFD}"/>
              </a:ext>
            </a:extLst>
          </p:cNvPr>
          <p:cNvGrpSpPr/>
          <p:nvPr/>
        </p:nvGrpSpPr>
        <p:grpSpPr>
          <a:xfrm>
            <a:off x="3913961" y="1154653"/>
            <a:ext cx="5105400" cy="5105400"/>
            <a:chOff x="3913961" y="1154653"/>
            <a:chExt cx="5105400" cy="5105400"/>
          </a:xfrm>
        </p:grpSpPr>
        <p:pic>
          <p:nvPicPr>
            <p:cNvPr id="4" name="Graphic 3" descr="Pizza">
              <a:extLst>
                <a:ext uri="{FF2B5EF4-FFF2-40B4-BE49-F238E27FC236}">
                  <a16:creationId xmlns:a16="http://schemas.microsoft.com/office/drawing/2014/main" id="{1124CDA4-CB6B-40FC-8B79-9A03E057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701192">
              <a:off x="3913961" y="1154653"/>
              <a:ext cx="5105400" cy="51054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F64CFF-4B3E-446A-80C2-3C8A9521EE53}"/>
                </a:ext>
              </a:extLst>
            </p:cNvPr>
            <p:cNvSpPr txBox="1"/>
            <p:nvPr/>
          </p:nvSpPr>
          <p:spPr>
            <a:xfrm rot="2558409">
              <a:off x="4934111" y="2984231"/>
              <a:ext cx="2323778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Greasy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8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31341 0.0928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6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FF0627-E147-4411-8EFE-49DF01773EE3}"/>
              </a:ext>
            </a:extLst>
          </p:cNvPr>
          <p:cNvSpPr/>
          <p:nvPr/>
        </p:nvSpPr>
        <p:spPr>
          <a:xfrm>
            <a:off x="0" y="-9525"/>
            <a:ext cx="10058400" cy="6867525"/>
          </a:xfrm>
          <a:custGeom>
            <a:avLst/>
            <a:gdLst>
              <a:gd name="connsiteX0" fmla="*/ 2133600 w 10058400"/>
              <a:gd name="connsiteY0" fmla="*/ 0 h 6867525"/>
              <a:gd name="connsiteX1" fmla="*/ 10058400 w 10058400"/>
              <a:gd name="connsiteY1" fmla="*/ 6858000 h 6867525"/>
              <a:gd name="connsiteX2" fmla="*/ 2133600 w 10058400"/>
              <a:gd name="connsiteY2" fmla="*/ 6858000 h 6867525"/>
              <a:gd name="connsiteX3" fmla="*/ 2133600 w 10058400"/>
              <a:gd name="connsiteY3" fmla="*/ 6867525 h 6867525"/>
              <a:gd name="connsiteX4" fmla="*/ 0 w 10058400"/>
              <a:gd name="connsiteY4" fmla="*/ 6867525 h 6867525"/>
              <a:gd name="connsiteX5" fmla="*/ 0 w 10058400"/>
              <a:gd name="connsiteY5" fmla="*/ 9525 h 6867525"/>
              <a:gd name="connsiteX6" fmla="*/ 2133600 w 10058400"/>
              <a:gd name="connsiteY6" fmla="*/ 9525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0" h="6867525">
                <a:moveTo>
                  <a:pt x="2133600" y="0"/>
                </a:moveTo>
                <a:lnTo>
                  <a:pt x="10058400" y="6858000"/>
                </a:lnTo>
                <a:lnTo>
                  <a:pt x="2133600" y="6858000"/>
                </a:lnTo>
                <a:lnTo>
                  <a:pt x="2133600" y="6867525"/>
                </a:lnTo>
                <a:lnTo>
                  <a:pt x="0" y="6867525"/>
                </a:lnTo>
                <a:lnTo>
                  <a:pt x="0" y="9525"/>
                </a:lnTo>
                <a:lnTo>
                  <a:pt x="2133600" y="9525"/>
                </a:lnTo>
                <a:close/>
              </a:path>
            </a:pathLst>
          </a:custGeom>
          <a:solidFill>
            <a:srgbClr val="94B6D2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ED5F2-9CCA-46A2-AC77-812CD2F435D7}"/>
              </a:ext>
            </a:extLst>
          </p:cNvPr>
          <p:cNvSpPr txBox="1"/>
          <p:nvPr/>
        </p:nvSpPr>
        <p:spPr>
          <a:xfrm>
            <a:off x="7086600" y="-9525"/>
            <a:ext cx="48285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spc="-150" dirty="0">
                <a:solidFill>
                  <a:srgbClr val="94B6D2">
                    <a:alpha val="72000"/>
                  </a:srgbClr>
                </a:solidFill>
                <a:latin typeface="Bahnschrift SemiBold Condensed" panose="020B0502040204020203" pitchFamily="34" charset="0"/>
              </a:rPr>
              <a:t>TEXTURE</a:t>
            </a:r>
            <a:endParaRPr lang="ko-KR" altLang="en-US" sz="13800" spc="-150" dirty="0">
              <a:solidFill>
                <a:srgbClr val="94B6D2">
                  <a:alpha val="72000"/>
                </a:srgbClr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89EB5-D378-4AE6-BDA6-0A7D8E1E0988}"/>
              </a:ext>
            </a:extLst>
          </p:cNvPr>
          <p:cNvSpPr txBox="1"/>
          <p:nvPr/>
        </p:nvSpPr>
        <p:spPr>
          <a:xfrm>
            <a:off x="371739" y="4642009"/>
            <a:ext cx="35237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150" dirty="0">
                <a:solidFill>
                  <a:srgbClr val="FAF4EA"/>
                </a:solidFill>
                <a:latin typeface="Bahnschrift SemiBold Condensed" panose="020B0502040204020203" pitchFamily="34" charset="0"/>
              </a:rPr>
              <a:t>TASTE</a:t>
            </a:r>
            <a:endParaRPr lang="ko-KR" altLang="en-US" sz="13800" spc="-150" dirty="0">
              <a:solidFill>
                <a:srgbClr val="FAF4EA"/>
              </a:solidFill>
              <a:latin typeface="Bahnschrift SemiBold Condensed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4C1203-5649-4F67-A39F-3D7209D8AE91}"/>
              </a:ext>
            </a:extLst>
          </p:cNvPr>
          <p:cNvGrpSpPr/>
          <p:nvPr/>
        </p:nvGrpSpPr>
        <p:grpSpPr>
          <a:xfrm>
            <a:off x="3756481" y="1654551"/>
            <a:ext cx="5367053" cy="5367053"/>
            <a:chOff x="3756481" y="1654551"/>
            <a:chExt cx="5367053" cy="5367053"/>
          </a:xfrm>
        </p:grpSpPr>
        <p:pic>
          <p:nvPicPr>
            <p:cNvPr id="4" name="Graphic 3" descr="Lollipop">
              <a:extLst>
                <a:ext uri="{FF2B5EF4-FFF2-40B4-BE49-F238E27FC236}">
                  <a16:creationId xmlns:a16="http://schemas.microsoft.com/office/drawing/2014/main" id="{9761B8B1-4FDB-4401-8C4C-0ADFC5A70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783453">
              <a:off x="3756481" y="1654551"/>
              <a:ext cx="5367053" cy="536705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86B978C-D5EF-4301-B716-CBFBE6AA57DB}"/>
                </a:ext>
              </a:extLst>
            </p:cNvPr>
            <p:cNvSpPr txBox="1"/>
            <p:nvPr/>
          </p:nvSpPr>
          <p:spPr>
            <a:xfrm rot="19599830">
              <a:off x="5246278" y="3105396"/>
              <a:ext cx="2346457" cy="1582025"/>
            </a:xfrm>
            <a:prstGeom prst="rect">
              <a:avLst/>
            </a:prstGeom>
            <a:noFill/>
          </p:spPr>
          <p:txBody>
            <a:bodyPr wrap="none" rtlCol="0" anchor="ctr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altLang="ko-KR" sz="4800" dirty="0">
                  <a:solidFill>
                    <a:srgbClr val="DD8047"/>
                  </a:solidFill>
                  <a:latin typeface="Arial Rounded MT Bold" panose="020F0704030504030204" pitchFamily="34" charset="0"/>
                </a:rPr>
                <a:t>Sweet</a:t>
              </a:r>
              <a:endParaRPr lang="ko-KR" altLang="en-US" sz="4000" dirty="0">
                <a:solidFill>
                  <a:srgbClr val="DD8047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9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35313 -0.17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48461</TotalTime>
  <Words>249</Words>
  <Application>Microsoft Office PowerPoint</Application>
  <PresentationFormat>Widescreen</PresentationFormat>
  <Paragraphs>144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 Black</vt:lpstr>
      <vt:lpstr>바탕체</vt:lpstr>
      <vt:lpstr>Arial Nova</vt:lpstr>
      <vt:lpstr>Bahnschrift SemiBold Condensed</vt:lpstr>
      <vt:lpstr>맑은 고딕</vt:lpstr>
      <vt:lpstr>Arial Nova Cond</vt:lpstr>
      <vt:lpstr>Arial Rounded MT Bold</vt:lpstr>
      <vt:lpstr>Arial Nova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Food &amp; Restaurant</dc:title>
  <dc:creator>SJ</dc:creator>
  <cp:lastModifiedBy>tim schilstra</cp:lastModifiedBy>
  <cp:revision>64</cp:revision>
  <dcterms:created xsi:type="dcterms:W3CDTF">2013-03-18T09:12:18Z</dcterms:created>
  <dcterms:modified xsi:type="dcterms:W3CDTF">2020-09-21T02:15:17Z</dcterms:modified>
</cp:coreProperties>
</file>