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56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3A0CA3"/>
    <a:srgbClr val="4CC9F0"/>
    <a:srgbClr val="7209B7"/>
    <a:srgbClr val="4361EE"/>
    <a:srgbClr val="F72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35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894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872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87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747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730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308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696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475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1023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17737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957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09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A7DEB-5A39-4973-84F3-CA2CDA9B520E}" type="datetimeFigureOut">
              <a:rPr lang="ko-KR" altLang="en-US" smtClean="0"/>
              <a:t>2020-09-03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7254A-AEB8-40C0-85AB-9B37014E3C6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0204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4967749" y="-3359099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4053349" y="-3359099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3138949" y="-3359099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2224549" y="-3359099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1310149" y="-3359099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89C221-BCB6-4219-8B9F-A961B43AB771}"/>
              </a:ext>
            </a:extLst>
          </p:cNvPr>
          <p:cNvSpPr txBox="1"/>
          <p:nvPr/>
        </p:nvSpPr>
        <p:spPr>
          <a:xfrm>
            <a:off x="3305989" y="2298225"/>
            <a:ext cx="5572359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b="1" dirty="0">
                <a:solidFill>
                  <a:srgbClr val="4CC9F0"/>
                </a:solidFill>
                <a:latin typeface="Bebas Neue" panose="00000500000000000000" pitchFamily="2" charset="0"/>
              </a:rPr>
              <a:t>Chia Pets</a:t>
            </a:r>
            <a:endParaRPr lang="ko-KR" altLang="en-US" sz="13800" b="1" dirty="0">
              <a:solidFill>
                <a:srgbClr val="4CC9F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2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026" name="Picture 2" descr="Joseph Enterprises CP 144-16 Shrek Chia Pet- Case of 16: Amazon.co.uk:  Garden &amp; Outdoors">
            <a:extLst>
              <a:ext uri="{FF2B5EF4-FFF2-40B4-BE49-F238E27FC236}">
                <a16:creationId xmlns:a16="http://schemas.microsoft.com/office/drawing/2014/main" id="{4ECA96A5-3F08-4DC0-B2A0-3327FC97E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39" b="95139" l="7143" r="96032">
                        <a14:foregroundMark x1="28175" y1="90972" x2="38492" y2="95486"/>
                        <a14:foregroundMark x1="38492" y1="95486" x2="63889" y2="95486"/>
                        <a14:foregroundMark x1="63889" y1="95486" x2="70238" y2="84375"/>
                        <a14:foregroundMark x1="70238" y1="84375" x2="62698" y2="75694"/>
                        <a14:foregroundMark x1="88095" y1="65972" x2="92857" y2="55903"/>
                        <a14:foregroundMark x1="92857" y1="55903" x2="92857" y2="45486"/>
                        <a14:foregroundMark x1="92857" y1="45486" x2="87302" y2="31944"/>
                        <a14:foregroundMark x1="53175" y1="10417" x2="42063" y2="8333"/>
                        <a14:foregroundMark x1="42063" y1="8333" x2="30556" y2="10069"/>
                        <a14:foregroundMark x1="30556" y1="10069" x2="29762" y2="10764"/>
                        <a14:foregroundMark x1="8333" y1="26042" x2="7143" y2="42708"/>
                        <a14:foregroundMark x1="96032" y1="57292" x2="96032" y2="57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01" y="900353"/>
            <a:ext cx="4425131" cy="50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 Shrek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60150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erson wearing a costume&#10;&#10;Description automatically generated">
            <a:extLst>
              <a:ext uri="{FF2B5EF4-FFF2-40B4-BE49-F238E27FC236}">
                <a16:creationId xmlns:a16="http://schemas.microsoft.com/office/drawing/2014/main" id="{06E6B6D5-6A2C-4443-A38A-3FDAF9F0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11111">
                  <a:alpha val="7451"/>
                </a:srgbClr>
              </a:clrFrom>
              <a:clrTo>
                <a:srgbClr val="11111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945" b="73465" l="26296" r="44233">
                        <a14:foregroundMark x1="29312" y1="49965" x2="32540" y2="50741"/>
                        <a14:foregroundMark x1="32540" y1="50741" x2="35238" y2="50106"/>
                        <a14:foregroundMark x1="35238" y1="50106" x2="35556" y2="49330"/>
                        <a14:foregroundMark x1="36825" y1="35286" x2="33386" y2="35356"/>
                        <a14:foregroundMark x1="33386" y1="35356" x2="30106" y2="36838"/>
                        <a14:foregroundMark x1="30106" y1="36838" x2="27037" y2="43331"/>
                        <a14:foregroundMark x1="27037" y1="43331" x2="26984" y2="45519"/>
                        <a14:foregroundMark x1="33598" y1="34086" x2="34868" y2="33945"/>
                        <a14:foregroundMark x1="27090" y1="48130" x2="27090" y2="48130"/>
                        <a14:foregroundMark x1="26402" y1="45942" x2="26402" y2="45942"/>
                        <a14:foregroundMark x1="29577" y1="70783" x2="35450" y2="71418"/>
                        <a14:foregroundMark x1="35450" y1="71418" x2="37937" y2="71066"/>
                        <a14:foregroundMark x1="36296" y1="73112" x2="32857" y2="73465"/>
                        <a14:foregroundMark x1="33439" y1="69725" x2="34286" y2="70007"/>
                        <a14:foregroundMark x1="44233" y1="49047" x2="44233" y2="49047"/>
                        <a14:foregroundMark x1="26243" y1="43754" x2="26243" y2="43754"/>
                        <a14:foregroundMark x1="26508" y1="47001" x2="26508" y2="47001"/>
                        <a14:foregroundMark x1="26349" y1="47212" x2="26349" y2="47212"/>
                        <a14:foregroundMark x1="26667" y1="47706" x2="26667" y2="477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2" t="32222" r="53541" b="26250"/>
          <a:stretch/>
        </p:blipFill>
        <p:spPr>
          <a:xfrm>
            <a:off x="3714750" y="608149"/>
            <a:ext cx="3962399" cy="5641701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Deadpool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655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cake, food, dark&#10;&#10;Description automatically generated">
            <a:extLst>
              <a:ext uri="{FF2B5EF4-FFF2-40B4-BE49-F238E27FC236}">
                <a16:creationId xmlns:a16="http://schemas.microsoft.com/office/drawing/2014/main" id="{C0EC63B6-2378-42C1-B00F-3B2399B028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0" t="35555" r="52707" b="14861"/>
          <a:stretch/>
        </p:blipFill>
        <p:spPr>
          <a:xfrm>
            <a:off x="3800475" y="1118172"/>
            <a:ext cx="4086225" cy="5463604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</a:t>
            </a:r>
            <a:r>
              <a:rPr lang="en-US" altLang="ko-KR" sz="11500" dirty="0" err="1">
                <a:latin typeface="Bebas Neue" panose="00000500000000000000" pitchFamily="2" charset="0"/>
              </a:rPr>
              <a:t>Spongebob</a:t>
            </a:r>
            <a:r>
              <a:rPr lang="en-US" altLang="ko-KR" sz="11500" dirty="0">
                <a:latin typeface="Bebas Neue" panose="00000500000000000000" pitchFamily="2" charset="0"/>
              </a:rPr>
              <a:t>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712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sitting, teddy, bear, dark&#10;&#10;Description automatically generated">
            <a:extLst>
              <a:ext uri="{FF2B5EF4-FFF2-40B4-BE49-F238E27FC236}">
                <a16:creationId xmlns:a16="http://schemas.microsoft.com/office/drawing/2014/main" id="{2D818652-C953-4005-9B91-2E01C5FDA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4" t="25695" r="32922" b="24444"/>
          <a:stretch/>
        </p:blipFill>
        <p:spPr>
          <a:xfrm>
            <a:off x="3238500" y="885544"/>
            <a:ext cx="5353050" cy="5949677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Hello Kitty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3768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dark, sitting, hat, hydrant&#10;&#10;Description automatically generated">
            <a:extLst>
              <a:ext uri="{FF2B5EF4-FFF2-40B4-BE49-F238E27FC236}">
                <a16:creationId xmlns:a16="http://schemas.microsoft.com/office/drawing/2014/main" id="{8C98121A-9C70-408A-AF7B-7485D31CA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8" t="25833" r="28237" b="25001"/>
          <a:stretch/>
        </p:blipFill>
        <p:spPr>
          <a:xfrm>
            <a:off x="4133850" y="800100"/>
            <a:ext cx="3924300" cy="5886450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Trump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002768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33944DB5-F61E-4065-A0E7-F38EDCDFD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8" t="21528" r="32090" b="24583"/>
          <a:stretch/>
        </p:blipFill>
        <p:spPr>
          <a:xfrm>
            <a:off x="3533775" y="971549"/>
            <a:ext cx="4991099" cy="5662418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  Yoda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5835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5" name="Picture 4" descr="A picture containing person, green, holding, dark&#10;&#10;Description automatically generated">
            <a:extLst>
              <a:ext uri="{FF2B5EF4-FFF2-40B4-BE49-F238E27FC236}">
                <a16:creationId xmlns:a16="http://schemas.microsoft.com/office/drawing/2014/main" id="{3DF91E07-A7E4-4058-A7AB-416CF3649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1" t="33890" r="25403" b="13888"/>
          <a:stretch/>
        </p:blipFill>
        <p:spPr>
          <a:xfrm>
            <a:off x="3524251" y="199227"/>
            <a:ext cx="4724400" cy="6459545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 Lama 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1687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CCBE09F9-8768-4678-9D94-ECED0CE75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0" t="24028" r="37505" b="27222"/>
          <a:stretch/>
        </p:blipFill>
        <p:spPr>
          <a:xfrm>
            <a:off x="3400426" y="707090"/>
            <a:ext cx="4714874" cy="5443820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    ET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85364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E261C49-23C2-47E2-A9D2-CC459D286276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3B3B6-D54A-4FE8-BDB2-0D6E3C2C2229}"/>
              </a:ext>
            </a:extLst>
          </p:cNvPr>
          <p:cNvSpPr txBox="1"/>
          <p:nvPr/>
        </p:nvSpPr>
        <p:spPr>
          <a:xfrm>
            <a:off x="5547743" y="3773064"/>
            <a:ext cx="2311851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13800" b="1" dirty="0">
                <a:solidFill>
                  <a:srgbClr val="4CC9F0"/>
                </a:solidFill>
                <a:latin typeface="Bebas Neue" panose="00000500000000000000" pitchFamily="2" charset="0"/>
              </a:rPr>
              <a:t>end</a:t>
            </a:r>
            <a:endParaRPr lang="ko-KR" altLang="en-US" sz="13800" b="1" dirty="0">
              <a:solidFill>
                <a:srgbClr val="4CC9F0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611953"/>
      </p:ext>
    </p:extLst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food, flower&#10;&#10;Description automatically generated">
            <a:extLst>
              <a:ext uri="{FF2B5EF4-FFF2-40B4-BE49-F238E27FC236}">
                <a16:creationId xmlns:a16="http://schemas.microsoft.com/office/drawing/2014/main" id="{174D8734-CBEC-4A8A-87D0-2CFDC12DE0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8" t="33750" r="31881" b="32083"/>
          <a:stretch/>
        </p:blipFill>
        <p:spPr>
          <a:xfrm>
            <a:off x="3581400" y="1790699"/>
            <a:ext cx="5029199" cy="3990914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solidFill>
                  <a:schemeClr val="tx1"/>
                </a:solidFill>
                <a:latin typeface="Bebas Neue" panose="00000500000000000000" pitchFamily="2" charset="0"/>
              </a:rPr>
              <a:t>                      Cat       </a:t>
            </a:r>
            <a:endParaRPr lang="ko-KR" altLang="en-US" sz="11500" dirty="0">
              <a:solidFill>
                <a:schemeClr val="tx1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7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cake, knife, green, large&#10;&#10;Description automatically generated">
            <a:extLst>
              <a:ext uri="{FF2B5EF4-FFF2-40B4-BE49-F238E27FC236}">
                <a16:creationId xmlns:a16="http://schemas.microsoft.com/office/drawing/2014/main" id="{89F8D6A1-87C3-45A8-AA35-956A2C5D1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447" y="923924"/>
            <a:ext cx="7203441" cy="5400675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  Sheep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38955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holding, hand, small, green&#10;&#10;Description automatically generated">
            <a:extLst>
              <a:ext uri="{FF2B5EF4-FFF2-40B4-BE49-F238E27FC236}">
                <a16:creationId xmlns:a16="http://schemas.microsoft.com/office/drawing/2014/main" id="{AE27EE39-CD3A-495D-AEAC-166311B766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0" t="24028" r="19593" b="24860"/>
          <a:stretch/>
        </p:blipFill>
        <p:spPr>
          <a:xfrm>
            <a:off x="2562225" y="1762124"/>
            <a:ext cx="6381750" cy="4186247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turtle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5318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holding, wearing, hat, table&#10;&#10;Description automatically generated">
            <a:extLst>
              <a:ext uri="{FF2B5EF4-FFF2-40B4-BE49-F238E27FC236}">
                <a16:creationId xmlns:a16="http://schemas.microsoft.com/office/drawing/2014/main" id="{83B02580-F6F1-4AAD-80B8-FBCBB3707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32639" r="28757" b="31667"/>
          <a:stretch/>
        </p:blipFill>
        <p:spPr>
          <a:xfrm>
            <a:off x="2978991" y="1666875"/>
            <a:ext cx="6234017" cy="4076700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Alligator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7853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person, holding, wearing, hand&#10;&#10;Description automatically generated">
            <a:extLst>
              <a:ext uri="{FF2B5EF4-FFF2-40B4-BE49-F238E27FC236}">
                <a16:creationId xmlns:a16="http://schemas.microsoft.com/office/drawing/2014/main" id="{F6353DC7-2FFA-4EF4-93C0-A4EDA2B7D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3" t="31528" r="32819" b="31666"/>
          <a:stretch/>
        </p:blipFill>
        <p:spPr>
          <a:xfrm>
            <a:off x="2867026" y="1362074"/>
            <a:ext cx="5865386" cy="4724401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Elephant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84412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picture containing looking, dark, holding, wearing&#10;&#10;Description automatically generated">
            <a:extLst>
              <a:ext uri="{FF2B5EF4-FFF2-40B4-BE49-F238E27FC236}">
                <a16:creationId xmlns:a16="http://schemas.microsoft.com/office/drawing/2014/main" id="{2D6E53CF-1191-4397-BC28-D2A6DB73B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3" t="25972" r="31361" b="25555"/>
          <a:stretch/>
        </p:blipFill>
        <p:spPr>
          <a:xfrm>
            <a:off x="3362325" y="1143000"/>
            <a:ext cx="4991100" cy="4746306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Hedgehog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1433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1370516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9218" name="Picture 2" descr="Chia Pet - Chia Pet Unicorn - Easy to Do and Fun to Grow, Novelty Gift As  Seen on TV - Walmart.com - Walmart.com">
            <a:extLst>
              <a:ext uri="{FF2B5EF4-FFF2-40B4-BE49-F238E27FC236}">
                <a16:creationId xmlns:a16="http://schemas.microsoft.com/office/drawing/2014/main" id="{8E8F1395-030A-4E01-99ED-511A6FDF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7" b="95867" l="10000" r="90000">
                        <a14:foregroundMark x1="34467" y1="40400" x2="36067" y2="29867"/>
                        <a14:foregroundMark x1="36067" y1="29867" x2="34200" y2="21600"/>
                        <a14:foregroundMark x1="34200" y1="21600" x2="29600" y2="15200"/>
                        <a14:foregroundMark x1="29600" y1="15200" x2="20533" y2="16267"/>
                        <a14:foregroundMark x1="20533" y1="16267" x2="15533" y2="21133"/>
                        <a14:foregroundMark x1="15533" y1="21133" x2="15267" y2="22533"/>
                        <a14:foregroundMark x1="17933" y1="2933" x2="30000" y2="13467"/>
                        <a14:foregroundMark x1="31267" y1="7667" x2="41267" y2="19400"/>
                        <a14:foregroundMark x1="41267" y1="19400" x2="45867" y2="41267"/>
                        <a14:foregroundMark x1="48067" y1="32067" x2="44533" y2="38533"/>
                        <a14:foregroundMark x1="44533" y1="38533" x2="41267" y2="41133"/>
                        <a14:foregroundMark x1="45867" y1="25267" x2="38600" y2="30533"/>
                        <a14:foregroundMark x1="44333" y1="18867" x2="39200" y2="19333"/>
                        <a14:foregroundMark x1="40667" y1="11133" x2="36267" y2="12800"/>
                        <a14:foregroundMark x1="34200" y1="5133" x2="30067" y2="31933"/>
                        <a14:foregroundMark x1="30067" y1="31933" x2="27000" y2="39000"/>
                        <a14:foregroundMark x1="27000" y1="39000" x2="26800" y2="40867"/>
                        <a14:foregroundMark x1="26667" y1="4200" x2="33200" y2="9733"/>
                        <a14:foregroundMark x1="16933" y1="1400" x2="22333" y2="5267"/>
                        <a14:foregroundMark x1="42067" y1="10267" x2="38867" y2="22067"/>
                        <a14:foregroundMark x1="42667" y1="10533" x2="41000" y2="14733"/>
                        <a14:foregroundMark x1="43733" y1="10667" x2="41533" y2="13867"/>
                        <a14:foregroundMark x1="45667" y1="17933" x2="39200" y2="28867"/>
                        <a14:foregroundMark x1="46800" y1="17667" x2="45533" y2="20133"/>
                        <a14:foregroundMark x1="48200" y1="25400" x2="48200" y2="25400"/>
                        <a14:foregroundMark x1="48733" y1="24733" x2="48733" y2="24733"/>
                        <a14:foregroundMark x1="48733" y1="24733" x2="48733" y2="24733"/>
                        <a14:foregroundMark x1="48067" y1="24333" x2="49800" y2="31467"/>
                        <a14:foregroundMark x1="49800" y1="31467" x2="49467" y2="36400"/>
                        <a14:foregroundMark x1="38200" y1="92067" x2="40400" y2="92333"/>
                        <a14:foregroundMark x1="31133" y1="91400" x2="35000" y2="91667"/>
                        <a14:foregroundMark x1="38467" y1="95867" x2="42533" y2="95400"/>
                        <a14:foregroundMark x1="15667" y1="46133" x2="15667" y2="46133"/>
                        <a14:foregroundMark x1="17200" y1="66400" x2="17200" y2="66400"/>
                        <a14:foregroundMark x1="19867" y1="69867" x2="19867" y2="69867"/>
                        <a14:foregroundMark x1="23733" y1="72933" x2="23733" y2="72933"/>
                        <a14:backgroundMark x1="56533" y1="91133" x2="50000" y2="78600"/>
                        <a14:backgroundMark x1="15400" y1="52800" x2="15400" y2="52800"/>
                        <a14:backgroundMark x1="18200" y1="47800" x2="18200" y2="4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4953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Unicorn 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999106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A946A-E1EF-4958-9209-EBF7F07AEC2A}"/>
              </a:ext>
            </a:extLst>
          </p:cNvPr>
          <p:cNvSpPr/>
          <p:nvPr/>
        </p:nvSpPr>
        <p:spPr>
          <a:xfrm>
            <a:off x="-1905000" y="-9296400"/>
            <a:ext cx="914400" cy="914400"/>
          </a:xfrm>
          <a:prstGeom prst="rect">
            <a:avLst/>
          </a:prstGeom>
          <a:solidFill>
            <a:srgbClr val="4CC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3DE440-F834-49EB-898D-B12B1A250966}"/>
              </a:ext>
            </a:extLst>
          </p:cNvPr>
          <p:cNvSpPr/>
          <p:nvPr/>
        </p:nvSpPr>
        <p:spPr>
          <a:xfrm>
            <a:off x="-2819400" y="-9296400"/>
            <a:ext cx="914400" cy="914400"/>
          </a:xfrm>
          <a:prstGeom prst="rect">
            <a:avLst/>
          </a:prstGeom>
          <a:solidFill>
            <a:srgbClr val="436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E59880-1C66-4F7D-B910-B27B5CD8D1B7}"/>
              </a:ext>
            </a:extLst>
          </p:cNvPr>
          <p:cNvSpPr/>
          <p:nvPr/>
        </p:nvSpPr>
        <p:spPr>
          <a:xfrm>
            <a:off x="-3733800" y="-9296400"/>
            <a:ext cx="914400" cy="914400"/>
          </a:xfrm>
          <a:prstGeom prst="rect">
            <a:avLst/>
          </a:pr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5C62B-C00D-42B9-85AA-279DBCAE687B}"/>
              </a:ext>
            </a:extLst>
          </p:cNvPr>
          <p:cNvSpPr/>
          <p:nvPr/>
        </p:nvSpPr>
        <p:spPr>
          <a:xfrm>
            <a:off x="-4648200" y="-9296400"/>
            <a:ext cx="914400" cy="914400"/>
          </a:xfrm>
          <a:prstGeom prst="rect">
            <a:avLst/>
          </a:prstGeom>
          <a:solidFill>
            <a:srgbClr val="720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0BEFF0-4095-4986-8943-8D364323C4F2}"/>
              </a:ext>
            </a:extLst>
          </p:cNvPr>
          <p:cNvSpPr/>
          <p:nvPr/>
        </p:nvSpPr>
        <p:spPr>
          <a:xfrm>
            <a:off x="-5562600" y="-9296400"/>
            <a:ext cx="914400" cy="914400"/>
          </a:xfrm>
          <a:prstGeom prst="rect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49A7E826-90CF-47D3-AEE2-48EE054595C0}"/>
              </a:ext>
            </a:extLst>
          </p:cNvPr>
          <p:cNvSpPr/>
          <p:nvPr/>
        </p:nvSpPr>
        <p:spPr>
          <a:xfrm rot="20229484" flipH="1">
            <a:off x="1709619" y="-2088756"/>
            <a:ext cx="8765100" cy="10989955"/>
          </a:xfrm>
          <a:custGeom>
            <a:avLst/>
            <a:gdLst>
              <a:gd name="connsiteX0" fmla="*/ 8686829 w 8765100"/>
              <a:gd name="connsiteY0" fmla="*/ 0 h 10989955"/>
              <a:gd name="connsiteX1" fmla="*/ 8765100 w 8765100"/>
              <a:gd name="connsiteY1" fmla="*/ 185818 h 10989955"/>
              <a:gd name="connsiteX2" fmla="*/ 8765100 w 8765100"/>
              <a:gd name="connsiteY2" fmla="*/ 7394453 h 10989955"/>
              <a:gd name="connsiteX3" fmla="*/ 8686830 w 8765100"/>
              <a:gd name="connsiteY3" fmla="*/ 7427422 h 10989955"/>
              <a:gd name="connsiteX4" fmla="*/ 8381447 w 8765100"/>
              <a:gd name="connsiteY4" fmla="*/ 114485 h 10989955"/>
              <a:gd name="connsiteX5" fmla="*/ 8531714 w 8765100"/>
              <a:gd name="connsiteY5" fmla="*/ 51189 h 10989955"/>
              <a:gd name="connsiteX6" fmla="*/ 8531714 w 8765100"/>
              <a:gd name="connsiteY6" fmla="*/ 7492761 h 10989955"/>
              <a:gd name="connsiteX7" fmla="*/ 8381447 w 8765100"/>
              <a:gd name="connsiteY7" fmla="*/ 7556056 h 10989955"/>
              <a:gd name="connsiteX8" fmla="*/ 420421 w 8765100"/>
              <a:gd name="connsiteY8" fmla="*/ 3467849 h 10989955"/>
              <a:gd name="connsiteX9" fmla="*/ 8335727 w 8765100"/>
              <a:gd name="connsiteY9" fmla="*/ 133743 h 10989955"/>
              <a:gd name="connsiteX10" fmla="*/ 8335727 w 8765100"/>
              <a:gd name="connsiteY10" fmla="*/ 7575315 h 10989955"/>
              <a:gd name="connsiteX11" fmla="*/ 420421 w 8765100"/>
              <a:gd name="connsiteY11" fmla="*/ 10909422 h 10989955"/>
              <a:gd name="connsiteX12" fmla="*/ 229233 w 8765100"/>
              <a:gd name="connsiteY12" fmla="*/ 3548382 h 10989955"/>
              <a:gd name="connsiteX13" fmla="*/ 374702 w 8765100"/>
              <a:gd name="connsiteY13" fmla="*/ 3487107 h 10989955"/>
              <a:gd name="connsiteX14" fmla="*/ 374702 w 8765100"/>
              <a:gd name="connsiteY14" fmla="*/ 10928680 h 10989955"/>
              <a:gd name="connsiteX15" fmla="*/ 229233 w 8765100"/>
              <a:gd name="connsiteY15" fmla="*/ 10989955 h 10989955"/>
              <a:gd name="connsiteX16" fmla="*/ 0 w 8765100"/>
              <a:gd name="connsiteY16" fmla="*/ 3644940 h 10989955"/>
              <a:gd name="connsiteX17" fmla="*/ 74117 w 8765100"/>
              <a:gd name="connsiteY17" fmla="*/ 3613720 h 10989955"/>
              <a:gd name="connsiteX18" fmla="*/ 74117 w 8765100"/>
              <a:gd name="connsiteY18" fmla="*/ 10960351 h 10989955"/>
              <a:gd name="connsiteX19" fmla="*/ 0 w 8765100"/>
              <a:gd name="connsiteY19" fmla="*/ 10784393 h 1098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5100" h="10989955">
                <a:moveTo>
                  <a:pt x="8686829" y="0"/>
                </a:moveTo>
                <a:lnTo>
                  <a:pt x="8765100" y="185818"/>
                </a:lnTo>
                <a:lnTo>
                  <a:pt x="8765100" y="7394453"/>
                </a:lnTo>
                <a:lnTo>
                  <a:pt x="8686830" y="7427422"/>
                </a:lnTo>
                <a:close/>
                <a:moveTo>
                  <a:pt x="8381447" y="114485"/>
                </a:moveTo>
                <a:lnTo>
                  <a:pt x="8531714" y="51189"/>
                </a:lnTo>
                <a:lnTo>
                  <a:pt x="8531714" y="7492761"/>
                </a:lnTo>
                <a:lnTo>
                  <a:pt x="8381447" y="7556056"/>
                </a:lnTo>
                <a:close/>
                <a:moveTo>
                  <a:pt x="420421" y="3467849"/>
                </a:moveTo>
                <a:lnTo>
                  <a:pt x="8335727" y="133743"/>
                </a:lnTo>
                <a:lnTo>
                  <a:pt x="8335727" y="7575315"/>
                </a:lnTo>
                <a:lnTo>
                  <a:pt x="420421" y="10909422"/>
                </a:lnTo>
                <a:close/>
                <a:moveTo>
                  <a:pt x="229233" y="3548382"/>
                </a:moveTo>
                <a:lnTo>
                  <a:pt x="374702" y="3487107"/>
                </a:lnTo>
                <a:lnTo>
                  <a:pt x="374702" y="10928680"/>
                </a:lnTo>
                <a:lnTo>
                  <a:pt x="229233" y="10989955"/>
                </a:lnTo>
                <a:close/>
                <a:moveTo>
                  <a:pt x="0" y="3644940"/>
                </a:moveTo>
                <a:lnTo>
                  <a:pt x="74117" y="3613720"/>
                </a:lnTo>
                <a:lnTo>
                  <a:pt x="74117" y="10960351"/>
                </a:lnTo>
                <a:lnTo>
                  <a:pt x="0" y="10784393"/>
                </a:lnTo>
                <a:close/>
              </a:path>
            </a:pathLst>
          </a:custGeom>
          <a:solidFill>
            <a:srgbClr val="3A0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6CD9B77-C7E0-4F25-B449-3EEE0B66F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54" t="26944" r="38858" b="27500"/>
          <a:stretch/>
        </p:blipFill>
        <p:spPr>
          <a:xfrm>
            <a:off x="3933825" y="704849"/>
            <a:ext cx="3838575" cy="5856059"/>
          </a:xfrm>
          <a:prstGeom prst="rect">
            <a:avLst/>
          </a:prstGeom>
        </p:spPr>
      </p:pic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ABD3D962-5373-4202-8982-042B33BC1BA3}"/>
              </a:ext>
            </a:extLst>
          </p:cNvPr>
          <p:cNvSpPr/>
          <p:nvPr/>
        </p:nvSpPr>
        <p:spPr>
          <a:xfrm>
            <a:off x="-15646400" y="-22779"/>
            <a:ext cx="15646400" cy="6858000"/>
          </a:xfrm>
          <a:prstGeom prst="homePlate">
            <a:avLst/>
          </a:prstGeom>
          <a:solidFill>
            <a:srgbClr val="F725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1500" dirty="0">
                <a:latin typeface="Bebas Neue" panose="00000500000000000000" pitchFamily="2" charset="0"/>
              </a:rPr>
              <a:t>                  Groot </a:t>
            </a:r>
            <a:endParaRPr lang="ko-KR" altLang="en-US" sz="11500" dirty="0"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52544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1.28334 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36</Words>
  <Application>Microsoft Office PowerPoint</Application>
  <PresentationFormat>Widescreen</PresentationFormat>
  <Paragraphs>18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Bebas Neue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11</cp:revision>
  <dcterms:created xsi:type="dcterms:W3CDTF">2020-09-03T00:41:17Z</dcterms:created>
  <dcterms:modified xsi:type="dcterms:W3CDTF">2020-09-03T02:14:55Z</dcterms:modified>
</cp:coreProperties>
</file>