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307" r:id="rId3"/>
    <p:sldId id="308" r:id="rId4"/>
    <p:sldId id="309" r:id="rId5"/>
    <p:sldId id="310" r:id="rId6"/>
    <p:sldId id="312" r:id="rId7"/>
    <p:sldId id="336" r:id="rId8"/>
    <p:sldId id="338" r:id="rId9"/>
    <p:sldId id="348" r:id="rId10"/>
    <p:sldId id="339" r:id="rId11"/>
    <p:sldId id="349" r:id="rId12"/>
    <p:sldId id="340" r:id="rId13"/>
    <p:sldId id="350" r:id="rId14"/>
    <p:sldId id="341" r:id="rId15"/>
    <p:sldId id="357" r:id="rId16"/>
    <p:sldId id="347" r:id="rId17"/>
    <p:sldId id="351" r:id="rId18"/>
    <p:sldId id="356" r:id="rId19"/>
    <p:sldId id="343" r:id="rId20"/>
    <p:sldId id="352" r:id="rId21"/>
    <p:sldId id="344" r:id="rId22"/>
    <p:sldId id="353" r:id="rId23"/>
    <p:sldId id="345" r:id="rId24"/>
    <p:sldId id="354" r:id="rId25"/>
    <p:sldId id="346" r:id="rId26"/>
    <p:sldId id="355" r:id="rId27"/>
    <p:sldId id="290" r:id="rId28"/>
    <p:sldId id="326" r:id="rId29"/>
    <p:sldId id="323" r:id="rId30"/>
    <p:sldId id="335" r:id="rId31"/>
    <p:sldId id="270" r:id="rId32"/>
    <p:sldId id="274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Arial Nova" panose="020B0504020202020204" pitchFamily="34" charset="0"/>
      <p:regular r:id="rId40"/>
      <p:bold r:id="rId41"/>
      <p:italic r:id="rId42"/>
      <p:boldItalic r:id="rId43"/>
    </p:embeddedFont>
    <p:embeddedFont>
      <p:font typeface="Arial Rounded MT Bold" panose="020F0704030504030204" pitchFamily="34" charset="0"/>
      <p:regular r:id="rId44"/>
    </p:embeddedFont>
    <p:embeddedFont>
      <p:font typeface="Bebas Neue" panose="00000500000000000000" pitchFamily="2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E49"/>
    <a:srgbClr val="6B4117"/>
    <a:srgbClr val="FEFEE3"/>
    <a:srgbClr val="FFC9B9"/>
    <a:srgbClr val="D68C45"/>
    <a:srgbClr val="4C956C"/>
    <a:srgbClr val="BA7128"/>
    <a:srgbClr val="3CE258"/>
    <a:srgbClr val="819235"/>
    <a:srgbClr val="011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55B02-19FF-405F-ADDB-B0C3CC6EA3CF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B7BC7-DE32-4587-AAFA-309BB5F5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Clicking on the animals makes them disappear. Give a clue and have the students remove choices to narrow their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Clicking on the animals makes them disappear. Give a clue and have the students remove choices to narrow their 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24CF-59F3-4576-9970-1D2DE8332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1D594-ACDE-417F-9DC7-474893C2B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9055-3655-4FBD-B2D1-BC0C3227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CC06F-8A68-42BA-A4B8-D5A86569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A8825-89BD-40BD-A32E-49FB8279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2F3E-6970-4641-A20F-7EF8B88F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B9A6D-337E-418C-A152-92007D65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0782-2C9F-4CBE-A1C7-D49BAE87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BEA72-0635-462E-8693-F742E795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B529-FCA1-4FEC-8F68-200188D6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FAACF-74D0-4E4D-B68C-0841BE511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A776-2E5D-402F-966A-E20836D54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0C5E9-2B42-4D92-BB3C-8FEC316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7ADC2-8529-4D08-9E46-C5D16217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CAE0-C884-4418-86C1-D0CE7628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BF2D-2820-40CA-8056-DA5B155F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4534-A3D2-4134-8E50-09960A15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D872-0CA4-432A-A31D-7F3D5CE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1F06B-77D4-489C-B750-213DB6D0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34B23-10CC-4CD3-835D-0B5D78C1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2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6F48-B538-4730-8BBE-2806B7CF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155E9-199E-49CA-8691-089429BD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7A9F-EC5C-4A74-B673-1AD8B0F4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2FC03-04E5-45DC-9E92-58BD1AA2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FA8A-F0CA-4DD1-89A1-BDC5A626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918A-E48A-44BA-AC4E-D656B27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30679-A634-4FBF-8B60-FB1F1FF78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2B449-A78B-43C1-963C-6964BC317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1FB90-2926-4365-AF7F-43568F83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FD31F-7E7F-45A9-9C78-E9286EFD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9A2F0-D3A1-4B39-A1CA-6FF92DC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0187-5324-42E9-94A7-97B95110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97D7A-EBAA-4904-A5E8-38BE972B8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E28BE-2B3C-4FA2-A017-7157B2E32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0B649-3A54-4701-8606-C6914968D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C17E-CAE6-4E69-BE0B-E30C9159E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ED630-8129-497E-8256-197BB897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DBFBD-A3D9-4C25-8B99-A6CE5A0B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C738A-B2FB-450F-A008-7A3849D9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9B9D-76EF-4069-AB56-A0CC60E1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1E866-74BB-4FDC-9E4A-283FA430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26B32-6651-4063-A395-46A63ADB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D78C-53E8-48E3-A1F4-23131E21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EFB4-E274-4911-A8C8-6CAED00F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F0C7A-459A-49E0-9F22-8152508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6893C-F72F-47DA-9352-D3F2D990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A7F8-AD13-4C0C-B311-EF8A5195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3916-6029-4CCC-921B-C1090364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FECF5-221C-4696-AC04-189D01114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928A-F835-430D-8CF7-1812F86D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3A225-387E-49E7-AC6E-B2A46435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7DF35-23E1-4E79-AE73-835B4252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9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3F5E-29DD-4959-BFCF-18AC8AF6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8DAE5A-CF0E-4914-90EC-EFFCD62F8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BCA64-FAD6-49AF-A007-3F2EE52F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CBF00-AB03-4351-BC26-49FE06E1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A5AF8-40B8-42E6-9CE7-D81B4400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D9590-0E05-46B3-A6ED-9369E058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8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09769-DDA8-400F-A092-7FBBF253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1A1B-F238-4829-AEF6-95ECEE6B0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1C98F-AC60-4C8A-85B2-B80A04C5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69F19-53EE-4326-A1D2-0782326E9DCA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BC75F-D57C-4D01-A6FE-7076EC878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D2829-9B95-4814-A044-DEFFE4FBE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146304" y="913725"/>
            <a:ext cx="685476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escribing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5077128" y="3813270"/>
            <a:ext cx="5032147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A4F047-192B-40DA-810C-9D63CB7F85A7}"/>
              </a:ext>
            </a:extLst>
          </p:cNvPr>
          <p:cNvSpPr/>
          <p:nvPr/>
        </p:nvSpPr>
        <p:spPr>
          <a:xfrm>
            <a:off x="-16512" y="495300"/>
            <a:ext cx="3153292" cy="3771900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A9FCE7-06E4-4964-A4F8-E19F68FB0A8D}"/>
              </a:ext>
            </a:extLst>
          </p:cNvPr>
          <p:cNvSpPr/>
          <p:nvPr/>
        </p:nvSpPr>
        <p:spPr>
          <a:xfrm>
            <a:off x="-16513" y="2986067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379018" y="-249381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D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297383" y="2122880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ndel's Fake Furs">
            <a:extLst>
              <a:ext uri="{FF2B5EF4-FFF2-40B4-BE49-F238E27FC236}">
                <a16:creationId xmlns:a16="http://schemas.microsoft.com/office/drawing/2014/main" id="{B925308A-7D10-47CB-A1EF-A7EC85B09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5" b="133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118172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690F6-39CF-4CED-9EA1-8A5390BC1334}"/>
              </a:ext>
            </a:extLst>
          </p:cNvPr>
          <p:cNvSpPr txBox="1"/>
          <p:nvPr/>
        </p:nvSpPr>
        <p:spPr>
          <a:xfrm>
            <a:off x="416493" y="2638961"/>
            <a:ext cx="11359014" cy="26468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600" dirty="0">
                <a:solidFill>
                  <a:srgbClr val="2C6E49"/>
                </a:solidFill>
                <a:latin typeface="Arial Black" panose="020B0A04020102020204" pitchFamily="34" charset="0"/>
              </a:rPr>
              <a:t>fur</a:t>
            </a:r>
            <a:r>
              <a:rPr lang="en-US" sz="80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202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ndel's Fake Furs">
            <a:extLst>
              <a:ext uri="{FF2B5EF4-FFF2-40B4-BE49-F238E27FC236}">
                <a16:creationId xmlns:a16="http://schemas.microsoft.com/office/drawing/2014/main" id="{E4934565-D012-4F6E-B467-9D7C047FF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5" b="133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fur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Cute Cat Kitten PNG PNG Image | Kittens cutest, Cute cats and dogs, Baby  cats">
            <a:extLst>
              <a:ext uri="{FF2B5EF4-FFF2-40B4-BE49-F238E27FC236}">
                <a16:creationId xmlns:a16="http://schemas.microsoft.com/office/drawing/2014/main" id="{86A90067-8B97-4388-9B37-BD823DC0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400050"/>
            <a:ext cx="59340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oala PNG">
            <a:extLst>
              <a:ext uri="{FF2B5EF4-FFF2-40B4-BE49-F238E27FC236}">
                <a16:creationId xmlns:a16="http://schemas.microsoft.com/office/drawing/2014/main" id="{6979709D-EDB2-43E9-8B56-104E3C01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42788"/>
            <a:ext cx="5386090" cy="538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24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mindfulness &amp; yoga breath activity - Children Inspired by Yoga">
            <a:extLst>
              <a:ext uri="{FF2B5EF4-FFF2-40B4-BE49-F238E27FC236}">
                <a16:creationId xmlns:a16="http://schemas.microsoft.com/office/drawing/2014/main" id="{A4419C32-11FD-4259-A2CE-0360DAD4F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110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0" y="1181725"/>
            <a:ext cx="12192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EC9B1-345A-4E2B-B301-F9C8D8D711FD}"/>
              </a:ext>
            </a:extLst>
          </p:cNvPr>
          <p:cNvSpPr txBox="1"/>
          <p:nvPr/>
        </p:nvSpPr>
        <p:spPr>
          <a:xfrm>
            <a:off x="0" y="2521565"/>
            <a:ext cx="12192000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feathers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522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mindfulness &amp; yoga breath activity - Children Inspired by Yoga">
            <a:extLst>
              <a:ext uri="{FF2B5EF4-FFF2-40B4-BE49-F238E27FC236}">
                <a16:creationId xmlns:a16="http://schemas.microsoft.com/office/drawing/2014/main" id="{ED81C887-97DD-48B9-B873-3B7B1C4E0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7" r="110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1171021"/>
            <a:ext cx="12196688" cy="450892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87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feathers</a:t>
            </a:r>
            <a:endParaRPr lang="en-US" sz="40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Download Chicken Png Image - Full Size PNG Image - PNGkit">
            <a:extLst>
              <a:ext uri="{FF2B5EF4-FFF2-40B4-BE49-F238E27FC236}">
                <a16:creationId xmlns:a16="http://schemas.microsoft.com/office/drawing/2014/main" id="{1F00EFE9-E73F-45F1-97B8-61203874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3" y="1809750"/>
            <a:ext cx="3096172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ownload Penguin Free Download Png HQ PNG Image | FreePNGImg">
            <a:extLst>
              <a:ext uri="{FF2B5EF4-FFF2-40B4-BE49-F238E27FC236}">
                <a16:creationId xmlns:a16="http://schemas.microsoft.com/office/drawing/2014/main" id="{0D9AAEA2-57DE-471B-9276-30272F16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28" y="-768565"/>
            <a:ext cx="5368925" cy="6711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77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ich Animals Have Horns? - WorldAtlas">
            <a:extLst>
              <a:ext uri="{FF2B5EF4-FFF2-40B4-BE49-F238E27FC236}">
                <a16:creationId xmlns:a16="http://schemas.microsoft.com/office/drawing/2014/main" id="{3DD09D5C-02F1-411D-9158-E012397D9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b="4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93407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37FE5-4A7F-4AF3-A7E2-A9A899603369}"/>
              </a:ext>
            </a:extLst>
          </p:cNvPr>
          <p:cNvSpPr txBox="1"/>
          <p:nvPr/>
        </p:nvSpPr>
        <p:spPr>
          <a:xfrm>
            <a:off x="416493" y="238062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horns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5786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eer Antlers Couldn't Grow So Fast Without These Genes - The New York Times">
            <a:extLst>
              <a:ext uri="{FF2B5EF4-FFF2-40B4-BE49-F238E27FC236}">
                <a16:creationId xmlns:a16="http://schemas.microsoft.com/office/drawing/2014/main" id="{6F80FDFC-3C77-454E-B890-C83517D23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b="35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142937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FE98B-6F06-4CC9-890F-2C833D2F56AD}"/>
              </a:ext>
            </a:extLst>
          </p:cNvPr>
          <p:cNvSpPr txBox="1"/>
          <p:nvPr/>
        </p:nvSpPr>
        <p:spPr>
          <a:xfrm>
            <a:off x="416493" y="272794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antlers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445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2303636" y="200054"/>
            <a:ext cx="7403329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3800" dirty="0">
                <a:solidFill>
                  <a:srgbClr val="2C6E49"/>
                </a:solidFill>
                <a:latin typeface="Arial Black" panose="020B0A04020102020204" pitchFamily="34" charset="0"/>
              </a:rPr>
              <a:t>horns</a:t>
            </a:r>
            <a:endParaRPr lang="en-US" sz="7200" dirty="0">
              <a:solidFill>
                <a:srgbClr val="2C6E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90104-8D2B-4507-948E-F546F00B0756}"/>
              </a:ext>
            </a:extLst>
          </p:cNvPr>
          <p:cNvSpPr txBox="1"/>
          <p:nvPr/>
        </p:nvSpPr>
        <p:spPr>
          <a:xfrm>
            <a:off x="2912598" y="4640333"/>
            <a:ext cx="7820141" cy="22159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3800" dirty="0">
                <a:solidFill>
                  <a:srgbClr val="2C6E49"/>
                </a:solidFill>
                <a:latin typeface="Arial Black" panose="020B0A04020102020204" pitchFamily="34" charset="0"/>
              </a:rPr>
              <a:t>antlers</a:t>
            </a:r>
            <a:endParaRPr lang="en-US" sz="8000" dirty="0">
              <a:solidFill>
                <a:srgbClr val="2C6E4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B15F4-F652-4F61-B8CF-B05F8BF9E4AF}"/>
              </a:ext>
            </a:extLst>
          </p:cNvPr>
          <p:cNvSpPr txBox="1"/>
          <p:nvPr/>
        </p:nvSpPr>
        <p:spPr>
          <a:xfrm>
            <a:off x="416493" y="2875002"/>
            <a:ext cx="11359014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vs</a:t>
            </a:r>
            <a:endParaRPr lang="en-US" sz="6600" dirty="0">
              <a:solidFill>
                <a:srgbClr val="2C6E4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cow PNG">
            <a:extLst>
              <a:ext uri="{FF2B5EF4-FFF2-40B4-BE49-F238E27FC236}">
                <a16:creationId xmlns:a16="http://schemas.microsoft.com/office/drawing/2014/main" id="{988670B6-EF35-42F0-A06D-FC478254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/>
          <a:stretch/>
        </p:blipFill>
        <p:spPr bwMode="auto">
          <a:xfrm flipH="1">
            <a:off x="7612104" y="-257228"/>
            <a:ext cx="4579896" cy="554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Bambi-head - Big Deer PNG Image | Transparent PNG Free Download on SeekPNG">
            <a:extLst>
              <a:ext uri="{FF2B5EF4-FFF2-40B4-BE49-F238E27FC236}">
                <a16:creationId xmlns:a16="http://schemas.microsoft.com/office/drawing/2014/main" id="{42077A14-D635-465E-A398-185B7262C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5" t="-1" r="26240" b="9230"/>
          <a:stretch/>
        </p:blipFill>
        <p:spPr bwMode="auto">
          <a:xfrm flipH="1">
            <a:off x="582960" y="1564104"/>
            <a:ext cx="3815537" cy="529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7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ich Animals Have Horns? - WorldAtlas">
            <a:extLst>
              <a:ext uri="{FF2B5EF4-FFF2-40B4-BE49-F238E27FC236}">
                <a16:creationId xmlns:a16="http://schemas.microsoft.com/office/drawing/2014/main" id="{D78B698F-DE5D-4576-91BB-86BCB9D6A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9" b="420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horns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9218" name="Picture 2" descr="Unicorn PNG High-Quality Image | PNG Arts">
            <a:extLst>
              <a:ext uri="{FF2B5EF4-FFF2-40B4-BE49-F238E27FC236}">
                <a16:creationId xmlns:a16="http://schemas.microsoft.com/office/drawing/2014/main" id="{0C289315-DF0F-4221-80C7-8249BD84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2439"/>
            <a:ext cx="5086033" cy="474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iraffe PNG Image - PurePNG | Free transparent CC0 PNG Image Library">
            <a:extLst>
              <a:ext uri="{FF2B5EF4-FFF2-40B4-BE49-F238E27FC236}">
                <a16:creationId xmlns:a16="http://schemas.microsoft.com/office/drawing/2014/main" id="{8FC6CA2A-2031-4C01-8E94-9C067DA5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79978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0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antlers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2" descr="Deer Antlers Couldn't Grow So Fast Without These Genes - The New York Times">
            <a:extLst>
              <a:ext uri="{FF2B5EF4-FFF2-40B4-BE49-F238E27FC236}">
                <a16:creationId xmlns:a16="http://schemas.microsoft.com/office/drawing/2014/main" id="{4D09F050-F501-4C5C-9C1E-C5A83C7D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59" b="35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Moose, elk PNG">
            <a:extLst>
              <a:ext uri="{FF2B5EF4-FFF2-40B4-BE49-F238E27FC236}">
                <a16:creationId xmlns:a16="http://schemas.microsoft.com/office/drawing/2014/main" id="{5D1C701F-32B6-438A-A47E-6F4D0C99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0"/>
            <a:ext cx="7000875" cy="70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eer PNG image">
            <a:extLst>
              <a:ext uri="{FF2B5EF4-FFF2-40B4-BE49-F238E27FC236}">
                <a16:creationId xmlns:a16="http://schemas.microsoft.com/office/drawing/2014/main" id="{FA1D94CF-5887-4D15-AB04-F233AAAC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4" y="1404937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23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ucan | bird family | Britannica">
            <a:extLst>
              <a:ext uri="{FF2B5EF4-FFF2-40B4-BE49-F238E27FC236}">
                <a16:creationId xmlns:a16="http://schemas.microsoft.com/office/drawing/2014/main" id="{8A857D97-122E-47BC-9C99-D31669310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7825" r="10101" b="224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0" y="1353175"/>
            <a:ext cx="12192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 a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A4AAC-6517-4C53-AEEA-82F9B638D278}"/>
              </a:ext>
            </a:extLst>
          </p:cNvPr>
          <p:cNvSpPr txBox="1"/>
          <p:nvPr/>
        </p:nvSpPr>
        <p:spPr>
          <a:xfrm>
            <a:off x="416493" y="257554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beak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1243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9F059F-3DB6-4877-80A4-0ABCAA29A968}"/>
              </a:ext>
            </a:extLst>
          </p:cNvPr>
          <p:cNvSpPr txBox="1"/>
          <p:nvPr/>
        </p:nvSpPr>
        <p:spPr>
          <a:xfrm>
            <a:off x="5288609" y="2607658"/>
            <a:ext cx="5987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the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ocean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CBD68D-5A9E-4222-9B57-5C2C31B80A4F}"/>
              </a:ext>
            </a:extLst>
          </p:cNvPr>
          <p:cNvSpPr/>
          <p:nvPr/>
        </p:nvSpPr>
        <p:spPr>
          <a:xfrm>
            <a:off x="4572000" y="-675770"/>
            <a:ext cx="83566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092915" y="889000"/>
            <a:ext cx="63786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Ocean</a:t>
            </a:r>
            <a:endParaRPr lang="ko-KR" altLang="en-US" sz="13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Download Crab Png HQ PNG Image | FreePNGImg">
            <a:extLst>
              <a:ext uri="{FF2B5EF4-FFF2-40B4-BE49-F238E27FC236}">
                <a16:creationId xmlns:a16="http://schemas.microsoft.com/office/drawing/2014/main" id="{7A24DF62-2C49-464B-AEC1-E312979F7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482">
            <a:off x="8614775" y="4117850"/>
            <a:ext cx="3693858" cy="237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a turtle Clip art - Turtle PNG image and Clipart | Turtle, Sea turtle,  Clip art">
            <a:extLst>
              <a:ext uri="{FF2B5EF4-FFF2-40B4-BE49-F238E27FC236}">
                <a16:creationId xmlns:a16="http://schemas.microsoft.com/office/drawing/2014/main" id="{41AFEB4E-726E-4A20-AAF9-729D2601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975100"/>
            <a:ext cx="4561313" cy="253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le PNG">
            <a:extLst>
              <a:ext uri="{FF2B5EF4-FFF2-40B4-BE49-F238E27FC236}">
                <a16:creationId xmlns:a16="http://schemas.microsoft.com/office/drawing/2014/main" id="{4FE1C7F3-4085-4DA7-A49E-8AFF0154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416" y="-497584"/>
            <a:ext cx="15198796" cy="582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ucan | bird family | Britannica">
            <a:extLst>
              <a:ext uri="{FF2B5EF4-FFF2-40B4-BE49-F238E27FC236}">
                <a16:creationId xmlns:a16="http://schemas.microsoft.com/office/drawing/2014/main" id="{714141C4-3C73-4599-8A8F-39DE7A734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5" t="7825" r="10101" b="224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beak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6" descr="Sea turtle Clip art - Turtle PNG image and Clipart | Turtle, Sea turtle,  Clip art">
            <a:extLst>
              <a:ext uri="{FF2B5EF4-FFF2-40B4-BE49-F238E27FC236}">
                <a16:creationId xmlns:a16="http://schemas.microsoft.com/office/drawing/2014/main" id="{15DA3E54-EFCB-4AF0-8E82-723A1924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50" y="3811851"/>
            <a:ext cx="8464550" cy="469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lying parrot PNG images, free download">
            <a:extLst>
              <a:ext uri="{FF2B5EF4-FFF2-40B4-BE49-F238E27FC236}">
                <a16:creationId xmlns:a16="http://schemas.microsoft.com/office/drawing/2014/main" id="{0CD53D75-488E-440F-BC62-560D4C29A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57" y="-916592"/>
            <a:ext cx="85740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9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ld Settlers Dental Blog | Kick Off the New Year with Teeth Whitening">
            <a:extLst>
              <a:ext uri="{FF2B5EF4-FFF2-40B4-BE49-F238E27FC236}">
                <a16:creationId xmlns:a16="http://schemas.microsoft.com/office/drawing/2014/main" id="{C86668F0-073E-4949-B4CC-96AF0D8A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142937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0CE7-C23A-4148-B865-367A4C5E3CA0}"/>
              </a:ext>
            </a:extLst>
          </p:cNvPr>
          <p:cNvSpPr txBox="1"/>
          <p:nvPr/>
        </p:nvSpPr>
        <p:spPr>
          <a:xfrm>
            <a:off x="416493" y="308989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teeth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0120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ld Settlers Dental Blog | Kick Off the New Year with Teeth Whitening">
            <a:extLst>
              <a:ext uri="{FF2B5EF4-FFF2-40B4-BE49-F238E27FC236}">
                <a16:creationId xmlns:a16="http://schemas.microsoft.com/office/drawing/2014/main" id="{F12B3DA4-A540-40FF-8D48-07E81C94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teeth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316" name="Picture 4" descr="Full Grown Husky | PNG All">
            <a:extLst>
              <a:ext uri="{FF2B5EF4-FFF2-40B4-BE49-F238E27FC236}">
                <a16:creationId xmlns:a16="http://schemas.microsoft.com/office/drawing/2014/main" id="{AFDA991B-7E88-4E73-BA76-5A278323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05669"/>
            <a:ext cx="6915150" cy="614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nimal smile - Sorriso Animal - YouTube">
            <a:extLst>
              <a:ext uri="{FF2B5EF4-FFF2-40B4-BE49-F238E27FC236}">
                <a16:creationId xmlns:a16="http://schemas.microsoft.com/office/drawing/2014/main" id="{EE164902-A40A-4AC3-941B-89524703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56" b="98194" l="10000" r="94063">
                        <a14:foregroundMark x1="13125" y1="78056" x2="14297" y2="85278"/>
                        <a14:foregroundMark x1="14297" y1="85278" x2="20313" y2="86667"/>
                        <a14:foregroundMark x1="20313" y1="86667" x2="28594" y2="82361"/>
                        <a14:foregroundMark x1="28594" y1="82361" x2="32656" y2="77500"/>
                        <a14:foregroundMark x1="32656" y1="77500" x2="33594" y2="75000"/>
                        <a14:foregroundMark x1="45781" y1="79722" x2="50313" y2="98333"/>
                        <a14:foregroundMark x1="65781" y1="76111" x2="65469" y2="98611"/>
                        <a14:foregroundMark x1="86406" y1="72500" x2="89844" y2="85833"/>
                        <a14:foregroundMark x1="94063" y1="95833" x2="92188" y2="86111"/>
                        <a14:foregroundMark x1="48750" y1="8611" x2="46094" y2="9722"/>
                        <a14:foregroundMark x1="47188" y1="30556" x2="45938" y2="38472"/>
                        <a14:foregroundMark x1="45938" y1="38472" x2="46094" y2="38889"/>
                        <a14:foregroundMark x1="56563" y1="29444" x2="56250" y2="38333"/>
                        <a14:foregroundMark x1="53125" y1="8056" x2="52656" y2="9167"/>
                        <a14:backgroundMark x1="27500" y1="40556" x2="27500" y2="40556"/>
                        <a14:backgroundMark x1="37500" y1="48611" x2="37500" y2="48611"/>
                        <a14:backgroundMark x1="34375" y1="33333" x2="34375" y2="33333"/>
                        <a14:backgroundMark x1="38438" y1="48056" x2="38125" y2="48056"/>
                        <a14:backgroundMark x1="31094" y1="47500" x2="31094" y2="47500"/>
                        <a14:backgroundMark x1="68906" y1="48056" x2="68906" y2="48056"/>
                        <a14:backgroundMark x1="67500" y1="43056" x2="67500" y2="4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18666" y="0"/>
            <a:ext cx="6773333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8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2 Ways to Protect Your Dog's Paws All Year Round | PetMD">
            <a:extLst>
              <a:ext uri="{FF2B5EF4-FFF2-40B4-BE49-F238E27FC236}">
                <a16:creationId xmlns:a16="http://schemas.microsoft.com/office/drawing/2014/main" id="{CFC76EF2-9141-4EA1-846C-C8729008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146747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701BB-9007-45FE-9C0E-58E56B7ED9E0}"/>
              </a:ext>
            </a:extLst>
          </p:cNvPr>
          <p:cNvSpPr txBox="1"/>
          <p:nvPr/>
        </p:nvSpPr>
        <p:spPr>
          <a:xfrm>
            <a:off x="416493" y="280414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paws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37669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 Ways to Protect Your Dog's Paws All Year Round | PetMD">
            <a:extLst>
              <a:ext uri="{FF2B5EF4-FFF2-40B4-BE49-F238E27FC236}">
                <a16:creationId xmlns:a16="http://schemas.microsoft.com/office/drawing/2014/main" id="{B3FC3F8C-A81F-4B41-8F2F-FA78886A5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paws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362" name="Picture 2" descr="Fat Grizzly Bear , Png Download - Bear Hello, Transparent Png - kindpng">
            <a:extLst>
              <a:ext uri="{FF2B5EF4-FFF2-40B4-BE49-F238E27FC236}">
                <a16:creationId xmlns:a16="http://schemas.microsoft.com/office/drawing/2014/main" id="{06A0C6E3-0CFA-4BDE-80C8-8C0F5FBA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2" b="92526" l="10000" r="90000">
                        <a14:foregroundMark x1="53721" y1="6906" x2="55116" y2="13907"/>
                        <a14:foregroundMark x1="73256" y1="92526" x2="65698" y2="91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591">
            <a:off x="7033381" y="514350"/>
            <a:ext cx="55800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in on Cats &quot;high five&quot;">
            <a:extLst>
              <a:ext uri="{FF2B5EF4-FFF2-40B4-BE49-F238E27FC236}">
                <a16:creationId xmlns:a16="http://schemas.microsoft.com/office/drawing/2014/main" id="{F6CEF879-2586-4760-9E80-2DF2A7E3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448" flipH="1">
            <a:off x="-1395879" y="1511656"/>
            <a:ext cx="5936361" cy="593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30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hite Angel Wings - Free Stock Photo by Eric on Stockvault.net">
            <a:extLst>
              <a:ext uri="{FF2B5EF4-FFF2-40B4-BE49-F238E27FC236}">
                <a16:creationId xmlns:a16="http://schemas.microsoft.com/office/drawing/2014/main" id="{B557EC44-5C99-49C8-8BA8-1A9CD79C5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 b="14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1353175"/>
            <a:ext cx="11359014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84359-72DF-4F5B-B921-3EAD1FB72F3D}"/>
              </a:ext>
            </a:extLst>
          </p:cNvPr>
          <p:cNvSpPr txBox="1"/>
          <p:nvPr/>
        </p:nvSpPr>
        <p:spPr>
          <a:xfrm>
            <a:off x="416493" y="2480921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wings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8969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ite Angel Wings - Free Stock Photo by Eric on Stockvault.net">
            <a:extLst>
              <a:ext uri="{FF2B5EF4-FFF2-40B4-BE49-F238E27FC236}">
                <a16:creationId xmlns:a16="http://schemas.microsoft.com/office/drawing/2014/main" id="{02C01792-91D8-4B0E-94E2-C1F838218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6" b="14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wings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7410" name="Picture 2" descr="Bat PNG">
            <a:extLst>
              <a:ext uri="{FF2B5EF4-FFF2-40B4-BE49-F238E27FC236}">
                <a16:creationId xmlns:a16="http://schemas.microsoft.com/office/drawing/2014/main" id="{BB8D6AA4-CB77-4482-BFD3-AD9F68DA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6787">
            <a:off x="5124451" y="1438003"/>
            <a:ext cx="7315200" cy="269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utterfly PNG Images Transparent Background | PNG Play">
            <a:extLst>
              <a:ext uri="{FF2B5EF4-FFF2-40B4-BE49-F238E27FC236}">
                <a16:creationId xmlns:a16="http://schemas.microsoft.com/office/drawing/2014/main" id="{A52EA19E-40E7-43D6-BD2A-48D56EB6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1" y="220537"/>
            <a:ext cx="2826658" cy="316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teeth icon">
            <a:extLst>
              <a:ext uri="{FF2B5EF4-FFF2-40B4-BE49-F238E27FC236}">
                <a16:creationId xmlns:a16="http://schemas.microsoft.com/office/drawing/2014/main" id="{80856A8B-1CB8-4B87-96A9-E866A450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47" y="434820"/>
            <a:ext cx="1179062" cy="117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nimal, aquarium, fish, scales, skin, texture, yummy icon - Download on  Iconfinder">
            <a:extLst>
              <a:ext uri="{FF2B5EF4-FFF2-40B4-BE49-F238E27FC236}">
                <a16:creationId xmlns:a16="http://schemas.microsoft.com/office/drawing/2014/main" id="{8654513E-1709-4084-9048-0A143BD1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04" y="423770"/>
            <a:ext cx="1325977" cy="13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ree Icon | Dog paws outline">
            <a:extLst>
              <a:ext uri="{FF2B5EF4-FFF2-40B4-BE49-F238E27FC236}">
                <a16:creationId xmlns:a16="http://schemas.microsoft.com/office/drawing/2014/main" id="{953021C3-5F7C-4D31-A014-81509FBC2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145" r="50509" b="9886"/>
          <a:stretch/>
        </p:blipFill>
        <p:spPr bwMode="auto">
          <a:xfrm>
            <a:off x="5713089" y="457882"/>
            <a:ext cx="1254407" cy="129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ings Icon - Free Download, PNG and Vector">
            <a:extLst>
              <a:ext uri="{FF2B5EF4-FFF2-40B4-BE49-F238E27FC236}">
                <a16:creationId xmlns:a16="http://schemas.microsoft.com/office/drawing/2014/main" id="{DC1792C2-9157-4C12-A552-FB723684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8"/>
          <a:stretch/>
        </p:blipFill>
        <p:spPr bwMode="auto">
          <a:xfrm>
            <a:off x="10297942" y="187929"/>
            <a:ext cx="1834313" cy="15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unicorn horn icon">
            <a:extLst>
              <a:ext uri="{FF2B5EF4-FFF2-40B4-BE49-F238E27FC236}">
                <a16:creationId xmlns:a16="http://schemas.microsoft.com/office/drawing/2014/main" id="{9546F082-0565-4BBC-BEB8-F1FBE857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048" flipH="1">
            <a:off x="7461757" y="-45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25C10E0-F0C9-4188-B584-88DC1DCA5F6E}"/>
              </a:ext>
            </a:extLst>
          </p:cNvPr>
          <p:cNvGrpSpPr/>
          <p:nvPr/>
        </p:nvGrpSpPr>
        <p:grpSpPr>
          <a:xfrm>
            <a:off x="151919" y="187929"/>
            <a:ext cx="1825456" cy="1825456"/>
            <a:chOff x="151919" y="187929"/>
            <a:chExt cx="1825456" cy="1825456"/>
          </a:xfrm>
        </p:grpSpPr>
        <p:pic>
          <p:nvPicPr>
            <p:cNvPr id="11" name="Picture 4" descr="Image result for animal horn icon">
              <a:extLst>
                <a:ext uri="{FF2B5EF4-FFF2-40B4-BE49-F238E27FC236}">
                  <a16:creationId xmlns:a16="http://schemas.microsoft.com/office/drawing/2014/main" id="{1F419456-42FD-4FDB-BE5E-298E994AE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19" y="187929"/>
              <a:ext cx="1825456" cy="1825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FD285A-EA55-4C64-8077-DBBDF2217CB8}"/>
                </a:ext>
              </a:extLst>
            </p:cNvPr>
            <p:cNvSpPr/>
            <p:nvPr/>
          </p:nvSpPr>
          <p:spPr>
            <a:xfrm>
              <a:off x="887010" y="588820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22225">
                    <a:noFill/>
                    <a:prstDash val="solid"/>
                  </a:ln>
                  <a:solidFill>
                    <a:srgbClr val="FFC9B9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DFC6E1E-9871-43C8-A47C-539A102A21C9}"/>
              </a:ext>
            </a:extLst>
          </p:cNvPr>
          <p:cNvGrpSpPr/>
          <p:nvPr/>
        </p:nvGrpSpPr>
        <p:grpSpPr>
          <a:xfrm>
            <a:off x="1857319" y="581171"/>
            <a:ext cx="1170827" cy="1152440"/>
            <a:chOff x="1857319" y="581171"/>
            <a:chExt cx="1170827" cy="1152440"/>
          </a:xfrm>
        </p:grpSpPr>
        <p:pic>
          <p:nvPicPr>
            <p:cNvPr id="9" name="Picture 2" descr="Image result for beak icon">
              <a:extLst>
                <a:ext uri="{FF2B5EF4-FFF2-40B4-BE49-F238E27FC236}">
                  <a16:creationId xmlns:a16="http://schemas.microsoft.com/office/drawing/2014/main" id="{0D934C40-1589-42C1-8FEB-CB15DA10B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381" b="71151" l="22692" r="77231">
                          <a14:foregroundMark x1="75615" y1="32734" x2="77231" y2="27482"/>
                          <a14:foregroundMark x1="76231" y1="22014" x2="68308" y2="23525"/>
                          <a14:foregroundMark x1="68308" y1="23525" x2="68154" y2="24892"/>
                          <a14:foregroundMark x1="55462" y1="33237" x2="50462" y2="37266"/>
                          <a14:foregroundMark x1="65308" y1="71079" x2="65769" y2="71223"/>
                          <a14:foregroundMark x1="22692" y1="55396" x2="24308" y2="561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7" t="20756" r="19673" b="23636"/>
            <a:stretch/>
          </p:blipFill>
          <p:spPr bwMode="auto">
            <a:xfrm>
              <a:off x="1857319" y="581171"/>
              <a:ext cx="1170827" cy="115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2349FB-58AD-4B6B-B4D1-E66A6D4D663C}"/>
                </a:ext>
              </a:extLst>
            </p:cNvPr>
            <p:cNvSpPr/>
            <p:nvPr/>
          </p:nvSpPr>
          <p:spPr>
            <a:xfrm>
              <a:off x="2469033" y="783347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22225">
                    <a:noFill/>
                    <a:prstDash val="solid"/>
                  </a:ln>
                  <a:solidFill>
                    <a:srgbClr val="FFC9B9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3A2473-96EE-4B54-A62B-B5D7A8649E2C}"/>
              </a:ext>
            </a:extLst>
          </p:cNvPr>
          <p:cNvGrpSpPr/>
          <p:nvPr/>
        </p:nvGrpSpPr>
        <p:grpSpPr>
          <a:xfrm>
            <a:off x="3017180" y="323515"/>
            <a:ext cx="1410096" cy="1410096"/>
            <a:chOff x="3017180" y="323515"/>
            <a:chExt cx="1410096" cy="1410096"/>
          </a:xfrm>
        </p:grpSpPr>
        <p:pic>
          <p:nvPicPr>
            <p:cNvPr id="7180" name="Picture 12" descr="White Background clipart - Dog, Pet, Wing, transparent clip art">
              <a:extLst>
                <a:ext uri="{FF2B5EF4-FFF2-40B4-BE49-F238E27FC236}">
                  <a16:creationId xmlns:a16="http://schemas.microsoft.com/office/drawing/2014/main" id="{8DDD442C-0681-4C48-8123-FCCB1A855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180" y="323515"/>
              <a:ext cx="1410096" cy="141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2E8C34-F3DE-4590-AD5D-2DD3313B136C}"/>
                </a:ext>
              </a:extLst>
            </p:cNvPr>
            <p:cNvSpPr/>
            <p:nvPr/>
          </p:nvSpPr>
          <p:spPr>
            <a:xfrm>
              <a:off x="3699040" y="1182458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22225">
                    <a:noFill/>
                    <a:prstDash val="solid"/>
                  </a:ln>
                  <a:solidFill>
                    <a:srgbClr val="FFC9B9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517981E-639E-430D-81E4-BCBF3101E291}"/>
              </a:ext>
            </a:extLst>
          </p:cNvPr>
          <p:cNvGrpSpPr/>
          <p:nvPr/>
        </p:nvGrpSpPr>
        <p:grpSpPr>
          <a:xfrm>
            <a:off x="4427275" y="122999"/>
            <a:ext cx="1323485" cy="1649810"/>
            <a:chOff x="4427275" y="122999"/>
            <a:chExt cx="1323485" cy="1649810"/>
          </a:xfrm>
        </p:grpSpPr>
        <p:pic>
          <p:nvPicPr>
            <p:cNvPr id="7178" name="Picture 10" descr="Feather Icons - Download Free Vector Icons | Noun Project">
              <a:extLst>
                <a:ext uri="{FF2B5EF4-FFF2-40B4-BE49-F238E27FC236}">
                  <a16:creationId xmlns:a16="http://schemas.microsoft.com/office/drawing/2014/main" id="{20A4FD31-4D12-4992-BEEC-8E98D71F4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9"/>
            <a:stretch/>
          </p:blipFill>
          <p:spPr bwMode="auto">
            <a:xfrm>
              <a:off x="4427275" y="122999"/>
              <a:ext cx="1323485" cy="1649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4A6525-365E-459F-A840-1EDF27447716}"/>
                </a:ext>
              </a:extLst>
            </p:cNvPr>
            <p:cNvSpPr/>
            <p:nvPr/>
          </p:nvSpPr>
          <p:spPr>
            <a:xfrm>
              <a:off x="4785401" y="882722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22225">
                    <a:noFill/>
                    <a:prstDash val="solid"/>
                  </a:ln>
                  <a:solidFill>
                    <a:srgbClr val="FFC9B9"/>
                  </a:solidFill>
                  <a:effectLst/>
                </a:rPr>
                <a:t>4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3D04E0B-0427-42EA-A8E3-44FC1735A756}"/>
              </a:ext>
            </a:extLst>
          </p:cNvPr>
          <p:cNvSpPr/>
          <p:nvPr/>
        </p:nvSpPr>
        <p:spPr>
          <a:xfrm>
            <a:off x="6127337" y="988935"/>
            <a:ext cx="3674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noFill/>
                  <a:prstDash val="solid"/>
                </a:ln>
                <a:solidFill>
                  <a:srgbClr val="FFC9B9"/>
                </a:solidFill>
                <a:effectLst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7377A1-8844-401E-BA9C-694F05065B2B}"/>
              </a:ext>
            </a:extLst>
          </p:cNvPr>
          <p:cNvSpPr/>
          <p:nvPr/>
        </p:nvSpPr>
        <p:spPr>
          <a:xfrm>
            <a:off x="7104549" y="498002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noFill/>
                  <a:prstDash val="solid"/>
                </a:ln>
                <a:solidFill>
                  <a:srgbClr val="FFC9B9"/>
                </a:solidFill>
                <a:effectLst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02BF32-C1B7-4875-88BA-349CA78CFB0F}"/>
              </a:ext>
            </a:extLst>
          </p:cNvPr>
          <p:cNvSpPr/>
          <p:nvPr/>
        </p:nvSpPr>
        <p:spPr>
          <a:xfrm>
            <a:off x="8492489" y="464458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noFill/>
                  <a:prstDash val="solid"/>
                </a:ln>
                <a:solidFill>
                  <a:srgbClr val="FFC9B9"/>
                </a:solidFill>
                <a:effectLst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B720EA-7908-40CB-AECC-8DBC0E214A6F}"/>
              </a:ext>
            </a:extLst>
          </p:cNvPr>
          <p:cNvSpPr/>
          <p:nvPr/>
        </p:nvSpPr>
        <p:spPr>
          <a:xfrm>
            <a:off x="9906667" y="162160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noFill/>
                  <a:prstDash val="solid"/>
                </a:ln>
                <a:solidFill>
                  <a:srgbClr val="FFC9B9"/>
                </a:solidFill>
                <a:effectLst/>
              </a:rPr>
              <a:t>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6FAE20-F41B-4E08-983E-9A6DCD43FD3C}"/>
              </a:ext>
            </a:extLst>
          </p:cNvPr>
          <p:cNvSpPr/>
          <p:nvPr/>
        </p:nvSpPr>
        <p:spPr>
          <a:xfrm>
            <a:off x="11264915" y="1044517"/>
            <a:ext cx="367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noFill/>
                  <a:prstDash val="solid"/>
                </a:ln>
                <a:solidFill>
                  <a:srgbClr val="FFC9B9"/>
                </a:solidFill>
                <a:effectLst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9929D6-6DEB-4C72-8EAB-AD86F6FAEB92}"/>
              </a:ext>
            </a:extLst>
          </p:cNvPr>
          <p:cNvSpPr txBox="1"/>
          <p:nvPr/>
        </p:nvSpPr>
        <p:spPr>
          <a:xfrm>
            <a:off x="0" y="2102044"/>
            <a:ext cx="12196688" cy="264687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6600" b="1" dirty="0">
                <a:solidFill>
                  <a:srgbClr val="FFC9B9">
                    <a:alpha val="16000"/>
                  </a:srgbClr>
                </a:solidFill>
                <a:latin typeface="Arial Narrow" panose="020B0606020202030204" pitchFamily="34" charset="0"/>
              </a:rPr>
              <a:t>matching</a:t>
            </a:r>
            <a:endParaRPr lang="en-US" sz="2800" b="1" dirty="0">
              <a:solidFill>
                <a:srgbClr val="FFC9B9">
                  <a:alpha val="16000"/>
                </a:srgb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3F35A5-FC5B-4D93-8229-6253132080F9}"/>
              </a:ext>
            </a:extLst>
          </p:cNvPr>
          <p:cNvCxnSpPr>
            <a:cxnSpLocks/>
            <a:stCxn id="15" idx="0"/>
            <a:endCxn id="7178" idx="2"/>
          </p:cNvCxnSpPr>
          <p:nvPr/>
        </p:nvCxnSpPr>
        <p:spPr>
          <a:xfrm flipV="1">
            <a:off x="2152841" y="1772809"/>
            <a:ext cx="2936177" cy="3409327"/>
          </a:xfrm>
          <a:prstGeom prst="line">
            <a:avLst/>
          </a:prstGeom>
          <a:ln w="76200">
            <a:solidFill>
              <a:srgbClr val="2C6E49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DD072CF-7B1D-49B5-9DB9-9434E3AEC599}"/>
              </a:ext>
            </a:extLst>
          </p:cNvPr>
          <p:cNvCxnSpPr>
            <a:cxnSpLocks/>
            <a:stCxn id="16" idx="0"/>
            <a:endCxn id="27" idx="2"/>
          </p:cNvCxnSpPr>
          <p:nvPr/>
        </p:nvCxnSpPr>
        <p:spPr>
          <a:xfrm flipV="1">
            <a:off x="837380" y="1705678"/>
            <a:ext cx="3045364" cy="4000956"/>
          </a:xfrm>
          <a:prstGeom prst="line">
            <a:avLst/>
          </a:prstGeom>
          <a:ln w="76200">
            <a:solidFill>
              <a:srgbClr val="6B4117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65CFD8-5630-49E0-B4E9-B04CD1E49F54}"/>
              </a:ext>
            </a:extLst>
          </p:cNvPr>
          <p:cNvCxnSpPr>
            <a:cxnSpLocks/>
            <a:stCxn id="17" idx="0"/>
            <a:endCxn id="7176" idx="2"/>
          </p:cNvCxnSpPr>
          <p:nvPr/>
        </p:nvCxnSpPr>
        <p:spPr>
          <a:xfrm rot="5400000" flipH="1" flipV="1">
            <a:off x="5301965" y="-83389"/>
            <a:ext cx="4124066" cy="7702201"/>
          </a:xfrm>
          <a:prstGeom prst="curvedConnector3">
            <a:avLst>
              <a:gd name="adj1" fmla="val 62010"/>
            </a:avLst>
          </a:prstGeom>
          <a:ln w="76200"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7F5773-9799-4D37-874B-A6F699885C14}"/>
              </a:ext>
            </a:extLst>
          </p:cNvPr>
          <p:cNvCxnSpPr>
            <a:cxnSpLocks/>
            <a:stCxn id="18" idx="0"/>
            <a:endCxn id="7170" idx="2"/>
          </p:cNvCxnSpPr>
          <p:nvPr/>
        </p:nvCxnSpPr>
        <p:spPr>
          <a:xfrm rot="5400000" flipH="1" flipV="1">
            <a:off x="5536186" y="1046630"/>
            <a:ext cx="3432389" cy="4838625"/>
          </a:xfrm>
          <a:prstGeom prst="curvedConnector3">
            <a:avLst>
              <a:gd name="adj1" fmla="val 16700"/>
            </a:avLst>
          </a:prstGeom>
          <a:ln w="76200">
            <a:solidFill>
              <a:srgbClr val="6B4117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37C9D3-C95F-476E-BC56-863F076D3CC1}"/>
              </a:ext>
            </a:extLst>
          </p:cNvPr>
          <p:cNvCxnSpPr>
            <a:cxnSpLocks/>
            <a:stCxn id="4" idx="0"/>
            <a:endCxn id="11" idx="2"/>
          </p:cNvCxnSpPr>
          <p:nvPr/>
        </p:nvCxnSpPr>
        <p:spPr>
          <a:xfrm rot="16200000" flipV="1">
            <a:off x="1672851" y="1405182"/>
            <a:ext cx="3861735" cy="5078141"/>
          </a:xfrm>
          <a:prstGeom prst="curvedConnector3">
            <a:avLst>
              <a:gd name="adj1" fmla="val 50000"/>
            </a:avLst>
          </a:prstGeom>
          <a:ln w="76200">
            <a:solidFill>
              <a:srgbClr val="2C6E49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A22A72A-9A88-4999-A726-4D3EFB8E7023}"/>
              </a:ext>
            </a:extLst>
          </p:cNvPr>
          <p:cNvCxnSpPr>
            <a:cxnSpLocks/>
            <a:stCxn id="20" idx="0"/>
            <a:endCxn id="9" idx="2"/>
          </p:cNvCxnSpPr>
          <p:nvPr/>
        </p:nvCxnSpPr>
        <p:spPr>
          <a:xfrm rot="16200000" flipV="1">
            <a:off x="3182246" y="994098"/>
            <a:ext cx="3533510" cy="5012535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ADF775-D4C0-4485-864F-B019D9DF93BC}"/>
              </a:ext>
            </a:extLst>
          </p:cNvPr>
          <p:cNvCxnSpPr>
            <a:cxnSpLocks/>
            <a:stCxn id="19" idx="0"/>
            <a:endCxn id="7174" idx="2"/>
          </p:cNvCxnSpPr>
          <p:nvPr/>
        </p:nvCxnSpPr>
        <p:spPr>
          <a:xfrm flipH="1" flipV="1">
            <a:off x="6340293" y="1749747"/>
            <a:ext cx="2224704" cy="4114816"/>
          </a:xfrm>
          <a:prstGeom prst="line">
            <a:avLst/>
          </a:prstGeom>
          <a:ln w="76200">
            <a:solidFill>
              <a:srgbClr val="6B4117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CA020DD-BC11-4688-9565-4438CD0A7434}"/>
              </a:ext>
            </a:extLst>
          </p:cNvPr>
          <p:cNvCxnSpPr>
            <a:cxnSpLocks/>
            <a:stCxn id="21" idx="0"/>
            <a:endCxn id="10" idx="2"/>
          </p:cNvCxnSpPr>
          <p:nvPr/>
        </p:nvCxnSpPr>
        <p:spPr>
          <a:xfrm flipH="1" flipV="1">
            <a:off x="7511378" y="1613882"/>
            <a:ext cx="2185825" cy="3653239"/>
          </a:xfrm>
          <a:prstGeom prst="line">
            <a:avLst/>
          </a:prstGeom>
          <a:ln w="76200">
            <a:solidFill>
              <a:srgbClr val="2C6E49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A3281B-27C1-475C-8E3F-1ACC7864FB8D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759546" y="1656789"/>
            <a:ext cx="2211407" cy="4232411"/>
          </a:xfrm>
          <a:prstGeom prst="line">
            <a:avLst/>
          </a:prstGeom>
          <a:ln w="76200"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ntlers">
            <a:extLst>
              <a:ext uri="{FF2B5EF4-FFF2-40B4-BE49-F238E27FC236}">
                <a16:creationId xmlns:a16="http://schemas.microsoft.com/office/drawing/2014/main" id="{B03EA53D-B865-42DF-97E7-C63E4D55490F}"/>
              </a:ext>
            </a:extLst>
          </p:cNvPr>
          <p:cNvSpPr/>
          <p:nvPr/>
        </p:nvSpPr>
        <p:spPr>
          <a:xfrm>
            <a:off x="5243471" y="5875120"/>
            <a:ext cx="1798634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Antlers</a:t>
            </a:r>
          </a:p>
        </p:txBody>
      </p:sp>
      <p:sp>
        <p:nvSpPr>
          <p:cNvPr id="15" name="feathers">
            <a:extLst>
              <a:ext uri="{FF2B5EF4-FFF2-40B4-BE49-F238E27FC236}">
                <a16:creationId xmlns:a16="http://schemas.microsoft.com/office/drawing/2014/main" id="{B40CF788-3157-4B30-8262-885050EDB8C9}"/>
              </a:ext>
            </a:extLst>
          </p:cNvPr>
          <p:cNvSpPr/>
          <p:nvPr/>
        </p:nvSpPr>
        <p:spPr>
          <a:xfrm>
            <a:off x="1159107" y="5182136"/>
            <a:ext cx="198746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Feather</a:t>
            </a:r>
          </a:p>
        </p:txBody>
      </p:sp>
      <p:sp>
        <p:nvSpPr>
          <p:cNvPr id="16" name="fur">
            <a:extLst>
              <a:ext uri="{FF2B5EF4-FFF2-40B4-BE49-F238E27FC236}">
                <a16:creationId xmlns:a16="http://schemas.microsoft.com/office/drawing/2014/main" id="{038D4D61-5B0B-4958-95EF-6225543E7A11}"/>
              </a:ext>
            </a:extLst>
          </p:cNvPr>
          <p:cNvSpPr/>
          <p:nvPr/>
        </p:nvSpPr>
        <p:spPr>
          <a:xfrm>
            <a:off x="280175" y="5706634"/>
            <a:ext cx="111440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13462">
                  <a:noFill/>
                  <a:prstDash val="solid"/>
                </a:ln>
                <a:solidFill>
                  <a:srgbClr val="6B4117"/>
                </a:solidFill>
                <a:latin typeface="Arial Rounded MT Bold" panose="020F0704030504030204" pitchFamily="34" charset="0"/>
              </a:rPr>
              <a:t>Fur</a:t>
            </a:r>
          </a:p>
        </p:txBody>
      </p:sp>
      <p:sp>
        <p:nvSpPr>
          <p:cNvPr id="17" name="wings">
            <a:extLst>
              <a:ext uri="{FF2B5EF4-FFF2-40B4-BE49-F238E27FC236}">
                <a16:creationId xmlns:a16="http://schemas.microsoft.com/office/drawing/2014/main" id="{AF2717B6-7093-4931-83D0-7ACF9ECAC172}"/>
              </a:ext>
            </a:extLst>
          </p:cNvPr>
          <p:cNvSpPr/>
          <p:nvPr/>
        </p:nvSpPr>
        <p:spPr>
          <a:xfrm>
            <a:off x="2732876" y="5829744"/>
            <a:ext cx="1560043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Wings</a:t>
            </a:r>
          </a:p>
        </p:txBody>
      </p:sp>
      <p:sp>
        <p:nvSpPr>
          <p:cNvPr id="18" name="scales">
            <a:extLst>
              <a:ext uri="{FF2B5EF4-FFF2-40B4-BE49-F238E27FC236}">
                <a16:creationId xmlns:a16="http://schemas.microsoft.com/office/drawing/2014/main" id="{2A0B1759-946A-4A8D-9AD2-D75373873DCD}"/>
              </a:ext>
            </a:extLst>
          </p:cNvPr>
          <p:cNvSpPr/>
          <p:nvPr/>
        </p:nvSpPr>
        <p:spPr>
          <a:xfrm>
            <a:off x="3988125" y="5182136"/>
            <a:ext cx="1689886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rgbClr val="6B4117"/>
                </a:solidFill>
                <a:latin typeface="Arial Rounded MT Bold" panose="020F0704030504030204" pitchFamily="34" charset="0"/>
              </a:rPr>
              <a:t>Scales</a:t>
            </a:r>
          </a:p>
        </p:txBody>
      </p:sp>
      <p:sp>
        <p:nvSpPr>
          <p:cNvPr id="19" name="paws">
            <a:extLst>
              <a:ext uri="{FF2B5EF4-FFF2-40B4-BE49-F238E27FC236}">
                <a16:creationId xmlns:a16="http://schemas.microsoft.com/office/drawing/2014/main" id="{C18F298C-D500-4CAB-8D7C-AC38BFD21C17}"/>
              </a:ext>
            </a:extLst>
          </p:cNvPr>
          <p:cNvSpPr/>
          <p:nvPr/>
        </p:nvSpPr>
        <p:spPr>
          <a:xfrm>
            <a:off x="7883656" y="5864563"/>
            <a:ext cx="136268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rgbClr val="6B4117"/>
                </a:solidFill>
                <a:latin typeface="Arial Rounded MT Bold" panose="020F0704030504030204" pitchFamily="34" charset="0"/>
              </a:rPr>
              <a:t>Paws</a:t>
            </a:r>
          </a:p>
        </p:txBody>
      </p:sp>
      <p:sp>
        <p:nvSpPr>
          <p:cNvPr id="20" name="beak">
            <a:extLst>
              <a:ext uri="{FF2B5EF4-FFF2-40B4-BE49-F238E27FC236}">
                <a16:creationId xmlns:a16="http://schemas.microsoft.com/office/drawing/2014/main" id="{E45ED83D-0005-4955-B810-4440353F191B}"/>
              </a:ext>
            </a:extLst>
          </p:cNvPr>
          <p:cNvSpPr/>
          <p:nvPr/>
        </p:nvSpPr>
        <p:spPr>
          <a:xfrm>
            <a:off x="6790662" y="5267121"/>
            <a:ext cx="132921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Beak</a:t>
            </a:r>
          </a:p>
        </p:txBody>
      </p:sp>
      <p:sp>
        <p:nvSpPr>
          <p:cNvPr id="21" name="teeth">
            <a:extLst>
              <a:ext uri="{FF2B5EF4-FFF2-40B4-BE49-F238E27FC236}">
                <a16:creationId xmlns:a16="http://schemas.microsoft.com/office/drawing/2014/main" id="{87B15FFE-95D4-40A2-A133-8815995A32AD}"/>
              </a:ext>
            </a:extLst>
          </p:cNvPr>
          <p:cNvSpPr/>
          <p:nvPr/>
        </p:nvSpPr>
        <p:spPr>
          <a:xfrm>
            <a:off x="8979827" y="5267121"/>
            <a:ext cx="1434752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Teeth</a:t>
            </a:r>
          </a:p>
        </p:txBody>
      </p:sp>
      <p:sp>
        <p:nvSpPr>
          <p:cNvPr id="22" name="horns">
            <a:extLst>
              <a:ext uri="{FF2B5EF4-FFF2-40B4-BE49-F238E27FC236}">
                <a16:creationId xmlns:a16="http://schemas.microsoft.com/office/drawing/2014/main" id="{E9EDB70D-ED2F-47CE-9543-082E5D191191}"/>
              </a:ext>
            </a:extLst>
          </p:cNvPr>
          <p:cNvSpPr/>
          <p:nvPr/>
        </p:nvSpPr>
        <p:spPr>
          <a:xfrm>
            <a:off x="10323179" y="5889200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13462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Horn</a:t>
            </a:r>
          </a:p>
        </p:txBody>
      </p:sp>
      <p:sp>
        <p:nvSpPr>
          <p:cNvPr id="62" name="box antlers">
            <a:extLst>
              <a:ext uri="{FF2B5EF4-FFF2-40B4-BE49-F238E27FC236}">
                <a16:creationId xmlns:a16="http://schemas.microsoft.com/office/drawing/2014/main" id="{3A0EB812-6C76-499F-99E4-7F7EBC5A7B35}"/>
              </a:ext>
            </a:extLst>
          </p:cNvPr>
          <p:cNvSpPr/>
          <p:nvPr/>
        </p:nvSpPr>
        <p:spPr>
          <a:xfrm>
            <a:off x="87086" y="116114"/>
            <a:ext cx="1988457" cy="1944915"/>
          </a:xfrm>
          <a:custGeom>
            <a:avLst/>
            <a:gdLst>
              <a:gd name="connsiteX0" fmla="*/ 145143 w 1988457"/>
              <a:gd name="connsiteY0" fmla="*/ 14515 h 1944915"/>
              <a:gd name="connsiteX1" fmla="*/ 0 w 1988457"/>
              <a:gd name="connsiteY1" fmla="*/ 406400 h 1944915"/>
              <a:gd name="connsiteX2" fmla="*/ 275771 w 1988457"/>
              <a:gd name="connsiteY2" fmla="*/ 1219200 h 1944915"/>
              <a:gd name="connsiteX3" fmla="*/ 653143 w 1988457"/>
              <a:gd name="connsiteY3" fmla="*/ 1422400 h 1944915"/>
              <a:gd name="connsiteX4" fmla="*/ 798285 w 1988457"/>
              <a:gd name="connsiteY4" fmla="*/ 1785257 h 1944915"/>
              <a:gd name="connsiteX5" fmla="*/ 1001485 w 1988457"/>
              <a:gd name="connsiteY5" fmla="*/ 1944915 h 1944915"/>
              <a:gd name="connsiteX6" fmla="*/ 1233714 w 1988457"/>
              <a:gd name="connsiteY6" fmla="*/ 1712686 h 1944915"/>
              <a:gd name="connsiteX7" fmla="*/ 1335314 w 1988457"/>
              <a:gd name="connsiteY7" fmla="*/ 1378857 h 1944915"/>
              <a:gd name="connsiteX8" fmla="*/ 1640114 w 1988457"/>
              <a:gd name="connsiteY8" fmla="*/ 1204686 h 1944915"/>
              <a:gd name="connsiteX9" fmla="*/ 1988457 w 1988457"/>
              <a:gd name="connsiteY9" fmla="*/ 449943 h 1944915"/>
              <a:gd name="connsiteX10" fmla="*/ 1843314 w 1988457"/>
              <a:gd name="connsiteY10" fmla="*/ 0 h 1944915"/>
              <a:gd name="connsiteX11" fmla="*/ 145143 w 1988457"/>
              <a:gd name="connsiteY11" fmla="*/ 14515 h 194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8457" h="1944915">
                <a:moveTo>
                  <a:pt x="145143" y="14515"/>
                </a:moveTo>
                <a:lnTo>
                  <a:pt x="0" y="406400"/>
                </a:lnTo>
                <a:lnTo>
                  <a:pt x="275771" y="1219200"/>
                </a:lnTo>
                <a:lnTo>
                  <a:pt x="653143" y="1422400"/>
                </a:lnTo>
                <a:lnTo>
                  <a:pt x="798285" y="1785257"/>
                </a:lnTo>
                <a:lnTo>
                  <a:pt x="1001485" y="1944915"/>
                </a:lnTo>
                <a:lnTo>
                  <a:pt x="1233714" y="1712686"/>
                </a:lnTo>
                <a:lnTo>
                  <a:pt x="1335314" y="1378857"/>
                </a:lnTo>
                <a:lnTo>
                  <a:pt x="1640114" y="1204686"/>
                </a:lnTo>
                <a:lnTo>
                  <a:pt x="1988457" y="449943"/>
                </a:lnTo>
                <a:lnTo>
                  <a:pt x="1843314" y="0"/>
                </a:lnTo>
                <a:lnTo>
                  <a:pt x="145143" y="14515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box beak">
            <a:extLst>
              <a:ext uri="{FF2B5EF4-FFF2-40B4-BE49-F238E27FC236}">
                <a16:creationId xmlns:a16="http://schemas.microsoft.com/office/drawing/2014/main" id="{D5112484-26EA-4455-98F1-6E4A69237AD5}"/>
              </a:ext>
            </a:extLst>
          </p:cNvPr>
          <p:cNvSpPr/>
          <p:nvPr/>
        </p:nvSpPr>
        <p:spPr>
          <a:xfrm>
            <a:off x="1828800" y="464457"/>
            <a:ext cx="1335314" cy="1291772"/>
          </a:xfrm>
          <a:custGeom>
            <a:avLst/>
            <a:gdLst>
              <a:gd name="connsiteX0" fmla="*/ 827314 w 1335314"/>
              <a:gd name="connsiteY0" fmla="*/ 43543 h 1291772"/>
              <a:gd name="connsiteX1" fmla="*/ 304800 w 1335314"/>
              <a:gd name="connsiteY1" fmla="*/ 348343 h 1291772"/>
              <a:gd name="connsiteX2" fmla="*/ 0 w 1335314"/>
              <a:gd name="connsiteY2" fmla="*/ 769257 h 1291772"/>
              <a:gd name="connsiteX3" fmla="*/ 58057 w 1335314"/>
              <a:gd name="connsiteY3" fmla="*/ 957943 h 1291772"/>
              <a:gd name="connsiteX4" fmla="*/ 1045029 w 1335314"/>
              <a:gd name="connsiteY4" fmla="*/ 1291772 h 1291772"/>
              <a:gd name="connsiteX5" fmla="*/ 1059543 w 1335314"/>
              <a:gd name="connsiteY5" fmla="*/ 711200 h 1291772"/>
              <a:gd name="connsiteX6" fmla="*/ 1335314 w 1335314"/>
              <a:gd name="connsiteY6" fmla="*/ 101600 h 1291772"/>
              <a:gd name="connsiteX7" fmla="*/ 1132114 w 1335314"/>
              <a:gd name="connsiteY7" fmla="*/ 0 h 1291772"/>
              <a:gd name="connsiteX8" fmla="*/ 827314 w 1335314"/>
              <a:gd name="connsiteY8" fmla="*/ 43543 h 129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5314" h="1291772">
                <a:moveTo>
                  <a:pt x="827314" y="43543"/>
                </a:moveTo>
                <a:lnTo>
                  <a:pt x="304800" y="348343"/>
                </a:lnTo>
                <a:lnTo>
                  <a:pt x="0" y="769257"/>
                </a:lnTo>
                <a:lnTo>
                  <a:pt x="58057" y="957943"/>
                </a:lnTo>
                <a:lnTo>
                  <a:pt x="1045029" y="1291772"/>
                </a:lnTo>
                <a:lnTo>
                  <a:pt x="1059543" y="711200"/>
                </a:lnTo>
                <a:lnTo>
                  <a:pt x="1335314" y="101600"/>
                </a:lnTo>
                <a:lnTo>
                  <a:pt x="1132114" y="0"/>
                </a:lnTo>
                <a:lnTo>
                  <a:pt x="827314" y="4354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" name="box fur">
            <a:extLst>
              <a:ext uri="{FF2B5EF4-FFF2-40B4-BE49-F238E27FC236}">
                <a16:creationId xmlns:a16="http://schemas.microsoft.com/office/drawing/2014/main" id="{ECB8FBA2-8413-41CD-B7EF-9ADFACE6DCCD}"/>
              </a:ext>
            </a:extLst>
          </p:cNvPr>
          <p:cNvSpPr/>
          <p:nvPr/>
        </p:nvSpPr>
        <p:spPr>
          <a:xfrm>
            <a:off x="3004457" y="217714"/>
            <a:ext cx="1509486" cy="1727200"/>
          </a:xfrm>
          <a:custGeom>
            <a:avLst/>
            <a:gdLst>
              <a:gd name="connsiteX0" fmla="*/ 812800 w 1509486"/>
              <a:gd name="connsiteY0" fmla="*/ 0 h 1727200"/>
              <a:gd name="connsiteX1" fmla="*/ 130629 w 1509486"/>
              <a:gd name="connsiteY1" fmla="*/ 566057 h 1727200"/>
              <a:gd name="connsiteX2" fmla="*/ 0 w 1509486"/>
              <a:gd name="connsiteY2" fmla="*/ 783772 h 1727200"/>
              <a:gd name="connsiteX3" fmla="*/ 72572 w 1509486"/>
              <a:gd name="connsiteY3" fmla="*/ 1161143 h 1727200"/>
              <a:gd name="connsiteX4" fmla="*/ 275772 w 1509486"/>
              <a:gd name="connsiteY4" fmla="*/ 1509486 h 1727200"/>
              <a:gd name="connsiteX5" fmla="*/ 914400 w 1509486"/>
              <a:gd name="connsiteY5" fmla="*/ 1727200 h 1727200"/>
              <a:gd name="connsiteX6" fmla="*/ 1378857 w 1509486"/>
              <a:gd name="connsiteY6" fmla="*/ 1378857 h 1727200"/>
              <a:gd name="connsiteX7" fmla="*/ 1509486 w 1509486"/>
              <a:gd name="connsiteY7" fmla="*/ 493486 h 1727200"/>
              <a:gd name="connsiteX8" fmla="*/ 812800 w 1509486"/>
              <a:gd name="connsiteY8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9486" h="1727200">
                <a:moveTo>
                  <a:pt x="812800" y="0"/>
                </a:moveTo>
                <a:lnTo>
                  <a:pt x="130629" y="566057"/>
                </a:lnTo>
                <a:lnTo>
                  <a:pt x="0" y="783772"/>
                </a:lnTo>
                <a:lnTo>
                  <a:pt x="72572" y="1161143"/>
                </a:lnTo>
                <a:lnTo>
                  <a:pt x="275772" y="1509486"/>
                </a:lnTo>
                <a:lnTo>
                  <a:pt x="914400" y="1727200"/>
                </a:lnTo>
                <a:lnTo>
                  <a:pt x="1378857" y="1378857"/>
                </a:lnTo>
                <a:lnTo>
                  <a:pt x="1509486" y="493486"/>
                </a:lnTo>
                <a:lnTo>
                  <a:pt x="81280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box feather">
            <a:extLst>
              <a:ext uri="{FF2B5EF4-FFF2-40B4-BE49-F238E27FC236}">
                <a16:creationId xmlns:a16="http://schemas.microsoft.com/office/drawing/2014/main" id="{8737E39A-56C7-4F7C-BDA2-CBD28822E328}"/>
              </a:ext>
            </a:extLst>
          </p:cNvPr>
          <p:cNvSpPr/>
          <p:nvPr/>
        </p:nvSpPr>
        <p:spPr>
          <a:xfrm>
            <a:off x="4426857" y="14514"/>
            <a:ext cx="1349829" cy="1843315"/>
          </a:xfrm>
          <a:custGeom>
            <a:avLst/>
            <a:gdLst>
              <a:gd name="connsiteX0" fmla="*/ 1262743 w 1349829"/>
              <a:gd name="connsiteY0" fmla="*/ 0 h 1843315"/>
              <a:gd name="connsiteX1" fmla="*/ 1030514 w 1349829"/>
              <a:gd name="connsiteY1" fmla="*/ 232229 h 1843315"/>
              <a:gd name="connsiteX2" fmla="*/ 478972 w 1349829"/>
              <a:gd name="connsiteY2" fmla="*/ 711200 h 1843315"/>
              <a:gd name="connsiteX3" fmla="*/ 304800 w 1349829"/>
              <a:gd name="connsiteY3" fmla="*/ 1030515 h 1843315"/>
              <a:gd name="connsiteX4" fmla="*/ 203200 w 1349829"/>
              <a:gd name="connsiteY4" fmla="*/ 1407886 h 1843315"/>
              <a:gd name="connsiteX5" fmla="*/ 0 w 1349829"/>
              <a:gd name="connsiteY5" fmla="*/ 1567543 h 1843315"/>
              <a:gd name="connsiteX6" fmla="*/ 0 w 1349829"/>
              <a:gd name="connsiteY6" fmla="*/ 1843315 h 1843315"/>
              <a:gd name="connsiteX7" fmla="*/ 449943 w 1349829"/>
              <a:gd name="connsiteY7" fmla="*/ 1654629 h 1843315"/>
              <a:gd name="connsiteX8" fmla="*/ 508000 w 1349829"/>
              <a:gd name="connsiteY8" fmla="*/ 1770743 h 1843315"/>
              <a:gd name="connsiteX9" fmla="*/ 754743 w 1349829"/>
              <a:gd name="connsiteY9" fmla="*/ 1596572 h 1843315"/>
              <a:gd name="connsiteX10" fmla="*/ 1045029 w 1349829"/>
              <a:gd name="connsiteY10" fmla="*/ 1378857 h 1843315"/>
              <a:gd name="connsiteX11" fmla="*/ 1349829 w 1349829"/>
              <a:gd name="connsiteY11" fmla="*/ 493486 h 1843315"/>
              <a:gd name="connsiteX12" fmla="*/ 1262743 w 1349829"/>
              <a:gd name="connsiteY12" fmla="*/ 0 h 184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49829" h="1843315">
                <a:moveTo>
                  <a:pt x="1262743" y="0"/>
                </a:moveTo>
                <a:lnTo>
                  <a:pt x="1030514" y="232229"/>
                </a:lnTo>
                <a:lnTo>
                  <a:pt x="478972" y="711200"/>
                </a:lnTo>
                <a:lnTo>
                  <a:pt x="304800" y="1030515"/>
                </a:lnTo>
                <a:lnTo>
                  <a:pt x="203200" y="1407886"/>
                </a:lnTo>
                <a:lnTo>
                  <a:pt x="0" y="1567543"/>
                </a:lnTo>
                <a:lnTo>
                  <a:pt x="0" y="1843315"/>
                </a:lnTo>
                <a:lnTo>
                  <a:pt x="449943" y="1654629"/>
                </a:lnTo>
                <a:lnTo>
                  <a:pt x="508000" y="1770743"/>
                </a:lnTo>
                <a:lnTo>
                  <a:pt x="754743" y="1596572"/>
                </a:lnTo>
                <a:lnTo>
                  <a:pt x="1045029" y="1378857"/>
                </a:lnTo>
                <a:lnTo>
                  <a:pt x="1349829" y="493486"/>
                </a:lnTo>
                <a:lnTo>
                  <a:pt x="1262743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box paws">
            <a:extLst>
              <a:ext uri="{FF2B5EF4-FFF2-40B4-BE49-F238E27FC236}">
                <a16:creationId xmlns:a16="http://schemas.microsoft.com/office/drawing/2014/main" id="{632FC007-6317-4CEA-98ED-E3E2EB4FE8F6}"/>
              </a:ext>
            </a:extLst>
          </p:cNvPr>
          <p:cNvSpPr/>
          <p:nvPr/>
        </p:nvSpPr>
        <p:spPr>
          <a:xfrm>
            <a:off x="5675086" y="319314"/>
            <a:ext cx="1364343" cy="1480457"/>
          </a:xfrm>
          <a:custGeom>
            <a:avLst/>
            <a:gdLst>
              <a:gd name="connsiteX0" fmla="*/ 609600 w 1364343"/>
              <a:gd name="connsiteY0" fmla="*/ 0 h 1480457"/>
              <a:gd name="connsiteX1" fmla="*/ 290285 w 1364343"/>
              <a:gd name="connsiteY1" fmla="*/ 72572 h 1480457"/>
              <a:gd name="connsiteX2" fmla="*/ 14514 w 1364343"/>
              <a:gd name="connsiteY2" fmla="*/ 522515 h 1480457"/>
              <a:gd name="connsiteX3" fmla="*/ 0 w 1364343"/>
              <a:gd name="connsiteY3" fmla="*/ 827315 h 1480457"/>
              <a:gd name="connsiteX4" fmla="*/ 130628 w 1364343"/>
              <a:gd name="connsiteY4" fmla="*/ 1045029 h 1480457"/>
              <a:gd name="connsiteX5" fmla="*/ 145143 w 1364343"/>
              <a:gd name="connsiteY5" fmla="*/ 1320800 h 1480457"/>
              <a:gd name="connsiteX6" fmla="*/ 362857 w 1364343"/>
              <a:gd name="connsiteY6" fmla="*/ 1436915 h 1480457"/>
              <a:gd name="connsiteX7" fmla="*/ 667657 w 1364343"/>
              <a:gd name="connsiteY7" fmla="*/ 1349829 h 1480457"/>
              <a:gd name="connsiteX8" fmla="*/ 1045028 w 1364343"/>
              <a:gd name="connsiteY8" fmla="*/ 1480457 h 1480457"/>
              <a:gd name="connsiteX9" fmla="*/ 1161143 w 1364343"/>
              <a:gd name="connsiteY9" fmla="*/ 1349829 h 1480457"/>
              <a:gd name="connsiteX10" fmla="*/ 1175657 w 1364343"/>
              <a:gd name="connsiteY10" fmla="*/ 986972 h 1480457"/>
              <a:gd name="connsiteX11" fmla="*/ 1364343 w 1364343"/>
              <a:gd name="connsiteY11" fmla="*/ 754743 h 1480457"/>
              <a:gd name="connsiteX12" fmla="*/ 1291771 w 1364343"/>
              <a:gd name="connsiteY12" fmla="*/ 420915 h 1480457"/>
              <a:gd name="connsiteX13" fmla="*/ 1001485 w 1364343"/>
              <a:gd name="connsiteY13" fmla="*/ 101600 h 1480457"/>
              <a:gd name="connsiteX14" fmla="*/ 609600 w 1364343"/>
              <a:gd name="connsiteY14" fmla="*/ 0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64343" h="1480457">
                <a:moveTo>
                  <a:pt x="609600" y="0"/>
                </a:moveTo>
                <a:lnTo>
                  <a:pt x="290285" y="72572"/>
                </a:lnTo>
                <a:lnTo>
                  <a:pt x="14514" y="522515"/>
                </a:lnTo>
                <a:lnTo>
                  <a:pt x="0" y="827315"/>
                </a:lnTo>
                <a:lnTo>
                  <a:pt x="130628" y="1045029"/>
                </a:lnTo>
                <a:lnTo>
                  <a:pt x="145143" y="1320800"/>
                </a:lnTo>
                <a:lnTo>
                  <a:pt x="362857" y="1436915"/>
                </a:lnTo>
                <a:lnTo>
                  <a:pt x="667657" y="1349829"/>
                </a:lnTo>
                <a:lnTo>
                  <a:pt x="1045028" y="1480457"/>
                </a:lnTo>
                <a:lnTo>
                  <a:pt x="1161143" y="1349829"/>
                </a:lnTo>
                <a:lnTo>
                  <a:pt x="1175657" y="986972"/>
                </a:lnTo>
                <a:lnTo>
                  <a:pt x="1364343" y="754743"/>
                </a:lnTo>
                <a:lnTo>
                  <a:pt x="1291771" y="420915"/>
                </a:lnTo>
                <a:lnTo>
                  <a:pt x="1001485" y="101600"/>
                </a:lnTo>
                <a:lnTo>
                  <a:pt x="60960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2" name="box teeth">
            <a:extLst>
              <a:ext uri="{FF2B5EF4-FFF2-40B4-BE49-F238E27FC236}">
                <a16:creationId xmlns:a16="http://schemas.microsoft.com/office/drawing/2014/main" id="{38E436D0-BECE-46D2-841A-702C899327FD}"/>
              </a:ext>
            </a:extLst>
          </p:cNvPr>
          <p:cNvSpPr/>
          <p:nvPr/>
        </p:nvSpPr>
        <p:spPr>
          <a:xfrm>
            <a:off x="6952343" y="304800"/>
            <a:ext cx="1146628" cy="1393371"/>
          </a:xfrm>
          <a:custGeom>
            <a:avLst/>
            <a:gdLst>
              <a:gd name="connsiteX0" fmla="*/ 551543 w 1146628"/>
              <a:gd name="connsiteY0" fmla="*/ 58057 h 1393371"/>
              <a:gd name="connsiteX1" fmla="*/ 159657 w 1146628"/>
              <a:gd name="connsiteY1" fmla="*/ 0 h 1393371"/>
              <a:gd name="connsiteX2" fmla="*/ 0 w 1146628"/>
              <a:gd name="connsiteY2" fmla="*/ 290286 h 1393371"/>
              <a:gd name="connsiteX3" fmla="*/ 130628 w 1146628"/>
              <a:gd name="connsiteY3" fmla="*/ 769257 h 1393371"/>
              <a:gd name="connsiteX4" fmla="*/ 174171 w 1146628"/>
              <a:gd name="connsiteY4" fmla="*/ 1364343 h 1393371"/>
              <a:gd name="connsiteX5" fmla="*/ 798286 w 1146628"/>
              <a:gd name="connsiteY5" fmla="*/ 1393371 h 1393371"/>
              <a:gd name="connsiteX6" fmla="*/ 986971 w 1146628"/>
              <a:gd name="connsiteY6" fmla="*/ 899886 h 1393371"/>
              <a:gd name="connsiteX7" fmla="*/ 1146628 w 1146628"/>
              <a:gd name="connsiteY7" fmla="*/ 435429 h 1393371"/>
              <a:gd name="connsiteX8" fmla="*/ 899886 w 1146628"/>
              <a:gd name="connsiteY8" fmla="*/ 58057 h 1393371"/>
              <a:gd name="connsiteX9" fmla="*/ 551543 w 1146628"/>
              <a:gd name="connsiteY9" fmla="*/ 58057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6628" h="1393371">
                <a:moveTo>
                  <a:pt x="551543" y="58057"/>
                </a:moveTo>
                <a:lnTo>
                  <a:pt x="159657" y="0"/>
                </a:lnTo>
                <a:lnTo>
                  <a:pt x="0" y="290286"/>
                </a:lnTo>
                <a:lnTo>
                  <a:pt x="130628" y="769257"/>
                </a:lnTo>
                <a:lnTo>
                  <a:pt x="174171" y="1364343"/>
                </a:lnTo>
                <a:lnTo>
                  <a:pt x="798286" y="1393371"/>
                </a:lnTo>
                <a:lnTo>
                  <a:pt x="986971" y="899886"/>
                </a:lnTo>
                <a:lnTo>
                  <a:pt x="1146628" y="435429"/>
                </a:lnTo>
                <a:lnTo>
                  <a:pt x="899886" y="58057"/>
                </a:lnTo>
                <a:lnTo>
                  <a:pt x="551543" y="58057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" name="box horn">
            <a:extLst>
              <a:ext uri="{FF2B5EF4-FFF2-40B4-BE49-F238E27FC236}">
                <a16:creationId xmlns:a16="http://schemas.microsoft.com/office/drawing/2014/main" id="{DA431604-9479-4906-B03A-AEF58211A522}"/>
              </a:ext>
            </a:extLst>
          </p:cNvPr>
          <p:cNvSpPr/>
          <p:nvPr/>
        </p:nvSpPr>
        <p:spPr>
          <a:xfrm>
            <a:off x="7852229" y="58057"/>
            <a:ext cx="1190171" cy="1785257"/>
          </a:xfrm>
          <a:custGeom>
            <a:avLst/>
            <a:gdLst>
              <a:gd name="connsiteX0" fmla="*/ 72571 w 1190171"/>
              <a:gd name="connsiteY0" fmla="*/ 0 h 1785257"/>
              <a:gd name="connsiteX1" fmla="*/ 1175657 w 1190171"/>
              <a:gd name="connsiteY1" fmla="*/ 1320800 h 1785257"/>
              <a:gd name="connsiteX2" fmla="*/ 1190171 w 1190171"/>
              <a:gd name="connsiteY2" fmla="*/ 1596572 h 1785257"/>
              <a:gd name="connsiteX3" fmla="*/ 928914 w 1190171"/>
              <a:gd name="connsiteY3" fmla="*/ 1785257 h 1785257"/>
              <a:gd name="connsiteX4" fmla="*/ 769257 w 1190171"/>
              <a:gd name="connsiteY4" fmla="*/ 1785257 h 1785257"/>
              <a:gd name="connsiteX5" fmla="*/ 0 w 1190171"/>
              <a:gd name="connsiteY5" fmla="*/ 159657 h 1785257"/>
              <a:gd name="connsiteX6" fmla="*/ 72571 w 1190171"/>
              <a:gd name="connsiteY6" fmla="*/ 0 h 178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171" h="1785257">
                <a:moveTo>
                  <a:pt x="72571" y="0"/>
                </a:moveTo>
                <a:lnTo>
                  <a:pt x="1175657" y="1320800"/>
                </a:lnTo>
                <a:lnTo>
                  <a:pt x="1190171" y="1596572"/>
                </a:lnTo>
                <a:lnTo>
                  <a:pt x="928914" y="1785257"/>
                </a:lnTo>
                <a:lnTo>
                  <a:pt x="769257" y="1785257"/>
                </a:lnTo>
                <a:lnTo>
                  <a:pt x="0" y="159657"/>
                </a:lnTo>
                <a:lnTo>
                  <a:pt x="72571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box scales">
            <a:extLst>
              <a:ext uri="{FF2B5EF4-FFF2-40B4-BE49-F238E27FC236}">
                <a16:creationId xmlns:a16="http://schemas.microsoft.com/office/drawing/2014/main" id="{5E462FFC-D509-481E-B1D9-A8F54F13FEBA}"/>
              </a:ext>
            </a:extLst>
          </p:cNvPr>
          <p:cNvSpPr/>
          <p:nvPr/>
        </p:nvSpPr>
        <p:spPr>
          <a:xfrm>
            <a:off x="8955314" y="377371"/>
            <a:ext cx="1436915" cy="1393372"/>
          </a:xfrm>
          <a:custGeom>
            <a:avLst/>
            <a:gdLst>
              <a:gd name="connsiteX0" fmla="*/ 537029 w 1436915"/>
              <a:gd name="connsiteY0" fmla="*/ 29029 h 1393372"/>
              <a:gd name="connsiteX1" fmla="*/ 188686 w 1436915"/>
              <a:gd name="connsiteY1" fmla="*/ 159658 h 1393372"/>
              <a:gd name="connsiteX2" fmla="*/ 0 w 1436915"/>
              <a:gd name="connsiteY2" fmla="*/ 522515 h 1393372"/>
              <a:gd name="connsiteX3" fmla="*/ 43543 w 1436915"/>
              <a:gd name="connsiteY3" fmla="*/ 914400 h 1393372"/>
              <a:gd name="connsiteX4" fmla="*/ 232229 w 1436915"/>
              <a:gd name="connsiteY4" fmla="*/ 1233715 h 1393372"/>
              <a:gd name="connsiteX5" fmla="*/ 537029 w 1436915"/>
              <a:gd name="connsiteY5" fmla="*/ 1393372 h 1393372"/>
              <a:gd name="connsiteX6" fmla="*/ 1277257 w 1436915"/>
              <a:gd name="connsiteY6" fmla="*/ 1320800 h 1393372"/>
              <a:gd name="connsiteX7" fmla="*/ 1436915 w 1436915"/>
              <a:gd name="connsiteY7" fmla="*/ 812800 h 1393372"/>
              <a:gd name="connsiteX8" fmla="*/ 1349829 w 1436915"/>
              <a:gd name="connsiteY8" fmla="*/ 246743 h 1393372"/>
              <a:gd name="connsiteX9" fmla="*/ 899886 w 1436915"/>
              <a:gd name="connsiteY9" fmla="*/ 0 h 1393372"/>
              <a:gd name="connsiteX10" fmla="*/ 537029 w 1436915"/>
              <a:gd name="connsiteY10" fmla="*/ 29029 h 13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6915" h="1393372">
                <a:moveTo>
                  <a:pt x="537029" y="29029"/>
                </a:moveTo>
                <a:lnTo>
                  <a:pt x="188686" y="159658"/>
                </a:lnTo>
                <a:lnTo>
                  <a:pt x="0" y="522515"/>
                </a:lnTo>
                <a:lnTo>
                  <a:pt x="43543" y="914400"/>
                </a:lnTo>
                <a:lnTo>
                  <a:pt x="232229" y="1233715"/>
                </a:lnTo>
                <a:lnTo>
                  <a:pt x="537029" y="1393372"/>
                </a:lnTo>
                <a:lnTo>
                  <a:pt x="1277257" y="1320800"/>
                </a:lnTo>
                <a:lnTo>
                  <a:pt x="1436915" y="812800"/>
                </a:lnTo>
                <a:lnTo>
                  <a:pt x="1349829" y="246743"/>
                </a:lnTo>
                <a:lnTo>
                  <a:pt x="899886" y="0"/>
                </a:lnTo>
                <a:lnTo>
                  <a:pt x="537029" y="29029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box wings">
            <a:extLst>
              <a:ext uri="{FF2B5EF4-FFF2-40B4-BE49-F238E27FC236}">
                <a16:creationId xmlns:a16="http://schemas.microsoft.com/office/drawing/2014/main" id="{4894A41A-1B54-4355-B279-7A934B9791DA}"/>
              </a:ext>
            </a:extLst>
          </p:cNvPr>
          <p:cNvSpPr/>
          <p:nvPr/>
        </p:nvSpPr>
        <p:spPr>
          <a:xfrm>
            <a:off x="10319657" y="493486"/>
            <a:ext cx="1828800" cy="1204685"/>
          </a:xfrm>
          <a:custGeom>
            <a:avLst/>
            <a:gdLst>
              <a:gd name="connsiteX0" fmla="*/ 928914 w 1828800"/>
              <a:gd name="connsiteY0" fmla="*/ 348343 h 1204685"/>
              <a:gd name="connsiteX1" fmla="*/ 1727200 w 1828800"/>
              <a:gd name="connsiteY1" fmla="*/ 0 h 1204685"/>
              <a:gd name="connsiteX2" fmla="*/ 1828800 w 1828800"/>
              <a:gd name="connsiteY2" fmla="*/ 203200 h 1204685"/>
              <a:gd name="connsiteX3" fmla="*/ 1683657 w 1828800"/>
              <a:gd name="connsiteY3" fmla="*/ 928914 h 1204685"/>
              <a:gd name="connsiteX4" fmla="*/ 1117600 w 1828800"/>
              <a:gd name="connsiteY4" fmla="*/ 1204685 h 1204685"/>
              <a:gd name="connsiteX5" fmla="*/ 464457 w 1828800"/>
              <a:gd name="connsiteY5" fmla="*/ 1204685 h 1204685"/>
              <a:gd name="connsiteX6" fmla="*/ 174172 w 1828800"/>
              <a:gd name="connsiteY6" fmla="*/ 972457 h 1204685"/>
              <a:gd name="connsiteX7" fmla="*/ 0 w 1828800"/>
              <a:gd name="connsiteY7" fmla="*/ 101600 h 1204685"/>
              <a:gd name="connsiteX8" fmla="*/ 928914 w 1828800"/>
              <a:gd name="connsiteY8" fmla="*/ 348343 h 120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204685">
                <a:moveTo>
                  <a:pt x="928914" y="348343"/>
                </a:moveTo>
                <a:lnTo>
                  <a:pt x="1727200" y="0"/>
                </a:lnTo>
                <a:lnTo>
                  <a:pt x="1828800" y="203200"/>
                </a:lnTo>
                <a:lnTo>
                  <a:pt x="1683657" y="928914"/>
                </a:lnTo>
                <a:lnTo>
                  <a:pt x="1117600" y="1204685"/>
                </a:lnTo>
                <a:lnTo>
                  <a:pt x="464457" y="1204685"/>
                </a:lnTo>
                <a:lnTo>
                  <a:pt x="174172" y="972457"/>
                </a:lnTo>
                <a:lnTo>
                  <a:pt x="0" y="101600"/>
                </a:lnTo>
                <a:lnTo>
                  <a:pt x="928914" y="348343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LTu2fE9QiCimBbxuJpQ6somk8A5Pc-fENQWULr3nK8ko8O-1ttgqcv0Y5kJZJCwxY-115Bg7tj-L6YLF686sQ6b8CeE5SuwAt73cZNMSwMY-Pr2gfeWzSrAzu9jBs9ZctrDe3RFD">
            <a:extLst>
              <a:ext uri="{FF2B5EF4-FFF2-40B4-BE49-F238E27FC236}">
                <a16:creationId xmlns:a16="http://schemas.microsoft.com/office/drawing/2014/main" id="{5C8B3C9D-442E-4181-BE65-E6D727EE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89844" l="8493" r="91781">
                        <a14:foregroundMark x1="9315" y1="17188" x2="10685" y2="17188"/>
                        <a14:foregroundMark x1="26849" y1="6055" x2="26849" y2="6836"/>
                        <a14:foregroundMark x1="90959" y1="77148" x2="89589" y2="73633"/>
                        <a14:foregroundMark x1="90685" y1="30859" x2="90685" y2="30859"/>
                        <a14:foregroundMark x1="91781" y1="42969" x2="89589" y2="45703"/>
                        <a14:foregroundMark x1="91233" y1="60938" x2="91233" y2="60938"/>
                        <a14:foregroundMark x1="71233" y1="63672" x2="71233" y2="63672"/>
                        <a14:foregroundMark x1="9315" y1="28711" x2="9315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547048" y="760180"/>
            <a:ext cx="4415477" cy="56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7A5407-5C38-4DD2-B032-999FA3583457}"/>
              </a:ext>
            </a:extLst>
          </p:cNvPr>
          <p:cNvSpPr txBox="1">
            <a:spLocks/>
          </p:cNvSpPr>
          <p:nvPr/>
        </p:nvSpPr>
        <p:spPr>
          <a:xfrm>
            <a:off x="4931614" y="3103395"/>
            <a:ext cx="6861318" cy="289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The goat has   </a:t>
            </a:r>
            <a:b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</a:br>
            <a:r>
              <a:rPr lang="en-US" sz="8000" b="1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__________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1827B-EF4C-4829-969A-4684B082A9AE}"/>
              </a:ext>
            </a:extLst>
          </p:cNvPr>
          <p:cNvSpPr txBox="1">
            <a:spLocks/>
          </p:cNvSpPr>
          <p:nvPr/>
        </p:nvSpPr>
        <p:spPr>
          <a:xfrm>
            <a:off x="5634206" y="4392768"/>
            <a:ext cx="5172780" cy="124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horns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EDEA26-BAAA-4DB4-887E-A942AE696312}"/>
              </a:ext>
            </a:extLst>
          </p:cNvPr>
          <p:cNvSpPr/>
          <p:nvPr/>
        </p:nvSpPr>
        <p:spPr>
          <a:xfrm>
            <a:off x="1989543" y="902668"/>
            <a:ext cx="914400" cy="914400"/>
          </a:xfrm>
          <a:prstGeom prst="ellipse">
            <a:avLst/>
          </a:prstGeom>
          <a:solidFill>
            <a:srgbClr val="FFC9B9">
              <a:alpha val="52000"/>
            </a:srgbClr>
          </a:solidFill>
          <a:ln w="57150">
            <a:solidFill>
              <a:srgbClr val="FFC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70A34A-3104-49FA-89AD-8447322B522E}"/>
              </a:ext>
            </a:extLst>
          </p:cNvPr>
          <p:cNvSpPr txBox="1">
            <a:spLocks/>
          </p:cNvSpPr>
          <p:nvPr/>
        </p:nvSpPr>
        <p:spPr>
          <a:xfrm>
            <a:off x="4931614" y="330291"/>
            <a:ext cx="6861318" cy="289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The goat has   </a:t>
            </a:r>
            <a:b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</a:br>
            <a:r>
              <a:rPr lang="en-US" sz="8000" b="1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__________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59211A-2843-4F10-8765-1DEEA3E0F734}"/>
              </a:ext>
            </a:extLst>
          </p:cNvPr>
          <p:cNvSpPr/>
          <p:nvPr/>
        </p:nvSpPr>
        <p:spPr>
          <a:xfrm>
            <a:off x="1442483" y="2898842"/>
            <a:ext cx="1094120" cy="1094120"/>
          </a:xfrm>
          <a:prstGeom prst="ellipse">
            <a:avLst/>
          </a:prstGeom>
          <a:solidFill>
            <a:srgbClr val="6B4117">
              <a:alpha val="52000"/>
            </a:srgbClr>
          </a:solidFill>
          <a:ln w="5715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36DD5B-5633-42FC-BBE5-AB0F975CF849}"/>
              </a:ext>
            </a:extLst>
          </p:cNvPr>
          <p:cNvSpPr txBox="1">
            <a:spLocks/>
          </p:cNvSpPr>
          <p:nvPr/>
        </p:nvSpPr>
        <p:spPr>
          <a:xfrm>
            <a:off x="4931614" y="1644457"/>
            <a:ext cx="5172780" cy="124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fur</a:t>
            </a:r>
          </a:p>
        </p:txBody>
      </p:sp>
    </p:spTree>
    <p:extLst>
      <p:ext uri="{BB962C8B-B14F-4D97-AF65-F5344CB8AC3E}">
        <p14:creationId xmlns:p14="http://schemas.microsoft.com/office/powerpoint/2010/main" val="2632236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187806" y="1120225"/>
            <a:ext cx="3409909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uess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5056969" y="3813270"/>
            <a:ext cx="423545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3C7E8F4-4540-4A82-8184-14F06E5777C9}"/>
              </a:ext>
            </a:extLst>
          </p:cNvPr>
          <p:cNvSpPr/>
          <p:nvPr/>
        </p:nvSpPr>
        <p:spPr>
          <a:xfrm>
            <a:off x="0" y="3129409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7C633-A9CC-4ED7-9AE2-6B024F2C5596}"/>
              </a:ext>
            </a:extLst>
          </p:cNvPr>
          <p:cNvSpPr/>
          <p:nvPr/>
        </p:nvSpPr>
        <p:spPr>
          <a:xfrm>
            <a:off x="0" y="408373"/>
            <a:ext cx="3078257" cy="3567381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419093" y="-249381"/>
            <a:ext cx="1904688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G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306880" y="2266222"/>
            <a:ext cx="1980030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34F1E-F289-46D6-9402-017E77B4334C}"/>
              </a:ext>
            </a:extLst>
          </p:cNvPr>
          <p:cNvSpPr txBox="1"/>
          <p:nvPr/>
        </p:nvSpPr>
        <p:spPr>
          <a:xfrm>
            <a:off x="6716789" y="2113706"/>
            <a:ext cx="1883849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2C6E49"/>
                </a:solidFill>
                <a:latin typeface="Bebas Neue" panose="00000500000000000000" pitchFamily="2" charset="0"/>
              </a:rPr>
              <a:t>the</a:t>
            </a:r>
            <a:endParaRPr lang="ko-KR" altLang="en-US" sz="11500" dirty="0">
              <a:solidFill>
                <a:srgbClr val="2C6E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6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854793-7592-428F-9D8C-11C8687EDB31}"/>
              </a:ext>
            </a:extLst>
          </p:cNvPr>
          <p:cNvSpPr txBox="1"/>
          <p:nvPr/>
        </p:nvSpPr>
        <p:spPr>
          <a:xfrm>
            <a:off x="5415609" y="2607658"/>
            <a:ext cx="5987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the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forest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2A767F-7E59-48EE-A08C-F7C6B713A298}"/>
              </a:ext>
            </a:extLst>
          </p:cNvPr>
          <p:cNvSpPr/>
          <p:nvPr/>
        </p:nvSpPr>
        <p:spPr>
          <a:xfrm>
            <a:off x="4354513" y="-675770"/>
            <a:ext cx="8574087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110485" y="889000"/>
            <a:ext cx="63435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4C9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Forest</a:t>
            </a:r>
            <a:endParaRPr lang="ko-KR" altLang="en-US" sz="13800" dirty="0">
              <a:solidFill>
                <a:srgbClr val="4C95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Monkey PNG Transparent Images | PNG All">
            <a:extLst>
              <a:ext uri="{FF2B5EF4-FFF2-40B4-BE49-F238E27FC236}">
                <a16:creationId xmlns:a16="http://schemas.microsoft.com/office/drawing/2014/main" id="{5262273F-6759-4C94-B827-98A9A455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40" y="-675770"/>
            <a:ext cx="5640262" cy="774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Squirrel Png Download Image - Poster: Sartore's A Studio Portrait  Of An Eastern Gray PNG Image with No Background - PNGkey.com">
            <a:extLst>
              <a:ext uri="{FF2B5EF4-FFF2-40B4-BE49-F238E27FC236}">
                <a16:creationId xmlns:a16="http://schemas.microsoft.com/office/drawing/2014/main" id="{09C4DB9C-1D61-47A0-A644-F5674869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28" y="3428332"/>
            <a:ext cx="3956875" cy="339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ying parrot PNG images, free download">
            <a:extLst>
              <a:ext uri="{FF2B5EF4-FFF2-40B4-BE49-F238E27FC236}">
                <a16:creationId xmlns:a16="http://schemas.microsoft.com/office/drawing/2014/main" id="{E62C4DC8-B440-40A1-A7DD-86F1BB9F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6739" y="-1240442"/>
            <a:ext cx="85740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8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FB204-D934-44F1-805E-9605AF255594}"/>
              </a:ext>
            </a:extLst>
          </p:cNvPr>
          <p:cNvSpPr txBox="1"/>
          <p:nvPr/>
        </p:nvSpPr>
        <p:spPr>
          <a:xfrm>
            <a:off x="638174" y="1401723"/>
            <a:ext cx="106377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Does it live in the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forest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?  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978A9-3B22-4493-8793-03BD5925EECA}"/>
              </a:ext>
            </a:extLst>
          </p:cNvPr>
          <p:cNvSpPr txBox="1"/>
          <p:nvPr/>
        </p:nvSpPr>
        <p:spPr>
          <a:xfrm>
            <a:off x="638174" y="2540496"/>
            <a:ext cx="78548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Does it have a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tail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8934-704D-4F79-9A60-116B1E1E154B}"/>
              </a:ext>
            </a:extLst>
          </p:cNvPr>
          <p:cNvSpPr txBox="1"/>
          <p:nvPr/>
        </p:nvSpPr>
        <p:spPr>
          <a:xfrm>
            <a:off x="638174" y="3679269"/>
            <a:ext cx="80388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Does it have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4 legs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2C652-BADF-41E7-9D80-82F23B943236}"/>
              </a:ext>
            </a:extLst>
          </p:cNvPr>
          <p:cNvSpPr txBox="1"/>
          <p:nvPr/>
        </p:nvSpPr>
        <p:spPr>
          <a:xfrm>
            <a:off x="638174" y="4818042"/>
            <a:ext cx="103418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Does it have a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red body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  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Download Red Panda Png PNG Image with No Background - PNGkey.com">
            <a:extLst>
              <a:ext uri="{FF2B5EF4-FFF2-40B4-BE49-F238E27FC236}">
                <a16:creationId xmlns:a16="http://schemas.microsoft.com/office/drawing/2014/main" id="{46202D37-9063-478B-889C-52A18AB3B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3"/>
          <a:stretch/>
        </p:blipFill>
        <p:spPr bwMode="auto">
          <a:xfrm>
            <a:off x="8177034" y="2180124"/>
            <a:ext cx="3748266" cy="299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5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set button">
            <a:extLst>
              <a:ext uri="{FF2B5EF4-FFF2-40B4-BE49-F238E27FC236}">
                <a16:creationId xmlns:a16="http://schemas.microsoft.com/office/drawing/2014/main" id="{C4033F77-3239-4860-8374-354BD42CA029}"/>
              </a:ext>
            </a:extLst>
          </p:cNvPr>
          <p:cNvSpPr/>
          <p:nvPr/>
        </p:nvSpPr>
        <p:spPr>
          <a:xfrm>
            <a:off x="-12700" y="0"/>
            <a:ext cx="12240769" cy="6867990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400" dirty="0">
                <a:solidFill>
                  <a:srgbClr val="4C956C">
                    <a:alpha val="22000"/>
                  </a:srgbClr>
                </a:solidFill>
                <a:latin typeface="Bebas Neue" panose="00000500000000000000" pitchFamily="2" charset="0"/>
              </a:rPr>
              <a:t>Reset</a:t>
            </a:r>
            <a:endParaRPr lang="ko-KR" altLang="en-US" sz="34400" dirty="0">
              <a:solidFill>
                <a:srgbClr val="4C956C">
                  <a:alpha val="22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6194" name="Picture 50" descr="Image result for cow with horns">
            <a:extLst>
              <a:ext uri="{FF2B5EF4-FFF2-40B4-BE49-F238E27FC236}">
                <a16:creationId xmlns:a16="http://schemas.microsoft.com/office/drawing/2014/main" id="{E1FBB7CC-8B2B-4929-8C0C-F6D6F413B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5" r="1586" b="8315"/>
          <a:stretch/>
        </p:blipFill>
        <p:spPr bwMode="auto">
          <a:xfrm>
            <a:off x="4067556" y="-3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octopus">
            <a:extLst>
              <a:ext uri="{FF2B5EF4-FFF2-40B4-BE49-F238E27FC236}">
                <a16:creationId xmlns:a16="http://schemas.microsoft.com/office/drawing/2014/main" id="{306551EC-7360-45D5-9771-6FB6C0440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b="7692"/>
          <a:stretch/>
        </p:blipFill>
        <p:spPr bwMode="auto">
          <a:xfrm>
            <a:off x="8147812" y="-3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Image result for eagle">
            <a:extLst>
              <a:ext uri="{FF2B5EF4-FFF2-40B4-BE49-F238E27FC236}">
                <a16:creationId xmlns:a16="http://schemas.microsoft.com/office/drawing/2014/main" id="{3E4FB8C2-E354-4F06-961F-3D70605B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" y="228334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Image result for tarantula">
            <a:extLst>
              <a:ext uri="{FF2B5EF4-FFF2-40B4-BE49-F238E27FC236}">
                <a16:creationId xmlns:a16="http://schemas.microsoft.com/office/drawing/2014/main" id="{E3638E58-8BA0-4D2C-B232-C5C2BA10A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556" y="2295016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Image result for peacock">
            <a:extLst>
              <a:ext uri="{FF2B5EF4-FFF2-40B4-BE49-F238E27FC236}">
                <a16:creationId xmlns:a16="http://schemas.microsoft.com/office/drawing/2014/main" id="{8A59E8AC-A042-4526-933D-74B5C6A87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13411"/>
          <a:stretch/>
        </p:blipFill>
        <p:spPr bwMode="auto">
          <a:xfrm>
            <a:off x="8147812" y="4570525"/>
            <a:ext cx="4073442" cy="229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Image result for rhino">
            <a:extLst>
              <a:ext uri="{FF2B5EF4-FFF2-40B4-BE49-F238E27FC236}">
                <a16:creationId xmlns:a16="http://schemas.microsoft.com/office/drawing/2014/main" id="{A563CCC0-C337-429A-9B47-5BA1F3283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370"/>
          <a:stretch/>
        </p:blipFill>
        <p:spPr bwMode="auto">
          <a:xfrm>
            <a:off x="4067556" y="4566692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Image result for otter">
            <a:extLst>
              <a:ext uri="{FF2B5EF4-FFF2-40B4-BE49-F238E27FC236}">
                <a16:creationId xmlns:a16="http://schemas.microsoft.com/office/drawing/2014/main" id="{E4584258-E902-4A56-8F8E-E48D52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b="16428"/>
          <a:stretch/>
        </p:blipFill>
        <p:spPr bwMode="auto">
          <a:xfrm>
            <a:off x="0" y="0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Image result for kangaroo">
            <a:extLst>
              <a:ext uri="{FF2B5EF4-FFF2-40B4-BE49-F238E27FC236}">
                <a16:creationId xmlns:a16="http://schemas.microsoft.com/office/drawing/2014/main" id="{C788496E-6EA6-4FF2-A51F-500556C4A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20308"/>
          <a:stretch/>
        </p:blipFill>
        <p:spPr bwMode="auto">
          <a:xfrm>
            <a:off x="8147812" y="228526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orilla | Species | WWF">
            <a:extLst>
              <a:ext uri="{FF2B5EF4-FFF2-40B4-BE49-F238E27FC236}">
                <a16:creationId xmlns:a16="http://schemas.microsoft.com/office/drawing/2014/main" id="{9FFF65EF-6817-42BF-B28B-8AFB5ECDE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12700" y="4566692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4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t button">
            <a:extLst>
              <a:ext uri="{FF2B5EF4-FFF2-40B4-BE49-F238E27FC236}">
                <a16:creationId xmlns:a16="http://schemas.microsoft.com/office/drawing/2014/main" id="{850C9147-7386-4DB5-81AA-24D352B7C1A4}"/>
              </a:ext>
            </a:extLst>
          </p:cNvPr>
          <p:cNvSpPr/>
          <p:nvPr/>
        </p:nvSpPr>
        <p:spPr>
          <a:xfrm>
            <a:off x="0" y="-13565"/>
            <a:ext cx="12240769" cy="6867990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400" dirty="0">
                <a:solidFill>
                  <a:srgbClr val="4C956C">
                    <a:alpha val="22000"/>
                  </a:srgbClr>
                </a:solidFill>
                <a:latin typeface="Bebas Neue" panose="00000500000000000000" pitchFamily="2" charset="0"/>
              </a:rPr>
              <a:t>Reset</a:t>
            </a:r>
            <a:endParaRPr lang="ko-KR" altLang="en-US" sz="34400" dirty="0">
              <a:solidFill>
                <a:srgbClr val="4C956C">
                  <a:alpha val="22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13334" name="Picture 22" descr="Image result for frog">
            <a:extLst>
              <a:ext uri="{FF2B5EF4-FFF2-40B4-BE49-F238E27FC236}">
                <a16:creationId xmlns:a16="http://schemas.microsoft.com/office/drawing/2014/main" id="{8D605E70-C0C0-458D-B092-FB7A28960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7803" r="1288" b="16647"/>
          <a:stretch/>
        </p:blipFill>
        <p:spPr bwMode="auto">
          <a:xfrm>
            <a:off x="-25401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Image result for alligator">
            <a:extLst>
              <a:ext uri="{FF2B5EF4-FFF2-40B4-BE49-F238E27FC236}">
                <a16:creationId xmlns:a16="http://schemas.microsoft.com/office/drawing/2014/main" id="{5851974C-5098-4914-A58E-D5A0B98F1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 r="3190" b="9378"/>
          <a:stretch/>
        </p:blipFill>
        <p:spPr bwMode="auto">
          <a:xfrm>
            <a:off x="4054857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Image result for horned lizard">
            <a:extLst>
              <a:ext uri="{FF2B5EF4-FFF2-40B4-BE49-F238E27FC236}">
                <a16:creationId xmlns:a16="http://schemas.microsoft.com/office/drawing/2014/main" id="{DCDF3452-0608-4CC5-B698-0B5BC6255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/>
        </p:blipFill>
        <p:spPr bwMode="auto">
          <a:xfrm>
            <a:off x="4054857" y="357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Image result for fox">
            <a:extLst>
              <a:ext uri="{FF2B5EF4-FFF2-40B4-BE49-F238E27FC236}">
                <a16:creationId xmlns:a16="http://schemas.microsoft.com/office/drawing/2014/main" id="{C4B8336E-43E2-4BF5-BB04-D9CE8F108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855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mage result for penguin">
            <a:extLst>
              <a:ext uri="{FF2B5EF4-FFF2-40B4-BE49-F238E27FC236}">
                <a16:creationId xmlns:a16="http://schemas.microsoft.com/office/drawing/2014/main" id="{91511730-666D-40E9-A62A-766757517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13621" r="-371" b="1951"/>
          <a:stretch/>
        </p:blipFill>
        <p:spPr bwMode="auto">
          <a:xfrm>
            <a:off x="8135112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tiger">
            <a:extLst>
              <a:ext uri="{FF2B5EF4-FFF2-40B4-BE49-F238E27FC236}">
                <a16:creationId xmlns:a16="http://schemas.microsoft.com/office/drawing/2014/main" id="{E3997282-2BA1-42E2-9BD6-A285D8F3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2095"/>
          <a:stretch/>
        </p:blipFill>
        <p:spPr bwMode="auto">
          <a:xfrm>
            <a:off x="-25401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panda">
            <a:extLst>
              <a:ext uri="{FF2B5EF4-FFF2-40B4-BE49-F238E27FC236}">
                <a16:creationId xmlns:a16="http://schemas.microsoft.com/office/drawing/2014/main" id="{F963B389-D28C-4FBB-9C8E-C5108299E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r="1563" b="12166"/>
          <a:stretch/>
        </p:blipFill>
        <p:spPr bwMode="auto">
          <a:xfrm>
            <a:off x="8135112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duck">
            <a:extLst>
              <a:ext uri="{FF2B5EF4-FFF2-40B4-BE49-F238E27FC236}">
                <a16:creationId xmlns:a16="http://schemas.microsoft.com/office/drawing/2014/main" id="{CC8D7D89-0AF5-4734-B42F-A2693011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b="18360"/>
          <a:stretch/>
        </p:blipFill>
        <p:spPr bwMode="auto">
          <a:xfrm>
            <a:off x="-25401" y="-13565"/>
            <a:ext cx="4080257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snowy owl" descr="Secrets of the Snowy Owl: Habitat, Adaptations, and Other Facts">
            <a:extLst>
              <a:ext uri="{FF2B5EF4-FFF2-40B4-BE49-F238E27FC236}">
                <a16:creationId xmlns:a16="http://schemas.microsoft.com/office/drawing/2014/main" id="{F27B607C-5AE5-412E-975B-851035AEE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698"/>
          <a:stretch/>
        </p:blipFill>
        <p:spPr bwMode="auto">
          <a:xfrm>
            <a:off x="8135114" y="357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5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AEF803-3FD1-45D4-93CD-5CB82CD2AAE3}"/>
              </a:ext>
            </a:extLst>
          </p:cNvPr>
          <p:cNvSpPr txBox="1"/>
          <p:nvPr/>
        </p:nvSpPr>
        <p:spPr>
          <a:xfrm>
            <a:off x="4661028" y="2607657"/>
            <a:ext cx="611552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the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Savannah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AE2F14EF-3EAA-4E5E-A4DE-565698F39A5A}"/>
              </a:ext>
            </a:extLst>
          </p:cNvPr>
          <p:cNvSpPr/>
          <p:nvPr/>
        </p:nvSpPr>
        <p:spPr>
          <a:xfrm>
            <a:off x="2654710" y="-675770"/>
            <a:ext cx="1027389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2492089" y="552609"/>
            <a:ext cx="959127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Savannah</a:t>
            </a:r>
            <a:endParaRPr lang="ko-KR" altLang="en-US" sz="13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Cobra snake PNG image">
            <a:extLst>
              <a:ext uri="{FF2B5EF4-FFF2-40B4-BE49-F238E27FC236}">
                <a16:creationId xmlns:a16="http://schemas.microsoft.com/office/drawing/2014/main" id="{92E76023-F1D9-4176-99F7-0AF9DB2E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902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affe PNG Image - PurePNG | Free transparent CC0 PNG Image Library">
            <a:extLst>
              <a:ext uri="{FF2B5EF4-FFF2-40B4-BE49-F238E27FC236}">
                <a16:creationId xmlns:a16="http://schemas.microsoft.com/office/drawing/2014/main" id="{C571E095-E1A7-467C-81F1-3655D26B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79978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on PNG">
            <a:extLst>
              <a:ext uri="{FF2B5EF4-FFF2-40B4-BE49-F238E27FC236}">
                <a16:creationId xmlns:a16="http://schemas.microsoft.com/office/drawing/2014/main" id="{7B06C971-E7F6-42F3-A832-5CEB89D7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" y="552450"/>
            <a:ext cx="4710350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98C4E5-E662-4B3A-B28C-A7BB8ECDA459}"/>
              </a:ext>
            </a:extLst>
          </p:cNvPr>
          <p:cNvSpPr txBox="1"/>
          <p:nvPr/>
        </p:nvSpPr>
        <p:spPr>
          <a:xfrm>
            <a:off x="5288609" y="2607658"/>
            <a:ext cx="5987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What animals live in the</a:t>
            </a:r>
          </a:p>
          <a:p>
            <a:pPr algn="ctr"/>
            <a:r>
              <a:rPr lang="en-US" altLang="ko-KR" sz="8800" dirty="0">
                <a:solidFill>
                  <a:schemeClr val="bg1"/>
                </a:solidFill>
                <a:latin typeface="Bebas Neue" panose="00000500000000000000" pitchFamily="2" charset="0"/>
              </a:rPr>
              <a:t>arctic</a:t>
            </a:r>
            <a:r>
              <a:rPr lang="en-US" altLang="ko-KR" sz="60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C4DB859-8C8D-4FB2-9E20-2D1D8A710A1D}"/>
              </a:ext>
            </a:extLst>
          </p:cNvPr>
          <p:cNvSpPr/>
          <p:nvPr/>
        </p:nvSpPr>
        <p:spPr>
          <a:xfrm>
            <a:off x="3868615" y="-675770"/>
            <a:ext cx="9059985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226061" y="889000"/>
            <a:ext cx="611237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Arctic</a:t>
            </a:r>
            <a:endParaRPr lang="ko-KR" altLang="en-US" sz="13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8" name="Picture 2" descr="Polar white bear PNG">
            <a:extLst>
              <a:ext uri="{FF2B5EF4-FFF2-40B4-BE49-F238E27FC236}">
                <a16:creationId xmlns:a16="http://schemas.microsoft.com/office/drawing/2014/main" id="{7A3373CF-2801-4430-B3CC-000D2DAD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6" y="637879"/>
            <a:ext cx="7007225" cy="459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ctic Fox Png Image With Transparent Background | Renard arctique, Renard  blanc, Dessin renard">
            <a:extLst>
              <a:ext uri="{FF2B5EF4-FFF2-40B4-BE49-F238E27FC236}">
                <a16:creationId xmlns:a16="http://schemas.microsoft.com/office/drawing/2014/main" id="{9DEBF7D3-3819-4EAC-B3CA-A97D7B0B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62" y="2340432"/>
            <a:ext cx="4460051" cy="446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PNG image: Imperator penguin PNG image | Penguins, Penguin images,  Animals images">
            <a:extLst>
              <a:ext uri="{FF2B5EF4-FFF2-40B4-BE49-F238E27FC236}">
                <a16:creationId xmlns:a16="http://schemas.microsoft.com/office/drawing/2014/main" id="{A4F1804F-F4C9-47D1-A525-1429DC6C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2927" y="1556365"/>
            <a:ext cx="5144610" cy="514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9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776ED-C80E-461D-ABD1-B96BD51D32FB}"/>
              </a:ext>
            </a:extLst>
          </p:cNvPr>
          <p:cNvSpPr txBox="1"/>
          <p:nvPr/>
        </p:nvSpPr>
        <p:spPr>
          <a:xfrm>
            <a:off x="5441009" y="2607658"/>
            <a:ext cx="5987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What animals live in the</a:t>
            </a:r>
          </a:p>
          <a:p>
            <a:pPr algn="ctr"/>
            <a:r>
              <a:rPr lang="en-US" altLang="ko-KR" sz="8800" dirty="0">
                <a:solidFill>
                  <a:schemeClr val="bg1"/>
                </a:solidFill>
                <a:latin typeface="Bebas Neue" panose="00000500000000000000" pitchFamily="2" charset="0"/>
              </a:rPr>
              <a:t>desert</a:t>
            </a:r>
            <a:r>
              <a:rPr lang="en-US" altLang="ko-KR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9D082F3-A7D9-4865-A702-C9538746A884}"/>
              </a:ext>
            </a:extLst>
          </p:cNvPr>
          <p:cNvSpPr/>
          <p:nvPr/>
        </p:nvSpPr>
        <p:spPr>
          <a:xfrm>
            <a:off x="3732733" y="-675770"/>
            <a:ext cx="9195867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4951850" y="889000"/>
            <a:ext cx="66607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Desert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8" name="Picture 4" descr="Download Camel Png Image HQ PNG Image | FreePNGImg">
            <a:extLst>
              <a:ext uri="{FF2B5EF4-FFF2-40B4-BE49-F238E27FC236}">
                <a16:creationId xmlns:a16="http://schemas.microsoft.com/office/drawing/2014/main" id="{C33AE3E9-3029-4498-B6E5-E831F97F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09" y="406400"/>
            <a:ext cx="8658084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95F3D027-165A-484F-9AB2-3B77431D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2983" y="3314700"/>
            <a:ext cx="18097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A5CC2D59-57C0-420A-94B1-B446ADBB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314700"/>
            <a:ext cx="18097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79DC18FF-B793-4780-B43D-9A84DE7C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05" y="4000500"/>
            <a:ext cx="1459476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bra snake PNG image, free download picture">
            <a:extLst>
              <a:ext uri="{FF2B5EF4-FFF2-40B4-BE49-F238E27FC236}">
                <a16:creationId xmlns:a16="http://schemas.microsoft.com/office/drawing/2014/main" id="{904281DB-53D5-46D4-84F1-A7114E80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34" y="3041650"/>
            <a:ext cx="5897445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8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146304" y="913725"/>
            <a:ext cx="685476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escribing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5077128" y="3813270"/>
            <a:ext cx="5032147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A4F047-192B-40DA-810C-9D63CB7F85A7}"/>
              </a:ext>
            </a:extLst>
          </p:cNvPr>
          <p:cNvSpPr/>
          <p:nvPr/>
        </p:nvSpPr>
        <p:spPr>
          <a:xfrm>
            <a:off x="-16512" y="495300"/>
            <a:ext cx="3153292" cy="3771900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A9FCE7-06E4-4964-A4F8-E19F68FB0A8D}"/>
              </a:ext>
            </a:extLst>
          </p:cNvPr>
          <p:cNvSpPr/>
          <p:nvPr/>
        </p:nvSpPr>
        <p:spPr>
          <a:xfrm>
            <a:off x="-16513" y="2986067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379018" y="-249381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D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297383" y="2122880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sh Scales 101: Placoid, Ganoid &amp; Other Types Of Scale Explained">
            <a:extLst>
              <a:ext uri="{FF2B5EF4-FFF2-40B4-BE49-F238E27FC236}">
                <a16:creationId xmlns:a16="http://schemas.microsoft.com/office/drawing/2014/main" id="{1A446237-322F-4B9B-A1C8-CB4A5BE03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6411E-A1EC-49BC-B2EC-EE877A920D7C}"/>
              </a:ext>
            </a:extLst>
          </p:cNvPr>
          <p:cNvSpPr txBox="1"/>
          <p:nvPr/>
        </p:nvSpPr>
        <p:spPr>
          <a:xfrm>
            <a:off x="416493" y="0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Some animals have </a:t>
            </a:r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    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19DAD-1B0C-4524-B5BE-EAF756E4E2C8}"/>
              </a:ext>
            </a:extLst>
          </p:cNvPr>
          <p:cNvSpPr txBox="1"/>
          <p:nvPr/>
        </p:nvSpPr>
        <p:spPr>
          <a:xfrm>
            <a:off x="443707" y="2537445"/>
            <a:ext cx="11359014" cy="31547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900" dirty="0">
                <a:solidFill>
                  <a:srgbClr val="2C6E49"/>
                </a:solidFill>
                <a:latin typeface="Arial Black" panose="020B0A04020102020204" pitchFamily="34" charset="0"/>
              </a:rPr>
              <a:t>scales</a:t>
            </a:r>
            <a:r>
              <a:rPr lang="en-US" sz="88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0871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sh Scales 101: Placoid, Ganoid &amp; Other Types Of Scale Explained">
            <a:extLst>
              <a:ext uri="{FF2B5EF4-FFF2-40B4-BE49-F238E27FC236}">
                <a16:creationId xmlns:a16="http://schemas.microsoft.com/office/drawing/2014/main" id="{9DBDC0C5-DFE2-40A2-960B-9BD38D1F7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2C4AD-F42A-4CA2-B196-30A97223ADD6}"/>
              </a:ext>
            </a:extLst>
          </p:cNvPr>
          <p:cNvSpPr txBox="1"/>
          <p:nvPr/>
        </p:nvSpPr>
        <p:spPr>
          <a:xfrm>
            <a:off x="0" y="732439"/>
            <a:ext cx="12196688" cy="538609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4400" b="1" dirty="0">
                <a:solidFill>
                  <a:srgbClr val="6B4117">
                    <a:alpha val="26000"/>
                  </a:srgbClr>
                </a:solidFill>
                <a:latin typeface="Arial Narrow" panose="020B0606020202030204" pitchFamily="34" charset="0"/>
              </a:rPr>
              <a:t>scales</a:t>
            </a:r>
            <a:endParaRPr lang="en-US" sz="4400" b="1" dirty="0">
              <a:solidFill>
                <a:srgbClr val="6B4117">
                  <a:alpha val="26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Fish PNG image - PngPix">
            <a:extLst>
              <a:ext uri="{FF2B5EF4-FFF2-40B4-BE49-F238E27FC236}">
                <a16:creationId xmlns:a16="http://schemas.microsoft.com/office/drawing/2014/main" id="{A402E5C3-2D9C-46C3-A11C-715856C1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5775"/>
            <a:ext cx="5039108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nake PNG Image | PNG All">
            <a:extLst>
              <a:ext uri="{FF2B5EF4-FFF2-40B4-BE49-F238E27FC236}">
                <a16:creationId xmlns:a16="http://schemas.microsoft.com/office/drawing/2014/main" id="{5C493477-4829-4866-826D-46E0ABCD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44" y="2570764"/>
            <a:ext cx="4876800" cy="435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678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207</Words>
  <Application>Microsoft Office PowerPoint</Application>
  <PresentationFormat>Widescreen</PresentationFormat>
  <Paragraphs>91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Bebas Neue</vt:lpstr>
      <vt:lpstr>Arial</vt:lpstr>
      <vt:lpstr>Arial Nova</vt:lpstr>
      <vt:lpstr>Calibri</vt:lpstr>
      <vt:lpstr>Arial Narrow</vt:lpstr>
      <vt:lpstr>Arial Rounded MT Bold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146</cp:revision>
  <dcterms:created xsi:type="dcterms:W3CDTF">2021-02-17T01:00:36Z</dcterms:created>
  <dcterms:modified xsi:type="dcterms:W3CDTF">2021-03-14T06:25:54Z</dcterms:modified>
</cp:coreProperties>
</file>