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56" r:id="rId2"/>
    <p:sldId id="307" r:id="rId3"/>
    <p:sldId id="308" r:id="rId4"/>
    <p:sldId id="309" r:id="rId5"/>
    <p:sldId id="310" r:id="rId6"/>
    <p:sldId id="312" r:id="rId7"/>
    <p:sldId id="311" r:id="rId8"/>
    <p:sldId id="313" r:id="rId9"/>
    <p:sldId id="315" r:id="rId10"/>
    <p:sldId id="316" r:id="rId11"/>
    <p:sldId id="317" r:id="rId12"/>
    <p:sldId id="318" r:id="rId13"/>
    <p:sldId id="319" r:id="rId14"/>
    <p:sldId id="321" r:id="rId15"/>
    <p:sldId id="324" r:id="rId16"/>
    <p:sldId id="325" r:id="rId17"/>
    <p:sldId id="322" r:id="rId18"/>
    <p:sldId id="326" r:id="rId19"/>
    <p:sldId id="327" r:id="rId20"/>
    <p:sldId id="328" r:id="rId21"/>
    <p:sldId id="304" r:id="rId22"/>
    <p:sldId id="330" r:id="rId23"/>
    <p:sldId id="331" r:id="rId24"/>
    <p:sldId id="333" r:id="rId25"/>
    <p:sldId id="334" r:id="rId26"/>
    <p:sldId id="323" r:id="rId27"/>
    <p:sldId id="335" r:id="rId28"/>
    <p:sldId id="270" r:id="rId29"/>
    <p:sldId id="274" r:id="rId30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Arial Nova" panose="020B0504020202020204" pitchFamily="34" charset="0"/>
      <p:regular r:id="rId33"/>
      <p:bold r:id="rId34"/>
      <p:italic r:id="rId35"/>
      <p:boldItalic r:id="rId36"/>
    </p:embeddedFont>
    <p:embeddedFont>
      <p:font typeface="Arial Rounded MT Bold" panose="020F0704030504030204" pitchFamily="34" charset="0"/>
      <p:regular r:id="rId37"/>
    </p:embeddedFont>
    <p:embeddedFont>
      <p:font typeface="Bebas Neue" panose="00000500000000000000" pitchFamily="2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956C"/>
    <a:srgbClr val="2C6E49"/>
    <a:srgbClr val="6B4117"/>
    <a:srgbClr val="FEFEE3"/>
    <a:srgbClr val="BA7128"/>
    <a:srgbClr val="FFC9B9"/>
    <a:srgbClr val="D68C45"/>
    <a:srgbClr val="3CE258"/>
    <a:srgbClr val="819235"/>
    <a:srgbClr val="011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55B02-19FF-405F-ADDB-B0C3CC6EA3CF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B7BC7-DE32-4587-AAFA-309BB5F57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 variation. Have students decide which body parts are from each animal in the mash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B7BC7-DE32-4587-AAFA-309BB5F57F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98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 variation. Have students decide which body parts are from each animal in the mash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B7BC7-DE32-4587-AAFA-309BB5F57F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09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 variation. Have students decide which body parts are from each animal in the mash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B7BC7-DE32-4587-AAFA-309BB5F57F8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1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 variation. Have students decide which body parts are from each animal in the mash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B7BC7-DE32-4587-AAFA-309BB5F57F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6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Level variation. Have students decide which body parts are from each animal in the mash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B7BC7-DE32-4587-AAFA-309BB5F57F8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83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Clicking on the animals makes them disappear. Give a clue and have the students remove choices to narrow their 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B7BC7-DE32-4587-AAFA-309BB5F57F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4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Clicking on the animals makes them disappear. Give a clue and have the students remove choices to narrow their search.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B7BC7-DE32-4587-AAFA-309BB5F57F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0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24CF-59F3-4576-9970-1D2DE8332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1D594-ACDE-417F-9DC7-474893C2B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9055-3655-4FBD-B2D1-BC0C3227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CC06F-8A68-42BA-A4B8-D5A865690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A8825-89BD-40BD-A32E-49FB8279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22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2F3E-6970-4641-A20F-7EF8B88F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B9A6D-337E-418C-A152-92007D654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A0782-2C9F-4CBE-A1C7-D49BAE875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BEA72-0635-462E-8693-F742E795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B529-FCA1-4FEC-8F68-200188D6A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47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FAACF-74D0-4E4D-B68C-0841BE511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A776-2E5D-402F-966A-E20836D54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0C5E9-2B42-4D92-BB3C-8FEC316F5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7ADC2-8529-4D08-9E46-C5D16217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CAE0-C884-4418-86C1-D0CE7628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73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BF2D-2820-40CA-8056-DA5B155F8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84534-A3D2-4134-8E50-09960A15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D872-0CA4-432A-A31D-7F3D5CE9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1F06B-77D4-489C-B750-213DB6D0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34B23-10CC-4CD3-835D-0B5D78C1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23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6F48-B538-4730-8BBE-2806B7CF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155E9-199E-49CA-8691-089429BD1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17A9F-EC5C-4A74-B673-1AD8B0F4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2FC03-04E5-45DC-9E92-58BD1AA26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9FA8A-F0CA-4DD1-89A1-BDC5A626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42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918A-E48A-44BA-AC4E-D656B275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30679-A634-4FBF-8B60-FB1F1FF78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2B449-A78B-43C1-963C-6964BC317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1FB90-2926-4365-AF7F-43568F83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FD31F-7E7F-45A9-9C78-E9286EFD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9A2F0-D3A1-4B39-A1CA-6FF92DC7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6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0187-5324-42E9-94A7-97B95110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97D7A-EBAA-4904-A5E8-38BE972B8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E28BE-2B3C-4FA2-A017-7157B2E32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C0B649-3A54-4701-8606-C6914968D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C17E-CAE6-4E69-BE0B-E30C9159E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ED630-8129-497E-8256-197BB897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DBFBD-A3D9-4C25-8B99-A6CE5A0BB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C738A-B2FB-450F-A008-7A3849D9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C9B9D-76EF-4069-AB56-A0CC60E1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1E866-74BB-4FDC-9E4A-283FA430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26B32-6651-4063-A395-46A63ADB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FD78C-53E8-48E3-A1F4-23131E21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45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EEFB4-E274-4911-A8C8-6CAED00F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F0C7A-459A-49E0-9F22-8152508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6893C-F72F-47DA-9352-D3F2D990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DA7F8-AD13-4C0C-B311-EF8A5195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B3916-6029-4CCC-921B-C1090364B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FECF5-221C-4696-AC04-189D01114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928A-F835-430D-8CF7-1812F86D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3A225-387E-49E7-AC6E-B2A46435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7DF35-23E1-4E79-AE73-835B4252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9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43F5E-29DD-4959-BFCF-18AC8AF6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8DAE5A-CF0E-4914-90EC-EFFCD62F8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BCA64-FAD6-49AF-A007-3F2EE52F7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CBF00-AB03-4351-BC26-49FE06E1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A5AF8-40B8-42E6-9CE7-D81B4400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D9590-0E05-46B3-A6ED-9369E058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3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8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09769-DDA8-400F-A092-7FBBF253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41A1B-F238-4829-AEF6-95ECEE6B0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1C98F-AC60-4C8A-85B2-B80A04C50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69F19-53EE-4326-A1D2-0782326E9DCA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BC75F-D57C-4D01-A6FE-7076EC878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D2829-9B95-4814-A044-DEFFE4FBE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ECB28-B1C9-4F50-8C64-D13A535E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3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8DB450-9956-4E69-BB3D-2F691DF31479}"/>
              </a:ext>
            </a:extLst>
          </p:cNvPr>
          <p:cNvSpPr txBox="1"/>
          <p:nvPr/>
        </p:nvSpPr>
        <p:spPr>
          <a:xfrm>
            <a:off x="3146304" y="913725"/>
            <a:ext cx="6854761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FEFEE3"/>
                </a:solidFill>
                <a:latin typeface="Bebas Neue" panose="00000500000000000000" pitchFamily="2" charset="0"/>
              </a:rPr>
              <a:t>escribing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F94A7-90B9-43E6-BDF1-304FD703C75E}"/>
              </a:ext>
            </a:extLst>
          </p:cNvPr>
          <p:cNvSpPr txBox="1"/>
          <p:nvPr/>
        </p:nvSpPr>
        <p:spPr>
          <a:xfrm>
            <a:off x="5077128" y="3813270"/>
            <a:ext cx="5032147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 err="1">
                <a:solidFill>
                  <a:srgbClr val="FEFEE3"/>
                </a:solidFill>
                <a:latin typeface="Bebas Neue" panose="00000500000000000000" pitchFamily="2" charset="0"/>
              </a:rPr>
              <a:t>nimals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A4F047-192B-40DA-810C-9D63CB7F85A7}"/>
              </a:ext>
            </a:extLst>
          </p:cNvPr>
          <p:cNvSpPr/>
          <p:nvPr/>
        </p:nvSpPr>
        <p:spPr>
          <a:xfrm>
            <a:off x="-16512" y="495300"/>
            <a:ext cx="3153292" cy="3771900"/>
          </a:xfrm>
          <a:prstGeom prst="rect">
            <a:avLst/>
          </a:pr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CA9FCE7-06E4-4964-A4F8-E19F68FB0A8D}"/>
              </a:ext>
            </a:extLst>
          </p:cNvPr>
          <p:cNvSpPr/>
          <p:nvPr/>
        </p:nvSpPr>
        <p:spPr>
          <a:xfrm>
            <a:off x="-16513" y="2986067"/>
            <a:ext cx="5194667" cy="3567381"/>
          </a:xfrm>
          <a:custGeom>
            <a:avLst/>
            <a:gdLst>
              <a:gd name="connsiteX0" fmla="*/ 0 w 5194667"/>
              <a:gd name="connsiteY0" fmla="*/ 0 h 3567381"/>
              <a:gd name="connsiteX1" fmla="*/ 4640654 w 5194667"/>
              <a:gd name="connsiteY1" fmla="*/ 0 h 3567381"/>
              <a:gd name="connsiteX2" fmla="*/ 5194667 w 5194667"/>
              <a:gd name="connsiteY2" fmla="*/ 3438627 h 3567381"/>
              <a:gd name="connsiteX3" fmla="*/ 5194667 w 5194667"/>
              <a:gd name="connsiteY3" fmla="*/ 3567381 h 3567381"/>
              <a:gd name="connsiteX4" fmla="*/ 0 w 5194667"/>
              <a:gd name="connsiteY4" fmla="*/ 3567381 h 35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667" h="3567381">
                <a:moveTo>
                  <a:pt x="0" y="0"/>
                </a:moveTo>
                <a:lnTo>
                  <a:pt x="4640654" y="0"/>
                </a:lnTo>
                <a:lnTo>
                  <a:pt x="5194667" y="3438627"/>
                </a:lnTo>
                <a:lnTo>
                  <a:pt x="5194667" y="3567381"/>
                </a:lnTo>
                <a:lnTo>
                  <a:pt x="0" y="3567381"/>
                </a:lnTo>
                <a:close/>
              </a:path>
            </a:pathLst>
          </a:cu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F1FC64-73CF-4557-82E1-C8A79DF3034D}"/>
              </a:ext>
            </a:extLst>
          </p:cNvPr>
          <p:cNvSpPr txBox="1"/>
          <p:nvPr/>
        </p:nvSpPr>
        <p:spPr>
          <a:xfrm>
            <a:off x="1379018" y="-249381"/>
            <a:ext cx="1984839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D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FF2C7-9EEE-48F0-B032-8D7A9C744A5F}"/>
              </a:ext>
            </a:extLst>
          </p:cNvPr>
          <p:cNvSpPr txBox="1"/>
          <p:nvPr/>
        </p:nvSpPr>
        <p:spPr>
          <a:xfrm>
            <a:off x="3297383" y="2122880"/>
            <a:ext cx="1984839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A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1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2EC385-67FB-4478-A24A-340C31905FFE}"/>
              </a:ext>
            </a:extLst>
          </p:cNvPr>
          <p:cNvSpPr txBox="1"/>
          <p:nvPr/>
        </p:nvSpPr>
        <p:spPr>
          <a:xfrm>
            <a:off x="965200" y="342900"/>
            <a:ext cx="467487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6B4117"/>
                </a:solidFill>
                <a:latin typeface="Arial Black" panose="020B0A04020102020204" pitchFamily="34" charset="0"/>
              </a:rPr>
              <a:t>eyes</a:t>
            </a:r>
            <a:endParaRPr lang="ko-KR" altLang="en-US" sz="13800" dirty="0">
              <a:solidFill>
                <a:srgbClr val="6B4117"/>
              </a:solidFill>
              <a:latin typeface="Arial Black" panose="020B0A04020102020204" pitchFamily="34" charset="0"/>
            </a:endParaRPr>
          </a:p>
        </p:txBody>
      </p:sp>
      <p:pic>
        <p:nvPicPr>
          <p:cNvPr id="9220" name="Picture 4" descr="What This Huge Spider Does When It Sees A Laser Pointer Will Leave You  Terrified.">
            <a:extLst>
              <a:ext uri="{FF2B5EF4-FFF2-40B4-BE49-F238E27FC236}">
                <a16:creationId xmlns:a16="http://schemas.microsoft.com/office/drawing/2014/main" id="{509AF832-7B62-485D-8C34-6773A86CA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5873" y1="82524" x2="25556" y2="71845"/>
                        <a14:foregroundMark x1="60159" y1="58981" x2="56667" y2="56553"/>
                        <a14:foregroundMark x1="69683" y1="53155" x2="66508" y2="54126"/>
                        <a14:foregroundMark x1="67460" y1="54612" x2="67460" y2="55097"/>
                        <a14:foregroundMark x1="66508" y1="55340" x2="66508" y2="56311"/>
                        <a14:foregroundMark x1="81111" y1="31796" x2="84444" y2="43447"/>
                        <a14:foregroundMark x1="84444" y1="43447" x2="89206" y2="48786"/>
                        <a14:backgroundMark x1="23016" y1="59951" x2="24286" y2="46602"/>
                        <a14:backgroundMark x1="24286" y1="46602" x2="36190" y2="28641"/>
                        <a14:backgroundMark x1="36190" y1="28641" x2="36349" y2="25243"/>
                        <a14:backgroundMark x1="83968" y1="22330" x2="67302" y2="19417"/>
                        <a14:backgroundMark x1="67302" y1="19417" x2="61111" y2="14563"/>
                        <a14:backgroundMark x1="76032" y1="34709" x2="80159" y2="42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182" y="2267361"/>
            <a:ext cx="7282182" cy="47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Unique DNA Packaging in Owl Eyes May Be a “Lens” That Enhances Night Vision  | Technology Networks">
            <a:extLst>
              <a:ext uri="{FF2B5EF4-FFF2-40B4-BE49-F238E27FC236}">
                <a16:creationId xmlns:a16="http://schemas.microsoft.com/office/drawing/2014/main" id="{2F0CE8A9-9877-4F82-B72B-BF5B0611C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9" b="99444" l="10000" r="92969">
                        <a14:foregroundMark x1="30781" y1="74444" x2="18906" y2="97778"/>
                        <a14:foregroundMark x1="85625" y1="83333" x2="92969" y2="98889"/>
                        <a14:foregroundMark x1="51094" y1="12500" x2="51719" y2="51111"/>
                        <a14:foregroundMark x1="51719" y1="51111" x2="53750" y2="61111"/>
                        <a14:foregroundMark x1="24531" y1="52222" x2="22813" y2="68333"/>
                        <a14:foregroundMark x1="22813" y1="68333" x2="10781" y2="99722"/>
                        <a14:foregroundMark x1="29219" y1="18611" x2="54219" y2="10833"/>
                        <a14:foregroundMark x1="54219" y1="10833" x2="60781" y2="10833"/>
                        <a14:foregroundMark x1="86719" y1="21944" x2="80156" y2="17500"/>
                        <a14:foregroundMark x1="73281" y1="12222" x2="70625" y2="11944"/>
                        <a14:foregroundMark x1="69375" y1="11111" x2="73906" y2="11111"/>
                        <a14:foregroundMark x1="58750" y1="8889" x2="55781" y2="8889"/>
                        <a14:foregroundMark x1="61406" y1="8889" x2="60469" y2="8889"/>
                        <a14:foregroundMark x1="45625" y1="10833" x2="32969" y2="15556"/>
                        <a14:foregroundMark x1="28281" y1="17778" x2="25156" y2="27778"/>
                        <a14:foregroundMark x1="23906" y1="30278" x2="26875" y2="22222"/>
                        <a14:foregroundMark x1="20156" y1="44722" x2="27344" y2="21111"/>
                        <a14:foregroundMark x1="21094" y1="35278" x2="25625" y2="22500"/>
                        <a14:foregroundMark x1="25625" y1="22500" x2="26875" y2="20833"/>
                        <a14:foregroundMark x1="22969" y1="27778" x2="26250" y2="19167"/>
                        <a14:foregroundMark x1="19844" y1="46944" x2="20781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945958"/>
            <a:ext cx="8732520" cy="49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960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9E6852-CF4A-4ECC-BA6B-F7B0A565CC46}"/>
              </a:ext>
            </a:extLst>
          </p:cNvPr>
          <p:cNvSpPr txBox="1"/>
          <p:nvPr/>
        </p:nvSpPr>
        <p:spPr>
          <a:xfrm>
            <a:off x="965200" y="342900"/>
            <a:ext cx="48045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6B4117"/>
                </a:solidFill>
                <a:latin typeface="Arial Black" panose="020B0A04020102020204" pitchFamily="34" charset="0"/>
              </a:rPr>
              <a:t>nose</a:t>
            </a:r>
            <a:endParaRPr lang="ko-KR" altLang="en-US" sz="13800" dirty="0">
              <a:solidFill>
                <a:srgbClr val="6B411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ferkel | Pet pigs, Cute piggies, Baby pigs">
            <a:extLst>
              <a:ext uri="{FF2B5EF4-FFF2-40B4-BE49-F238E27FC236}">
                <a16:creationId xmlns:a16="http://schemas.microsoft.com/office/drawing/2014/main" id="{E4F853B6-069F-48AF-B0D3-FAD7A1C1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64" b="98806" l="4773" r="99091">
                        <a14:foregroundMark x1="49318" y1="62687" x2="50909" y2="98806"/>
                        <a14:foregroundMark x1="87500" y1="55821" x2="97500" y2="59701"/>
                        <a14:foregroundMark x1="90000" y1="33134" x2="99318" y2="45970"/>
                        <a14:foregroundMark x1="99318" y1="45970" x2="99318" y2="45970"/>
                        <a14:foregroundMark x1="77273" y1="33433" x2="98409" y2="21194"/>
                        <a14:foregroundMark x1="85455" y1="66866" x2="97955" y2="81194"/>
                        <a14:foregroundMark x1="54545" y1="20000" x2="66136" y2="11940"/>
                        <a14:foregroundMark x1="66136" y1="11940" x2="78409" y2="11940"/>
                        <a14:foregroundMark x1="78409" y1="11940" x2="84318" y2="16418"/>
                        <a14:foregroundMark x1="44773" y1="20299" x2="53409" y2="10149"/>
                        <a14:foregroundMark x1="53409" y1="10149" x2="65000" y2="9552"/>
                        <a14:foregroundMark x1="65000" y1="9552" x2="76818" y2="11045"/>
                        <a14:foregroundMark x1="76818" y1="11045" x2="86364" y2="16716"/>
                        <a14:foregroundMark x1="4773" y1="10448" x2="19091" y2="22090"/>
                        <a14:foregroundMark x1="75227" y1="53433" x2="97955" y2="73731"/>
                        <a14:foregroundMark x1="88182" y1="16418" x2="65455" y2="7164"/>
                        <a14:foregroundMark x1="65455" y1="7164" x2="63636" y2="7164"/>
                        <a14:foregroundMark x1="89091" y1="14925" x2="71591" y2="6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680855"/>
            <a:ext cx="5486400" cy="41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n artistic curl of an Elephant trunk captured in Kruger National Park in  South Africa. | Elephant, Elephant art, Elephant love">
            <a:extLst>
              <a:ext uri="{FF2B5EF4-FFF2-40B4-BE49-F238E27FC236}">
                <a16:creationId xmlns:a16="http://schemas.microsoft.com/office/drawing/2014/main" id="{89D5C3B9-F1F5-43CF-8BFE-67EC9810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99778" l="10000" r="98667">
                        <a14:foregroundMark x1="27500" y1="6333" x2="35000" y2="5778"/>
                        <a14:foregroundMark x1="82500" y1="82778" x2="98000" y2="88111"/>
                        <a14:foregroundMark x1="89500" y1="90778" x2="98667" y2="9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542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DB6FF1-8810-4FAB-AEDA-EAD4E3CCCF85}"/>
              </a:ext>
            </a:extLst>
          </p:cNvPr>
          <p:cNvSpPr txBox="1"/>
          <p:nvPr/>
        </p:nvSpPr>
        <p:spPr>
          <a:xfrm>
            <a:off x="965200" y="342900"/>
            <a:ext cx="62792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6B4117"/>
                </a:solidFill>
                <a:latin typeface="Arial Black" panose="020B0A04020102020204" pitchFamily="34" charset="0"/>
              </a:rPr>
              <a:t>mouth</a:t>
            </a:r>
            <a:endParaRPr lang="ko-KR" altLang="en-US" sz="13800" dirty="0">
              <a:solidFill>
                <a:srgbClr val="6B4117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59DF92E-F1D3-4AAD-A2F1-4E55A89B7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5" b="99501" l="5550" r="99058">
                        <a14:foregroundMark x1="25759" y1="5618" x2="24607" y2="12859"/>
                        <a14:foregroundMark x1="24607" y1="12859" x2="28063" y2="16979"/>
                        <a14:foregroundMark x1="31518" y1="4869" x2="37277" y2="4245"/>
                        <a14:foregroundMark x1="37277" y1="4245" x2="38220" y2="4245"/>
                        <a14:foregroundMark x1="31309" y1="4245" x2="25445" y2="5119"/>
                        <a14:foregroundMark x1="25445" y1="5119" x2="24817" y2="6117"/>
                        <a14:foregroundMark x1="8063" y1="59800" x2="13717" y2="64544"/>
                        <a14:foregroundMark x1="13717" y1="64544" x2="17592" y2="70162"/>
                        <a14:foregroundMark x1="17592" y1="70162" x2="26073" y2="71536"/>
                        <a14:foregroundMark x1="50576" y1="73908" x2="57173" y2="74657"/>
                        <a14:foregroundMark x1="57173" y1="74657" x2="63455" y2="74407"/>
                        <a14:foregroundMark x1="63455" y1="74407" x2="76754" y2="76404"/>
                        <a14:foregroundMark x1="76754" y1="76404" x2="99058" y2="81898"/>
                        <a14:foregroundMark x1="99058" y1="81898" x2="99058" y2="81898"/>
                        <a14:foregroundMark x1="58220" y1="77903" x2="98953" y2="96130"/>
                        <a14:foregroundMark x1="61047" y1="79650" x2="71518" y2="92884"/>
                        <a14:foregroundMark x1="71518" y1="92884" x2="80314" y2="99501"/>
                        <a14:foregroundMark x1="92251" y1="70787" x2="92251" y2="70787"/>
                        <a14:foregroundMark x1="10576" y1="66167" x2="15393" y2="72409"/>
                        <a14:foregroundMark x1="7120" y1="63670" x2="5550" y2="60050"/>
                        <a14:foregroundMark x1="21152" y1="24220" x2="21152" y2="22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10" b="27037"/>
          <a:stretch/>
        </p:blipFill>
        <p:spPr bwMode="auto">
          <a:xfrm>
            <a:off x="5016501" y="1533511"/>
            <a:ext cx="8039100" cy="53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rixie. Without makeup | Fandom">
            <a:extLst>
              <a:ext uri="{FF2B5EF4-FFF2-40B4-BE49-F238E27FC236}">
                <a16:creationId xmlns:a16="http://schemas.microsoft.com/office/drawing/2014/main" id="{0F1E745F-EA61-47C4-B3D6-98F7A9D9A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2" b="99300" l="250" r="90833">
                        <a14:foregroundMark x1="8583" y1="82030" x2="250" y2="94399"/>
                        <a14:foregroundMark x1="31083" y1="91249" x2="27167" y2="99300"/>
                        <a14:foregroundMark x1="27167" y1="99300" x2="27167" y2="99300"/>
                        <a14:foregroundMark x1="90833" y1="52625" x2="90833" y2="5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3" y="2558891"/>
            <a:ext cx="6019747" cy="429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40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69122B-4D0F-4AF8-9BD5-A2AB9543DCED}"/>
              </a:ext>
            </a:extLst>
          </p:cNvPr>
          <p:cNvSpPr txBox="1"/>
          <p:nvPr/>
        </p:nvSpPr>
        <p:spPr>
          <a:xfrm>
            <a:off x="965200" y="342900"/>
            <a:ext cx="445423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6B4117"/>
                </a:solidFill>
                <a:latin typeface="Arial Black" panose="020B0A04020102020204" pitchFamily="34" charset="0"/>
              </a:rPr>
              <a:t>ears</a:t>
            </a:r>
            <a:endParaRPr lang="ko-KR" altLang="en-US" sz="13800" dirty="0">
              <a:solidFill>
                <a:srgbClr val="6B4117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 descr="Help! My rabbit is sick and I can't reach my vet! | Petfinder">
            <a:extLst>
              <a:ext uri="{FF2B5EF4-FFF2-40B4-BE49-F238E27FC236}">
                <a16:creationId xmlns:a16="http://schemas.microsoft.com/office/drawing/2014/main" id="{80657645-772F-4C5E-B6A5-610DA96A3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9" b="90000" l="9978" r="95158">
                        <a14:foregroundMark x1="15774" y1="2609" x2="22817" y2="17217"/>
                        <a14:foregroundMark x1="54219" y1="50391" x2="43764" y2="53087"/>
                        <a14:foregroundMark x1="43764" y1="53087" x2="37087" y2="57391"/>
                        <a14:foregroundMark x1="37087" y1="57391" x2="34703" y2="63130"/>
                        <a14:foregroundMark x1="42186" y1="45174" x2="51724" y2="44261"/>
                        <a14:foregroundMark x1="51871" y1="39435" x2="48386" y2="45348"/>
                        <a14:foregroundMark x1="48386" y1="45348" x2="45928" y2="54391"/>
                        <a14:foregroundMark x1="45928" y1="54391" x2="45928" y2="55913"/>
                        <a14:foregroundMark x1="79384" y1="71130" x2="39655" y2="75174"/>
                        <a14:foregroundMark x1="39655" y1="75174" x2="28393" y2="72391"/>
                        <a14:foregroundMark x1="28393" y1="72391" x2="25459" y2="80870"/>
                        <a14:foregroundMark x1="25459" y1="80870" x2="54072" y2="85913"/>
                        <a14:foregroundMark x1="66398" y1="53870" x2="73331" y2="54826"/>
                        <a14:foregroundMark x1="73331" y1="54826" x2="78980" y2="59565"/>
                        <a14:foregroundMark x1="78980" y1="59565" x2="82795" y2="70565"/>
                        <a14:foregroundMark x1="30301" y1="55391" x2="21313" y2="67826"/>
                        <a14:foregroundMark x1="21313" y1="67826" x2="19846" y2="71130"/>
                        <a14:foregroundMark x1="48899" y1="40174" x2="45781" y2="42783"/>
                        <a14:foregroundMark x1="40939" y1="35913" x2="37968" y2="28826"/>
                        <a14:foregroundMark x1="37968" y1="28826" x2="37968" y2="28696"/>
                        <a14:foregroundMark x1="40462" y1="34261" x2="37821" y2="29261"/>
                        <a14:foregroundMark x1="20139" y1="70565" x2="19516" y2="79043"/>
                        <a14:foregroundMark x1="19516" y1="79043" x2="20946" y2="82043"/>
                        <a14:foregroundMark x1="88921" y1="76652" x2="92847" y2="83087"/>
                        <a14:foregroundMark x1="92847" y1="83087" x2="93140" y2="83348"/>
                        <a14:foregroundMark x1="87968" y1="76304" x2="95158" y2="80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481"/>
          <a:stretch/>
        </p:blipFill>
        <p:spPr bwMode="auto">
          <a:xfrm>
            <a:off x="-871684" y="1473200"/>
            <a:ext cx="81280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Wacky Weekend: Animal Ears">
            <a:extLst>
              <a:ext uri="{FF2B5EF4-FFF2-40B4-BE49-F238E27FC236}">
                <a16:creationId xmlns:a16="http://schemas.microsoft.com/office/drawing/2014/main" id="{1CFC0947-8A8A-452F-9A30-8CB01F4DE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73" b="99538" l="9961" r="91374">
                        <a14:foregroundMark x1="13477" y1="14624" x2="17611" y2="31676"/>
                        <a14:foregroundMark x1="17611" y1="31676" x2="24023" y2="44798"/>
                        <a14:foregroundMark x1="24023" y1="44798" x2="31803" y2="52832"/>
                        <a14:foregroundMark x1="31803" y1="52832" x2="40885" y2="58092"/>
                        <a14:foregroundMark x1="40885" y1="58092" x2="42383" y2="59827"/>
                        <a14:foregroundMark x1="56250" y1="72023" x2="51270" y2="71156"/>
                        <a14:foregroundMark x1="51270" y1="71156" x2="46224" y2="74220"/>
                        <a14:foregroundMark x1="46224" y1="74220" x2="45052" y2="82197"/>
                        <a14:foregroundMark x1="45052" y1="82197" x2="51758" y2="84393"/>
                        <a14:foregroundMark x1="51758" y1="84393" x2="59896" y2="75202"/>
                        <a14:foregroundMark x1="41862" y1="84624" x2="39160" y2="99422"/>
                        <a14:foregroundMark x1="39160" y1="99422" x2="39160" y2="99422"/>
                        <a14:foregroundMark x1="54590" y1="74798" x2="57487" y2="99653"/>
                        <a14:foregroundMark x1="57487" y1="99653" x2="57487" y2="99653"/>
                        <a14:foregroundMark x1="83984" y1="7052" x2="88151" y2="6012"/>
                        <a14:foregroundMark x1="88151" y1="6012" x2="91081" y2="10983"/>
                        <a14:foregroundMark x1="91081" y1="10983" x2="91406" y2="18497"/>
                        <a14:foregroundMark x1="91406" y1="18497" x2="91406" y2="18497"/>
                        <a14:foregroundMark x1="87240" y1="3873" x2="87240" y2="3873"/>
                        <a14:foregroundMark x1="10579" y1="4451" x2="10156" y2="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36300" y="1526100"/>
            <a:ext cx="6724456" cy="37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61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69122B-4D0F-4AF8-9BD5-A2AB9543DCED}"/>
              </a:ext>
            </a:extLst>
          </p:cNvPr>
          <p:cNvSpPr txBox="1"/>
          <p:nvPr/>
        </p:nvSpPr>
        <p:spPr>
          <a:xfrm>
            <a:off x="965200" y="342900"/>
            <a:ext cx="332975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6B4117"/>
                </a:solidFill>
                <a:latin typeface="Arial Black" panose="020B0A04020102020204" pitchFamily="34" charset="0"/>
              </a:rPr>
              <a:t>tail</a:t>
            </a:r>
            <a:endParaRPr lang="ko-KR" altLang="en-US" sz="13800" dirty="0">
              <a:solidFill>
                <a:srgbClr val="6B4117"/>
              </a:solidFill>
              <a:latin typeface="Arial Black" panose="020B0A04020102020204" pitchFamily="34" charset="0"/>
            </a:endParaRPr>
          </a:p>
        </p:txBody>
      </p:sp>
      <p:pic>
        <p:nvPicPr>
          <p:cNvPr id="13314" name="Picture 2" descr="Squirrel PNG Transparent Image | PNG Arts">
            <a:extLst>
              <a:ext uri="{FF2B5EF4-FFF2-40B4-BE49-F238E27FC236}">
                <a16:creationId xmlns:a16="http://schemas.microsoft.com/office/drawing/2014/main" id="{6877DBFD-6948-4D36-AC38-159F36EE2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8" b="16750"/>
          <a:stretch/>
        </p:blipFill>
        <p:spPr bwMode="auto">
          <a:xfrm>
            <a:off x="7244823" y="-165100"/>
            <a:ext cx="4947178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ail of a crocodile on white background | Stock image | Colourbox">
            <a:extLst>
              <a:ext uri="{FF2B5EF4-FFF2-40B4-BE49-F238E27FC236}">
                <a16:creationId xmlns:a16="http://schemas.microsoft.com/office/drawing/2014/main" id="{FA1532E1-21F4-49AE-8C95-F0F378621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89627" l="8500" r="99750">
                        <a14:foregroundMark x1="8500" y1="56224" x2="9500" y2="61618"/>
                        <a14:foregroundMark x1="91250" y1="43154" x2="99750" y2="45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50313"/>
            <a:ext cx="8072249" cy="486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71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hiba puppy clip art">
            <a:extLst>
              <a:ext uri="{FF2B5EF4-FFF2-40B4-BE49-F238E27FC236}">
                <a16:creationId xmlns:a16="http://schemas.microsoft.com/office/drawing/2014/main" id="{EA1E1793-EFE7-485C-AF84-90DB5342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" b="97222" l="6852" r="93519">
                        <a14:foregroundMark x1="14259" y1="2037" x2="32963" y2="66296"/>
                        <a14:foregroundMark x1="26296" y1="91296" x2="30370" y2="32222"/>
                        <a14:foregroundMark x1="68333" y1="85741" x2="71667" y2="59259"/>
                        <a14:foregroundMark x1="87222" y1="90741" x2="88148" y2="78333"/>
                        <a14:foregroundMark x1="88148" y1="78333" x2="81296" y2="64815"/>
                        <a14:foregroundMark x1="81296" y1="64815" x2="80556" y2="59815"/>
                        <a14:foregroundMark x1="74074" y1="27963" x2="67407" y2="37222"/>
                        <a14:foregroundMark x1="67407" y1="37222" x2="67593" y2="50185"/>
                        <a14:foregroundMark x1="67593" y1="50185" x2="70185" y2="53148"/>
                        <a14:foregroundMark x1="30185" y1="18889" x2="36667" y2="29444"/>
                        <a14:foregroundMark x1="36667" y1="29444" x2="48704" y2="40185"/>
                        <a14:foregroundMark x1="12778" y1="21296" x2="22778" y2="47037"/>
                        <a14:foregroundMark x1="22778" y1="47037" x2="22778" y2="47778"/>
                        <a14:foregroundMark x1="23704" y1="95185" x2="24259" y2="91111"/>
                        <a14:foregroundMark x1="39815" y1="95556" x2="41852" y2="70370"/>
                        <a14:foregroundMark x1="50185" y1="69259" x2="58704" y2="63889"/>
                        <a14:foregroundMark x1="6852" y1="27407" x2="6852" y2="27407"/>
                        <a14:foregroundMark x1="43704" y1="1481" x2="44444" y2="1481"/>
                        <a14:foregroundMark x1="13519" y1="1296" x2="13519" y2="1296"/>
                        <a14:foregroundMark x1="25926" y1="97407" x2="25926" y2="97407"/>
                        <a14:foregroundMark x1="23889" y1="97407" x2="22037" y2="97407"/>
                        <a14:foregroundMark x1="93519" y1="39444" x2="93519" y2="39444"/>
                        <a14:backgroundMark x1="25926" y1="99074" x2="25926" y2="99074"/>
                        <a14:backgroundMark x1="26296" y1="99630" x2="26296" y2="98889"/>
                        <a14:backgroundMark x1="22864" y1="98707" x2="20556" y2="99074"/>
                        <a14:backgroundMark x1="28704" y1="97778" x2="24546" y2="98439"/>
                        <a14:backgroundMark x1="87222" y1="98519" x2="80370" y2="98519"/>
                      </a14:backgroundRemoval>
                    </a14:imgEffect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812914"/>
            <a:ext cx="5702299" cy="57022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shiba puppy clip art">
            <a:extLst>
              <a:ext uri="{FF2B5EF4-FFF2-40B4-BE49-F238E27FC236}">
                <a16:creationId xmlns:a16="http://schemas.microsoft.com/office/drawing/2014/main" id="{29CF26BD-BD8B-4F0E-904F-7E3013C8C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" b="97222" l="6852" r="93519">
                        <a14:foregroundMark x1="14259" y1="2037" x2="32963" y2="66296"/>
                        <a14:foregroundMark x1="26296" y1="91296" x2="30370" y2="32222"/>
                        <a14:foregroundMark x1="68333" y1="85741" x2="71667" y2="59259"/>
                        <a14:foregroundMark x1="87222" y1="90741" x2="88148" y2="78333"/>
                        <a14:foregroundMark x1="88148" y1="78333" x2="81296" y2="64815"/>
                        <a14:foregroundMark x1="81296" y1="64815" x2="80556" y2="59815"/>
                        <a14:foregroundMark x1="74074" y1="27963" x2="67407" y2="37222"/>
                        <a14:foregroundMark x1="67407" y1="37222" x2="67593" y2="50185"/>
                        <a14:foregroundMark x1="67593" y1="50185" x2="70185" y2="53148"/>
                        <a14:foregroundMark x1="30185" y1="18889" x2="36667" y2="29444"/>
                        <a14:foregroundMark x1="36667" y1="29444" x2="48704" y2="40185"/>
                        <a14:foregroundMark x1="12778" y1="21296" x2="22778" y2="47037"/>
                        <a14:foregroundMark x1="22778" y1="47037" x2="22778" y2="47778"/>
                        <a14:foregroundMark x1="23704" y1="95185" x2="24259" y2="91111"/>
                        <a14:foregroundMark x1="39815" y1="95556" x2="41852" y2="70370"/>
                        <a14:foregroundMark x1="50185" y1="69259" x2="58704" y2="63889"/>
                        <a14:foregroundMark x1="6852" y1="27407" x2="6852" y2="27407"/>
                        <a14:foregroundMark x1="43704" y1="1481" x2="44444" y2="1481"/>
                        <a14:foregroundMark x1="13519" y1="1296" x2="13519" y2="1296"/>
                        <a14:foregroundMark x1="25926" y1="97407" x2="25926" y2="97407"/>
                        <a14:foregroundMark x1="23889" y1="97407" x2="22037" y2="97407"/>
                        <a14:foregroundMark x1="93519" y1="39444" x2="93519" y2="39444"/>
                        <a14:backgroundMark x1="25926" y1="99074" x2="25926" y2="99074"/>
                        <a14:backgroundMark x1="26296" y1="99630" x2="26296" y2="98889"/>
                        <a14:backgroundMark x1="22864" y1="98707" x2="20556" y2="99074"/>
                        <a14:backgroundMark x1="28704" y1="97778" x2="24546" y2="98439"/>
                        <a14:backgroundMark x1="87222" y1="98519" x2="80370" y2="9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0" t="-6460" r="43652" b="53896"/>
          <a:stretch/>
        </p:blipFill>
        <p:spPr bwMode="auto">
          <a:xfrm>
            <a:off x="5499101" y="431687"/>
            <a:ext cx="3073400" cy="2997313"/>
          </a:xfrm>
          <a:custGeom>
            <a:avLst/>
            <a:gdLst>
              <a:gd name="connsiteX0" fmla="*/ 0 w 3073400"/>
              <a:gd name="connsiteY0" fmla="*/ 0 h 2997313"/>
              <a:gd name="connsiteX1" fmla="*/ 3073400 w 3073400"/>
              <a:gd name="connsiteY1" fmla="*/ 0 h 2997313"/>
              <a:gd name="connsiteX2" fmla="*/ 3073400 w 3073400"/>
              <a:gd name="connsiteY2" fmla="*/ 2204578 h 2997313"/>
              <a:gd name="connsiteX3" fmla="*/ 2640012 w 3073400"/>
              <a:gd name="connsiteY3" fmla="*/ 2398826 h 2997313"/>
              <a:gd name="connsiteX4" fmla="*/ 2412999 w 3073400"/>
              <a:gd name="connsiteY4" fmla="*/ 2603613 h 2997313"/>
              <a:gd name="connsiteX5" fmla="*/ 2019299 w 3073400"/>
              <a:gd name="connsiteY5" fmla="*/ 2857613 h 2997313"/>
              <a:gd name="connsiteX6" fmla="*/ 1550192 w 3073400"/>
              <a:gd name="connsiteY6" fmla="*/ 2997313 h 2997313"/>
              <a:gd name="connsiteX7" fmla="*/ 1117599 w 3073400"/>
              <a:gd name="connsiteY7" fmla="*/ 2933813 h 2997313"/>
              <a:gd name="connsiteX8" fmla="*/ 609599 w 3073400"/>
              <a:gd name="connsiteY8" fmla="*/ 2654413 h 2997313"/>
              <a:gd name="connsiteX9" fmla="*/ 0 w 3073400"/>
              <a:gd name="connsiteY9" fmla="*/ 2369934 h 299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3400" h="2997313">
                <a:moveTo>
                  <a:pt x="0" y="0"/>
                </a:moveTo>
                <a:lnTo>
                  <a:pt x="3073400" y="0"/>
                </a:lnTo>
                <a:lnTo>
                  <a:pt x="3073400" y="2204578"/>
                </a:lnTo>
                <a:lnTo>
                  <a:pt x="2640012" y="2398826"/>
                </a:lnTo>
                <a:cubicBezTo>
                  <a:pt x="2559579" y="2462326"/>
                  <a:pt x="2545820" y="2518682"/>
                  <a:pt x="2412999" y="2603613"/>
                </a:cubicBezTo>
                <a:cubicBezTo>
                  <a:pt x="2260335" y="2723998"/>
                  <a:pt x="2241019" y="2746752"/>
                  <a:pt x="2019299" y="2857613"/>
                </a:cubicBezTo>
                <a:cubicBezTo>
                  <a:pt x="1848642" y="2939898"/>
                  <a:pt x="1832767" y="2962652"/>
                  <a:pt x="1550192" y="2997313"/>
                </a:cubicBezTo>
                <a:cubicBezTo>
                  <a:pt x="1349638" y="2983289"/>
                  <a:pt x="1332441" y="2983555"/>
                  <a:pt x="1117599" y="2933813"/>
                </a:cubicBezTo>
                <a:cubicBezTo>
                  <a:pt x="862541" y="2850205"/>
                  <a:pt x="764645" y="2809459"/>
                  <a:pt x="609599" y="2654413"/>
                </a:cubicBezTo>
                <a:lnTo>
                  <a:pt x="0" y="2369934"/>
                </a:lnTo>
                <a:close/>
              </a:path>
            </a:pathLst>
          </a:cu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45CB0-E6B6-4C56-B644-8578F29C4805}"/>
              </a:ext>
            </a:extLst>
          </p:cNvPr>
          <p:cNvSpPr txBox="1"/>
          <p:nvPr/>
        </p:nvSpPr>
        <p:spPr>
          <a:xfrm>
            <a:off x="520700" y="1164363"/>
            <a:ext cx="436529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6B4117"/>
                </a:solidFill>
                <a:latin typeface="Arial Black" panose="020B0A04020102020204" pitchFamily="34" charset="0"/>
              </a:rPr>
              <a:t>Head</a:t>
            </a:r>
            <a:endParaRPr lang="ko-KR" altLang="en-US" sz="11500" dirty="0">
              <a:solidFill>
                <a:srgbClr val="6B4117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08772-7B6F-4520-A9D2-3CF11C409E5F}"/>
              </a:ext>
            </a:extLst>
          </p:cNvPr>
          <p:cNvSpPr txBox="1"/>
          <p:nvPr/>
        </p:nvSpPr>
        <p:spPr>
          <a:xfrm>
            <a:off x="520700" y="3429000"/>
            <a:ext cx="420179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6B4117"/>
                </a:solidFill>
                <a:latin typeface="Arial Black" panose="020B0A04020102020204" pitchFamily="34" charset="0"/>
              </a:rPr>
              <a:t>Body</a:t>
            </a:r>
            <a:endParaRPr lang="ko-KR" altLang="en-US" sz="11500" dirty="0">
              <a:solidFill>
                <a:srgbClr val="6B4117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15" descr="Image result for shiba puppy clip art">
            <a:extLst>
              <a:ext uri="{FF2B5EF4-FFF2-40B4-BE49-F238E27FC236}">
                <a16:creationId xmlns:a16="http://schemas.microsoft.com/office/drawing/2014/main" id="{30D55D80-281D-4BED-87B8-01324452F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" b="97222" l="6852" r="93519">
                        <a14:foregroundMark x1="14259" y1="2037" x2="32963" y2="66296"/>
                        <a14:foregroundMark x1="26296" y1="91296" x2="30370" y2="32222"/>
                        <a14:foregroundMark x1="68333" y1="85741" x2="71667" y2="59259"/>
                        <a14:foregroundMark x1="87222" y1="90741" x2="88148" y2="78333"/>
                        <a14:foregroundMark x1="88148" y1="78333" x2="81296" y2="64815"/>
                        <a14:foregroundMark x1="81296" y1="64815" x2="80556" y2="59815"/>
                        <a14:foregroundMark x1="74074" y1="27963" x2="67407" y2="37222"/>
                        <a14:foregroundMark x1="67407" y1="37222" x2="67593" y2="50185"/>
                        <a14:foregroundMark x1="67593" y1="50185" x2="70185" y2="53148"/>
                        <a14:foregroundMark x1="30185" y1="18889" x2="36667" y2="29444"/>
                        <a14:foregroundMark x1="36667" y1="29444" x2="48704" y2="40185"/>
                        <a14:foregroundMark x1="12778" y1="21296" x2="22778" y2="47037"/>
                        <a14:foregroundMark x1="22778" y1="47037" x2="22778" y2="47778"/>
                        <a14:foregroundMark x1="23704" y1="95185" x2="24259" y2="91111"/>
                        <a14:foregroundMark x1="39815" y1="95556" x2="41852" y2="70370"/>
                        <a14:foregroundMark x1="50185" y1="69259" x2="58704" y2="63889"/>
                        <a14:foregroundMark x1="6852" y1="27407" x2="6852" y2="27407"/>
                        <a14:foregroundMark x1="43704" y1="1481" x2="44444" y2="1481"/>
                        <a14:foregroundMark x1="13519" y1="1296" x2="13519" y2="1296"/>
                        <a14:foregroundMark x1="25926" y1="97407" x2="25926" y2="97407"/>
                        <a14:foregroundMark x1="23889" y1="97407" x2="22037" y2="97407"/>
                        <a14:foregroundMark x1="93519" y1="39444" x2="93519" y2="39444"/>
                        <a14:backgroundMark x1="25926" y1="99074" x2="25926" y2="99074"/>
                        <a14:backgroundMark x1="26296" y1="99630" x2="26296" y2="98889"/>
                        <a14:backgroundMark x1="22864" y1="98707" x2="20556" y2="99074"/>
                        <a14:backgroundMark x1="28704" y1="97778" x2="24546" y2="98439"/>
                        <a14:backgroundMark x1="87222" y1="98519" x2="80370" y2="9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99" y="812914"/>
            <a:ext cx="5702299" cy="5702299"/>
          </a:xfrm>
          <a:custGeom>
            <a:avLst/>
            <a:gdLst>
              <a:gd name="connsiteX0" fmla="*/ 3214757 w 5702299"/>
              <a:gd name="connsiteY0" fmla="*/ 0 h 5702299"/>
              <a:gd name="connsiteX1" fmla="*/ 5702299 w 5702299"/>
              <a:gd name="connsiteY1" fmla="*/ 0 h 5702299"/>
              <a:gd name="connsiteX2" fmla="*/ 5702299 w 5702299"/>
              <a:gd name="connsiteY2" fmla="*/ 5702299 h 5702299"/>
              <a:gd name="connsiteX3" fmla="*/ 0 w 5702299"/>
              <a:gd name="connsiteY3" fmla="*/ 5702299 h 5702299"/>
              <a:gd name="connsiteX4" fmla="*/ 0 w 5702299"/>
              <a:gd name="connsiteY4" fmla="*/ 2328423 h 5702299"/>
              <a:gd name="connsiteX5" fmla="*/ 770542 w 5702299"/>
              <a:gd name="connsiteY5" fmla="*/ 2240723 h 5702299"/>
              <a:gd name="connsiteX6" fmla="*/ 775741 w 5702299"/>
              <a:gd name="connsiteY6" fmla="*/ 2244569 h 5702299"/>
              <a:gd name="connsiteX7" fmla="*/ 1622591 w 5702299"/>
              <a:gd name="connsiteY7" fmla="*/ 2500517 h 5702299"/>
              <a:gd name="connsiteX8" fmla="*/ 2693603 w 5702299"/>
              <a:gd name="connsiteY8" fmla="*/ 2061570 h 5702299"/>
              <a:gd name="connsiteX9" fmla="*/ 2734354 w 5702299"/>
              <a:gd name="connsiteY9" fmla="*/ 2017207 h 5702299"/>
              <a:gd name="connsiteX10" fmla="*/ 3435270 w 5702299"/>
              <a:gd name="connsiteY10" fmla="*/ 1937431 h 570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02299" h="5702299">
                <a:moveTo>
                  <a:pt x="3214757" y="0"/>
                </a:moveTo>
                <a:lnTo>
                  <a:pt x="5702299" y="0"/>
                </a:lnTo>
                <a:lnTo>
                  <a:pt x="5702299" y="5702299"/>
                </a:lnTo>
                <a:lnTo>
                  <a:pt x="0" y="5702299"/>
                </a:lnTo>
                <a:lnTo>
                  <a:pt x="0" y="2328423"/>
                </a:lnTo>
                <a:lnTo>
                  <a:pt x="770542" y="2240723"/>
                </a:lnTo>
                <a:lnTo>
                  <a:pt x="775741" y="2244569"/>
                </a:lnTo>
                <a:cubicBezTo>
                  <a:pt x="1017479" y="2406162"/>
                  <a:pt x="1308899" y="2500517"/>
                  <a:pt x="1622591" y="2500517"/>
                </a:cubicBezTo>
                <a:cubicBezTo>
                  <a:pt x="2040847" y="2500517"/>
                  <a:pt x="2419508" y="2332774"/>
                  <a:pt x="2693603" y="2061570"/>
                </a:cubicBezTo>
                <a:lnTo>
                  <a:pt x="2734354" y="2017207"/>
                </a:lnTo>
                <a:lnTo>
                  <a:pt x="3435270" y="1937431"/>
                </a:lnTo>
                <a:close/>
              </a:path>
            </a:pathLst>
          </a:cu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65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xit" presetSubtype="8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hiba puppy clip art">
            <a:extLst>
              <a:ext uri="{FF2B5EF4-FFF2-40B4-BE49-F238E27FC236}">
                <a16:creationId xmlns:a16="http://schemas.microsoft.com/office/drawing/2014/main" id="{EA1E1793-EFE7-485C-AF84-90DB5342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" b="97222" l="6852" r="93519">
                        <a14:foregroundMark x1="14259" y1="2037" x2="32963" y2="66296"/>
                        <a14:foregroundMark x1="26296" y1="91296" x2="30370" y2="32222"/>
                        <a14:foregroundMark x1="68333" y1="85741" x2="71667" y2="59259"/>
                        <a14:foregroundMark x1="87222" y1="90741" x2="88148" y2="78333"/>
                        <a14:foregroundMark x1="88148" y1="78333" x2="81296" y2="64815"/>
                        <a14:foregroundMark x1="81296" y1="64815" x2="80556" y2="59815"/>
                        <a14:foregroundMark x1="74074" y1="27963" x2="67407" y2="37222"/>
                        <a14:foregroundMark x1="67407" y1="37222" x2="67593" y2="50185"/>
                        <a14:foregroundMark x1="67593" y1="50185" x2="70185" y2="53148"/>
                        <a14:foregroundMark x1="30185" y1="18889" x2="36667" y2="29444"/>
                        <a14:foregroundMark x1="36667" y1="29444" x2="48704" y2="40185"/>
                        <a14:foregroundMark x1="12778" y1="21296" x2="22778" y2="47037"/>
                        <a14:foregroundMark x1="22778" y1="47037" x2="22778" y2="47778"/>
                        <a14:foregroundMark x1="23704" y1="95185" x2="24259" y2="91111"/>
                        <a14:foregroundMark x1="39815" y1="95556" x2="41852" y2="70370"/>
                        <a14:foregroundMark x1="50185" y1="69259" x2="58704" y2="63889"/>
                        <a14:foregroundMark x1="6852" y1="27407" x2="6852" y2="27407"/>
                        <a14:foregroundMark x1="43704" y1="1481" x2="44444" y2="1481"/>
                        <a14:foregroundMark x1="13519" y1="1296" x2="13519" y2="1296"/>
                        <a14:foregroundMark x1="25926" y1="97407" x2="25926" y2="97407"/>
                        <a14:foregroundMark x1="23889" y1="97407" x2="22037" y2="97407"/>
                        <a14:foregroundMark x1="93519" y1="39444" x2="93519" y2="39444"/>
                        <a14:backgroundMark x1="25926" y1="99074" x2="25926" y2="99074"/>
                        <a14:backgroundMark x1="26296" y1="99630" x2="26296" y2="98889"/>
                        <a14:backgroundMark x1="22864" y1="98707" x2="20556" y2="99074"/>
                        <a14:backgroundMark x1="28704" y1="97778" x2="24546" y2="98439"/>
                        <a14:backgroundMark x1="87222" y1="98519" x2="80370" y2="9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577850"/>
            <a:ext cx="5702299" cy="57022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YES">
            <a:extLst>
              <a:ext uri="{FF2B5EF4-FFF2-40B4-BE49-F238E27FC236}">
                <a16:creationId xmlns:a16="http://schemas.microsoft.com/office/drawing/2014/main" id="{B1BC7981-D82E-4285-B49B-AF4443BB71D8}"/>
              </a:ext>
            </a:extLst>
          </p:cNvPr>
          <p:cNvSpPr/>
          <p:nvPr/>
        </p:nvSpPr>
        <p:spPr>
          <a:xfrm>
            <a:off x="5238749" y="884471"/>
            <a:ext cx="2143125" cy="742950"/>
          </a:xfrm>
          <a:prstGeom prst="roundRect">
            <a:avLst>
              <a:gd name="adj" fmla="val 39743"/>
            </a:avLst>
          </a:prstGeom>
          <a:solidFill>
            <a:srgbClr val="FEFEE3"/>
          </a:solidFill>
          <a:ln w="38100">
            <a:solidFill>
              <a:srgbClr val="6B4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rgbClr val="2C6E49"/>
                </a:solidFill>
              </a:rPr>
              <a:t>2.</a:t>
            </a:r>
            <a:endParaRPr lang="ko-KR" altLang="en-US" sz="4000" dirty="0">
              <a:solidFill>
                <a:srgbClr val="2C6E49"/>
              </a:solidFill>
            </a:endParaRPr>
          </a:p>
        </p:txBody>
      </p:sp>
      <p:sp>
        <p:nvSpPr>
          <p:cNvPr id="9" name="EARS">
            <a:extLst>
              <a:ext uri="{FF2B5EF4-FFF2-40B4-BE49-F238E27FC236}">
                <a16:creationId xmlns:a16="http://schemas.microsoft.com/office/drawing/2014/main" id="{4630AD17-4E19-4A5F-969B-B2240F292854}"/>
              </a:ext>
            </a:extLst>
          </p:cNvPr>
          <p:cNvSpPr/>
          <p:nvPr/>
        </p:nvSpPr>
        <p:spPr>
          <a:xfrm>
            <a:off x="276225" y="720725"/>
            <a:ext cx="1981200" cy="742950"/>
          </a:xfrm>
          <a:prstGeom prst="roundRect">
            <a:avLst>
              <a:gd name="adj" fmla="val 39743"/>
            </a:avLst>
          </a:prstGeom>
          <a:solidFill>
            <a:srgbClr val="FEFEE3"/>
          </a:solidFill>
          <a:ln w="38100">
            <a:solidFill>
              <a:srgbClr val="6B4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rgbClr val="2C6E49"/>
                </a:solidFill>
              </a:rPr>
              <a:t>1.</a:t>
            </a:r>
            <a:endParaRPr lang="ko-KR" altLang="en-US" sz="4000" dirty="0">
              <a:solidFill>
                <a:srgbClr val="2C6E49"/>
              </a:solidFill>
            </a:endParaRPr>
          </a:p>
        </p:txBody>
      </p:sp>
      <p:sp>
        <p:nvSpPr>
          <p:cNvPr id="11" name="NOSE">
            <a:extLst>
              <a:ext uri="{FF2B5EF4-FFF2-40B4-BE49-F238E27FC236}">
                <a16:creationId xmlns:a16="http://schemas.microsoft.com/office/drawing/2014/main" id="{9AABDF59-687E-48F8-BA69-CBAEE45A74FE}"/>
              </a:ext>
            </a:extLst>
          </p:cNvPr>
          <p:cNvSpPr/>
          <p:nvPr/>
        </p:nvSpPr>
        <p:spPr>
          <a:xfrm>
            <a:off x="276225" y="2071687"/>
            <a:ext cx="2162175" cy="742950"/>
          </a:xfrm>
          <a:prstGeom prst="roundRect">
            <a:avLst>
              <a:gd name="adj" fmla="val 39743"/>
            </a:avLst>
          </a:prstGeom>
          <a:solidFill>
            <a:srgbClr val="FEFEE3"/>
          </a:solidFill>
          <a:ln w="38100">
            <a:solidFill>
              <a:srgbClr val="6B4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rgbClr val="2C6E49"/>
                </a:solidFill>
              </a:rPr>
              <a:t>3.</a:t>
            </a:r>
            <a:endParaRPr lang="ko-KR" altLang="en-US" sz="4000" dirty="0">
              <a:solidFill>
                <a:srgbClr val="2C6E49"/>
              </a:solidFill>
            </a:endParaRPr>
          </a:p>
        </p:txBody>
      </p:sp>
      <p:sp>
        <p:nvSpPr>
          <p:cNvPr id="12" name="MOUTH">
            <a:extLst>
              <a:ext uri="{FF2B5EF4-FFF2-40B4-BE49-F238E27FC236}">
                <a16:creationId xmlns:a16="http://schemas.microsoft.com/office/drawing/2014/main" id="{00FD0918-EC75-42AB-AD31-B9C1B01D5FB4}"/>
              </a:ext>
            </a:extLst>
          </p:cNvPr>
          <p:cNvSpPr/>
          <p:nvPr/>
        </p:nvSpPr>
        <p:spPr>
          <a:xfrm>
            <a:off x="1447799" y="3432968"/>
            <a:ext cx="2447925" cy="742950"/>
          </a:xfrm>
          <a:prstGeom prst="roundRect">
            <a:avLst>
              <a:gd name="adj" fmla="val 39743"/>
            </a:avLst>
          </a:prstGeom>
          <a:solidFill>
            <a:srgbClr val="FEFEE3"/>
          </a:solidFill>
          <a:ln w="38100">
            <a:solidFill>
              <a:srgbClr val="6B4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rgbClr val="2C6E49"/>
                </a:solidFill>
              </a:rPr>
              <a:t>4.</a:t>
            </a:r>
            <a:endParaRPr lang="ko-KR" altLang="en-US" sz="4000" dirty="0">
              <a:solidFill>
                <a:srgbClr val="2C6E49"/>
              </a:solidFill>
            </a:endParaRPr>
          </a:p>
        </p:txBody>
      </p:sp>
      <p:sp>
        <p:nvSpPr>
          <p:cNvPr id="13" name="LEGS">
            <a:extLst>
              <a:ext uri="{FF2B5EF4-FFF2-40B4-BE49-F238E27FC236}">
                <a16:creationId xmlns:a16="http://schemas.microsoft.com/office/drawing/2014/main" id="{1FA79A5B-064E-449C-97AC-297FAC4EC5C0}"/>
              </a:ext>
            </a:extLst>
          </p:cNvPr>
          <p:cNvSpPr/>
          <p:nvPr/>
        </p:nvSpPr>
        <p:spPr>
          <a:xfrm>
            <a:off x="276225" y="5054600"/>
            <a:ext cx="1981200" cy="742950"/>
          </a:xfrm>
          <a:prstGeom prst="roundRect">
            <a:avLst>
              <a:gd name="adj" fmla="val 39743"/>
            </a:avLst>
          </a:prstGeom>
          <a:solidFill>
            <a:srgbClr val="FEFEE3"/>
          </a:solidFill>
          <a:ln w="38100">
            <a:solidFill>
              <a:srgbClr val="6B4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rgbClr val="2C6E49"/>
                </a:solidFill>
              </a:rPr>
              <a:t>5.</a:t>
            </a:r>
            <a:endParaRPr lang="ko-KR" altLang="en-US" sz="4000" dirty="0">
              <a:solidFill>
                <a:srgbClr val="2C6E49"/>
              </a:solidFill>
            </a:endParaRPr>
          </a:p>
        </p:txBody>
      </p:sp>
      <p:sp>
        <p:nvSpPr>
          <p:cNvPr id="14" name="TAIL">
            <a:extLst>
              <a:ext uri="{FF2B5EF4-FFF2-40B4-BE49-F238E27FC236}">
                <a16:creationId xmlns:a16="http://schemas.microsoft.com/office/drawing/2014/main" id="{928D2748-E983-4D54-B0AA-82504896ADDC}"/>
              </a:ext>
            </a:extLst>
          </p:cNvPr>
          <p:cNvSpPr/>
          <p:nvPr/>
        </p:nvSpPr>
        <p:spPr>
          <a:xfrm>
            <a:off x="6867523" y="2270234"/>
            <a:ext cx="1777838" cy="742950"/>
          </a:xfrm>
          <a:prstGeom prst="roundRect">
            <a:avLst>
              <a:gd name="adj" fmla="val 39743"/>
            </a:avLst>
          </a:prstGeom>
          <a:solidFill>
            <a:srgbClr val="FEFEE3"/>
          </a:solidFill>
          <a:ln w="38100">
            <a:solidFill>
              <a:srgbClr val="6B4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4000" dirty="0">
                <a:solidFill>
                  <a:srgbClr val="2C6E49"/>
                </a:solidFill>
              </a:rPr>
              <a:t>6.</a:t>
            </a:r>
            <a:endParaRPr lang="ko-KR" altLang="en-US" sz="4000" dirty="0">
              <a:solidFill>
                <a:srgbClr val="2C6E4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0D7B7-6FBC-4659-AEFF-C306CB7C5CA7}"/>
              </a:ext>
            </a:extLst>
          </p:cNvPr>
          <p:cNvSpPr txBox="1"/>
          <p:nvPr/>
        </p:nvSpPr>
        <p:spPr>
          <a:xfrm>
            <a:off x="9463226" y="551359"/>
            <a:ext cx="1907895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mouth</a:t>
            </a:r>
            <a:endParaRPr lang="ko-KR" altLang="en-US" sz="44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DC029-8713-4490-8B77-35A429651573}"/>
              </a:ext>
            </a:extLst>
          </p:cNvPr>
          <p:cNvSpPr txBox="1"/>
          <p:nvPr/>
        </p:nvSpPr>
        <p:spPr>
          <a:xfrm>
            <a:off x="9720316" y="1500793"/>
            <a:ext cx="1393715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ears</a:t>
            </a:r>
            <a:endParaRPr lang="ko-KR" altLang="en-US" sz="44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4F367D-B6C6-4001-8072-9A3CD80942EE}"/>
              </a:ext>
            </a:extLst>
          </p:cNvPr>
          <p:cNvSpPr txBox="1"/>
          <p:nvPr/>
        </p:nvSpPr>
        <p:spPr>
          <a:xfrm>
            <a:off x="9694667" y="2450227"/>
            <a:ext cx="144501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eyes</a:t>
            </a:r>
            <a:endParaRPr lang="ko-KR" altLang="en-US" sz="44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3E07C5-5626-4415-8DE5-2489B32D9634}"/>
              </a:ext>
            </a:extLst>
          </p:cNvPr>
          <p:cNvSpPr txBox="1"/>
          <p:nvPr/>
        </p:nvSpPr>
        <p:spPr>
          <a:xfrm>
            <a:off x="9662800" y="3399661"/>
            <a:ext cx="1508747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nose</a:t>
            </a:r>
            <a:endParaRPr lang="ko-KR" altLang="en-US" sz="44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991FFA-6BD7-4629-A990-FC6B59BD4BD5}"/>
              </a:ext>
            </a:extLst>
          </p:cNvPr>
          <p:cNvSpPr txBox="1"/>
          <p:nvPr/>
        </p:nvSpPr>
        <p:spPr>
          <a:xfrm>
            <a:off x="9904853" y="4349095"/>
            <a:ext cx="102464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tail</a:t>
            </a:r>
            <a:endParaRPr lang="ko-KR" altLang="en-US" sz="44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B2FC5-6FD7-4C04-9E53-43F755546E9D}"/>
              </a:ext>
            </a:extLst>
          </p:cNvPr>
          <p:cNvSpPr txBox="1"/>
          <p:nvPr/>
        </p:nvSpPr>
        <p:spPr>
          <a:xfrm>
            <a:off x="9720316" y="5298529"/>
            <a:ext cx="1323376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legs</a:t>
            </a:r>
            <a:endParaRPr lang="ko-KR" altLang="en-US" sz="44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88FA7F-0378-493E-9618-3B55F6969575}"/>
              </a:ext>
            </a:extLst>
          </p:cNvPr>
          <p:cNvCxnSpPr>
            <a:stCxn id="9" idx="3"/>
          </p:cNvCxnSpPr>
          <p:nvPr/>
        </p:nvCxnSpPr>
        <p:spPr>
          <a:xfrm>
            <a:off x="2257425" y="1092200"/>
            <a:ext cx="476250" cy="98425"/>
          </a:xfrm>
          <a:prstGeom prst="straightConnector1">
            <a:avLst/>
          </a:prstGeom>
          <a:ln w="76200">
            <a:solidFill>
              <a:srgbClr val="6B41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43579E1-BF41-422F-B0BE-3E6A67CEB6CD}"/>
              </a:ext>
            </a:extLst>
          </p:cNvPr>
          <p:cNvCxnSpPr>
            <a:cxnSpLocks/>
          </p:cNvCxnSpPr>
          <p:nvPr/>
        </p:nvCxnSpPr>
        <p:spPr>
          <a:xfrm>
            <a:off x="2438400" y="2443162"/>
            <a:ext cx="895350" cy="7065"/>
          </a:xfrm>
          <a:prstGeom prst="straightConnector1">
            <a:avLst/>
          </a:prstGeom>
          <a:ln w="76200">
            <a:solidFill>
              <a:srgbClr val="6B41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48FBB5-F5D4-4BFC-A878-FD84C909C81D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671762" y="2697832"/>
            <a:ext cx="661988" cy="735136"/>
          </a:xfrm>
          <a:prstGeom prst="straightConnector1">
            <a:avLst/>
          </a:prstGeom>
          <a:ln w="76200">
            <a:solidFill>
              <a:srgbClr val="6B41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8CD936-2C1E-4F05-856F-C9BFAB751080}"/>
              </a:ext>
            </a:extLst>
          </p:cNvPr>
          <p:cNvCxnSpPr>
            <a:cxnSpLocks/>
          </p:cNvCxnSpPr>
          <p:nvPr/>
        </p:nvCxnSpPr>
        <p:spPr>
          <a:xfrm flipV="1">
            <a:off x="2257425" y="5118536"/>
            <a:ext cx="1076325" cy="307539"/>
          </a:xfrm>
          <a:prstGeom prst="straightConnector1">
            <a:avLst/>
          </a:prstGeom>
          <a:ln w="76200">
            <a:solidFill>
              <a:srgbClr val="6B41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9BE78C-3C6C-4B44-B3D8-6B8DFE52156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895725" y="1255946"/>
            <a:ext cx="1343024" cy="678096"/>
          </a:xfrm>
          <a:prstGeom prst="straightConnector1">
            <a:avLst/>
          </a:prstGeom>
          <a:ln w="76200">
            <a:solidFill>
              <a:srgbClr val="6B41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AA78301-90C4-4C98-AAF4-559564B7C9FB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315075" y="2443163"/>
            <a:ext cx="552448" cy="198546"/>
          </a:xfrm>
          <a:prstGeom prst="straightConnector1">
            <a:avLst/>
          </a:prstGeom>
          <a:ln w="76200">
            <a:solidFill>
              <a:srgbClr val="6B41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0076668-4A4C-4499-B1DB-FD5C5F383601}"/>
              </a:ext>
            </a:extLst>
          </p:cNvPr>
          <p:cNvSpPr txBox="1"/>
          <p:nvPr/>
        </p:nvSpPr>
        <p:spPr>
          <a:xfrm>
            <a:off x="-1760502" y="988441"/>
            <a:ext cx="1393716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C956C"/>
                </a:solidFill>
                <a:latin typeface="Arial Rounded MT Bold" panose="020F0704030504030204" pitchFamily="34" charset="0"/>
              </a:rPr>
              <a:t>ears</a:t>
            </a:r>
            <a:endParaRPr lang="ko-KR" altLang="en-US" sz="4400" dirty="0">
              <a:solidFill>
                <a:srgbClr val="4C956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E57204-8677-43CB-BD17-910313D7AD68}"/>
              </a:ext>
            </a:extLst>
          </p:cNvPr>
          <p:cNvSpPr txBox="1"/>
          <p:nvPr/>
        </p:nvSpPr>
        <p:spPr>
          <a:xfrm>
            <a:off x="-1884604" y="2058441"/>
            <a:ext cx="1508747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C956C"/>
                </a:solidFill>
                <a:latin typeface="Arial Rounded MT Bold" panose="020F0704030504030204" pitchFamily="34" charset="0"/>
              </a:rPr>
              <a:t>nose</a:t>
            </a:r>
            <a:endParaRPr lang="ko-KR" altLang="en-US" sz="4400" dirty="0">
              <a:solidFill>
                <a:srgbClr val="4C956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2CEAC2-8C92-495B-B2B5-1F3CC4622A1F}"/>
              </a:ext>
            </a:extLst>
          </p:cNvPr>
          <p:cNvSpPr txBox="1"/>
          <p:nvPr/>
        </p:nvSpPr>
        <p:spPr>
          <a:xfrm>
            <a:off x="4865299" y="-1677580"/>
            <a:ext cx="144501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C956C"/>
                </a:solidFill>
                <a:latin typeface="Arial Rounded MT Bold" panose="020F0704030504030204" pitchFamily="34" charset="0"/>
              </a:rPr>
              <a:t>eyes</a:t>
            </a:r>
            <a:endParaRPr lang="ko-KR" altLang="en-US" sz="4400" dirty="0">
              <a:solidFill>
                <a:srgbClr val="4C956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337BB7-C8A9-4CC0-B5CF-C4A9CAEA3C41}"/>
              </a:ext>
            </a:extLst>
          </p:cNvPr>
          <p:cNvSpPr txBox="1"/>
          <p:nvPr/>
        </p:nvSpPr>
        <p:spPr>
          <a:xfrm>
            <a:off x="6867523" y="-1368206"/>
            <a:ext cx="1024640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C956C"/>
                </a:solidFill>
                <a:latin typeface="Arial Rounded MT Bold" panose="020F0704030504030204" pitchFamily="34" charset="0"/>
              </a:rPr>
              <a:t>tail</a:t>
            </a:r>
            <a:endParaRPr lang="ko-KR" altLang="en-US" sz="4400" dirty="0">
              <a:solidFill>
                <a:srgbClr val="4C956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208EEA-0D95-4FC6-BC3F-E764DAC6B9F7}"/>
              </a:ext>
            </a:extLst>
          </p:cNvPr>
          <p:cNvSpPr txBox="1"/>
          <p:nvPr/>
        </p:nvSpPr>
        <p:spPr>
          <a:xfrm>
            <a:off x="-2061242" y="3436595"/>
            <a:ext cx="1907895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C956C"/>
                </a:solidFill>
                <a:latin typeface="Arial Rounded MT Bold" panose="020F0704030504030204" pitchFamily="34" charset="0"/>
              </a:rPr>
              <a:t>mouth</a:t>
            </a:r>
            <a:endParaRPr lang="ko-KR" altLang="en-US" sz="4400" dirty="0">
              <a:solidFill>
                <a:srgbClr val="4C956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9BA475-8BB7-4A48-8E7E-41D5842D9468}"/>
              </a:ext>
            </a:extLst>
          </p:cNvPr>
          <p:cNvSpPr txBox="1"/>
          <p:nvPr/>
        </p:nvSpPr>
        <p:spPr>
          <a:xfrm>
            <a:off x="-1590852" y="5028109"/>
            <a:ext cx="1323376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C956C"/>
                </a:solidFill>
                <a:latin typeface="Arial Rounded MT Bold" panose="020F0704030504030204" pitchFamily="34" charset="0"/>
              </a:rPr>
              <a:t>legs</a:t>
            </a:r>
            <a:endParaRPr lang="ko-KR" altLang="en-US" sz="4400" dirty="0">
              <a:solidFill>
                <a:srgbClr val="4C956C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50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48 -0.00232 L 0.32982 0.00069 " pathEditMode="relative" rAng="0" ptsTypes="AA">
                                      <p:cBhvr>
                                        <p:cTn id="9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72 -0.0456 L 0.2125 -0.0456 " pathEditMode="relative" rAng="0" ptsTypes="AA">
                                      <p:cBhvr>
                                        <p:cTn id="20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84 0.36204 L 0.06784 0.36204 " pathEditMode="relative" rAng="0" ptsTypes="AA">
                                      <p:cBhvr>
                                        <p:cTn id="31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7 -0.00972 L 0.22487 -0.01458 " pathEditMode="relative" rAng="0" ptsTypes="AA">
                                      <p:cBhvr>
                                        <p:cTn id="42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5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0.52223 L 0.04206 0.52848 " pathEditMode="relative" rAng="0" ptsTypes="AA">
                                      <p:cBhvr>
                                        <p:cTn id="53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92 -0.00208 L 0.19492 0.00208 " pathEditMode="relative" rAng="0" ptsTypes="AA">
                                      <p:cBhvr>
                                        <p:cTn id="64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/>
      <p:bldP spid="18" grpId="0"/>
      <p:bldP spid="19" grpId="0"/>
      <p:bldP spid="20" grpId="0"/>
      <p:bldP spid="39" grpId="0"/>
      <p:bldP spid="39" grpId="1"/>
      <p:bldP spid="40" grpId="0"/>
      <p:bldP spid="40" grpId="1"/>
      <p:bldP spid="41" grpId="0"/>
      <p:bldP spid="41" grpId="1"/>
      <p:bldP spid="43" grpId="0"/>
      <p:bldP spid="43" grpId="1"/>
      <p:bldP spid="45" grpId="0"/>
      <p:bldP spid="45" grpId="1"/>
      <p:bldP spid="47" grpId="0"/>
      <p:bldP spid="4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LTu2fE9QiCimBbxuJpQ6somk8A5Pc-fENQWULr3nK8ko8O-1ttgqcv0Y5kJZJCwxY-115Bg7tj-L6YLF686sQ6b8CeE5SuwAt73cZNMSwMY-Pr2gfeWzSrAzu9jBs9ZctrDe3RFD">
            <a:extLst>
              <a:ext uri="{FF2B5EF4-FFF2-40B4-BE49-F238E27FC236}">
                <a16:creationId xmlns:a16="http://schemas.microsoft.com/office/drawing/2014/main" id="{5C8B3C9D-442E-4181-BE65-E6D727EE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5" b="89844" l="8493" r="91781">
                        <a14:foregroundMark x1="9315" y1="17188" x2="10685" y2="17188"/>
                        <a14:foregroundMark x1="26849" y1="6055" x2="26849" y2="6836"/>
                        <a14:foregroundMark x1="90959" y1="77148" x2="89589" y2="73633"/>
                        <a14:foregroundMark x1="90685" y1="30859" x2="90685" y2="30859"/>
                        <a14:foregroundMark x1="91781" y1="42969" x2="89589" y2="45703"/>
                        <a14:foregroundMark x1="91233" y1="60938" x2="91233" y2="60938"/>
                        <a14:foregroundMark x1="71233" y1="63672" x2="71233" y2="63672"/>
                        <a14:foregroundMark x1="9315" y1="28711" x2="9315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 bwMode="auto">
          <a:xfrm>
            <a:off x="547048" y="760180"/>
            <a:ext cx="4415477" cy="56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4F1F2E-7D3D-49CF-ADF6-3BD031E9D4C7}"/>
              </a:ext>
            </a:extLst>
          </p:cNvPr>
          <p:cNvSpPr txBox="1">
            <a:spLocks/>
          </p:cNvSpPr>
          <p:nvPr/>
        </p:nvSpPr>
        <p:spPr>
          <a:xfrm>
            <a:off x="3901916" y="349910"/>
            <a:ext cx="8085802" cy="23564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Rounded MT Bold" panose="020F0704030504030204" pitchFamily="34" charset="0"/>
              </a:rPr>
              <a:t>How many </a:t>
            </a:r>
            <a:r>
              <a:rPr lang="en-US" dirty="0">
                <a:ln w="9525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legs</a:t>
            </a:r>
            <a:r>
              <a:rPr lang="en-US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Rounded MT Bold" panose="020F0704030504030204" pitchFamily="34" charset="0"/>
              </a:rPr>
              <a:t> does the goat have?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7A5407-5C38-4DD2-B032-999FA3583457}"/>
              </a:ext>
            </a:extLst>
          </p:cNvPr>
          <p:cNvSpPr txBox="1">
            <a:spLocks/>
          </p:cNvSpPr>
          <p:nvPr/>
        </p:nvSpPr>
        <p:spPr>
          <a:xfrm>
            <a:off x="5293266" y="3103395"/>
            <a:ext cx="6138014" cy="2890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  <a:t>The goat has </a:t>
            </a:r>
            <a:br>
              <a:rPr lang="en-US" sz="8000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</a:br>
            <a:r>
              <a:rPr lang="en-US" sz="8000" b="1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  <a:t>___</a:t>
            </a:r>
            <a:r>
              <a:rPr lang="en-US" sz="8000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  <a:t> </a:t>
            </a:r>
            <a:r>
              <a:rPr lang="en-US" sz="8000" b="1" dirty="0">
                <a:ln w="9525">
                  <a:noFill/>
                  <a:prstDash val="solid"/>
                </a:ln>
                <a:solidFill>
                  <a:srgbClr val="2C6E49"/>
                </a:solidFill>
                <a:latin typeface="Arial Nova" panose="020B0504020202020204" pitchFamily="34" charset="0"/>
              </a:rPr>
              <a:t>legs</a:t>
            </a:r>
            <a:r>
              <a:rPr lang="en-US" sz="8000" dirty="0">
                <a:ln w="9525">
                  <a:noFill/>
                  <a:prstDash val="solid"/>
                </a:ln>
                <a:solidFill>
                  <a:srgbClr val="FEFEE3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1827B-EF4C-4829-969A-4684B082A9AE}"/>
              </a:ext>
            </a:extLst>
          </p:cNvPr>
          <p:cNvSpPr txBox="1">
            <a:spLocks/>
          </p:cNvSpPr>
          <p:nvPr/>
        </p:nvSpPr>
        <p:spPr>
          <a:xfrm>
            <a:off x="6261933" y="4416356"/>
            <a:ext cx="1682884" cy="1243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ln w="9525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94915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3.googleusercontent.com/LTu2fE9QiCimBbxuJpQ6somk8A5Pc-fENQWULr3nK8ko8O-1ttgqcv0Y5kJZJCwxY-115Bg7tj-L6YLF686sQ6b8CeE5SuwAt73cZNMSwMY-Pr2gfeWzSrAzu9jBs9ZctrDe3RFD">
            <a:extLst>
              <a:ext uri="{FF2B5EF4-FFF2-40B4-BE49-F238E27FC236}">
                <a16:creationId xmlns:a16="http://schemas.microsoft.com/office/drawing/2014/main" id="{5C8B3C9D-442E-4181-BE65-E6D727EE1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55" b="89844" l="8493" r="91781">
                        <a14:foregroundMark x1="9315" y1="17188" x2="10685" y2="17188"/>
                        <a14:foregroundMark x1="26849" y1="6055" x2="26849" y2="6836"/>
                        <a14:foregroundMark x1="90959" y1="77148" x2="89589" y2="73633"/>
                        <a14:foregroundMark x1="90685" y1="30859" x2="90685" y2="30859"/>
                        <a14:foregroundMark x1="91781" y1="42969" x2="89589" y2="45703"/>
                        <a14:foregroundMark x1="91233" y1="60938" x2="91233" y2="60938"/>
                        <a14:foregroundMark x1="71233" y1="63672" x2="71233" y2="63672"/>
                        <a14:foregroundMark x1="9315" y1="28711" x2="9315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 bwMode="auto">
          <a:xfrm>
            <a:off x="547048" y="760180"/>
            <a:ext cx="4415477" cy="563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7A5407-5C38-4DD2-B032-999FA3583457}"/>
              </a:ext>
            </a:extLst>
          </p:cNvPr>
          <p:cNvSpPr txBox="1">
            <a:spLocks/>
          </p:cNvSpPr>
          <p:nvPr/>
        </p:nvSpPr>
        <p:spPr>
          <a:xfrm>
            <a:off x="4931614" y="3103395"/>
            <a:ext cx="6861318" cy="2890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  <a:t>The goat has a  </a:t>
            </a:r>
            <a:br>
              <a:rPr lang="en-US" sz="8000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</a:br>
            <a:r>
              <a:rPr lang="en-US" sz="8000" b="1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  <a:t>__________</a:t>
            </a:r>
            <a:r>
              <a:rPr lang="en-US" sz="8000" dirty="0">
                <a:ln w="9525">
                  <a:noFill/>
                  <a:prstDash val="solid"/>
                </a:ln>
                <a:solidFill>
                  <a:srgbClr val="FFC9B9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1827B-EF4C-4829-969A-4684B082A9AE}"/>
              </a:ext>
            </a:extLst>
          </p:cNvPr>
          <p:cNvSpPr txBox="1">
            <a:spLocks/>
          </p:cNvSpPr>
          <p:nvPr/>
        </p:nvSpPr>
        <p:spPr>
          <a:xfrm>
            <a:off x="5634206" y="4392768"/>
            <a:ext cx="5172780" cy="1243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ln w="9525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mouth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EDEA26-BAAA-4DB4-887E-A942AE696312}"/>
              </a:ext>
            </a:extLst>
          </p:cNvPr>
          <p:cNvSpPr/>
          <p:nvPr/>
        </p:nvSpPr>
        <p:spPr>
          <a:xfrm>
            <a:off x="739302" y="1984442"/>
            <a:ext cx="914400" cy="914400"/>
          </a:xfrm>
          <a:prstGeom prst="ellipse">
            <a:avLst/>
          </a:prstGeom>
          <a:solidFill>
            <a:srgbClr val="FFC9B9">
              <a:alpha val="52000"/>
            </a:srgbClr>
          </a:solidFill>
          <a:ln w="57150">
            <a:solidFill>
              <a:srgbClr val="FFC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70A34A-3104-49FA-89AD-8447322B522E}"/>
              </a:ext>
            </a:extLst>
          </p:cNvPr>
          <p:cNvSpPr txBox="1">
            <a:spLocks/>
          </p:cNvSpPr>
          <p:nvPr/>
        </p:nvSpPr>
        <p:spPr>
          <a:xfrm>
            <a:off x="4931614" y="330291"/>
            <a:ext cx="6861318" cy="2890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Nova" panose="020B0504020202020204" pitchFamily="34" charset="0"/>
              </a:rPr>
              <a:t>The goat has a  </a:t>
            </a:r>
            <a:br>
              <a:rPr lang="en-US" sz="8000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Nova" panose="020B0504020202020204" pitchFamily="34" charset="0"/>
              </a:rPr>
            </a:br>
            <a:r>
              <a:rPr lang="en-US" sz="8000" b="1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Nova" panose="020B0504020202020204" pitchFamily="34" charset="0"/>
              </a:rPr>
              <a:t>__________</a:t>
            </a:r>
            <a:r>
              <a:rPr lang="en-US" sz="8000" dirty="0">
                <a:ln w="9525">
                  <a:noFill/>
                  <a:prstDash val="solid"/>
                </a:ln>
                <a:solidFill>
                  <a:srgbClr val="6B4117"/>
                </a:solidFill>
                <a:latin typeface="Arial Nova" panose="020B0504020202020204" pitchFamily="3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59211A-2843-4F10-8765-1DEEA3E0F734}"/>
              </a:ext>
            </a:extLst>
          </p:cNvPr>
          <p:cNvSpPr/>
          <p:nvPr/>
        </p:nvSpPr>
        <p:spPr>
          <a:xfrm>
            <a:off x="3712873" y="2009275"/>
            <a:ext cx="1094120" cy="1094120"/>
          </a:xfrm>
          <a:prstGeom prst="ellipse">
            <a:avLst/>
          </a:prstGeom>
          <a:solidFill>
            <a:srgbClr val="6B4117">
              <a:alpha val="52000"/>
            </a:srgbClr>
          </a:solidFill>
          <a:ln w="57150">
            <a:solidFill>
              <a:srgbClr val="6B4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36DD5B-5633-42FC-BBE5-AB0F975CF849}"/>
              </a:ext>
            </a:extLst>
          </p:cNvPr>
          <p:cNvSpPr txBox="1">
            <a:spLocks/>
          </p:cNvSpPr>
          <p:nvPr/>
        </p:nvSpPr>
        <p:spPr>
          <a:xfrm>
            <a:off x="4931614" y="1644457"/>
            <a:ext cx="5172780" cy="1243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ln w="9525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2632236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8DB450-9956-4E69-BB3D-2F691DF31479}"/>
              </a:ext>
            </a:extLst>
          </p:cNvPr>
          <p:cNvSpPr txBox="1"/>
          <p:nvPr/>
        </p:nvSpPr>
        <p:spPr>
          <a:xfrm>
            <a:off x="3306880" y="1166392"/>
            <a:ext cx="1503938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FEFEE3"/>
                </a:solidFill>
                <a:latin typeface="Bebas Neue" panose="00000500000000000000" pitchFamily="2" charset="0"/>
              </a:rPr>
              <a:t>ix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F94A7-90B9-43E6-BDF1-304FD703C75E}"/>
              </a:ext>
            </a:extLst>
          </p:cNvPr>
          <p:cNvSpPr txBox="1"/>
          <p:nvPr/>
        </p:nvSpPr>
        <p:spPr>
          <a:xfrm>
            <a:off x="4981327" y="3836965"/>
            <a:ext cx="987770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FEFEE3"/>
                </a:solidFill>
                <a:latin typeface="Bebas Neue" panose="00000500000000000000" pitchFamily="2" charset="0"/>
              </a:rPr>
              <a:t>p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CEDB9-060E-4F65-B064-C931D0D3647D}"/>
              </a:ext>
            </a:extLst>
          </p:cNvPr>
          <p:cNvSpPr/>
          <p:nvPr/>
        </p:nvSpPr>
        <p:spPr>
          <a:xfrm>
            <a:off x="-85725" y="3191767"/>
            <a:ext cx="5130827" cy="3360715"/>
          </a:xfrm>
          <a:prstGeom prst="rect">
            <a:avLst/>
          </a:pr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C2F0DE-92CB-41D7-958D-F19DDB870FA4}"/>
              </a:ext>
            </a:extLst>
          </p:cNvPr>
          <p:cNvSpPr/>
          <p:nvPr/>
        </p:nvSpPr>
        <p:spPr>
          <a:xfrm>
            <a:off x="0" y="476250"/>
            <a:ext cx="3370655" cy="3360715"/>
          </a:xfrm>
          <a:prstGeom prst="rect">
            <a:avLst/>
          </a:pr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F1FC64-73CF-4557-82E1-C8A79DF3034D}"/>
              </a:ext>
            </a:extLst>
          </p:cNvPr>
          <p:cNvSpPr txBox="1"/>
          <p:nvPr/>
        </p:nvSpPr>
        <p:spPr>
          <a:xfrm>
            <a:off x="1085668" y="-249381"/>
            <a:ext cx="2571538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M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FF2C7-9EEE-48F0-B032-8D7A9C744A5F}"/>
              </a:ext>
            </a:extLst>
          </p:cNvPr>
          <p:cNvSpPr txBox="1"/>
          <p:nvPr/>
        </p:nvSpPr>
        <p:spPr>
          <a:xfrm>
            <a:off x="3306880" y="2266222"/>
            <a:ext cx="1980030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u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34F1E-F289-46D6-9402-017E77B4334C}"/>
              </a:ext>
            </a:extLst>
          </p:cNvPr>
          <p:cNvSpPr txBox="1"/>
          <p:nvPr/>
        </p:nvSpPr>
        <p:spPr>
          <a:xfrm>
            <a:off x="3434429" y="2939191"/>
            <a:ext cx="745717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800" b="1" dirty="0">
                <a:solidFill>
                  <a:srgbClr val="4C956C"/>
                </a:solidFill>
                <a:latin typeface="Bebas Neue" panose="00000500000000000000" pitchFamily="2" charset="0"/>
              </a:rPr>
              <a:t>it</a:t>
            </a:r>
            <a:endParaRPr lang="ko-KR" altLang="en-US" sz="7800" b="1" dirty="0">
              <a:solidFill>
                <a:srgbClr val="4C956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77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9F059F-3DB6-4877-80A4-0ABCAA29A968}"/>
              </a:ext>
            </a:extLst>
          </p:cNvPr>
          <p:cNvSpPr txBox="1"/>
          <p:nvPr/>
        </p:nvSpPr>
        <p:spPr>
          <a:xfrm>
            <a:off x="5686153" y="2607658"/>
            <a:ext cx="51921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What animals live in </a:t>
            </a:r>
          </a:p>
          <a:p>
            <a:pPr algn="ctr"/>
            <a:r>
              <a:rPr lang="en-US" altLang="ko-KR" sz="8800" dirty="0">
                <a:solidFill>
                  <a:schemeClr val="bg1">
                    <a:lumMod val="85000"/>
                  </a:schemeClr>
                </a:solidFill>
                <a:latin typeface="Bebas Neue" panose="00000500000000000000" pitchFamily="2" charset="0"/>
              </a:rPr>
              <a:t>Water</a:t>
            </a:r>
            <a:r>
              <a:rPr lang="en-US" altLang="ko-KR" sz="6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7CBD68D-5A9E-4222-9B57-5C2C31B80A4F}"/>
              </a:ext>
            </a:extLst>
          </p:cNvPr>
          <p:cNvSpPr/>
          <p:nvPr/>
        </p:nvSpPr>
        <p:spPr>
          <a:xfrm>
            <a:off x="5130800" y="-675770"/>
            <a:ext cx="7797800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5370041" y="889000"/>
            <a:ext cx="582441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Water</a:t>
            </a:r>
            <a:endParaRPr lang="ko-KR" altLang="en-US" sz="138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Download Crab Png HQ PNG Image | FreePNGImg">
            <a:extLst>
              <a:ext uri="{FF2B5EF4-FFF2-40B4-BE49-F238E27FC236}">
                <a16:creationId xmlns:a16="http://schemas.microsoft.com/office/drawing/2014/main" id="{7A24DF62-2C49-464B-AEC1-E312979F7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2482">
            <a:off x="8614775" y="4117850"/>
            <a:ext cx="3693858" cy="2370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a turtle Clip art - Turtle PNG image and Clipart | Turtle, Sea turtle,  Clip art">
            <a:extLst>
              <a:ext uri="{FF2B5EF4-FFF2-40B4-BE49-F238E27FC236}">
                <a16:creationId xmlns:a16="http://schemas.microsoft.com/office/drawing/2014/main" id="{41AFEB4E-726E-4A20-AAF9-729D26017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975100"/>
            <a:ext cx="4561313" cy="2530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le PNG">
            <a:extLst>
              <a:ext uri="{FF2B5EF4-FFF2-40B4-BE49-F238E27FC236}">
                <a16:creationId xmlns:a16="http://schemas.microsoft.com/office/drawing/2014/main" id="{4FE1C7F3-4085-4DA7-A49E-8AFF01548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959" y="-305445"/>
            <a:ext cx="15198796" cy="582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64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 I R D S O N E A R T H on Instagram: “Mallard duckling By:@whitesands_73  @birdsonearth” | Cute ducklings, Cute little animals, Baby animals pictures">
            <a:extLst>
              <a:ext uri="{FF2B5EF4-FFF2-40B4-BE49-F238E27FC236}">
                <a16:creationId xmlns:a16="http://schemas.microsoft.com/office/drawing/2014/main" id="{A879E1AC-1FA6-4291-A03B-408BAE9BF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75" y="435254"/>
            <a:ext cx="3230150" cy="3230150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zombie pig brain experiment muddles our definition of death | WIRED UK">
            <a:extLst>
              <a:ext uri="{FF2B5EF4-FFF2-40B4-BE49-F238E27FC236}">
                <a16:creationId xmlns:a16="http://schemas.microsoft.com/office/drawing/2014/main" id="{06A78099-E13E-4030-AD62-EC4D534F2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344" r="23200" b="-1"/>
          <a:stretch/>
        </p:blipFill>
        <p:spPr bwMode="auto">
          <a:xfrm>
            <a:off x="7325461" y="435254"/>
            <a:ext cx="3230150" cy="3230150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animal mashup">
            <a:extLst>
              <a:ext uri="{FF2B5EF4-FFF2-40B4-BE49-F238E27FC236}">
                <a16:creationId xmlns:a16="http://schemas.microsoft.com/office/drawing/2014/main" id="{9AC531D5-336F-413F-95A2-6E8FAEB6D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15275"/>
          <a:stretch/>
        </p:blipFill>
        <p:spPr bwMode="auto">
          <a:xfrm>
            <a:off x="4950782" y="3429000"/>
            <a:ext cx="3230150" cy="3230150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D4887EF-5834-4EE8-8D49-3BA31552FF2E}"/>
              </a:ext>
            </a:extLst>
          </p:cNvPr>
          <p:cNvSpPr txBox="1">
            <a:spLocks/>
          </p:cNvSpPr>
          <p:nvPr/>
        </p:nvSpPr>
        <p:spPr>
          <a:xfrm>
            <a:off x="4963351" y="1332546"/>
            <a:ext cx="1879683" cy="1435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ln w="9525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+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EC71F3-D27D-405F-95A5-596631E242E3}"/>
              </a:ext>
            </a:extLst>
          </p:cNvPr>
          <p:cNvSpPr txBox="1">
            <a:spLocks/>
          </p:cNvSpPr>
          <p:nvPr/>
        </p:nvSpPr>
        <p:spPr>
          <a:xfrm>
            <a:off x="3262777" y="4326292"/>
            <a:ext cx="1879683" cy="1435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ln w="9525">
                  <a:noFill/>
                  <a:prstDash val="solid"/>
                </a:ln>
                <a:solidFill>
                  <a:srgbClr val="2C6E49"/>
                </a:solidFill>
                <a:latin typeface="Arial Rounded MT Bold" panose="020F070403050403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112641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Image result for animal mashup">
            <a:extLst>
              <a:ext uri="{FF2B5EF4-FFF2-40B4-BE49-F238E27FC236}">
                <a16:creationId xmlns:a16="http://schemas.microsoft.com/office/drawing/2014/main" id="{A27CC734-6430-4EF4-929A-F45D39F98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07" y="2892996"/>
            <a:ext cx="5424731" cy="37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746F27-1211-44C4-8D88-7F9EF28ED48A}"/>
              </a:ext>
            </a:extLst>
          </p:cNvPr>
          <p:cNvSpPr/>
          <p:nvPr/>
        </p:nvSpPr>
        <p:spPr>
          <a:xfrm>
            <a:off x="1031780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51EDE85-44F6-42F5-B32D-FEB4BE68239D}"/>
              </a:ext>
            </a:extLst>
          </p:cNvPr>
          <p:cNvSpPr/>
          <p:nvPr/>
        </p:nvSpPr>
        <p:spPr>
          <a:xfrm>
            <a:off x="8423967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C7BA21-3B1A-43A7-867A-C074C6C1CDB7}"/>
              </a:ext>
            </a:extLst>
          </p:cNvPr>
          <p:cNvSpPr/>
          <p:nvPr/>
        </p:nvSpPr>
        <p:spPr>
          <a:xfrm>
            <a:off x="1485557" y="1567433"/>
            <a:ext cx="9220886" cy="1033038"/>
          </a:xfrm>
          <a:prstGeom prst="roundRect">
            <a:avLst>
              <a:gd name="adj" fmla="val 33617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78A58-ED35-41E0-BEC4-D67E7DE1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25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2C6E49"/>
                </a:solidFill>
                <a:latin typeface="Arial Rounded MT Bold" panose="020F0704030504030204" pitchFamily="34" charset="0"/>
              </a:rPr>
              <a:t>What parts are different?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B1335-9425-4794-8FDA-F7E9A16EB826}"/>
              </a:ext>
            </a:extLst>
          </p:cNvPr>
          <p:cNvSpPr txBox="1"/>
          <p:nvPr/>
        </p:nvSpPr>
        <p:spPr>
          <a:xfrm>
            <a:off x="3972258" y="1637265"/>
            <a:ext cx="114311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BF5BE3-0E17-406F-8341-7207287169E2}"/>
              </a:ext>
            </a:extLst>
          </p:cNvPr>
          <p:cNvSpPr txBox="1"/>
          <p:nvPr/>
        </p:nvSpPr>
        <p:spPr>
          <a:xfrm>
            <a:off x="4894443" y="1637265"/>
            <a:ext cx="126088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EA5CEE-E2E3-4760-AD61-6A5D48493DA4}"/>
              </a:ext>
            </a:extLst>
          </p:cNvPr>
          <p:cNvSpPr txBox="1"/>
          <p:nvPr/>
        </p:nvSpPr>
        <p:spPr>
          <a:xfrm>
            <a:off x="5922220" y="1637265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Nose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80EF0-B031-40F5-9678-8C728FCC8988}"/>
              </a:ext>
            </a:extLst>
          </p:cNvPr>
          <p:cNvSpPr txBox="1"/>
          <p:nvPr/>
        </p:nvSpPr>
        <p:spPr>
          <a:xfrm>
            <a:off x="1710788" y="1637265"/>
            <a:ext cx="102757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Tail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09CC25-4FB2-4C8B-A8F3-0A328C895DAB}"/>
              </a:ext>
            </a:extLst>
          </p:cNvPr>
          <p:cNvSpPr txBox="1"/>
          <p:nvPr/>
        </p:nvSpPr>
        <p:spPr>
          <a:xfrm>
            <a:off x="6962175" y="1637265"/>
            <a:ext cx="130346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1EA032-96D7-4741-BB85-5D19D513B021}"/>
              </a:ext>
            </a:extLst>
          </p:cNvPr>
          <p:cNvSpPr txBox="1"/>
          <p:nvPr/>
        </p:nvSpPr>
        <p:spPr>
          <a:xfrm>
            <a:off x="2536711" y="1637265"/>
            <a:ext cx="157598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Mouth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00833-57EB-4578-8817-DD0C879DF1F8}"/>
              </a:ext>
            </a:extLst>
          </p:cNvPr>
          <p:cNvSpPr txBox="1"/>
          <p:nvPr/>
        </p:nvSpPr>
        <p:spPr>
          <a:xfrm>
            <a:off x="8096566" y="1637265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Body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88147-2975-49F0-B6F1-B55C99C0060E}"/>
              </a:ext>
            </a:extLst>
          </p:cNvPr>
          <p:cNvSpPr txBox="1"/>
          <p:nvPr/>
        </p:nvSpPr>
        <p:spPr>
          <a:xfrm>
            <a:off x="9347338" y="1637265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Head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A0DC779-EEB5-412A-840C-CE0C5F3C6F76}"/>
              </a:ext>
            </a:extLst>
          </p:cNvPr>
          <p:cNvSpPr txBox="1">
            <a:spLocks/>
          </p:cNvSpPr>
          <p:nvPr/>
        </p:nvSpPr>
        <p:spPr>
          <a:xfrm>
            <a:off x="1031780" y="2802051"/>
            <a:ext cx="2521784" cy="66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Duck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477D226-BDEA-49B0-95C4-0692416DEA9D}"/>
              </a:ext>
            </a:extLst>
          </p:cNvPr>
          <p:cNvSpPr txBox="1">
            <a:spLocks/>
          </p:cNvSpPr>
          <p:nvPr/>
        </p:nvSpPr>
        <p:spPr>
          <a:xfrm>
            <a:off x="8423967" y="2710399"/>
            <a:ext cx="2521784" cy="82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Pig</a:t>
            </a:r>
          </a:p>
        </p:txBody>
      </p:sp>
    </p:spTree>
    <p:extLst>
      <p:ext uri="{BB962C8B-B14F-4D97-AF65-F5344CB8AC3E}">
        <p14:creationId xmlns:p14="http://schemas.microsoft.com/office/powerpoint/2010/main" val="334131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2176 L -0.62396 0.5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52291 0.4458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46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43542 0.339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71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00651 0.256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33868 0.445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41914 0.3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51914 0.25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25651 0.5384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746F27-1211-44C4-8D88-7F9EF28ED48A}"/>
              </a:ext>
            </a:extLst>
          </p:cNvPr>
          <p:cNvSpPr/>
          <p:nvPr/>
        </p:nvSpPr>
        <p:spPr>
          <a:xfrm>
            <a:off x="1031780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51EDE85-44F6-42F5-B32D-FEB4BE68239D}"/>
              </a:ext>
            </a:extLst>
          </p:cNvPr>
          <p:cNvSpPr/>
          <p:nvPr/>
        </p:nvSpPr>
        <p:spPr>
          <a:xfrm>
            <a:off x="8423967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C7BA21-3B1A-43A7-867A-C074C6C1CDB7}"/>
              </a:ext>
            </a:extLst>
          </p:cNvPr>
          <p:cNvSpPr/>
          <p:nvPr/>
        </p:nvSpPr>
        <p:spPr>
          <a:xfrm>
            <a:off x="1485557" y="326757"/>
            <a:ext cx="9220886" cy="1033038"/>
          </a:xfrm>
          <a:prstGeom prst="roundRect">
            <a:avLst>
              <a:gd name="adj" fmla="val 33617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6" name="Picture 25" descr="Image result for best animal mashup">
            <a:extLst>
              <a:ext uri="{FF2B5EF4-FFF2-40B4-BE49-F238E27FC236}">
                <a16:creationId xmlns:a16="http://schemas.microsoft.com/office/drawing/2014/main" id="{1664C62C-3A8D-4244-A8F2-4FD0FD9FF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00" b="81647" l="21368" r="84274">
                        <a14:foregroundMark x1="37265" y1="14000" x2="42906" y2="14706"/>
                        <a14:foregroundMark x1="35897" y1="75647" x2="45470" y2="78471"/>
                        <a14:foregroundMark x1="48034" y1="81647" x2="43761" y2="79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8" t="10689" r="22070" b="15556"/>
          <a:stretch/>
        </p:blipFill>
        <p:spPr bwMode="auto">
          <a:xfrm>
            <a:off x="4200525" y="1057276"/>
            <a:ext cx="3286125" cy="5935777"/>
          </a:xfrm>
          <a:custGeom>
            <a:avLst/>
            <a:gdLst>
              <a:gd name="connsiteX0" fmla="*/ 866775 w 3286125"/>
              <a:gd name="connsiteY0" fmla="*/ 0 h 5935777"/>
              <a:gd name="connsiteX1" fmla="*/ 1143000 w 3286125"/>
              <a:gd name="connsiteY1" fmla="*/ 85725 h 5935777"/>
              <a:gd name="connsiteX2" fmla="*/ 1428750 w 3286125"/>
              <a:gd name="connsiteY2" fmla="*/ 9525 h 5935777"/>
              <a:gd name="connsiteX3" fmla="*/ 1638300 w 3286125"/>
              <a:gd name="connsiteY3" fmla="*/ 152400 h 5935777"/>
              <a:gd name="connsiteX4" fmla="*/ 1952625 w 3286125"/>
              <a:gd name="connsiteY4" fmla="*/ 485775 h 5935777"/>
              <a:gd name="connsiteX5" fmla="*/ 2667000 w 3286125"/>
              <a:gd name="connsiteY5" fmla="*/ 533400 h 5935777"/>
              <a:gd name="connsiteX6" fmla="*/ 3286125 w 3286125"/>
              <a:gd name="connsiteY6" fmla="*/ 1162050 h 5935777"/>
              <a:gd name="connsiteX7" fmla="*/ 3228975 w 3286125"/>
              <a:gd name="connsiteY7" fmla="*/ 2276475 h 5935777"/>
              <a:gd name="connsiteX8" fmla="*/ 2981325 w 3286125"/>
              <a:gd name="connsiteY8" fmla="*/ 4600575 h 5935777"/>
              <a:gd name="connsiteX9" fmla="*/ 2809875 w 3286125"/>
              <a:gd name="connsiteY9" fmla="*/ 5762625 h 5935777"/>
              <a:gd name="connsiteX10" fmla="*/ 2223393 w 3286125"/>
              <a:gd name="connsiteY10" fmla="*/ 5935777 h 5935777"/>
              <a:gd name="connsiteX11" fmla="*/ 542724 w 3286125"/>
              <a:gd name="connsiteY11" fmla="*/ 5935777 h 5935777"/>
              <a:gd name="connsiteX12" fmla="*/ 228600 w 3286125"/>
              <a:gd name="connsiteY12" fmla="*/ 5905500 h 5935777"/>
              <a:gd name="connsiteX13" fmla="*/ 0 w 3286125"/>
              <a:gd name="connsiteY13" fmla="*/ 5057775 h 5935777"/>
              <a:gd name="connsiteX14" fmla="*/ 742950 w 3286125"/>
              <a:gd name="connsiteY14" fmla="*/ 2133600 h 5935777"/>
              <a:gd name="connsiteX15" fmla="*/ 1190625 w 3286125"/>
              <a:gd name="connsiteY15" fmla="*/ 1076325 h 5935777"/>
              <a:gd name="connsiteX16" fmla="*/ 638175 w 3286125"/>
              <a:gd name="connsiteY16" fmla="*/ 542925 h 5935777"/>
              <a:gd name="connsiteX17" fmla="*/ 600075 w 3286125"/>
              <a:gd name="connsiteY17" fmla="*/ 247650 h 5935777"/>
              <a:gd name="connsiteX18" fmla="*/ 647700 w 3286125"/>
              <a:gd name="connsiteY18" fmla="*/ 95250 h 593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86125" h="5935777">
                <a:moveTo>
                  <a:pt x="866775" y="0"/>
                </a:moveTo>
                <a:lnTo>
                  <a:pt x="1143000" y="85725"/>
                </a:lnTo>
                <a:lnTo>
                  <a:pt x="1428750" y="9525"/>
                </a:lnTo>
                <a:lnTo>
                  <a:pt x="1638300" y="152400"/>
                </a:lnTo>
                <a:lnTo>
                  <a:pt x="1952625" y="485775"/>
                </a:lnTo>
                <a:lnTo>
                  <a:pt x="2667000" y="533400"/>
                </a:lnTo>
                <a:lnTo>
                  <a:pt x="3286125" y="1162050"/>
                </a:lnTo>
                <a:lnTo>
                  <a:pt x="3228975" y="2276475"/>
                </a:lnTo>
                <a:lnTo>
                  <a:pt x="2981325" y="4600575"/>
                </a:lnTo>
                <a:lnTo>
                  <a:pt x="2809875" y="5762625"/>
                </a:lnTo>
                <a:lnTo>
                  <a:pt x="2223393" y="5935777"/>
                </a:lnTo>
                <a:lnTo>
                  <a:pt x="542724" y="5935777"/>
                </a:lnTo>
                <a:lnTo>
                  <a:pt x="228600" y="5905500"/>
                </a:lnTo>
                <a:lnTo>
                  <a:pt x="0" y="5057775"/>
                </a:lnTo>
                <a:lnTo>
                  <a:pt x="742950" y="2133600"/>
                </a:lnTo>
                <a:lnTo>
                  <a:pt x="1190625" y="1076325"/>
                </a:lnTo>
                <a:lnTo>
                  <a:pt x="638175" y="542925"/>
                </a:lnTo>
                <a:lnTo>
                  <a:pt x="600075" y="247650"/>
                </a:lnTo>
                <a:lnTo>
                  <a:pt x="647700" y="952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5B1335-9425-4794-8FDA-F7E9A16EB826}"/>
              </a:ext>
            </a:extLst>
          </p:cNvPr>
          <p:cNvSpPr txBox="1"/>
          <p:nvPr/>
        </p:nvSpPr>
        <p:spPr>
          <a:xfrm>
            <a:off x="3972258" y="396589"/>
            <a:ext cx="114311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BF5BE3-0E17-406F-8341-7207287169E2}"/>
              </a:ext>
            </a:extLst>
          </p:cNvPr>
          <p:cNvSpPr txBox="1"/>
          <p:nvPr/>
        </p:nvSpPr>
        <p:spPr>
          <a:xfrm>
            <a:off x="4894443" y="396589"/>
            <a:ext cx="126088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EA5CEE-E2E3-4760-AD61-6A5D48493DA4}"/>
              </a:ext>
            </a:extLst>
          </p:cNvPr>
          <p:cNvSpPr txBox="1"/>
          <p:nvPr/>
        </p:nvSpPr>
        <p:spPr>
          <a:xfrm>
            <a:off x="5922220" y="396589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Nose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80EF0-B031-40F5-9678-8C728FCC8988}"/>
              </a:ext>
            </a:extLst>
          </p:cNvPr>
          <p:cNvSpPr txBox="1"/>
          <p:nvPr/>
        </p:nvSpPr>
        <p:spPr>
          <a:xfrm>
            <a:off x="1710788" y="396589"/>
            <a:ext cx="102757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Tail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09CC25-4FB2-4C8B-A8F3-0A328C895DAB}"/>
              </a:ext>
            </a:extLst>
          </p:cNvPr>
          <p:cNvSpPr txBox="1"/>
          <p:nvPr/>
        </p:nvSpPr>
        <p:spPr>
          <a:xfrm>
            <a:off x="6962175" y="396589"/>
            <a:ext cx="130346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1EA032-96D7-4741-BB85-5D19D513B021}"/>
              </a:ext>
            </a:extLst>
          </p:cNvPr>
          <p:cNvSpPr txBox="1"/>
          <p:nvPr/>
        </p:nvSpPr>
        <p:spPr>
          <a:xfrm>
            <a:off x="2536711" y="396589"/>
            <a:ext cx="157598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Mouth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00833-57EB-4578-8817-DD0C879DF1F8}"/>
              </a:ext>
            </a:extLst>
          </p:cNvPr>
          <p:cNvSpPr txBox="1"/>
          <p:nvPr/>
        </p:nvSpPr>
        <p:spPr>
          <a:xfrm>
            <a:off x="8096566" y="396589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Body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88147-2975-49F0-B6F1-B55C99C0060E}"/>
              </a:ext>
            </a:extLst>
          </p:cNvPr>
          <p:cNvSpPr txBox="1"/>
          <p:nvPr/>
        </p:nvSpPr>
        <p:spPr>
          <a:xfrm>
            <a:off x="9347338" y="396589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Head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01D9CEB-232C-466F-B477-D74BBE235EA0}"/>
              </a:ext>
            </a:extLst>
          </p:cNvPr>
          <p:cNvSpPr txBox="1">
            <a:spLocks/>
          </p:cNvSpPr>
          <p:nvPr/>
        </p:nvSpPr>
        <p:spPr>
          <a:xfrm>
            <a:off x="1031780" y="2802051"/>
            <a:ext cx="2521784" cy="66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Rabbit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E20C616-2359-4302-A290-97FC5BF111ED}"/>
              </a:ext>
            </a:extLst>
          </p:cNvPr>
          <p:cNvSpPr txBox="1">
            <a:spLocks/>
          </p:cNvSpPr>
          <p:nvPr/>
        </p:nvSpPr>
        <p:spPr>
          <a:xfrm>
            <a:off x="8423967" y="2710399"/>
            <a:ext cx="2521784" cy="82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Eagle</a:t>
            </a:r>
          </a:p>
        </p:txBody>
      </p:sp>
    </p:spTree>
    <p:extLst>
      <p:ext uri="{BB962C8B-B14F-4D97-AF65-F5344CB8AC3E}">
        <p14:creationId xmlns:p14="http://schemas.microsoft.com/office/powerpoint/2010/main" val="2172532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2176 L -0.6306 0.6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06" y="3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38778E-17 L -0.52578 0.55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9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38778E-17 L -0.43659 0.485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36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38778E-17 L 0.00547 0.4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38778E-17 L 0.34154 0.4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38778E-17 L -0.18555 0.6798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3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38778E-17 L 0.52461 0.4224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38778E-17 L 0.25664 0.5557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746F27-1211-44C4-8D88-7F9EF28ED48A}"/>
              </a:ext>
            </a:extLst>
          </p:cNvPr>
          <p:cNvSpPr/>
          <p:nvPr/>
        </p:nvSpPr>
        <p:spPr>
          <a:xfrm>
            <a:off x="1031780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01D9CEB-232C-466F-B477-D74BBE235EA0}"/>
              </a:ext>
            </a:extLst>
          </p:cNvPr>
          <p:cNvSpPr txBox="1">
            <a:spLocks/>
          </p:cNvSpPr>
          <p:nvPr/>
        </p:nvSpPr>
        <p:spPr>
          <a:xfrm>
            <a:off x="1031780" y="2802051"/>
            <a:ext cx="2521784" cy="66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Whale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51EDE85-44F6-42F5-B32D-FEB4BE68239D}"/>
              </a:ext>
            </a:extLst>
          </p:cNvPr>
          <p:cNvSpPr/>
          <p:nvPr/>
        </p:nvSpPr>
        <p:spPr>
          <a:xfrm>
            <a:off x="8423967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E20C616-2359-4302-A290-97FC5BF111ED}"/>
              </a:ext>
            </a:extLst>
          </p:cNvPr>
          <p:cNvSpPr txBox="1">
            <a:spLocks/>
          </p:cNvSpPr>
          <p:nvPr/>
        </p:nvSpPr>
        <p:spPr>
          <a:xfrm>
            <a:off x="8423967" y="2710399"/>
            <a:ext cx="2521784" cy="82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Penguin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C7BA21-3B1A-43A7-867A-C074C6C1CDB7}"/>
              </a:ext>
            </a:extLst>
          </p:cNvPr>
          <p:cNvSpPr/>
          <p:nvPr/>
        </p:nvSpPr>
        <p:spPr>
          <a:xfrm>
            <a:off x="1485557" y="326756"/>
            <a:ext cx="9220886" cy="1033038"/>
          </a:xfrm>
          <a:prstGeom prst="roundRect">
            <a:avLst>
              <a:gd name="adj" fmla="val 33617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0" name="Picture 29" descr="Image result for animal mashup">
            <a:extLst>
              <a:ext uri="{FF2B5EF4-FFF2-40B4-BE49-F238E27FC236}">
                <a16:creationId xmlns:a16="http://schemas.microsoft.com/office/drawing/2014/main" id="{D8781C9B-261B-4389-89B3-A409DC849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314" b="92514" l="9986" r="89875">
                        <a14:foregroundMark x1="49515" y1="30407" x2="51456" y2="30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9" t="28497" r="24437"/>
          <a:stretch/>
        </p:blipFill>
        <p:spPr bwMode="auto">
          <a:xfrm>
            <a:off x="4437063" y="942975"/>
            <a:ext cx="2967330" cy="6625237"/>
          </a:xfrm>
          <a:custGeom>
            <a:avLst/>
            <a:gdLst>
              <a:gd name="connsiteX0" fmla="*/ 1483665 w 2967330"/>
              <a:gd name="connsiteY0" fmla="*/ 0 h 6625237"/>
              <a:gd name="connsiteX1" fmla="*/ 2967330 w 2967330"/>
              <a:gd name="connsiteY1" fmla="*/ 1483665 h 6625237"/>
              <a:gd name="connsiteX2" fmla="*/ 2967329 w 2967330"/>
              <a:gd name="connsiteY2" fmla="*/ 5345761 h 6625237"/>
              <a:gd name="connsiteX3" fmla="*/ 2313196 w 2967330"/>
              <a:gd name="connsiteY3" fmla="*/ 6576040 h 6625237"/>
              <a:gd name="connsiteX4" fmla="*/ 2232214 w 2967330"/>
              <a:gd name="connsiteY4" fmla="*/ 6625237 h 6625237"/>
              <a:gd name="connsiteX5" fmla="*/ 735117 w 2967330"/>
              <a:gd name="connsiteY5" fmla="*/ 6625237 h 6625237"/>
              <a:gd name="connsiteX6" fmla="*/ 654134 w 2967330"/>
              <a:gd name="connsiteY6" fmla="*/ 6576039 h 6625237"/>
              <a:gd name="connsiteX7" fmla="*/ 0 w 2967330"/>
              <a:gd name="connsiteY7" fmla="*/ 5345760 h 6625237"/>
              <a:gd name="connsiteX8" fmla="*/ 0 w 2967330"/>
              <a:gd name="connsiteY8" fmla="*/ 1483665 h 6625237"/>
              <a:gd name="connsiteX9" fmla="*/ 1483665 w 2967330"/>
              <a:gd name="connsiteY9" fmla="*/ 0 h 662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67330" h="6625237">
                <a:moveTo>
                  <a:pt x="1483665" y="0"/>
                </a:moveTo>
                <a:cubicBezTo>
                  <a:pt x="2303071" y="0"/>
                  <a:pt x="2967330" y="664259"/>
                  <a:pt x="2967330" y="1483665"/>
                </a:cubicBezTo>
                <a:cubicBezTo>
                  <a:pt x="2967330" y="2771030"/>
                  <a:pt x="2967329" y="4058396"/>
                  <a:pt x="2967329" y="5345761"/>
                </a:cubicBezTo>
                <a:cubicBezTo>
                  <a:pt x="2967329" y="5857890"/>
                  <a:pt x="2707853" y="6309414"/>
                  <a:pt x="2313196" y="6576040"/>
                </a:cubicBezTo>
                <a:lnTo>
                  <a:pt x="2232214" y="6625237"/>
                </a:lnTo>
                <a:lnTo>
                  <a:pt x="735117" y="6625237"/>
                </a:lnTo>
                <a:lnTo>
                  <a:pt x="654134" y="6576039"/>
                </a:lnTo>
                <a:cubicBezTo>
                  <a:pt x="259477" y="6309413"/>
                  <a:pt x="0" y="5857889"/>
                  <a:pt x="0" y="5345760"/>
                </a:cubicBezTo>
                <a:lnTo>
                  <a:pt x="0" y="1483665"/>
                </a:lnTo>
                <a:cubicBezTo>
                  <a:pt x="0" y="664259"/>
                  <a:pt x="664259" y="0"/>
                  <a:pt x="14836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BF5BE3-0E17-406F-8341-7207287169E2}"/>
              </a:ext>
            </a:extLst>
          </p:cNvPr>
          <p:cNvSpPr txBox="1"/>
          <p:nvPr/>
        </p:nvSpPr>
        <p:spPr>
          <a:xfrm>
            <a:off x="5475165" y="326756"/>
            <a:ext cx="126088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EA5CEE-E2E3-4760-AD61-6A5D48493DA4}"/>
              </a:ext>
            </a:extLst>
          </p:cNvPr>
          <p:cNvSpPr txBox="1"/>
          <p:nvPr/>
        </p:nvSpPr>
        <p:spPr>
          <a:xfrm>
            <a:off x="6717214" y="326756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Nose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80EF0-B031-40F5-9678-8C728FCC8988}"/>
              </a:ext>
            </a:extLst>
          </p:cNvPr>
          <p:cNvSpPr txBox="1"/>
          <p:nvPr/>
        </p:nvSpPr>
        <p:spPr>
          <a:xfrm>
            <a:off x="2909277" y="326756"/>
            <a:ext cx="102757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Tail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09CC25-4FB2-4C8B-A8F3-0A328C895DAB}"/>
              </a:ext>
            </a:extLst>
          </p:cNvPr>
          <p:cNvSpPr txBox="1"/>
          <p:nvPr/>
        </p:nvSpPr>
        <p:spPr>
          <a:xfrm>
            <a:off x="7907406" y="326756"/>
            <a:ext cx="130346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1EA032-96D7-4741-BB85-5D19D513B021}"/>
              </a:ext>
            </a:extLst>
          </p:cNvPr>
          <p:cNvSpPr txBox="1"/>
          <p:nvPr/>
        </p:nvSpPr>
        <p:spPr>
          <a:xfrm>
            <a:off x="3918017" y="326756"/>
            <a:ext cx="157598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Mouth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00833-57EB-4578-8817-DD0C879DF1F8}"/>
              </a:ext>
            </a:extLst>
          </p:cNvPr>
          <p:cNvSpPr txBox="1"/>
          <p:nvPr/>
        </p:nvSpPr>
        <p:spPr>
          <a:xfrm>
            <a:off x="9192035" y="326756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Body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88147-2975-49F0-B6F1-B55C99C0060E}"/>
              </a:ext>
            </a:extLst>
          </p:cNvPr>
          <p:cNvSpPr txBox="1"/>
          <p:nvPr/>
        </p:nvSpPr>
        <p:spPr>
          <a:xfrm>
            <a:off x="1719084" y="354706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Head</a:t>
            </a:r>
          </a:p>
        </p:txBody>
      </p:sp>
    </p:spTree>
    <p:extLst>
      <p:ext uri="{BB962C8B-B14F-4D97-AF65-F5344CB8AC3E}">
        <p14:creationId xmlns:p14="http://schemas.microsoft.com/office/powerpoint/2010/main" val="351266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2176 L -0.00338 0.4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00404 0.567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09922 0.50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5181 0.432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98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31367 0.568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20104 0.4986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41198 0.637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9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100 Animal Mashups ideas | animal mashups, photoshopped animals, weird  animals">
            <a:extLst>
              <a:ext uri="{FF2B5EF4-FFF2-40B4-BE49-F238E27FC236}">
                <a16:creationId xmlns:a16="http://schemas.microsoft.com/office/drawing/2014/main" id="{AA994077-F41E-4B7F-9E86-7981078BE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168" r="684" b="295"/>
          <a:stretch>
            <a:fillRect/>
          </a:stretch>
        </p:blipFill>
        <p:spPr bwMode="auto">
          <a:xfrm>
            <a:off x="2886404" y="1234061"/>
            <a:ext cx="5864097" cy="5704529"/>
          </a:xfrm>
          <a:custGeom>
            <a:avLst/>
            <a:gdLst>
              <a:gd name="connsiteX0" fmla="*/ 3764132 w 5220070"/>
              <a:gd name="connsiteY0" fmla="*/ 0 h 5078027"/>
              <a:gd name="connsiteX1" fmla="*/ 4998128 w 5220070"/>
              <a:gd name="connsiteY1" fmla="*/ 221942 h 5078027"/>
              <a:gd name="connsiteX2" fmla="*/ 5220070 w 5220070"/>
              <a:gd name="connsiteY2" fmla="*/ 896645 h 5078027"/>
              <a:gd name="connsiteX3" fmla="*/ 5202315 w 5220070"/>
              <a:gd name="connsiteY3" fmla="*/ 1704513 h 5078027"/>
              <a:gd name="connsiteX4" fmla="*/ 4980373 w 5220070"/>
              <a:gd name="connsiteY4" fmla="*/ 2618913 h 5078027"/>
              <a:gd name="connsiteX5" fmla="*/ 4598633 w 5220070"/>
              <a:gd name="connsiteY5" fmla="*/ 3391270 h 5078027"/>
              <a:gd name="connsiteX6" fmla="*/ 4358936 w 5220070"/>
              <a:gd name="connsiteY6" fmla="*/ 3790765 h 5078027"/>
              <a:gd name="connsiteX7" fmla="*/ 4767309 w 5220070"/>
              <a:gd name="connsiteY7" fmla="*/ 4003829 h 5078027"/>
              <a:gd name="connsiteX8" fmla="*/ 5024761 w 5220070"/>
              <a:gd name="connsiteY8" fmla="*/ 4563123 h 5078027"/>
              <a:gd name="connsiteX9" fmla="*/ 4829453 w 5220070"/>
              <a:gd name="connsiteY9" fmla="*/ 4944862 h 5078027"/>
              <a:gd name="connsiteX10" fmla="*/ 3941686 w 5220070"/>
              <a:gd name="connsiteY10" fmla="*/ 4847208 h 5078027"/>
              <a:gd name="connsiteX11" fmla="*/ 3542191 w 5220070"/>
              <a:gd name="connsiteY11" fmla="*/ 4643022 h 5078027"/>
              <a:gd name="connsiteX12" fmla="*/ 3338004 w 5220070"/>
              <a:gd name="connsiteY12" fmla="*/ 4918229 h 5078027"/>
              <a:gd name="connsiteX13" fmla="*/ 3329126 w 5220070"/>
              <a:gd name="connsiteY13" fmla="*/ 5060272 h 5078027"/>
              <a:gd name="connsiteX14" fmla="*/ 2175029 w 5220070"/>
              <a:gd name="connsiteY14" fmla="*/ 5078027 h 5078027"/>
              <a:gd name="connsiteX15" fmla="*/ 1926455 w 5220070"/>
              <a:gd name="connsiteY15" fmla="*/ 4882719 h 5078027"/>
              <a:gd name="connsiteX16" fmla="*/ 1953088 w 5220070"/>
              <a:gd name="connsiteY16" fmla="*/ 4279037 h 5078027"/>
              <a:gd name="connsiteX17" fmla="*/ 1597981 w 5220070"/>
              <a:gd name="connsiteY17" fmla="*/ 3790765 h 5078027"/>
              <a:gd name="connsiteX18" fmla="*/ 1154097 w 5220070"/>
              <a:gd name="connsiteY18" fmla="*/ 3266983 h 5078027"/>
              <a:gd name="connsiteX19" fmla="*/ 284086 w 5220070"/>
              <a:gd name="connsiteY19" fmla="*/ 3213717 h 5078027"/>
              <a:gd name="connsiteX20" fmla="*/ 26633 w 5220070"/>
              <a:gd name="connsiteY20" fmla="*/ 3195961 h 5078027"/>
              <a:gd name="connsiteX21" fmla="*/ 0 w 5220070"/>
              <a:gd name="connsiteY21" fmla="*/ 2601158 h 5078027"/>
              <a:gd name="connsiteX22" fmla="*/ 1047565 w 5220070"/>
              <a:gd name="connsiteY22" fmla="*/ 2192785 h 5078027"/>
              <a:gd name="connsiteX23" fmla="*/ 1953088 w 5220070"/>
              <a:gd name="connsiteY23" fmla="*/ 1482571 h 5078027"/>
              <a:gd name="connsiteX24" fmla="*/ 2175029 w 5220070"/>
              <a:gd name="connsiteY24" fmla="*/ 1038688 h 5078027"/>
              <a:gd name="connsiteX25" fmla="*/ 2228295 w 5220070"/>
              <a:gd name="connsiteY25" fmla="*/ 443884 h 5078027"/>
              <a:gd name="connsiteX26" fmla="*/ 2610035 w 5220070"/>
              <a:gd name="connsiteY26" fmla="*/ 79899 h 5078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20070" h="5078027">
                <a:moveTo>
                  <a:pt x="3764132" y="0"/>
                </a:moveTo>
                <a:lnTo>
                  <a:pt x="4998128" y="221942"/>
                </a:lnTo>
                <a:lnTo>
                  <a:pt x="5220070" y="896645"/>
                </a:lnTo>
                <a:lnTo>
                  <a:pt x="5202315" y="1704513"/>
                </a:lnTo>
                <a:lnTo>
                  <a:pt x="4980373" y="2618913"/>
                </a:lnTo>
                <a:lnTo>
                  <a:pt x="4598633" y="3391270"/>
                </a:lnTo>
                <a:lnTo>
                  <a:pt x="4358936" y="3790765"/>
                </a:lnTo>
                <a:lnTo>
                  <a:pt x="4767309" y="4003829"/>
                </a:lnTo>
                <a:lnTo>
                  <a:pt x="5024761" y="4563123"/>
                </a:lnTo>
                <a:lnTo>
                  <a:pt x="4829453" y="4944862"/>
                </a:lnTo>
                <a:lnTo>
                  <a:pt x="3941686" y="4847208"/>
                </a:lnTo>
                <a:lnTo>
                  <a:pt x="3542191" y="4643022"/>
                </a:lnTo>
                <a:lnTo>
                  <a:pt x="3338004" y="4918229"/>
                </a:lnTo>
                <a:lnTo>
                  <a:pt x="3329126" y="5060272"/>
                </a:lnTo>
                <a:lnTo>
                  <a:pt x="2175029" y="5078027"/>
                </a:lnTo>
                <a:lnTo>
                  <a:pt x="1926455" y="4882719"/>
                </a:lnTo>
                <a:lnTo>
                  <a:pt x="1953088" y="4279037"/>
                </a:lnTo>
                <a:lnTo>
                  <a:pt x="1597981" y="3790765"/>
                </a:lnTo>
                <a:lnTo>
                  <a:pt x="1154097" y="3266983"/>
                </a:lnTo>
                <a:lnTo>
                  <a:pt x="284086" y="3213717"/>
                </a:lnTo>
                <a:lnTo>
                  <a:pt x="26633" y="3195961"/>
                </a:lnTo>
                <a:lnTo>
                  <a:pt x="0" y="2601158"/>
                </a:lnTo>
                <a:lnTo>
                  <a:pt x="1047565" y="2192785"/>
                </a:lnTo>
                <a:lnTo>
                  <a:pt x="1953088" y="1482571"/>
                </a:lnTo>
                <a:lnTo>
                  <a:pt x="2175029" y="1038688"/>
                </a:lnTo>
                <a:lnTo>
                  <a:pt x="2228295" y="443884"/>
                </a:lnTo>
                <a:lnTo>
                  <a:pt x="2610035" y="79899"/>
                </a:lnTo>
                <a:close/>
              </a:path>
            </a:pathLst>
          </a:cu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746F27-1211-44C4-8D88-7F9EF28ED48A}"/>
              </a:ext>
            </a:extLst>
          </p:cNvPr>
          <p:cNvSpPr/>
          <p:nvPr/>
        </p:nvSpPr>
        <p:spPr>
          <a:xfrm>
            <a:off x="1031780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01D9CEB-232C-466F-B477-D74BBE235EA0}"/>
              </a:ext>
            </a:extLst>
          </p:cNvPr>
          <p:cNvSpPr txBox="1">
            <a:spLocks/>
          </p:cNvSpPr>
          <p:nvPr/>
        </p:nvSpPr>
        <p:spPr>
          <a:xfrm>
            <a:off x="1031780" y="2802051"/>
            <a:ext cx="2521784" cy="66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Bird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51EDE85-44F6-42F5-B32D-FEB4BE68239D}"/>
              </a:ext>
            </a:extLst>
          </p:cNvPr>
          <p:cNvSpPr/>
          <p:nvPr/>
        </p:nvSpPr>
        <p:spPr>
          <a:xfrm>
            <a:off x="8423967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E20C616-2359-4302-A290-97FC5BF111ED}"/>
              </a:ext>
            </a:extLst>
          </p:cNvPr>
          <p:cNvSpPr txBox="1">
            <a:spLocks/>
          </p:cNvSpPr>
          <p:nvPr/>
        </p:nvSpPr>
        <p:spPr>
          <a:xfrm>
            <a:off x="8423967" y="2710399"/>
            <a:ext cx="2521784" cy="82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Dog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C7BA21-3B1A-43A7-867A-C074C6C1CDB7}"/>
              </a:ext>
            </a:extLst>
          </p:cNvPr>
          <p:cNvSpPr/>
          <p:nvPr/>
        </p:nvSpPr>
        <p:spPr>
          <a:xfrm>
            <a:off x="1485557" y="326756"/>
            <a:ext cx="9220886" cy="1033038"/>
          </a:xfrm>
          <a:prstGeom prst="roundRect">
            <a:avLst>
              <a:gd name="adj" fmla="val 33617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B1335-9425-4794-8FDA-F7E9A16EB826}"/>
              </a:ext>
            </a:extLst>
          </p:cNvPr>
          <p:cNvSpPr txBox="1"/>
          <p:nvPr/>
        </p:nvSpPr>
        <p:spPr>
          <a:xfrm>
            <a:off x="3972258" y="396588"/>
            <a:ext cx="114311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BF5BE3-0E17-406F-8341-7207287169E2}"/>
              </a:ext>
            </a:extLst>
          </p:cNvPr>
          <p:cNvSpPr txBox="1"/>
          <p:nvPr/>
        </p:nvSpPr>
        <p:spPr>
          <a:xfrm>
            <a:off x="4894443" y="396588"/>
            <a:ext cx="126088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EA5CEE-E2E3-4760-AD61-6A5D48493DA4}"/>
              </a:ext>
            </a:extLst>
          </p:cNvPr>
          <p:cNvSpPr txBox="1"/>
          <p:nvPr/>
        </p:nvSpPr>
        <p:spPr>
          <a:xfrm>
            <a:off x="5922220" y="396588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Nose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80EF0-B031-40F5-9678-8C728FCC8988}"/>
              </a:ext>
            </a:extLst>
          </p:cNvPr>
          <p:cNvSpPr txBox="1"/>
          <p:nvPr/>
        </p:nvSpPr>
        <p:spPr>
          <a:xfrm>
            <a:off x="1710788" y="396588"/>
            <a:ext cx="102757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Tail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09CC25-4FB2-4C8B-A8F3-0A328C895DAB}"/>
              </a:ext>
            </a:extLst>
          </p:cNvPr>
          <p:cNvSpPr txBox="1"/>
          <p:nvPr/>
        </p:nvSpPr>
        <p:spPr>
          <a:xfrm>
            <a:off x="6962175" y="396588"/>
            <a:ext cx="130346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1EA032-96D7-4741-BB85-5D19D513B021}"/>
              </a:ext>
            </a:extLst>
          </p:cNvPr>
          <p:cNvSpPr txBox="1"/>
          <p:nvPr/>
        </p:nvSpPr>
        <p:spPr>
          <a:xfrm>
            <a:off x="2536711" y="396588"/>
            <a:ext cx="157598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Mouth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00833-57EB-4578-8817-DD0C879DF1F8}"/>
              </a:ext>
            </a:extLst>
          </p:cNvPr>
          <p:cNvSpPr txBox="1"/>
          <p:nvPr/>
        </p:nvSpPr>
        <p:spPr>
          <a:xfrm>
            <a:off x="8096566" y="396588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Body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88147-2975-49F0-B6F1-B55C99C0060E}"/>
              </a:ext>
            </a:extLst>
          </p:cNvPr>
          <p:cNvSpPr txBox="1"/>
          <p:nvPr/>
        </p:nvSpPr>
        <p:spPr>
          <a:xfrm>
            <a:off x="9347338" y="396588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Head</a:t>
            </a:r>
          </a:p>
        </p:txBody>
      </p:sp>
    </p:spTree>
    <p:extLst>
      <p:ext uri="{BB962C8B-B14F-4D97-AF65-F5344CB8AC3E}">
        <p14:creationId xmlns:p14="http://schemas.microsoft.com/office/powerpoint/2010/main" val="378737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2176 L -0.02474 0.68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3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38778E-17 L -0.52239 0.546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0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38778E-17 L -0.4332 0.48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38778E-17 L 0.00886 0.4229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38778E-17 L 0.33842 0.553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38778E-17 L 0.41888 0.485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38778E-17 L 0.51888 0.4201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38778E-17 L 0.25625 0.6173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photoshop animal hybrid image manipulation tiger squirrel nature funny  humor digital art | Photoshop-Tricks.com">
            <a:extLst>
              <a:ext uri="{FF2B5EF4-FFF2-40B4-BE49-F238E27FC236}">
                <a16:creationId xmlns:a16="http://schemas.microsoft.com/office/drawing/2014/main" id="{1B8A6779-DE10-4D65-B3AF-6F1A010DE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r="18400" b="34690"/>
          <a:stretch/>
        </p:blipFill>
        <p:spPr bwMode="auto">
          <a:xfrm>
            <a:off x="467684" y="921131"/>
            <a:ext cx="8485524" cy="5092037"/>
          </a:xfrm>
          <a:custGeom>
            <a:avLst/>
            <a:gdLst>
              <a:gd name="connsiteX0" fmla="*/ 1848446 w 7530155"/>
              <a:gd name="connsiteY0" fmla="*/ 0 h 4518734"/>
              <a:gd name="connsiteX1" fmla="*/ 2638559 w 7530155"/>
              <a:gd name="connsiteY1" fmla="*/ 53266 h 4518734"/>
              <a:gd name="connsiteX2" fmla="*/ 3455305 w 7530155"/>
              <a:gd name="connsiteY2" fmla="*/ 417250 h 4518734"/>
              <a:gd name="connsiteX3" fmla="*/ 3650613 w 7530155"/>
              <a:gd name="connsiteY3" fmla="*/ 923277 h 4518734"/>
              <a:gd name="connsiteX4" fmla="*/ 3774901 w 7530155"/>
              <a:gd name="connsiteY4" fmla="*/ 1367161 h 4518734"/>
              <a:gd name="connsiteX5" fmla="*/ 4236540 w 7530155"/>
              <a:gd name="connsiteY5" fmla="*/ 1518081 h 4518734"/>
              <a:gd name="connsiteX6" fmla="*/ 4973386 w 7530155"/>
              <a:gd name="connsiteY6" fmla="*/ 1731145 h 4518734"/>
              <a:gd name="connsiteX7" fmla="*/ 5461658 w 7530155"/>
              <a:gd name="connsiteY7" fmla="*/ 2006353 h 4518734"/>
              <a:gd name="connsiteX8" fmla="*/ 6038707 w 7530155"/>
              <a:gd name="connsiteY8" fmla="*/ 1970842 h 4518734"/>
              <a:gd name="connsiteX9" fmla="*/ 6118606 w 7530155"/>
              <a:gd name="connsiteY9" fmla="*/ 1953087 h 4518734"/>
              <a:gd name="connsiteX10" fmla="*/ 6154116 w 7530155"/>
              <a:gd name="connsiteY10" fmla="*/ 1944209 h 4518734"/>
              <a:gd name="connsiteX11" fmla="*/ 6837697 w 7530155"/>
              <a:gd name="connsiteY11" fmla="*/ 1908699 h 4518734"/>
              <a:gd name="connsiteX12" fmla="*/ 6926474 w 7530155"/>
              <a:gd name="connsiteY12" fmla="*/ 1908699 h 4518734"/>
              <a:gd name="connsiteX13" fmla="*/ 7361479 w 7530155"/>
              <a:gd name="connsiteY13" fmla="*/ 2139518 h 4518734"/>
              <a:gd name="connsiteX14" fmla="*/ 7423623 w 7530155"/>
              <a:gd name="connsiteY14" fmla="*/ 2183906 h 4518734"/>
              <a:gd name="connsiteX15" fmla="*/ 7530155 w 7530155"/>
              <a:gd name="connsiteY15" fmla="*/ 2530136 h 4518734"/>
              <a:gd name="connsiteX16" fmla="*/ 7246070 w 7530155"/>
              <a:gd name="connsiteY16" fmla="*/ 2902998 h 4518734"/>
              <a:gd name="connsiteX17" fmla="*/ 7050761 w 7530155"/>
              <a:gd name="connsiteY17" fmla="*/ 3107184 h 4518734"/>
              <a:gd name="connsiteX18" fmla="*/ 7024128 w 7530155"/>
              <a:gd name="connsiteY18" fmla="*/ 3435658 h 4518734"/>
              <a:gd name="connsiteX19" fmla="*/ 7050761 w 7530155"/>
              <a:gd name="connsiteY19" fmla="*/ 3808520 h 4518734"/>
              <a:gd name="connsiteX20" fmla="*/ 6935351 w 7530155"/>
              <a:gd name="connsiteY20" fmla="*/ 3844031 h 4518734"/>
              <a:gd name="connsiteX21" fmla="*/ 6207382 w 7530155"/>
              <a:gd name="connsiteY21" fmla="*/ 3897297 h 4518734"/>
              <a:gd name="connsiteX22" fmla="*/ 6109728 w 7530155"/>
              <a:gd name="connsiteY22" fmla="*/ 3870664 h 4518734"/>
              <a:gd name="connsiteX23" fmla="*/ 5692478 w 7530155"/>
              <a:gd name="connsiteY23" fmla="*/ 3799642 h 4518734"/>
              <a:gd name="connsiteX24" fmla="*/ 5541557 w 7530155"/>
              <a:gd name="connsiteY24" fmla="*/ 3799642 h 4518734"/>
              <a:gd name="connsiteX25" fmla="*/ 5053285 w 7530155"/>
              <a:gd name="connsiteY25" fmla="*/ 4012706 h 4518734"/>
              <a:gd name="connsiteX26" fmla="*/ 4991142 w 7530155"/>
              <a:gd name="connsiteY26" fmla="*/ 4057095 h 4518734"/>
              <a:gd name="connsiteX27" fmla="*/ 4982264 w 7530155"/>
              <a:gd name="connsiteY27" fmla="*/ 4083728 h 4518734"/>
              <a:gd name="connsiteX28" fmla="*/ 4955631 w 7530155"/>
              <a:gd name="connsiteY28" fmla="*/ 4119238 h 4518734"/>
              <a:gd name="connsiteX29" fmla="*/ 4946753 w 7530155"/>
              <a:gd name="connsiteY29" fmla="*/ 4163627 h 4518734"/>
              <a:gd name="connsiteX30" fmla="*/ 4928998 w 7530155"/>
              <a:gd name="connsiteY30" fmla="*/ 4225771 h 4518734"/>
              <a:gd name="connsiteX31" fmla="*/ 4715934 w 7530155"/>
              <a:gd name="connsiteY31" fmla="*/ 4456590 h 4518734"/>
              <a:gd name="connsiteX32" fmla="*/ 4644912 w 7530155"/>
              <a:gd name="connsiteY32" fmla="*/ 4483223 h 4518734"/>
              <a:gd name="connsiteX33" fmla="*/ 4130008 w 7530155"/>
              <a:gd name="connsiteY33" fmla="*/ 4518734 h 4518734"/>
              <a:gd name="connsiteX34" fmla="*/ 3987965 w 7530155"/>
              <a:gd name="connsiteY34" fmla="*/ 4500978 h 4518734"/>
              <a:gd name="connsiteX35" fmla="*/ 3952454 w 7530155"/>
              <a:gd name="connsiteY35" fmla="*/ 4483223 h 4518734"/>
              <a:gd name="connsiteX36" fmla="*/ 3597347 w 7530155"/>
              <a:gd name="connsiteY36" fmla="*/ 4305670 h 4518734"/>
              <a:gd name="connsiteX37" fmla="*/ 3517448 w 7530155"/>
              <a:gd name="connsiteY37" fmla="*/ 4252404 h 4518734"/>
              <a:gd name="connsiteX38" fmla="*/ 3091320 w 7530155"/>
              <a:gd name="connsiteY38" fmla="*/ 3737499 h 4518734"/>
              <a:gd name="connsiteX39" fmla="*/ 3002544 w 7530155"/>
              <a:gd name="connsiteY39" fmla="*/ 3710866 h 4518734"/>
              <a:gd name="connsiteX40" fmla="*/ 2975911 w 7530155"/>
              <a:gd name="connsiteY40" fmla="*/ 3693110 h 4518734"/>
              <a:gd name="connsiteX41" fmla="*/ 2949278 w 7530155"/>
              <a:gd name="connsiteY41" fmla="*/ 3666477 h 4518734"/>
              <a:gd name="connsiteX42" fmla="*/ 2620804 w 7530155"/>
              <a:gd name="connsiteY42" fmla="*/ 3266982 h 4518734"/>
              <a:gd name="connsiteX43" fmla="*/ 2567538 w 7530155"/>
              <a:gd name="connsiteY43" fmla="*/ 3195961 h 4518734"/>
              <a:gd name="connsiteX44" fmla="*/ 2549782 w 7530155"/>
              <a:gd name="connsiteY44" fmla="*/ 3178205 h 4518734"/>
              <a:gd name="connsiteX45" fmla="*/ 2318963 w 7530155"/>
              <a:gd name="connsiteY45" fmla="*/ 2867487 h 4518734"/>
              <a:gd name="connsiteX46" fmla="*/ 2239064 w 7530155"/>
              <a:gd name="connsiteY46" fmla="*/ 2796466 h 4518734"/>
              <a:gd name="connsiteX47" fmla="*/ 1990489 w 7530155"/>
              <a:gd name="connsiteY47" fmla="*/ 2459114 h 4518734"/>
              <a:gd name="connsiteX48" fmla="*/ 1715281 w 7530155"/>
              <a:gd name="connsiteY48" fmla="*/ 2432481 h 4518734"/>
              <a:gd name="connsiteX49" fmla="*/ 1546606 w 7530155"/>
              <a:gd name="connsiteY49" fmla="*/ 2432481 h 4518734"/>
              <a:gd name="connsiteX50" fmla="*/ 880780 w 7530155"/>
              <a:gd name="connsiteY50" fmla="*/ 2423604 h 4518734"/>
              <a:gd name="connsiteX51" fmla="*/ 738738 w 7530155"/>
              <a:gd name="connsiteY51" fmla="*/ 2414726 h 4518734"/>
              <a:gd name="connsiteX52" fmla="*/ 436897 w 7530155"/>
              <a:gd name="connsiteY52" fmla="*/ 2370337 h 4518734"/>
              <a:gd name="connsiteX53" fmla="*/ 356998 w 7530155"/>
              <a:gd name="connsiteY53" fmla="*/ 2361460 h 4518734"/>
              <a:gd name="connsiteX54" fmla="*/ 259344 w 7530155"/>
              <a:gd name="connsiteY54" fmla="*/ 2334827 h 4518734"/>
              <a:gd name="connsiteX55" fmla="*/ 214955 w 7530155"/>
              <a:gd name="connsiteY55" fmla="*/ 2308194 h 4518734"/>
              <a:gd name="connsiteX56" fmla="*/ 90668 w 7530155"/>
              <a:gd name="connsiteY56" fmla="*/ 2166151 h 4518734"/>
              <a:gd name="connsiteX57" fmla="*/ 46279 w 7530155"/>
              <a:gd name="connsiteY57" fmla="*/ 2104007 h 4518734"/>
              <a:gd name="connsiteX58" fmla="*/ 37402 w 7530155"/>
              <a:gd name="connsiteY58" fmla="*/ 2077374 h 4518734"/>
              <a:gd name="connsiteX59" fmla="*/ 0 w 7530155"/>
              <a:gd name="connsiteY59" fmla="*/ 1868993 h 4518734"/>
              <a:gd name="connsiteX60" fmla="*/ 0 w 7530155"/>
              <a:gd name="connsiteY60" fmla="*/ 1453311 h 4518734"/>
              <a:gd name="connsiteX61" fmla="*/ 37402 w 7530155"/>
              <a:gd name="connsiteY61" fmla="*/ 1154097 h 4518734"/>
              <a:gd name="connsiteX62" fmla="*/ 170567 w 7530155"/>
              <a:gd name="connsiteY62" fmla="*/ 523782 h 4518734"/>
              <a:gd name="connsiteX63" fmla="*/ 241588 w 7530155"/>
              <a:gd name="connsiteY63" fmla="*/ 337351 h 4518734"/>
              <a:gd name="connsiteX64" fmla="*/ 916291 w 7530155"/>
              <a:gd name="connsiteY64" fmla="*/ 79899 h 4518734"/>
              <a:gd name="connsiteX65" fmla="*/ 1013945 w 7530155"/>
              <a:gd name="connsiteY65" fmla="*/ 62143 h 4518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530155" h="4518734">
                <a:moveTo>
                  <a:pt x="1848446" y="0"/>
                </a:moveTo>
                <a:lnTo>
                  <a:pt x="2638559" y="53266"/>
                </a:lnTo>
                <a:lnTo>
                  <a:pt x="3455305" y="417250"/>
                </a:lnTo>
                <a:lnTo>
                  <a:pt x="3650613" y="923277"/>
                </a:lnTo>
                <a:lnTo>
                  <a:pt x="3774901" y="1367161"/>
                </a:lnTo>
                <a:lnTo>
                  <a:pt x="4236540" y="1518081"/>
                </a:lnTo>
                <a:lnTo>
                  <a:pt x="4973386" y="1731145"/>
                </a:lnTo>
                <a:lnTo>
                  <a:pt x="5461658" y="2006353"/>
                </a:lnTo>
                <a:lnTo>
                  <a:pt x="6038707" y="1970842"/>
                </a:lnTo>
                <a:lnTo>
                  <a:pt x="6118606" y="1953087"/>
                </a:lnTo>
                <a:cubicBezTo>
                  <a:pt x="6130495" y="1950343"/>
                  <a:pt x="6154116" y="1944209"/>
                  <a:pt x="6154116" y="1944209"/>
                </a:cubicBezTo>
                <a:lnTo>
                  <a:pt x="6837697" y="1908699"/>
                </a:lnTo>
                <a:lnTo>
                  <a:pt x="6926474" y="1908699"/>
                </a:lnTo>
                <a:lnTo>
                  <a:pt x="7361479" y="2139518"/>
                </a:lnTo>
                <a:lnTo>
                  <a:pt x="7423623" y="2183906"/>
                </a:lnTo>
                <a:lnTo>
                  <a:pt x="7530155" y="2530136"/>
                </a:lnTo>
                <a:lnTo>
                  <a:pt x="7246070" y="2902998"/>
                </a:lnTo>
                <a:lnTo>
                  <a:pt x="7050761" y="3107184"/>
                </a:lnTo>
                <a:lnTo>
                  <a:pt x="7024128" y="3435658"/>
                </a:lnTo>
                <a:lnTo>
                  <a:pt x="7050761" y="3808520"/>
                </a:lnTo>
                <a:cubicBezTo>
                  <a:pt x="6947545" y="3846054"/>
                  <a:pt x="6987744" y="3844031"/>
                  <a:pt x="6935351" y="3844031"/>
                </a:cubicBezTo>
                <a:lnTo>
                  <a:pt x="6207382" y="3897297"/>
                </a:lnTo>
                <a:cubicBezTo>
                  <a:pt x="6121024" y="3878106"/>
                  <a:pt x="6151886" y="3891742"/>
                  <a:pt x="6109728" y="3870664"/>
                </a:cubicBezTo>
                <a:lnTo>
                  <a:pt x="5692478" y="3799642"/>
                </a:lnTo>
                <a:lnTo>
                  <a:pt x="5541557" y="3799642"/>
                </a:lnTo>
                <a:lnTo>
                  <a:pt x="5053285" y="4012706"/>
                </a:lnTo>
                <a:cubicBezTo>
                  <a:pt x="5032571" y="4027502"/>
                  <a:pt x="5009142" y="4039095"/>
                  <a:pt x="4991142" y="4057095"/>
                </a:cubicBezTo>
                <a:cubicBezTo>
                  <a:pt x="4984525" y="4063712"/>
                  <a:pt x="4986907" y="4075603"/>
                  <a:pt x="4982264" y="4083728"/>
                </a:cubicBezTo>
                <a:cubicBezTo>
                  <a:pt x="4974923" y="4096574"/>
                  <a:pt x="4964509" y="4107401"/>
                  <a:pt x="4955631" y="4119238"/>
                </a:cubicBezTo>
                <a:cubicBezTo>
                  <a:pt x="4952672" y="4134034"/>
                  <a:pt x="4950413" y="4148988"/>
                  <a:pt x="4946753" y="4163627"/>
                </a:cubicBezTo>
                <a:cubicBezTo>
                  <a:pt x="4941528" y="4184527"/>
                  <a:pt x="4928998" y="4225771"/>
                  <a:pt x="4928998" y="4225771"/>
                </a:cubicBezTo>
                <a:lnTo>
                  <a:pt x="4715934" y="4456590"/>
                </a:lnTo>
                <a:lnTo>
                  <a:pt x="4644912" y="4483223"/>
                </a:lnTo>
                <a:lnTo>
                  <a:pt x="4130008" y="4518734"/>
                </a:lnTo>
                <a:cubicBezTo>
                  <a:pt x="4069355" y="4513220"/>
                  <a:pt x="4040385" y="4514083"/>
                  <a:pt x="3987965" y="4500978"/>
                </a:cubicBezTo>
                <a:cubicBezTo>
                  <a:pt x="3960761" y="4494177"/>
                  <a:pt x="3966429" y="4497198"/>
                  <a:pt x="3952454" y="4483223"/>
                </a:cubicBezTo>
                <a:lnTo>
                  <a:pt x="3597347" y="4305670"/>
                </a:lnTo>
                <a:cubicBezTo>
                  <a:pt x="3529819" y="4257435"/>
                  <a:pt x="3557973" y="4272664"/>
                  <a:pt x="3517448" y="4252404"/>
                </a:cubicBezTo>
                <a:lnTo>
                  <a:pt x="3091320" y="3737499"/>
                </a:lnTo>
                <a:cubicBezTo>
                  <a:pt x="3061728" y="3728621"/>
                  <a:pt x="3031380" y="3721957"/>
                  <a:pt x="3002544" y="3710866"/>
                </a:cubicBezTo>
                <a:cubicBezTo>
                  <a:pt x="2992585" y="3707036"/>
                  <a:pt x="2984108" y="3699941"/>
                  <a:pt x="2975911" y="3693110"/>
                </a:cubicBezTo>
                <a:cubicBezTo>
                  <a:pt x="2966266" y="3685072"/>
                  <a:pt x="2949278" y="3666477"/>
                  <a:pt x="2949278" y="3666477"/>
                </a:cubicBezTo>
                <a:lnTo>
                  <a:pt x="2620804" y="3266982"/>
                </a:lnTo>
                <a:cubicBezTo>
                  <a:pt x="2603049" y="3243308"/>
                  <a:pt x="2586024" y="3219069"/>
                  <a:pt x="2567538" y="3195961"/>
                </a:cubicBezTo>
                <a:cubicBezTo>
                  <a:pt x="2562309" y="3189425"/>
                  <a:pt x="2549782" y="3178205"/>
                  <a:pt x="2549782" y="3178205"/>
                </a:cubicBezTo>
                <a:lnTo>
                  <a:pt x="2318963" y="2867487"/>
                </a:lnTo>
                <a:cubicBezTo>
                  <a:pt x="2252922" y="2792012"/>
                  <a:pt x="2288276" y="2796466"/>
                  <a:pt x="2239064" y="2796466"/>
                </a:cubicBezTo>
                <a:lnTo>
                  <a:pt x="1990489" y="2459114"/>
                </a:lnTo>
                <a:lnTo>
                  <a:pt x="1715281" y="2432481"/>
                </a:lnTo>
                <a:lnTo>
                  <a:pt x="1546606" y="2432481"/>
                </a:lnTo>
                <a:lnTo>
                  <a:pt x="880780" y="2423604"/>
                </a:lnTo>
                <a:cubicBezTo>
                  <a:pt x="780293" y="2412438"/>
                  <a:pt x="827678" y="2414726"/>
                  <a:pt x="738738" y="2414726"/>
                </a:cubicBezTo>
                <a:lnTo>
                  <a:pt x="436897" y="2370337"/>
                </a:lnTo>
                <a:cubicBezTo>
                  <a:pt x="410264" y="2367378"/>
                  <a:pt x="383387" y="2366117"/>
                  <a:pt x="356998" y="2361460"/>
                </a:cubicBezTo>
                <a:cubicBezTo>
                  <a:pt x="314456" y="2353953"/>
                  <a:pt x="294725" y="2346620"/>
                  <a:pt x="259344" y="2334827"/>
                </a:cubicBezTo>
                <a:cubicBezTo>
                  <a:pt x="227205" y="2313400"/>
                  <a:pt x="242255" y="2321842"/>
                  <a:pt x="214955" y="2308194"/>
                </a:cubicBezTo>
                <a:lnTo>
                  <a:pt x="90668" y="2166151"/>
                </a:lnTo>
                <a:cubicBezTo>
                  <a:pt x="75872" y="2145436"/>
                  <a:pt x="59376" y="2125836"/>
                  <a:pt x="46279" y="2104007"/>
                </a:cubicBezTo>
                <a:cubicBezTo>
                  <a:pt x="41464" y="2095983"/>
                  <a:pt x="37402" y="2077374"/>
                  <a:pt x="37402" y="2077374"/>
                </a:cubicBezTo>
                <a:lnTo>
                  <a:pt x="0" y="1868993"/>
                </a:lnTo>
                <a:lnTo>
                  <a:pt x="0" y="1453311"/>
                </a:lnTo>
                <a:lnTo>
                  <a:pt x="37402" y="1154097"/>
                </a:lnTo>
                <a:lnTo>
                  <a:pt x="170567" y="523782"/>
                </a:lnTo>
                <a:lnTo>
                  <a:pt x="241588" y="337351"/>
                </a:lnTo>
                <a:lnTo>
                  <a:pt x="916291" y="79899"/>
                </a:lnTo>
                <a:lnTo>
                  <a:pt x="1013945" y="62143"/>
                </a:lnTo>
                <a:close/>
              </a:path>
            </a:pathLst>
          </a:cu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0746F27-1211-44C4-8D88-7F9EF28ED48A}"/>
              </a:ext>
            </a:extLst>
          </p:cNvPr>
          <p:cNvSpPr/>
          <p:nvPr/>
        </p:nvSpPr>
        <p:spPr>
          <a:xfrm>
            <a:off x="1031780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01D9CEB-232C-466F-B477-D74BBE235EA0}"/>
              </a:ext>
            </a:extLst>
          </p:cNvPr>
          <p:cNvSpPr txBox="1">
            <a:spLocks/>
          </p:cNvSpPr>
          <p:nvPr/>
        </p:nvSpPr>
        <p:spPr>
          <a:xfrm>
            <a:off x="1031780" y="2802051"/>
            <a:ext cx="2521784" cy="66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Squirrel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51EDE85-44F6-42F5-B32D-FEB4BE68239D}"/>
              </a:ext>
            </a:extLst>
          </p:cNvPr>
          <p:cNvSpPr/>
          <p:nvPr/>
        </p:nvSpPr>
        <p:spPr>
          <a:xfrm>
            <a:off x="8423967" y="3289518"/>
            <a:ext cx="2521784" cy="3214223"/>
          </a:xfrm>
          <a:prstGeom prst="roundRect">
            <a:avLst>
              <a:gd name="adj" fmla="val 6615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E20C616-2359-4302-A290-97FC5BF111ED}"/>
              </a:ext>
            </a:extLst>
          </p:cNvPr>
          <p:cNvSpPr txBox="1">
            <a:spLocks/>
          </p:cNvSpPr>
          <p:nvPr/>
        </p:nvSpPr>
        <p:spPr>
          <a:xfrm>
            <a:off x="8423967" y="2710399"/>
            <a:ext cx="2521784" cy="82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6B4117"/>
                </a:solidFill>
                <a:latin typeface="Arial Rounded MT Bold" panose="020F0704030504030204" pitchFamily="34" charset="0"/>
              </a:rPr>
              <a:t>Tiger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C7BA21-3B1A-43A7-867A-C074C6C1CDB7}"/>
              </a:ext>
            </a:extLst>
          </p:cNvPr>
          <p:cNvSpPr/>
          <p:nvPr/>
        </p:nvSpPr>
        <p:spPr>
          <a:xfrm>
            <a:off x="1485557" y="326756"/>
            <a:ext cx="9220886" cy="1033038"/>
          </a:xfrm>
          <a:prstGeom prst="roundRect">
            <a:avLst>
              <a:gd name="adj" fmla="val 33617"/>
            </a:avLst>
          </a:prstGeom>
          <a:solidFill>
            <a:srgbClr val="BA7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B1335-9425-4794-8FDA-F7E9A16EB826}"/>
              </a:ext>
            </a:extLst>
          </p:cNvPr>
          <p:cNvSpPr txBox="1"/>
          <p:nvPr/>
        </p:nvSpPr>
        <p:spPr>
          <a:xfrm>
            <a:off x="3972258" y="396588"/>
            <a:ext cx="114311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BF5BE3-0E17-406F-8341-7207287169E2}"/>
              </a:ext>
            </a:extLst>
          </p:cNvPr>
          <p:cNvSpPr txBox="1"/>
          <p:nvPr/>
        </p:nvSpPr>
        <p:spPr>
          <a:xfrm>
            <a:off x="4894443" y="396588"/>
            <a:ext cx="126088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EA5CEE-E2E3-4760-AD61-6A5D48493DA4}"/>
              </a:ext>
            </a:extLst>
          </p:cNvPr>
          <p:cNvSpPr txBox="1"/>
          <p:nvPr/>
        </p:nvSpPr>
        <p:spPr>
          <a:xfrm>
            <a:off x="5922220" y="396588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Nose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80EF0-B031-40F5-9678-8C728FCC8988}"/>
              </a:ext>
            </a:extLst>
          </p:cNvPr>
          <p:cNvSpPr txBox="1"/>
          <p:nvPr/>
        </p:nvSpPr>
        <p:spPr>
          <a:xfrm>
            <a:off x="1710788" y="396588"/>
            <a:ext cx="102757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Tail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09CC25-4FB2-4C8B-A8F3-0A328C895DAB}"/>
              </a:ext>
            </a:extLst>
          </p:cNvPr>
          <p:cNvSpPr txBox="1"/>
          <p:nvPr/>
        </p:nvSpPr>
        <p:spPr>
          <a:xfrm>
            <a:off x="6962175" y="396588"/>
            <a:ext cx="130346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1EA032-96D7-4741-BB85-5D19D513B021}"/>
              </a:ext>
            </a:extLst>
          </p:cNvPr>
          <p:cNvSpPr txBox="1"/>
          <p:nvPr/>
        </p:nvSpPr>
        <p:spPr>
          <a:xfrm>
            <a:off x="2536711" y="396588"/>
            <a:ext cx="1575986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Mouth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00833-57EB-4578-8817-DD0C879DF1F8}"/>
              </a:ext>
            </a:extLst>
          </p:cNvPr>
          <p:cNvSpPr txBox="1"/>
          <p:nvPr/>
        </p:nvSpPr>
        <p:spPr>
          <a:xfrm>
            <a:off x="8096566" y="396588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EFEE3"/>
                </a:solidFill>
              </a:rPr>
              <a:t>Body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88147-2975-49F0-B6F1-B55C99C0060E}"/>
              </a:ext>
            </a:extLst>
          </p:cNvPr>
          <p:cNvSpPr txBox="1"/>
          <p:nvPr/>
        </p:nvSpPr>
        <p:spPr>
          <a:xfrm>
            <a:off x="9347338" y="396588"/>
            <a:ext cx="120903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Head</a:t>
            </a:r>
          </a:p>
        </p:txBody>
      </p:sp>
    </p:spTree>
    <p:extLst>
      <p:ext uri="{BB962C8B-B14F-4D97-AF65-F5344CB8AC3E}">
        <p14:creationId xmlns:p14="http://schemas.microsoft.com/office/powerpoint/2010/main" val="2679847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2176 L -0.02435 0.61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38778E-17 L -0.52695 0.547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38778E-17 L -0.44089 0.4826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38778E-17 L -0.00039 0.421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38778E-17 L 0.33881 0.675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0" y="3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38778E-17 L 0.41927 0.4868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38778E-17 L 0.51927 0.421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38778E-17 L 0.25664 0.55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2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8DB450-9956-4E69-BB3D-2F691DF31479}"/>
              </a:ext>
            </a:extLst>
          </p:cNvPr>
          <p:cNvSpPr txBox="1"/>
          <p:nvPr/>
        </p:nvSpPr>
        <p:spPr>
          <a:xfrm>
            <a:off x="3187806" y="1120225"/>
            <a:ext cx="3409909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 err="1">
                <a:solidFill>
                  <a:srgbClr val="FEFEE3"/>
                </a:solidFill>
                <a:latin typeface="Bebas Neue" panose="00000500000000000000" pitchFamily="2" charset="0"/>
              </a:rPr>
              <a:t>uess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F94A7-90B9-43E6-BDF1-304FD703C75E}"/>
              </a:ext>
            </a:extLst>
          </p:cNvPr>
          <p:cNvSpPr txBox="1"/>
          <p:nvPr/>
        </p:nvSpPr>
        <p:spPr>
          <a:xfrm>
            <a:off x="5056969" y="3813270"/>
            <a:ext cx="423545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 err="1">
                <a:solidFill>
                  <a:srgbClr val="FEFEE3"/>
                </a:solidFill>
                <a:latin typeface="Bebas Neue" panose="00000500000000000000" pitchFamily="2" charset="0"/>
              </a:rPr>
              <a:t>nimal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3C7E8F4-4540-4A82-8184-14F06E5777C9}"/>
              </a:ext>
            </a:extLst>
          </p:cNvPr>
          <p:cNvSpPr/>
          <p:nvPr/>
        </p:nvSpPr>
        <p:spPr>
          <a:xfrm>
            <a:off x="0" y="3129409"/>
            <a:ext cx="5194667" cy="3567381"/>
          </a:xfrm>
          <a:custGeom>
            <a:avLst/>
            <a:gdLst>
              <a:gd name="connsiteX0" fmla="*/ 0 w 5194667"/>
              <a:gd name="connsiteY0" fmla="*/ 0 h 3567381"/>
              <a:gd name="connsiteX1" fmla="*/ 4640654 w 5194667"/>
              <a:gd name="connsiteY1" fmla="*/ 0 h 3567381"/>
              <a:gd name="connsiteX2" fmla="*/ 5194667 w 5194667"/>
              <a:gd name="connsiteY2" fmla="*/ 3438627 h 3567381"/>
              <a:gd name="connsiteX3" fmla="*/ 5194667 w 5194667"/>
              <a:gd name="connsiteY3" fmla="*/ 3567381 h 3567381"/>
              <a:gd name="connsiteX4" fmla="*/ 0 w 5194667"/>
              <a:gd name="connsiteY4" fmla="*/ 3567381 h 35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667" h="3567381">
                <a:moveTo>
                  <a:pt x="0" y="0"/>
                </a:moveTo>
                <a:lnTo>
                  <a:pt x="4640654" y="0"/>
                </a:lnTo>
                <a:lnTo>
                  <a:pt x="5194667" y="3438627"/>
                </a:lnTo>
                <a:lnTo>
                  <a:pt x="5194667" y="3567381"/>
                </a:lnTo>
                <a:lnTo>
                  <a:pt x="0" y="3567381"/>
                </a:lnTo>
                <a:close/>
              </a:path>
            </a:pathLst>
          </a:cu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C7C633-A9CC-4ED7-9AE2-6B024F2C5596}"/>
              </a:ext>
            </a:extLst>
          </p:cNvPr>
          <p:cNvSpPr/>
          <p:nvPr/>
        </p:nvSpPr>
        <p:spPr>
          <a:xfrm>
            <a:off x="0" y="408373"/>
            <a:ext cx="3078257" cy="3567381"/>
          </a:xfrm>
          <a:prstGeom prst="rect">
            <a:avLst/>
          </a:pr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F1FC64-73CF-4557-82E1-C8A79DF3034D}"/>
              </a:ext>
            </a:extLst>
          </p:cNvPr>
          <p:cNvSpPr txBox="1"/>
          <p:nvPr/>
        </p:nvSpPr>
        <p:spPr>
          <a:xfrm>
            <a:off x="1419093" y="-249381"/>
            <a:ext cx="1904688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G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FF2C7-9EEE-48F0-B032-8D7A9C744A5F}"/>
              </a:ext>
            </a:extLst>
          </p:cNvPr>
          <p:cNvSpPr txBox="1"/>
          <p:nvPr/>
        </p:nvSpPr>
        <p:spPr>
          <a:xfrm>
            <a:off x="3306880" y="2266222"/>
            <a:ext cx="1980030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A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34F1E-F289-46D6-9402-017E77B4334C}"/>
              </a:ext>
            </a:extLst>
          </p:cNvPr>
          <p:cNvSpPr txBox="1"/>
          <p:nvPr/>
        </p:nvSpPr>
        <p:spPr>
          <a:xfrm>
            <a:off x="6716789" y="2113706"/>
            <a:ext cx="1883849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2C6E49"/>
                </a:solidFill>
                <a:latin typeface="Bebas Neue" panose="00000500000000000000" pitchFamily="2" charset="0"/>
              </a:rPr>
              <a:t>the</a:t>
            </a:r>
            <a:endParaRPr lang="ko-KR" altLang="en-US" sz="11500" dirty="0">
              <a:solidFill>
                <a:srgbClr val="2C6E4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6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3FB204-D934-44F1-805E-9605AF255594}"/>
              </a:ext>
            </a:extLst>
          </p:cNvPr>
          <p:cNvSpPr txBox="1"/>
          <p:nvPr/>
        </p:nvSpPr>
        <p:spPr>
          <a:xfrm>
            <a:off x="1247774" y="1171575"/>
            <a:ext cx="85987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It lives in the </a:t>
            </a:r>
            <a:r>
              <a:rPr lang="en-US" altLang="ko-KR" sz="66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forest</a:t>
            </a:r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.  </a:t>
            </a:r>
            <a:endParaRPr lang="ko-KR" altLang="en-US" sz="66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E978A9-3B22-4493-8793-03BD5925EECA}"/>
              </a:ext>
            </a:extLst>
          </p:cNvPr>
          <p:cNvSpPr txBox="1"/>
          <p:nvPr/>
        </p:nvSpPr>
        <p:spPr>
          <a:xfrm>
            <a:off x="1247774" y="2310348"/>
            <a:ext cx="48862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It has a </a:t>
            </a:r>
            <a:r>
              <a:rPr lang="en-US" altLang="ko-KR" sz="66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tail</a:t>
            </a:r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.</a:t>
            </a:r>
            <a:endParaRPr lang="ko-KR" altLang="en-US" sz="66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8934-704D-4F79-9A60-116B1E1E154B}"/>
              </a:ext>
            </a:extLst>
          </p:cNvPr>
          <p:cNvSpPr txBox="1"/>
          <p:nvPr/>
        </p:nvSpPr>
        <p:spPr>
          <a:xfrm>
            <a:off x="1247774" y="3449121"/>
            <a:ext cx="52914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It has </a:t>
            </a:r>
            <a:r>
              <a:rPr lang="en-US" altLang="ko-KR" sz="66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4 legs</a:t>
            </a:r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.</a:t>
            </a:r>
            <a:endParaRPr lang="ko-KR" altLang="en-US" sz="66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2C652-BADF-41E7-9D80-82F23B943236}"/>
              </a:ext>
            </a:extLst>
          </p:cNvPr>
          <p:cNvSpPr txBox="1"/>
          <p:nvPr/>
        </p:nvSpPr>
        <p:spPr>
          <a:xfrm>
            <a:off x="1247774" y="4587894"/>
            <a:ext cx="75944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It has a </a:t>
            </a:r>
            <a:r>
              <a:rPr lang="en-US" altLang="ko-KR" sz="6600" dirty="0">
                <a:solidFill>
                  <a:srgbClr val="2C6E49"/>
                </a:solidFill>
                <a:latin typeface="Arial Rounded MT Bold" panose="020F0704030504030204" pitchFamily="34" charset="0"/>
              </a:rPr>
              <a:t>red body</a:t>
            </a:r>
            <a:r>
              <a:rPr lang="en-US" altLang="ko-KR" sz="6600" dirty="0">
                <a:solidFill>
                  <a:srgbClr val="6B4117"/>
                </a:solidFill>
                <a:latin typeface="Arial Rounded MT Bold" panose="020F0704030504030204" pitchFamily="34" charset="0"/>
              </a:rPr>
              <a:t>.  </a:t>
            </a:r>
            <a:endParaRPr lang="ko-KR" altLang="en-US" sz="6600" dirty="0">
              <a:solidFill>
                <a:srgbClr val="6B411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Download Red Panda Png PNG Image with No Background - PNGkey.com">
            <a:extLst>
              <a:ext uri="{FF2B5EF4-FFF2-40B4-BE49-F238E27FC236}">
                <a16:creationId xmlns:a16="http://schemas.microsoft.com/office/drawing/2014/main" id="{46202D37-9063-478B-889C-52A18AB3B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3"/>
          <a:stretch/>
        </p:blipFill>
        <p:spPr bwMode="auto">
          <a:xfrm>
            <a:off x="6931691" y="1909822"/>
            <a:ext cx="4996189" cy="399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51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set button">
            <a:extLst>
              <a:ext uri="{FF2B5EF4-FFF2-40B4-BE49-F238E27FC236}">
                <a16:creationId xmlns:a16="http://schemas.microsoft.com/office/drawing/2014/main" id="{C4033F77-3239-4860-8374-354BD42CA029}"/>
              </a:ext>
            </a:extLst>
          </p:cNvPr>
          <p:cNvSpPr/>
          <p:nvPr/>
        </p:nvSpPr>
        <p:spPr>
          <a:xfrm>
            <a:off x="-12700" y="0"/>
            <a:ext cx="12240769" cy="6867990"/>
          </a:xfrm>
          <a:prstGeom prst="rect">
            <a:avLst/>
          </a:prstGeom>
          <a:solidFill>
            <a:srgbClr val="2C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4400" dirty="0">
                <a:solidFill>
                  <a:srgbClr val="4C956C">
                    <a:alpha val="22000"/>
                  </a:srgbClr>
                </a:solidFill>
                <a:latin typeface="Bebas Neue" panose="00000500000000000000" pitchFamily="2" charset="0"/>
              </a:rPr>
              <a:t>Reset</a:t>
            </a:r>
            <a:endParaRPr lang="ko-KR" altLang="en-US" sz="34400" dirty="0">
              <a:solidFill>
                <a:srgbClr val="4C956C">
                  <a:alpha val="22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6194" name="Picture 50" descr="Image result for cow with horns">
            <a:extLst>
              <a:ext uri="{FF2B5EF4-FFF2-40B4-BE49-F238E27FC236}">
                <a16:creationId xmlns:a16="http://schemas.microsoft.com/office/drawing/2014/main" id="{E1FBB7CC-8B2B-4929-8C0C-F6D6F413B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5" r="1586" b="8315"/>
          <a:stretch/>
        </p:blipFill>
        <p:spPr bwMode="auto">
          <a:xfrm>
            <a:off x="4067556" y="-3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octopus">
            <a:extLst>
              <a:ext uri="{FF2B5EF4-FFF2-40B4-BE49-F238E27FC236}">
                <a16:creationId xmlns:a16="http://schemas.microsoft.com/office/drawing/2014/main" id="{306551EC-7360-45D5-9771-6FB6C0440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2" b="7692"/>
          <a:stretch/>
        </p:blipFill>
        <p:spPr bwMode="auto">
          <a:xfrm>
            <a:off x="8147812" y="-3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Image result for eagle">
            <a:extLst>
              <a:ext uri="{FF2B5EF4-FFF2-40B4-BE49-F238E27FC236}">
                <a16:creationId xmlns:a16="http://schemas.microsoft.com/office/drawing/2014/main" id="{3E4FB8C2-E354-4F06-961F-3D70605B0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00" y="2283345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Image result for tarantula">
            <a:extLst>
              <a:ext uri="{FF2B5EF4-FFF2-40B4-BE49-F238E27FC236}">
                <a16:creationId xmlns:a16="http://schemas.microsoft.com/office/drawing/2014/main" id="{E3638E58-8BA0-4D2C-B232-C5C2BA10A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556" y="2295016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0" name="Picture 36" descr="Image result for peacock">
            <a:extLst>
              <a:ext uri="{FF2B5EF4-FFF2-40B4-BE49-F238E27FC236}">
                <a16:creationId xmlns:a16="http://schemas.microsoft.com/office/drawing/2014/main" id="{8A59E8AC-A042-4526-933D-74B5C6A87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" b="13411"/>
          <a:stretch/>
        </p:blipFill>
        <p:spPr bwMode="auto">
          <a:xfrm>
            <a:off x="8147812" y="4570525"/>
            <a:ext cx="4073442" cy="229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4" name="Picture 40" descr="Image result for rhino">
            <a:extLst>
              <a:ext uri="{FF2B5EF4-FFF2-40B4-BE49-F238E27FC236}">
                <a16:creationId xmlns:a16="http://schemas.microsoft.com/office/drawing/2014/main" id="{A563CCC0-C337-429A-9B47-5BA1F3283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r="370"/>
          <a:stretch/>
        </p:blipFill>
        <p:spPr bwMode="auto">
          <a:xfrm>
            <a:off x="4067556" y="4566692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2" name="Picture 38" descr="Image result for otter">
            <a:extLst>
              <a:ext uri="{FF2B5EF4-FFF2-40B4-BE49-F238E27FC236}">
                <a16:creationId xmlns:a16="http://schemas.microsoft.com/office/drawing/2014/main" id="{E4584258-E902-4A56-8F8E-E48D527E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" b="16428"/>
          <a:stretch/>
        </p:blipFill>
        <p:spPr bwMode="auto">
          <a:xfrm>
            <a:off x="0" y="0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Image result for kangaroo">
            <a:extLst>
              <a:ext uri="{FF2B5EF4-FFF2-40B4-BE49-F238E27FC236}">
                <a16:creationId xmlns:a16="http://schemas.microsoft.com/office/drawing/2014/main" id="{C788496E-6EA6-4FF2-A51F-500556C4A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" b="20308"/>
          <a:stretch/>
        </p:blipFill>
        <p:spPr bwMode="auto">
          <a:xfrm>
            <a:off x="8147812" y="2285261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Gorilla | Species | WWF">
            <a:extLst>
              <a:ext uri="{FF2B5EF4-FFF2-40B4-BE49-F238E27FC236}">
                <a16:creationId xmlns:a16="http://schemas.microsoft.com/office/drawing/2014/main" id="{9FFF65EF-6817-42BF-B28B-8AFB5ECDE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-12700" y="4566692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94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8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7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9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set button">
            <a:extLst>
              <a:ext uri="{FF2B5EF4-FFF2-40B4-BE49-F238E27FC236}">
                <a16:creationId xmlns:a16="http://schemas.microsoft.com/office/drawing/2014/main" id="{850C9147-7386-4DB5-81AA-24D352B7C1A4}"/>
              </a:ext>
            </a:extLst>
          </p:cNvPr>
          <p:cNvSpPr/>
          <p:nvPr/>
        </p:nvSpPr>
        <p:spPr>
          <a:xfrm>
            <a:off x="0" y="-13565"/>
            <a:ext cx="12240769" cy="6867990"/>
          </a:xfrm>
          <a:prstGeom prst="rect">
            <a:avLst/>
          </a:prstGeom>
          <a:solidFill>
            <a:srgbClr val="2C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4400" dirty="0">
                <a:solidFill>
                  <a:srgbClr val="4C956C">
                    <a:alpha val="22000"/>
                  </a:srgbClr>
                </a:solidFill>
                <a:latin typeface="Bebas Neue" panose="00000500000000000000" pitchFamily="2" charset="0"/>
              </a:rPr>
              <a:t>Reset</a:t>
            </a:r>
            <a:endParaRPr lang="ko-KR" altLang="en-US" sz="34400" dirty="0">
              <a:solidFill>
                <a:srgbClr val="4C956C">
                  <a:alpha val="22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13334" name="Picture 22" descr="Image result for frog">
            <a:extLst>
              <a:ext uri="{FF2B5EF4-FFF2-40B4-BE49-F238E27FC236}">
                <a16:creationId xmlns:a16="http://schemas.microsoft.com/office/drawing/2014/main" id="{8D605E70-C0C0-458D-B092-FB7A28960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7803" r="1288" b="16647"/>
          <a:stretch/>
        </p:blipFill>
        <p:spPr bwMode="auto">
          <a:xfrm>
            <a:off x="-25401" y="4576421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Image result for alligator">
            <a:extLst>
              <a:ext uri="{FF2B5EF4-FFF2-40B4-BE49-F238E27FC236}">
                <a16:creationId xmlns:a16="http://schemas.microsoft.com/office/drawing/2014/main" id="{5851974C-5098-4914-A58E-D5A0B98F1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9" r="3190" b="9378"/>
          <a:stretch/>
        </p:blipFill>
        <p:spPr bwMode="auto">
          <a:xfrm>
            <a:off x="4054857" y="2286019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Image result for horned lizard">
            <a:extLst>
              <a:ext uri="{FF2B5EF4-FFF2-40B4-BE49-F238E27FC236}">
                <a16:creationId xmlns:a16="http://schemas.microsoft.com/office/drawing/2014/main" id="{DCDF3452-0608-4CC5-B698-0B5BC6255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 b="7547"/>
          <a:stretch/>
        </p:blipFill>
        <p:spPr bwMode="auto">
          <a:xfrm>
            <a:off x="4054857" y="3575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Image result for fox">
            <a:extLst>
              <a:ext uri="{FF2B5EF4-FFF2-40B4-BE49-F238E27FC236}">
                <a16:creationId xmlns:a16="http://schemas.microsoft.com/office/drawing/2014/main" id="{C4B8336E-43E2-4BF5-BB04-D9CE8F108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855" y="4576421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Image result for penguin">
            <a:extLst>
              <a:ext uri="{FF2B5EF4-FFF2-40B4-BE49-F238E27FC236}">
                <a16:creationId xmlns:a16="http://schemas.microsoft.com/office/drawing/2014/main" id="{91511730-666D-40E9-A62A-766757517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13621" r="-371" b="1951"/>
          <a:stretch/>
        </p:blipFill>
        <p:spPr bwMode="auto">
          <a:xfrm>
            <a:off x="8135112" y="4576421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Image result for tiger">
            <a:extLst>
              <a:ext uri="{FF2B5EF4-FFF2-40B4-BE49-F238E27FC236}">
                <a16:creationId xmlns:a16="http://schemas.microsoft.com/office/drawing/2014/main" id="{E3997282-2BA1-42E2-9BD6-A285D8F33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r="2095"/>
          <a:stretch/>
        </p:blipFill>
        <p:spPr bwMode="auto">
          <a:xfrm>
            <a:off x="-25401" y="2286019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result for panda">
            <a:extLst>
              <a:ext uri="{FF2B5EF4-FFF2-40B4-BE49-F238E27FC236}">
                <a16:creationId xmlns:a16="http://schemas.microsoft.com/office/drawing/2014/main" id="{F963B389-D28C-4FBB-9C8E-C5108299E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 r="1563" b="12166"/>
          <a:stretch/>
        </p:blipFill>
        <p:spPr bwMode="auto">
          <a:xfrm>
            <a:off x="8135112" y="2286019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duck">
            <a:extLst>
              <a:ext uri="{FF2B5EF4-FFF2-40B4-BE49-F238E27FC236}">
                <a16:creationId xmlns:a16="http://schemas.microsoft.com/office/drawing/2014/main" id="{CC8D7D89-0AF5-4734-B42F-A2693011C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 b="18360"/>
          <a:stretch/>
        </p:blipFill>
        <p:spPr bwMode="auto">
          <a:xfrm>
            <a:off x="-25401" y="-13565"/>
            <a:ext cx="4080257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snowy owl" descr="Secrets of the Snowy Owl: Habitat, Adaptations, and Other Facts">
            <a:extLst>
              <a:ext uri="{FF2B5EF4-FFF2-40B4-BE49-F238E27FC236}">
                <a16:creationId xmlns:a16="http://schemas.microsoft.com/office/drawing/2014/main" id="{F27B607C-5AE5-412E-975B-851035AEE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b="698"/>
          <a:stretch/>
        </p:blipFill>
        <p:spPr bwMode="auto">
          <a:xfrm>
            <a:off x="8135114" y="3575"/>
            <a:ext cx="4080256" cy="229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457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6E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854793-7592-428F-9D8C-11C8687EDB31}"/>
              </a:ext>
            </a:extLst>
          </p:cNvPr>
          <p:cNvSpPr txBox="1"/>
          <p:nvPr/>
        </p:nvSpPr>
        <p:spPr>
          <a:xfrm>
            <a:off x="5813153" y="2607658"/>
            <a:ext cx="51921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What animals live in </a:t>
            </a:r>
          </a:p>
          <a:p>
            <a:pPr algn="ctr"/>
            <a:r>
              <a:rPr lang="en-US" altLang="ko-KR" sz="8800" dirty="0">
                <a:solidFill>
                  <a:schemeClr val="bg1">
                    <a:lumMod val="85000"/>
                  </a:schemeClr>
                </a:solidFill>
                <a:latin typeface="Bebas Neue" panose="00000500000000000000" pitchFamily="2" charset="0"/>
              </a:rPr>
              <a:t>trees</a:t>
            </a:r>
            <a:r>
              <a:rPr lang="en-US" altLang="ko-KR" sz="6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2A767F-7E59-48EE-A08C-F7C6B713A298}"/>
              </a:ext>
            </a:extLst>
          </p:cNvPr>
          <p:cNvSpPr/>
          <p:nvPr/>
        </p:nvSpPr>
        <p:spPr>
          <a:xfrm>
            <a:off x="5130800" y="-675770"/>
            <a:ext cx="7797800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5462119" y="889000"/>
            <a:ext cx="564026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rgbClr val="4C956C"/>
                </a:solidFill>
                <a:latin typeface="Arial Black" panose="020B0A04020102020204" pitchFamily="34" charset="0"/>
              </a:rPr>
              <a:t>Trees</a:t>
            </a:r>
            <a:endParaRPr lang="ko-KR" altLang="en-US" sz="13800" dirty="0">
              <a:solidFill>
                <a:srgbClr val="4C956C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Monkey PNG Transparent Images | PNG All">
            <a:extLst>
              <a:ext uri="{FF2B5EF4-FFF2-40B4-BE49-F238E27FC236}">
                <a16:creationId xmlns:a16="http://schemas.microsoft.com/office/drawing/2014/main" id="{5262273F-6759-4C94-B827-98A9A4557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76" y="-590709"/>
            <a:ext cx="5640262" cy="774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ownload Squirrel Png Download Image - Poster: Sartore's A Studio Portrait  Of An Eastern Gray PNG Image with No Background - PNGkey.com">
            <a:extLst>
              <a:ext uri="{FF2B5EF4-FFF2-40B4-BE49-F238E27FC236}">
                <a16:creationId xmlns:a16="http://schemas.microsoft.com/office/drawing/2014/main" id="{09C4DB9C-1D61-47A0-A644-F5674869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28" y="3428332"/>
            <a:ext cx="3956875" cy="339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lying parrot PNG images, free download">
            <a:extLst>
              <a:ext uri="{FF2B5EF4-FFF2-40B4-BE49-F238E27FC236}">
                <a16:creationId xmlns:a16="http://schemas.microsoft.com/office/drawing/2014/main" id="{E62C4DC8-B440-40A1-A7DD-86F1BB9F9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96739" y="-1240442"/>
            <a:ext cx="85740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8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AEF803-3FD1-45D4-93CD-5CB82CD2AAE3}"/>
              </a:ext>
            </a:extLst>
          </p:cNvPr>
          <p:cNvSpPr txBox="1"/>
          <p:nvPr/>
        </p:nvSpPr>
        <p:spPr>
          <a:xfrm>
            <a:off x="5686153" y="2607658"/>
            <a:ext cx="51921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What animals live in </a:t>
            </a:r>
          </a:p>
          <a:p>
            <a:pPr algn="ctr"/>
            <a:r>
              <a:rPr lang="en-US" altLang="ko-KR" sz="8800" dirty="0">
                <a:solidFill>
                  <a:schemeClr val="bg1">
                    <a:lumMod val="85000"/>
                  </a:schemeClr>
                </a:solidFill>
                <a:latin typeface="Bebas Neue" panose="00000500000000000000" pitchFamily="2" charset="0"/>
              </a:rPr>
              <a:t>Grass</a:t>
            </a:r>
            <a:r>
              <a:rPr lang="en-US" altLang="ko-KR" sz="6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AE2F14EF-3EAA-4E5E-A4DE-565698F39A5A}"/>
              </a:ext>
            </a:extLst>
          </p:cNvPr>
          <p:cNvSpPr/>
          <p:nvPr/>
        </p:nvSpPr>
        <p:spPr>
          <a:xfrm>
            <a:off x="5130800" y="-675770"/>
            <a:ext cx="7797800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5374338" y="889000"/>
            <a:ext cx="58158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Grass</a:t>
            </a:r>
            <a:endParaRPr lang="ko-KR" altLang="en-US" sz="13800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obra snake PNG image">
            <a:extLst>
              <a:ext uri="{FF2B5EF4-FFF2-40B4-BE49-F238E27FC236}">
                <a16:creationId xmlns:a16="http://schemas.microsoft.com/office/drawing/2014/main" id="{92E76023-F1D9-4176-99F7-0AF9DB2E0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29000"/>
            <a:ext cx="49022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raffe PNG Image - PurePNG | Free transparent CC0 PNG Image Library">
            <a:extLst>
              <a:ext uri="{FF2B5EF4-FFF2-40B4-BE49-F238E27FC236}">
                <a16:creationId xmlns:a16="http://schemas.microsoft.com/office/drawing/2014/main" id="{C571E095-E1A7-467C-81F1-3655D26B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0"/>
            <a:ext cx="79978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on PNG">
            <a:extLst>
              <a:ext uri="{FF2B5EF4-FFF2-40B4-BE49-F238E27FC236}">
                <a16:creationId xmlns:a16="http://schemas.microsoft.com/office/drawing/2014/main" id="{7B06C971-E7F6-42F3-A832-5CEB89D7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" y="552450"/>
            <a:ext cx="4710350" cy="575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6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98C4E5-E662-4B3A-B28C-A7BB8ECDA459}"/>
              </a:ext>
            </a:extLst>
          </p:cNvPr>
          <p:cNvSpPr txBox="1"/>
          <p:nvPr/>
        </p:nvSpPr>
        <p:spPr>
          <a:xfrm>
            <a:off x="5686153" y="2607658"/>
            <a:ext cx="51921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What animals live in </a:t>
            </a:r>
          </a:p>
          <a:p>
            <a:pPr algn="ctr"/>
            <a:r>
              <a:rPr lang="en-US" altLang="ko-KR" sz="8800" dirty="0">
                <a:solidFill>
                  <a:schemeClr val="bg1">
                    <a:lumMod val="85000"/>
                  </a:schemeClr>
                </a:solidFill>
                <a:latin typeface="Bebas Neue" panose="00000500000000000000" pitchFamily="2" charset="0"/>
              </a:rPr>
              <a:t>snow</a:t>
            </a:r>
            <a:r>
              <a:rPr lang="en-US" altLang="ko-KR" sz="6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C4DB859-8C8D-4FB2-9E20-2D1D8A710A1D}"/>
              </a:ext>
            </a:extLst>
          </p:cNvPr>
          <p:cNvSpPr/>
          <p:nvPr/>
        </p:nvSpPr>
        <p:spPr>
          <a:xfrm>
            <a:off x="5130800" y="-675770"/>
            <a:ext cx="7797800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5552143" y="889000"/>
            <a:ext cx="546021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Snow</a:t>
            </a:r>
            <a:endParaRPr lang="ko-KR" altLang="en-US" sz="13800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Polar white bear PNG">
            <a:extLst>
              <a:ext uri="{FF2B5EF4-FFF2-40B4-BE49-F238E27FC236}">
                <a16:creationId xmlns:a16="http://schemas.microsoft.com/office/drawing/2014/main" id="{7A3373CF-2801-4430-B3CC-000D2DAD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6" y="637879"/>
            <a:ext cx="7007225" cy="459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rctic Fox Png Image With Transparent Background | Renard arctique, Renard  blanc, Dessin renard">
            <a:extLst>
              <a:ext uri="{FF2B5EF4-FFF2-40B4-BE49-F238E27FC236}">
                <a16:creationId xmlns:a16="http://schemas.microsoft.com/office/drawing/2014/main" id="{9DEBF7D3-3819-4EAC-B3CA-A97D7B0B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62" y="2340432"/>
            <a:ext cx="4460051" cy="446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wnload PNG image: Imperator penguin PNG image | Penguins, Penguin images,  Animals images">
            <a:extLst>
              <a:ext uri="{FF2B5EF4-FFF2-40B4-BE49-F238E27FC236}">
                <a16:creationId xmlns:a16="http://schemas.microsoft.com/office/drawing/2014/main" id="{A4F1804F-F4C9-47D1-A525-1429DC6C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6833" y="1517096"/>
            <a:ext cx="5144610" cy="514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9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1776ED-C80E-461D-ABD1-B96BD51D32FB}"/>
              </a:ext>
            </a:extLst>
          </p:cNvPr>
          <p:cNvSpPr txBox="1"/>
          <p:nvPr/>
        </p:nvSpPr>
        <p:spPr>
          <a:xfrm>
            <a:off x="5441009" y="2607658"/>
            <a:ext cx="59872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What animals live in the</a:t>
            </a:r>
          </a:p>
          <a:p>
            <a:pPr algn="ctr"/>
            <a:r>
              <a:rPr lang="en-US" altLang="ko-KR" sz="8800" dirty="0">
                <a:solidFill>
                  <a:schemeClr val="bg1">
                    <a:lumMod val="85000"/>
                  </a:schemeClr>
                </a:solidFill>
                <a:latin typeface="Bebas Neue" panose="00000500000000000000" pitchFamily="2" charset="0"/>
              </a:rPr>
              <a:t>desert</a:t>
            </a:r>
            <a:r>
              <a:rPr lang="en-US" altLang="ko-KR" sz="6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C9D082F3-A7D9-4865-A702-C9538746A884}"/>
              </a:ext>
            </a:extLst>
          </p:cNvPr>
          <p:cNvSpPr/>
          <p:nvPr/>
        </p:nvSpPr>
        <p:spPr>
          <a:xfrm>
            <a:off x="5130800" y="-675770"/>
            <a:ext cx="7797800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4951850" y="889000"/>
            <a:ext cx="666079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Desert</a:t>
            </a:r>
            <a:endParaRPr lang="ko-KR" altLang="en-US" sz="13800" dirty="0"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148" name="Picture 4" descr="Download Camel Png Image HQ PNG Image | FreePNGImg">
            <a:extLst>
              <a:ext uri="{FF2B5EF4-FFF2-40B4-BE49-F238E27FC236}">
                <a16:creationId xmlns:a16="http://schemas.microsoft.com/office/drawing/2014/main" id="{C33AE3E9-3029-4498-B6E5-E831F97F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91" y="218996"/>
            <a:ext cx="8658084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eerkat PNG Images - Free Png Library #620356 - PNG Images - PNGio">
            <a:extLst>
              <a:ext uri="{FF2B5EF4-FFF2-40B4-BE49-F238E27FC236}">
                <a16:creationId xmlns:a16="http://schemas.microsoft.com/office/drawing/2014/main" id="{95F3D027-165A-484F-9AB2-3B77431D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2983" y="3314700"/>
            <a:ext cx="180975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eerkat PNG Images - Free Png Library #620356 - PNG Images - PNGio">
            <a:extLst>
              <a:ext uri="{FF2B5EF4-FFF2-40B4-BE49-F238E27FC236}">
                <a16:creationId xmlns:a16="http://schemas.microsoft.com/office/drawing/2014/main" id="{A5CC2D59-57C0-420A-94B1-B446ADBB9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314700"/>
            <a:ext cx="1809750" cy="354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eerkat PNG Images - Free Png Library #620356 - PNG Images - PNGio">
            <a:extLst>
              <a:ext uri="{FF2B5EF4-FFF2-40B4-BE49-F238E27FC236}">
                <a16:creationId xmlns:a16="http://schemas.microsoft.com/office/drawing/2014/main" id="{79DC18FF-B793-4780-B43D-9A84DE7C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05" y="4000500"/>
            <a:ext cx="1459476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bra snake PNG image, free download picture">
            <a:extLst>
              <a:ext uri="{FF2B5EF4-FFF2-40B4-BE49-F238E27FC236}">
                <a16:creationId xmlns:a16="http://schemas.microsoft.com/office/drawing/2014/main" id="{904281DB-53D5-46D4-84F1-A7114E80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526" y="2891762"/>
            <a:ext cx="5897445" cy="408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decel="8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8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8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4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3813B-2C05-41F6-8BF4-DCC84A42B439}"/>
              </a:ext>
            </a:extLst>
          </p:cNvPr>
          <p:cNvSpPr txBox="1"/>
          <p:nvPr/>
        </p:nvSpPr>
        <p:spPr>
          <a:xfrm>
            <a:off x="5511789" y="2607658"/>
            <a:ext cx="579492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What animals live on a </a:t>
            </a:r>
          </a:p>
          <a:p>
            <a:pPr algn="ctr"/>
            <a:r>
              <a:rPr lang="en-US" altLang="ko-KR" sz="8800" dirty="0">
                <a:solidFill>
                  <a:schemeClr val="bg1">
                    <a:lumMod val="85000"/>
                  </a:schemeClr>
                </a:solidFill>
                <a:latin typeface="Bebas Neue" panose="00000500000000000000" pitchFamily="2" charset="0"/>
              </a:rPr>
              <a:t>Farm</a:t>
            </a:r>
            <a:r>
              <a:rPr lang="en-US" altLang="ko-KR" sz="6000" dirty="0">
                <a:solidFill>
                  <a:schemeClr val="bg1">
                    <a:lumMod val="75000"/>
                  </a:schemeClr>
                </a:solidFill>
                <a:latin typeface="Arial Rounded MT Bold" panose="020F0704030504030204" pitchFamily="34" charset="0"/>
              </a:rPr>
              <a:t>?</a:t>
            </a:r>
            <a:endParaRPr lang="ko-KR" altLang="en-US" sz="4000" dirty="0">
              <a:solidFill>
                <a:schemeClr val="bg1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DADD4429-B8D3-41AF-9A81-76B99E2102FA}"/>
              </a:ext>
            </a:extLst>
          </p:cNvPr>
          <p:cNvSpPr/>
          <p:nvPr/>
        </p:nvSpPr>
        <p:spPr>
          <a:xfrm>
            <a:off x="5130800" y="-675770"/>
            <a:ext cx="7797800" cy="344437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126" name="Picture 6" descr="Chicken PNG image">
            <a:extLst>
              <a:ext uri="{FF2B5EF4-FFF2-40B4-BE49-F238E27FC236}">
                <a16:creationId xmlns:a16="http://schemas.microsoft.com/office/drawing/2014/main" id="{813D0E5E-43E0-4C8A-9390-9B67A43A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3919" y="-145051"/>
            <a:ext cx="3534298" cy="2823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722E4-33DB-4DB2-B77A-0816865083DC}"/>
              </a:ext>
            </a:extLst>
          </p:cNvPr>
          <p:cNvSpPr txBox="1"/>
          <p:nvPr/>
        </p:nvSpPr>
        <p:spPr>
          <a:xfrm>
            <a:off x="5711321" y="889000"/>
            <a:ext cx="51418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rgbClr val="BA7128"/>
                </a:solidFill>
                <a:latin typeface="Arial Black" panose="020B0A04020102020204" pitchFamily="34" charset="0"/>
              </a:rPr>
              <a:t>Farm</a:t>
            </a:r>
            <a:endParaRPr lang="ko-KR" altLang="en-US" sz="13800" dirty="0">
              <a:solidFill>
                <a:srgbClr val="BA7128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pig PNG image">
            <a:extLst>
              <a:ext uri="{FF2B5EF4-FFF2-40B4-BE49-F238E27FC236}">
                <a16:creationId xmlns:a16="http://schemas.microsoft.com/office/drawing/2014/main" id="{31777055-FAAC-4C5B-ADB3-A9F2DA583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27" y="2368391"/>
            <a:ext cx="5196946" cy="408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w PNG">
            <a:extLst>
              <a:ext uri="{FF2B5EF4-FFF2-40B4-BE49-F238E27FC236}">
                <a16:creationId xmlns:a16="http://schemas.microsoft.com/office/drawing/2014/main" id="{B22030C5-549E-454D-B3F1-B76DE5AE7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/>
          <a:stretch/>
        </p:blipFill>
        <p:spPr bwMode="auto">
          <a:xfrm>
            <a:off x="0" y="-419100"/>
            <a:ext cx="6674704" cy="808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612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8DB450-9956-4E69-BB3D-2F691DF31479}"/>
              </a:ext>
            </a:extLst>
          </p:cNvPr>
          <p:cNvSpPr txBox="1"/>
          <p:nvPr/>
        </p:nvSpPr>
        <p:spPr>
          <a:xfrm>
            <a:off x="3096366" y="1031504"/>
            <a:ext cx="4235455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 err="1">
                <a:solidFill>
                  <a:srgbClr val="FEFEE3"/>
                </a:solidFill>
                <a:latin typeface="Bebas Neue" panose="00000500000000000000" pitchFamily="2" charset="0"/>
              </a:rPr>
              <a:t>nimal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4F94A7-90B9-43E6-BDF1-304FD703C75E}"/>
              </a:ext>
            </a:extLst>
          </p:cNvPr>
          <p:cNvSpPr txBox="1"/>
          <p:nvPr/>
        </p:nvSpPr>
        <p:spPr>
          <a:xfrm>
            <a:off x="4941583" y="3678382"/>
            <a:ext cx="3461204" cy="264687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FEFEE3"/>
                </a:solidFill>
                <a:latin typeface="Bebas Neue" panose="00000500000000000000" pitchFamily="2" charset="0"/>
              </a:rPr>
              <a:t>arts</a:t>
            </a:r>
            <a:endParaRPr lang="ko-KR" altLang="en-US" sz="16600" dirty="0">
              <a:solidFill>
                <a:srgbClr val="FEFEE3"/>
              </a:solidFill>
              <a:latin typeface="Bebas Neue" panose="00000500000000000000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50AAC4A-5AE6-4702-BDC3-6B0D66824568}"/>
              </a:ext>
            </a:extLst>
          </p:cNvPr>
          <p:cNvSpPr/>
          <p:nvPr/>
        </p:nvSpPr>
        <p:spPr>
          <a:xfrm>
            <a:off x="-28575" y="3016895"/>
            <a:ext cx="5102206" cy="3841104"/>
          </a:xfrm>
          <a:custGeom>
            <a:avLst/>
            <a:gdLst>
              <a:gd name="connsiteX0" fmla="*/ 1323916 w 5102206"/>
              <a:gd name="connsiteY0" fmla="*/ 0 h 3841104"/>
              <a:gd name="connsiteX1" fmla="*/ 5102206 w 5102206"/>
              <a:gd name="connsiteY1" fmla="*/ 0 h 3841104"/>
              <a:gd name="connsiteX2" fmla="*/ 5102206 w 5102206"/>
              <a:gd name="connsiteY2" fmla="*/ 1516485 h 3841104"/>
              <a:gd name="connsiteX3" fmla="*/ 5098042 w 5102206"/>
              <a:gd name="connsiteY3" fmla="*/ 1557794 h 3841104"/>
              <a:gd name="connsiteX4" fmla="*/ 4533064 w 5102206"/>
              <a:gd name="connsiteY4" fmla="*/ 2108820 h 3841104"/>
              <a:gd name="connsiteX5" fmla="*/ 4437140 w 5102206"/>
              <a:gd name="connsiteY5" fmla="*/ 2117284 h 3841104"/>
              <a:gd name="connsiteX6" fmla="*/ 4133850 w 5102206"/>
              <a:gd name="connsiteY6" fmla="*/ 2117284 h 3841104"/>
              <a:gd name="connsiteX7" fmla="*/ 4133850 w 5102206"/>
              <a:gd name="connsiteY7" fmla="*/ 3841104 h 3841104"/>
              <a:gd name="connsiteX8" fmla="*/ 0 w 5102206"/>
              <a:gd name="connsiteY8" fmla="*/ 3841104 h 3841104"/>
              <a:gd name="connsiteX9" fmla="*/ 0 w 5102206"/>
              <a:gd name="connsiteY9" fmla="*/ 2529 h 3841104"/>
              <a:gd name="connsiteX10" fmla="*/ 1323916 w 5102206"/>
              <a:gd name="connsiteY10" fmla="*/ 2529 h 384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02206" h="3841104">
                <a:moveTo>
                  <a:pt x="1323916" y="0"/>
                </a:moveTo>
                <a:lnTo>
                  <a:pt x="5102206" y="0"/>
                </a:lnTo>
                <a:lnTo>
                  <a:pt x="5102206" y="1516485"/>
                </a:lnTo>
                <a:lnTo>
                  <a:pt x="5098042" y="1557794"/>
                </a:lnTo>
                <a:cubicBezTo>
                  <a:pt x="5040613" y="1838445"/>
                  <a:pt x="4816153" y="2058254"/>
                  <a:pt x="4533064" y="2108820"/>
                </a:cubicBezTo>
                <a:lnTo>
                  <a:pt x="4437140" y="2117284"/>
                </a:lnTo>
                <a:lnTo>
                  <a:pt x="4133850" y="2117284"/>
                </a:lnTo>
                <a:lnTo>
                  <a:pt x="4133850" y="3841104"/>
                </a:lnTo>
                <a:lnTo>
                  <a:pt x="0" y="3841104"/>
                </a:lnTo>
                <a:lnTo>
                  <a:pt x="0" y="2529"/>
                </a:lnTo>
                <a:lnTo>
                  <a:pt x="1323916" y="2529"/>
                </a:lnTo>
                <a:close/>
              </a:path>
            </a:pathLst>
          </a:cu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3BD0E28-33B5-419C-9DDC-CAF3C9ECB434}"/>
              </a:ext>
            </a:extLst>
          </p:cNvPr>
          <p:cNvSpPr/>
          <p:nvPr/>
        </p:nvSpPr>
        <p:spPr>
          <a:xfrm>
            <a:off x="-1981606" y="252859"/>
            <a:ext cx="5194667" cy="3567381"/>
          </a:xfrm>
          <a:custGeom>
            <a:avLst/>
            <a:gdLst>
              <a:gd name="connsiteX0" fmla="*/ 0 w 5194667"/>
              <a:gd name="connsiteY0" fmla="*/ 0 h 3567381"/>
              <a:gd name="connsiteX1" fmla="*/ 4640654 w 5194667"/>
              <a:gd name="connsiteY1" fmla="*/ 0 h 3567381"/>
              <a:gd name="connsiteX2" fmla="*/ 5194667 w 5194667"/>
              <a:gd name="connsiteY2" fmla="*/ 3438627 h 3567381"/>
              <a:gd name="connsiteX3" fmla="*/ 5194667 w 5194667"/>
              <a:gd name="connsiteY3" fmla="*/ 3567381 h 3567381"/>
              <a:gd name="connsiteX4" fmla="*/ 0 w 5194667"/>
              <a:gd name="connsiteY4" fmla="*/ 3567381 h 356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4667" h="3567381">
                <a:moveTo>
                  <a:pt x="0" y="0"/>
                </a:moveTo>
                <a:lnTo>
                  <a:pt x="4640654" y="0"/>
                </a:lnTo>
                <a:lnTo>
                  <a:pt x="5194667" y="3438627"/>
                </a:lnTo>
                <a:lnTo>
                  <a:pt x="5194667" y="3567381"/>
                </a:lnTo>
                <a:lnTo>
                  <a:pt x="0" y="3567381"/>
                </a:lnTo>
                <a:close/>
              </a:path>
            </a:pathLst>
          </a:custGeom>
          <a:solidFill>
            <a:srgbClr val="4C9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F1FC64-73CF-4557-82E1-C8A79DF3034D}"/>
              </a:ext>
            </a:extLst>
          </p:cNvPr>
          <p:cNvSpPr txBox="1"/>
          <p:nvPr/>
        </p:nvSpPr>
        <p:spPr>
          <a:xfrm>
            <a:off x="1379018" y="-249381"/>
            <a:ext cx="1984839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a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FF2C7-9EEE-48F0-B032-8D7A9C744A5F}"/>
              </a:ext>
            </a:extLst>
          </p:cNvPr>
          <p:cNvSpPr txBox="1"/>
          <p:nvPr/>
        </p:nvSpPr>
        <p:spPr>
          <a:xfrm>
            <a:off x="3372603" y="2266222"/>
            <a:ext cx="1848583" cy="53860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4400" b="1" dirty="0">
                <a:solidFill>
                  <a:srgbClr val="FFC9B9"/>
                </a:solidFill>
                <a:latin typeface="Bebas Neue" panose="00000500000000000000" pitchFamily="2" charset="0"/>
              </a:rPr>
              <a:t>p</a:t>
            </a:r>
            <a:endParaRPr lang="ko-KR" altLang="en-US" sz="34400" b="1" dirty="0">
              <a:solidFill>
                <a:srgbClr val="FFC9B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68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889996-F62C-472A-8719-C88093608D32}"/>
              </a:ext>
            </a:extLst>
          </p:cNvPr>
          <p:cNvSpPr txBox="1"/>
          <p:nvPr/>
        </p:nvSpPr>
        <p:spPr>
          <a:xfrm>
            <a:off x="965200" y="342900"/>
            <a:ext cx="42586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6B4117"/>
                </a:solidFill>
                <a:latin typeface="Arial Black" panose="020B0A04020102020204" pitchFamily="34" charset="0"/>
              </a:rPr>
              <a:t>legs</a:t>
            </a:r>
            <a:endParaRPr lang="ko-KR" altLang="en-US" sz="13800" dirty="0">
              <a:solidFill>
                <a:srgbClr val="6B4117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7B585AB-05E1-4972-B16C-3DB01C467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01" l="6237" r="91613">
                        <a14:foregroundMark x1="6237" y1="80731" x2="9032" y2="80066"/>
                        <a14:foregroundMark x1="91398" y1="77409" x2="90108" y2="77076"/>
                        <a14:foregroundMark x1="33118" y1="9635" x2="32473" y2="0"/>
                        <a14:foregroundMark x1="91613" y1="75415" x2="91613" y2="75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67" y="0"/>
            <a:ext cx="723963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octopus legs">
            <a:extLst>
              <a:ext uri="{FF2B5EF4-FFF2-40B4-BE49-F238E27FC236}">
                <a16:creationId xmlns:a16="http://schemas.microsoft.com/office/drawing/2014/main" id="{4F53793E-3A8D-4FDD-BE6E-1DD25A802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479" l="6149" r="90939">
                        <a14:foregroundMark x1="9709" y1="11656" x2="6472" y2="11656"/>
                        <a14:foregroundMark x1="7443" y1="3067" x2="17476" y2="3067"/>
                        <a14:foregroundMark x1="17476" y1="3067" x2="19741" y2="0"/>
                        <a14:foregroundMark x1="72168" y1="94479" x2="72816" y2="92638"/>
                        <a14:foregroundMark x1="90939" y1="50920" x2="88350" y2="5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74467" y="3233651"/>
            <a:ext cx="6870700" cy="362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rse Images Wallpaper - Horses On Two Legs , Transparent Cartoon - Jing.fm">
            <a:extLst>
              <a:ext uri="{FF2B5EF4-FFF2-40B4-BE49-F238E27FC236}">
                <a16:creationId xmlns:a16="http://schemas.microsoft.com/office/drawing/2014/main" id="{FD4202D0-29A0-49E4-A176-B84C83A5A6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r="74564" b="61623"/>
          <a:stretch/>
        </p:blipFill>
        <p:spPr bwMode="auto">
          <a:xfrm flipH="1">
            <a:off x="-1" y="2743200"/>
            <a:ext cx="4582632" cy="43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92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2006</TotalTime>
  <Words>335</Words>
  <Application>Microsoft Office PowerPoint</Application>
  <PresentationFormat>Widescreen</PresentationFormat>
  <Paragraphs>141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 Black</vt:lpstr>
      <vt:lpstr>Arial Rounded MT Bold</vt:lpstr>
      <vt:lpstr>Arial</vt:lpstr>
      <vt:lpstr>Bebas Neue</vt:lpstr>
      <vt:lpstr>Calibri Light</vt:lpstr>
      <vt:lpstr>Arial Nova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parts are different?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tim schilstra</cp:lastModifiedBy>
  <cp:revision>132</cp:revision>
  <dcterms:created xsi:type="dcterms:W3CDTF">2021-02-17T01:00:36Z</dcterms:created>
  <dcterms:modified xsi:type="dcterms:W3CDTF">2021-03-11T01:04:44Z</dcterms:modified>
</cp:coreProperties>
</file>