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6"/>
  </p:notesMasterIdLst>
  <p:sldIdLst>
    <p:sldId id="338" r:id="rId2"/>
    <p:sldId id="339" r:id="rId3"/>
    <p:sldId id="340" r:id="rId4"/>
    <p:sldId id="341" r:id="rId5"/>
    <p:sldId id="342" r:id="rId6"/>
    <p:sldId id="343" r:id="rId7"/>
    <p:sldId id="344" r:id="rId8"/>
    <p:sldId id="345" r:id="rId9"/>
    <p:sldId id="347" r:id="rId10"/>
    <p:sldId id="352" r:id="rId11"/>
    <p:sldId id="354" r:id="rId12"/>
    <p:sldId id="359" r:id="rId13"/>
    <p:sldId id="356" r:id="rId14"/>
    <p:sldId id="349" r:id="rId15"/>
    <p:sldId id="353" r:id="rId16"/>
    <p:sldId id="357" r:id="rId17"/>
    <p:sldId id="355" r:id="rId18"/>
    <p:sldId id="360" r:id="rId19"/>
    <p:sldId id="351" r:id="rId20"/>
    <p:sldId id="358" r:id="rId21"/>
    <p:sldId id="350" r:id="rId22"/>
    <p:sldId id="346" r:id="rId23"/>
    <p:sldId id="361" r:id="rId24"/>
    <p:sldId id="362" r:id="rId25"/>
    <p:sldId id="363" r:id="rId26"/>
    <p:sldId id="364" r:id="rId27"/>
    <p:sldId id="365" r:id="rId28"/>
    <p:sldId id="256" r:id="rId29"/>
    <p:sldId id="263" r:id="rId30"/>
    <p:sldId id="265" r:id="rId31"/>
    <p:sldId id="332" r:id="rId32"/>
    <p:sldId id="267" r:id="rId33"/>
    <p:sldId id="333" r:id="rId34"/>
    <p:sldId id="334" r:id="rId35"/>
    <p:sldId id="271" r:id="rId36"/>
    <p:sldId id="272" r:id="rId37"/>
    <p:sldId id="273" r:id="rId38"/>
    <p:sldId id="336" r:id="rId39"/>
    <p:sldId id="277" r:id="rId40"/>
    <p:sldId id="278" r:id="rId41"/>
    <p:sldId id="257" r:id="rId42"/>
    <p:sldId id="366" r:id="rId43"/>
    <p:sldId id="369" r:id="rId44"/>
    <p:sldId id="367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263D"/>
    <a:srgbClr val="A8DADC"/>
    <a:srgbClr val="F1FAEE"/>
    <a:srgbClr val="E63946"/>
    <a:srgbClr val="457B9D"/>
    <a:srgbClr val="FFFFFF"/>
    <a:srgbClr val="946FD7"/>
    <a:srgbClr val="1D3557"/>
    <a:srgbClr val="140152"/>
    <a:srgbClr val="2200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20" y="15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F402C-5EF8-4B86-8CD3-2B14DCA15C35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1C157-3F66-4435-A5A4-A92F13D7F7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44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B4498-B408-4C8C-8C63-21D6DF6AA87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2DA9-A27F-4944-A61D-E296E1FDA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17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B4498-B408-4C8C-8C63-21D6DF6AA87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2DA9-A27F-4944-A61D-E296E1FDA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73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B4498-B408-4C8C-8C63-21D6DF6AA87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2DA9-A27F-4944-A61D-E296E1FDA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7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B4498-B408-4C8C-8C63-21D6DF6AA87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2DA9-A27F-4944-A61D-E296E1FDA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7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B4498-B408-4C8C-8C63-21D6DF6AA87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2DA9-A27F-4944-A61D-E296E1FDA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10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B4498-B408-4C8C-8C63-21D6DF6AA87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2DA9-A27F-4944-A61D-E296E1FDA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3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B4498-B408-4C8C-8C63-21D6DF6AA87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2DA9-A27F-4944-A61D-E296E1FDA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61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B4498-B408-4C8C-8C63-21D6DF6AA87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2DA9-A27F-4944-A61D-E296E1FDA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46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B4498-B408-4C8C-8C63-21D6DF6AA87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2DA9-A27F-4944-A61D-E296E1FDA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29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B4498-B408-4C8C-8C63-21D6DF6AA87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2DA9-A27F-4944-A61D-E296E1FDA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95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B4498-B408-4C8C-8C63-21D6DF6AA87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2DA9-A27F-4944-A61D-E296E1FDA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84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B4498-B408-4C8C-8C63-21D6DF6AA87E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92DA9-A27F-4944-A61D-E296E1FDA7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73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svg"/><Relationship Id="rId18" Type="http://schemas.openxmlformats.org/officeDocument/2006/relationships/image" Target="../media/image44.png"/><Relationship Id="rId26" Type="http://schemas.openxmlformats.org/officeDocument/2006/relationships/image" Target="../media/image48.png"/><Relationship Id="rId39" Type="http://schemas.openxmlformats.org/officeDocument/2006/relationships/image" Target="../media/image73.svg"/><Relationship Id="rId21" Type="http://schemas.openxmlformats.org/officeDocument/2006/relationships/image" Target="../media/image55.svg"/><Relationship Id="rId34" Type="http://schemas.openxmlformats.org/officeDocument/2006/relationships/image" Target="../media/image52.png"/><Relationship Id="rId42" Type="http://schemas.openxmlformats.org/officeDocument/2006/relationships/image" Target="../media/image56.png"/><Relationship Id="rId47" Type="http://schemas.openxmlformats.org/officeDocument/2006/relationships/image" Target="../media/image81.svg"/><Relationship Id="rId50" Type="http://schemas.openxmlformats.org/officeDocument/2006/relationships/image" Target="../media/image60.png"/><Relationship Id="rId55" Type="http://schemas.openxmlformats.org/officeDocument/2006/relationships/image" Target="../media/image89.svg"/><Relationship Id="rId63" Type="http://schemas.openxmlformats.org/officeDocument/2006/relationships/image" Target="../media/image97.svg"/><Relationship Id="rId68" Type="http://schemas.openxmlformats.org/officeDocument/2006/relationships/image" Target="../media/image69.png"/><Relationship Id="rId76" Type="http://schemas.openxmlformats.org/officeDocument/2006/relationships/image" Target="../media/image73.png"/><Relationship Id="rId7" Type="http://schemas.openxmlformats.org/officeDocument/2006/relationships/image" Target="../media/image41.svg"/><Relationship Id="rId71" Type="http://schemas.openxmlformats.org/officeDocument/2006/relationships/image" Target="../media/image105.svg"/><Relationship Id="rId2" Type="http://schemas.openxmlformats.org/officeDocument/2006/relationships/image" Target="../media/image36.png"/><Relationship Id="rId16" Type="http://schemas.openxmlformats.org/officeDocument/2006/relationships/image" Target="../media/image43.png"/><Relationship Id="rId29" Type="http://schemas.openxmlformats.org/officeDocument/2006/relationships/image" Target="../media/image63.svg"/><Relationship Id="rId11" Type="http://schemas.openxmlformats.org/officeDocument/2006/relationships/image" Target="../media/image45.svg"/><Relationship Id="rId24" Type="http://schemas.openxmlformats.org/officeDocument/2006/relationships/image" Target="../media/image47.png"/><Relationship Id="rId32" Type="http://schemas.openxmlformats.org/officeDocument/2006/relationships/image" Target="../media/image51.png"/><Relationship Id="rId37" Type="http://schemas.openxmlformats.org/officeDocument/2006/relationships/image" Target="../media/image71.svg"/><Relationship Id="rId40" Type="http://schemas.openxmlformats.org/officeDocument/2006/relationships/image" Target="../media/image55.png"/><Relationship Id="rId45" Type="http://schemas.openxmlformats.org/officeDocument/2006/relationships/image" Target="../media/image79.svg"/><Relationship Id="rId53" Type="http://schemas.openxmlformats.org/officeDocument/2006/relationships/image" Target="../media/image87.svg"/><Relationship Id="rId58" Type="http://schemas.openxmlformats.org/officeDocument/2006/relationships/image" Target="../media/image64.png"/><Relationship Id="rId66" Type="http://schemas.openxmlformats.org/officeDocument/2006/relationships/image" Target="../media/image68.png"/><Relationship Id="rId74" Type="http://schemas.openxmlformats.org/officeDocument/2006/relationships/image" Target="../media/image72.png"/><Relationship Id="rId79" Type="http://schemas.openxmlformats.org/officeDocument/2006/relationships/image" Target="../media/image113.svg"/><Relationship Id="rId5" Type="http://schemas.openxmlformats.org/officeDocument/2006/relationships/image" Target="../media/image39.svg"/><Relationship Id="rId61" Type="http://schemas.openxmlformats.org/officeDocument/2006/relationships/image" Target="../media/image95.svg"/><Relationship Id="rId82" Type="http://schemas.openxmlformats.org/officeDocument/2006/relationships/image" Target="../media/image76.png"/><Relationship Id="rId10" Type="http://schemas.openxmlformats.org/officeDocument/2006/relationships/image" Target="../media/image40.png"/><Relationship Id="rId19" Type="http://schemas.openxmlformats.org/officeDocument/2006/relationships/image" Target="../media/image53.svg"/><Relationship Id="rId31" Type="http://schemas.openxmlformats.org/officeDocument/2006/relationships/image" Target="../media/image65.svg"/><Relationship Id="rId44" Type="http://schemas.openxmlformats.org/officeDocument/2006/relationships/image" Target="../media/image57.png"/><Relationship Id="rId52" Type="http://schemas.openxmlformats.org/officeDocument/2006/relationships/image" Target="../media/image61.png"/><Relationship Id="rId60" Type="http://schemas.openxmlformats.org/officeDocument/2006/relationships/image" Target="../media/image65.png"/><Relationship Id="rId65" Type="http://schemas.openxmlformats.org/officeDocument/2006/relationships/image" Target="../media/image99.svg"/><Relationship Id="rId73" Type="http://schemas.openxmlformats.org/officeDocument/2006/relationships/image" Target="../media/image107.svg"/><Relationship Id="rId78" Type="http://schemas.openxmlformats.org/officeDocument/2006/relationships/image" Target="../media/image74.png"/><Relationship Id="rId81" Type="http://schemas.openxmlformats.org/officeDocument/2006/relationships/image" Target="../media/image115.svg"/><Relationship Id="rId4" Type="http://schemas.openxmlformats.org/officeDocument/2006/relationships/image" Target="../media/image37.png"/><Relationship Id="rId9" Type="http://schemas.openxmlformats.org/officeDocument/2006/relationships/image" Target="../media/image43.svg"/><Relationship Id="rId14" Type="http://schemas.openxmlformats.org/officeDocument/2006/relationships/image" Target="../media/image42.png"/><Relationship Id="rId22" Type="http://schemas.openxmlformats.org/officeDocument/2006/relationships/image" Target="../media/image46.png"/><Relationship Id="rId27" Type="http://schemas.openxmlformats.org/officeDocument/2006/relationships/image" Target="../media/image61.svg"/><Relationship Id="rId30" Type="http://schemas.openxmlformats.org/officeDocument/2006/relationships/image" Target="../media/image50.png"/><Relationship Id="rId35" Type="http://schemas.openxmlformats.org/officeDocument/2006/relationships/image" Target="../media/image69.svg"/><Relationship Id="rId43" Type="http://schemas.openxmlformats.org/officeDocument/2006/relationships/image" Target="../media/image77.svg"/><Relationship Id="rId48" Type="http://schemas.openxmlformats.org/officeDocument/2006/relationships/image" Target="../media/image59.png"/><Relationship Id="rId56" Type="http://schemas.openxmlformats.org/officeDocument/2006/relationships/image" Target="../media/image63.png"/><Relationship Id="rId64" Type="http://schemas.openxmlformats.org/officeDocument/2006/relationships/image" Target="../media/image67.png"/><Relationship Id="rId69" Type="http://schemas.openxmlformats.org/officeDocument/2006/relationships/image" Target="../media/image103.svg"/><Relationship Id="rId77" Type="http://schemas.openxmlformats.org/officeDocument/2006/relationships/image" Target="../media/image111.svg"/><Relationship Id="rId8" Type="http://schemas.openxmlformats.org/officeDocument/2006/relationships/image" Target="../media/image39.png"/><Relationship Id="rId51" Type="http://schemas.openxmlformats.org/officeDocument/2006/relationships/image" Target="../media/image85.svg"/><Relationship Id="rId72" Type="http://schemas.openxmlformats.org/officeDocument/2006/relationships/image" Target="../media/image71.png"/><Relationship Id="rId80" Type="http://schemas.openxmlformats.org/officeDocument/2006/relationships/image" Target="../media/image75.png"/><Relationship Id="rId3" Type="http://schemas.openxmlformats.org/officeDocument/2006/relationships/image" Target="../media/image37.svg"/><Relationship Id="rId12" Type="http://schemas.openxmlformats.org/officeDocument/2006/relationships/image" Target="../media/image41.png"/><Relationship Id="rId17" Type="http://schemas.openxmlformats.org/officeDocument/2006/relationships/image" Target="../media/image51.svg"/><Relationship Id="rId25" Type="http://schemas.openxmlformats.org/officeDocument/2006/relationships/image" Target="../media/image59.svg"/><Relationship Id="rId33" Type="http://schemas.openxmlformats.org/officeDocument/2006/relationships/image" Target="../media/image67.svg"/><Relationship Id="rId38" Type="http://schemas.openxmlformats.org/officeDocument/2006/relationships/image" Target="../media/image54.png"/><Relationship Id="rId46" Type="http://schemas.openxmlformats.org/officeDocument/2006/relationships/image" Target="../media/image58.png"/><Relationship Id="rId59" Type="http://schemas.openxmlformats.org/officeDocument/2006/relationships/image" Target="../media/image93.svg"/><Relationship Id="rId67" Type="http://schemas.openxmlformats.org/officeDocument/2006/relationships/image" Target="../media/image101.svg"/><Relationship Id="rId20" Type="http://schemas.openxmlformats.org/officeDocument/2006/relationships/image" Target="../media/image45.png"/><Relationship Id="rId41" Type="http://schemas.openxmlformats.org/officeDocument/2006/relationships/image" Target="../media/image75.svg"/><Relationship Id="rId54" Type="http://schemas.openxmlformats.org/officeDocument/2006/relationships/image" Target="../media/image62.png"/><Relationship Id="rId62" Type="http://schemas.openxmlformats.org/officeDocument/2006/relationships/image" Target="../media/image66.png"/><Relationship Id="rId70" Type="http://schemas.openxmlformats.org/officeDocument/2006/relationships/image" Target="../media/image70.png"/><Relationship Id="rId75" Type="http://schemas.openxmlformats.org/officeDocument/2006/relationships/image" Target="../media/image109.svg"/><Relationship Id="rId83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5" Type="http://schemas.openxmlformats.org/officeDocument/2006/relationships/image" Target="../media/image49.svg"/><Relationship Id="rId23" Type="http://schemas.openxmlformats.org/officeDocument/2006/relationships/image" Target="../media/image57.svg"/><Relationship Id="rId28" Type="http://schemas.openxmlformats.org/officeDocument/2006/relationships/image" Target="../media/image49.png"/><Relationship Id="rId36" Type="http://schemas.openxmlformats.org/officeDocument/2006/relationships/image" Target="../media/image53.png"/><Relationship Id="rId49" Type="http://schemas.openxmlformats.org/officeDocument/2006/relationships/image" Target="../media/image83.svg"/><Relationship Id="rId57" Type="http://schemas.openxmlformats.org/officeDocument/2006/relationships/image" Target="../media/image91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F00B5FE-7A81-42FA-BB4C-B0395C05654A}"/>
              </a:ext>
            </a:extLst>
          </p:cNvPr>
          <p:cNvSpPr txBox="1"/>
          <p:nvPr/>
        </p:nvSpPr>
        <p:spPr>
          <a:xfrm>
            <a:off x="1703512" y="1340768"/>
            <a:ext cx="8347157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4400" b="1" dirty="0">
                <a:solidFill>
                  <a:srgbClr val="F1FAEE"/>
                </a:solidFill>
                <a:latin typeface="Bebas Neue Light" panose="00000500000000000000" pitchFamily="50" charset="0"/>
              </a:rPr>
              <a:t>H</a:t>
            </a:r>
            <a:r>
              <a:rPr lang="en-US" altLang="ko-KR" sz="23900" dirty="0">
                <a:solidFill>
                  <a:srgbClr val="F1FAEE"/>
                </a:solidFill>
                <a:latin typeface="Bebas Neue Thin" panose="00000500000000000000" pitchFamily="50" charset="0"/>
              </a:rPr>
              <a:t>obbies</a:t>
            </a:r>
            <a:r>
              <a:rPr lang="en-US" altLang="ko-KR" sz="23900" dirty="0">
                <a:solidFill>
                  <a:srgbClr val="F1FAEE"/>
                </a:solidFill>
                <a:latin typeface="Bebas Neue Light" panose="00000500000000000000" pitchFamily="50" charset="0"/>
              </a:rPr>
              <a:t> </a:t>
            </a:r>
            <a:endParaRPr lang="ko-KR" altLang="en-US" sz="23900" dirty="0">
              <a:solidFill>
                <a:srgbClr val="F1FAEE"/>
              </a:solidFill>
              <a:latin typeface="Bebas Neue Light" panose="00000500000000000000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6A6981-200A-46BD-B8E3-2ED73477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9" t="23750" r="79531" b="57350"/>
          <a:stretch/>
        </p:blipFill>
        <p:spPr>
          <a:xfrm>
            <a:off x="-2316108" y="332656"/>
            <a:ext cx="2304256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5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35673E-260F-4D96-B59A-1FAD744B36F0}"/>
              </a:ext>
            </a:extLst>
          </p:cNvPr>
          <p:cNvSpPr txBox="1"/>
          <p:nvPr/>
        </p:nvSpPr>
        <p:spPr>
          <a:xfrm>
            <a:off x="335360" y="327427"/>
            <a:ext cx="80682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457B9D"/>
                </a:solidFill>
                <a:latin typeface="Abadi" panose="020B0604020104020204" pitchFamily="34" charset="0"/>
              </a:rPr>
              <a:t>What is your </a:t>
            </a:r>
            <a:r>
              <a:rPr lang="en-US" altLang="ko-KR" sz="8000" b="1" dirty="0">
                <a:solidFill>
                  <a:srgbClr val="457B9D"/>
                </a:solidFill>
                <a:latin typeface="Abadi" panose="020B0604020104020204" pitchFamily="34" charset="0"/>
              </a:rPr>
              <a:t>hobby</a:t>
            </a:r>
            <a:r>
              <a:rPr lang="en-US" altLang="ko-KR" sz="6600" dirty="0">
                <a:solidFill>
                  <a:srgbClr val="457B9D"/>
                </a:solidFill>
                <a:latin typeface="Abadi" panose="020B0604020104020204" pitchFamily="34" charset="0"/>
              </a:rPr>
              <a:t>?</a:t>
            </a:r>
            <a:endParaRPr lang="ko-KR" altLang="en-US" sz="7200" dirty="0">
              <a:solidFill>
                <a:srgbClr val="457B9D"/>
              </a:solidFill>
              <a:latin typeface="Abadi" panose="020B0604020104020204" pitchFamily="34" charset="0"/>
            </a:endParaRPr>
          </a:p>
        </p:txBody>
      </p:sp>
      <p:pic>
        <p:nvPicPr>
          <p:cNvPr id="2050" name="Picture 2" descr="Television Show Binge-watching Japanese Drama - Technology - Watching Tv  Transparent PNG">
            <a:extLst>
              <a:ext uri="{FF2B5EF4-FFF2-40B4-BE49-F238E27FC236}">
                <a16:creationId xmlns:a16="http://schemas.microsoft.com/office/drawing/2014/main" xmlns="" id="{760B3FFB-7F52-434B-A71E-00FF23191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6" b="93870" l="3735" r="96747">
                        <a14:foregroundMark x1="7349" y1="58046" x2="3735" y2="29310"/>
                        <a14:foregroundMark x1="22651" y1="11303" x2="15663" y2="17625"/>
                        <a14:foregroundMark x1="15663" y1="17625" x2="12892" y2="26820"/>
                        <a14:foregroundMark x1="12892" y1="26820" x2="12530" y2="27203"/>
                        <a14:foregroundMark x1="31928" y1="11686" x2="27470" y2="4215"/>
                        <a14:foregroundMark x1="27470" y1="4215" x2="21325" y2="2107"/>
                        <a14:foregroundMark x1="21325" y1="2107" x2="19277" y2="4406"/>
                        <a14:foregroundMark x1="82530" y1="52490" x2="79880" y2="73180"/>
                        <a14:foregroundMark x1="79880" y1="73180" x2="76386" y2="88889"/>
                        <a14:foregroundMark x1="48675" y1="77011" x2="48434" y2="71073"/>
                        <a14:foregroundMark x1="90361" y1="52299" x2="95181" y2="78352"/>
                        <a14:foregroundMark x1="93735" y1="86782" x2="79880" y2="88506"/>
                        <a14:foregroundMark x1="67831" y1="87165" x2="73976" y2="93487"/>
                        <a14:foregroundMark x1="73976" y1="93487" x2="80723" y2="93870"/>
                        <a14:foregroundMark x1="80723" y1="93870" x2="86024" y2="87356"/>
                        <a14:foregroundMark x1="97349" y1="73563" x2="96747" y2="84866"/>
                        <a14:foregroundMark x1="96747" y1="84866" x2="95422" y2="87165"/>
                        <a14:foregroundMark x1="81928" y1="74904" x2="77470" y2="67433"/>
                        <a14:foregroundMark x1="77470" y1="67433" x2="74458" y2="57471"/>
                        <a14:foregroundMark x1="74458" y1="57471" x2="80241" y2="49425"/>
                        <a14:foregroundMark x1="80241" y1="49425" x2="77229" y2="60536"/>
                        <a14:foregroundMark x1="77229" y1="60536" x2="73253" y2="53257"/>
                        <a14:foregroundMark x1="73253" y1="53257" x2="74217" y2="48276"/>
                        <a14:foregroundMark x1="38434" y1="66475" x2="39398" y2="74904"/>
                        <a14:foregroundMark x1="41446" y1="75670" x2="36988" y2="77011"/>
                        <a14:foregroundMark x1="20602" y1="72797" x2="29036" y2="72222"/>
                        <a14:foregroundMark x1="60964" y1="67816" x2="65663" y2="67625"/>
                        <a14:foregroundMark x1="65542" y1="62644" x2="63012" y2="62261"/>
                        <a14:foregroundMark x1="65181" y1="55939" x2="63976" y2="54406"/>
                        <a14:foregroundMark x1="64819" y1="48851" x2="64819" y2="48851"/>
                        <a14:foregroundMark x1="65422" y1="37548" x2="65422" y2="37548"/>
                        <a14:foregroundMark x1="69639" y1="35249" x2="69639" y2="35249"/>
                        <a14:foregroundMark x1="74578" y1="33525" x2="74578" y2="33525"/>
                        <a14:foregroundMark x1="74940" y1="34483" x2="74940" y2="34483"/>
                        <a14:foregroundMark x1="79518" y1="33716" x2="79518" y2="33716"/>
                        <a14:foregroundMark x1="83614" y1="33908" x2="83614" y2="33908"/>
                        <a14:foregroundMark x1="88313" y1="34866" x2="88313" y2="34866"/>
                        <a14:foregroundMark x1="48795" y1="77011" x2="48916" y2="71648"/>
                        <a14:foregroundMark x1="35783" y1="77395" x2="36867" y2="752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1196752"/>
            <a:ext cx="790575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DF872B-F112-45FE-A404-0C3C6C12DCE4}"/>
              </a:ext>
            </a:extLst>
          </p:cNvPr>
          <p:cNvSpPr txBox="1"/>
          <p:nvPr/>
        </p:nvSpPr>
        <p:spPr>
          <a:xfrm>
            <a:off x="498866" y="5517232"/>
            <a:ext cx="970329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A8DADC"/>
                </a:solidFill>
                <a:latin typeface="Abadi" panose="020B0604020104020204" pitchFamily="34" charset="0"/>
              </a:rPr>
              <a:t>My hobby is </a:t>
            </a:r>
            <a:r>
              <a:rPr lang="en-US" altLang="ko-KR" sz="6600" dirty="0">
                <a:solidFill>
                  <a:srgbClr val="E63946"/>
                </a:solidFill>
                <a:latin typeface="Abadi" panose="020B0604020104020204" pitchFamily="34" charset="0"/>
              </a:rPr>
              <a:t>watching TV. </a:t>
            </a:r>
            <a:endParaRPr lang="ko-KR" altLang="en-US" sz="66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74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35673E-260F-4D96-B59A-1FAD744B36F0}"/>
              </a:ext>
            </a:extLst>
          </p:cNvPr>
          <p:cNvSpPr txBox="1"/>
          <p:nvPr/>
        </p:nvSpPr>
        <p:spPr>
          <a:xfrm>
            <a:off x="335360" y="327427"/>
            <a:ext cx="80682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457B9D"/>
                </a:solidFill>
                <a:latin typeface="Abadi" panose="020B0604020104020204" pitchFamily="34" charset="0"/>
              </a:rPr>
              <a:t>What is your </a:t>
            </a:r>
            <a:r>
              <a:rPr lang="en-US" altLang="ko-KR" sz="8000" b="1" dirty="0">
                <a:solidFill>
                  <a:srgbClr val="457B9D"/>
                </a:solidFill>
                <a:latin typeface="Abadi" panose="020B0604020104020204" pitchFamily="34" charset="0"/>
              </a:rPr>
              <a:t>hobby</a:t>
            </a:r>
            <a:r>
              <a:rPr lang="en-US" altLang="ko-KR" sz="6600" dirty="0">
                <a:solidFill>
                  <a:srgbClr val="457B9D"/>
                </a:solidFill>
                <a:latin typeface="Abadi" panose="020B0604020104020204" pitchFamily="34" charset="0"/>
              </a:rPr>
              <a:t>?</a:t>
            </a:r>
            <a:endParaRPr lang="ko-KR" altLang="en-US" sz="7200" dirty="0">
              <a:solidFill>
                <a:srgbClr val="457B9D"/>
              </a:solidFill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DF872B-F112-45FE-A404-0C3C6C12DCE4}"/>
              </a:ext>
            </a:extLst>
          </p:cNvPr>
          <p:cNvSpPr txBox="1"/>
          <p:nvPr/>
        </p:nvSpPr>
        <p:spPr>
          <a:xfrm>
            <a:off x="498866" y="5517232"/>
            <a:ext cx="82221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A8DADC"/>
                </a:solidFill>
                <a:latin typeface="Abadi" panose="020B0604020104020204" pitchFamily="34" charset="0"/>
              </a:rPr>
              <a:t>My hobby is </a:t>
            </a:r>
            <a:r>
              <a:rPr lang="en-US" altLang="ko-KR" sz="6600" dirty="0">
                <a:solidFill>
                  <a:srgbClr val="E63946"/>
                </a:solidFill>
                <a:latin typeface="Abadi" panose="020B0604020104020204" pitchFamily="34" charset="0"/>
              </a:rPr>
              <a:t>painting. </a:t>
            </a:r>
            <a:endParaRPr lang="ko-KR" altLang="en-US" sz="66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pic>
        <p:nvPicPr>
          <p:cNvPr id="3076" name="Picture 4" descr="Watercolor painting Cartoon Illustration, Painting children PNG | PNGWave">
            <a:extLst>
              <a:ext uri="{FF2B5EF4-FFF2-40B4-BE49-F238E27FC236}">
                <a16:creationId xmlns:a16="http://schemas.microsoft.com/office/drawing/2014/main" xmlns="" id="{59E9F107-640D-4D54-9C85-0B0248E26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07" b="97992" l="3407" r="96703">
                        <a14:foregroundMark x1="11099" y1="20683" x2="6813" y2="29217"/>
                        <a14:foregroundMark x1="6813" y1="29217" x2="8022" y2="36345"/>
                        <a14:foregroundMark x1="8022" y1="36345" x2="8681" y2="37450"/>
                        <a14:foregroundMark x1="4286" y1="37952" x2="1319" y2="31124"/>
                        <a14:foregroundMark x1="1319" y1="31124" x2="3626" y2="24197"/>
                        <a14:foregroundMark x1="3626" y1="24197" x2="5824" y2="23193"/>
                        <a14:foregroundMark x1="28242" y1="33133" x2="25275" y2="37550"/>
                        <a14:foregroundMark x1="26703" y1="81928" x2="23407" y2="39458"/>
                        <a14:foregroundMark x1="23407" y1="39458" x2="26154" y2="29819"/>
                        <a14:foregroundMark x1="28901" y1="58133" x2="29890" y2="73092"/>
                        <a14:foregroundMark x1="22308" y1="80120" x2="20330" y2="80422"/>
                        <a14:foregroundMark x1="15824" y1="89960" x2="14945" y2="96888"/>
                        <a14:foregroundMark x1="14945" y1="96888" x2="20769" y2="97992"/>
                        <a14:foregroundMark x1="26374" y1="88052" x2="30220" y2="93474"/>
                        <a14:foregroundMark x1="29121" y1="80120" x2="19670" y2="80422"/>
                        <a14:foregroundMark x1="19670" y1="80422" x2="24835" y2="73695"/>
                        <a14:foregroundMark x1="24835" y1="73695" x2="28132" y2="58434"/>
                        <a14:foregroundMark x1="28132" y1="58434" x2="23407" y2="53815"/>
                        <a14:foregroundMark x1="22747" y1="51506" x2="22308" y2="54618"/>
                        <a14:foregroundMark x1="90769" y1="81426" x2="89780" y2="70984"/>
                        <a14:foregroundMark x1="90989" y1="58635" x2="93516" y2="51506"/>
                        <a14:foregroundMark x1="93516" y1="51506" x2="96813" y2="26004"/>
                        <a14:foregroundMark x1="96813" y1="26004" x2="88901" y2="21687"/>
                        <a14:foregroundMark x1="88901" y1="21687" x2="79451" y2="25301"/>
                        <a14:foregroundMark x1="79451" y1="25301" x2="70440" y2="25904"/>
                        <a14:foregroundMark x1="70440" y1="25904" x2="64396" y2="29418"/>
                        <a14:foregroundMark x1="54835" y1="46486" x2="70330" y2="46486"/>
                        <a14:foregroundMark x1="70330" y1="46486" x2="78462" y2="51606"/>
                        <a14:foregroundMark x1="78462" y1="51606" x2="84615" y2="51406"/>
                        <a14:foregroundMark x1="74615" y1="1807" x2="76703" y2="10643"/>
                        <a14:foregroundMark x1="76703" y1="10643" x2="75714" y2="14759"/>
                        <a14:foregroundMark x1="83163" y1="64759" x2="83407" y2="66265"/>
                        <a14:foregroundMark x1="82967" y1="63554" x2="83163" y2="64759"/>
                        <a14:backgroundMark x1="83736" y1="62751" x2="83736" y2="62751"/>
                        <a14:backgroundMark x1="84176" y1="64759" x2="84176" y2="64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836712"/>
            <a:ext cx="4428282" cy="484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80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35673E-260F-4D96-B59A-1FAD744B36F0}"/>
              </a:ext>
            </a:extLst>
          </p:cNvPr>
          <p:cNvSpPr txBox="1"/>
          <p:nvPr/>
        </p:nvSpPr>
        <p:spPr>
          <a:xfrm>
            <a:off x="335360" y="327427"/>
            <a:ext cx="80682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457B9D"/>
                </a:solidFill>
                <a:latin typeface="Abadi" panose="020B0604020104020204" pitchFamily="34" charset="0"/>
              </a:rPr>
              <a:t>What is your </a:t>
            </a:r>
            <a:r>
              <a:rPr lang="en-US" altLang="ko-KR" sz="8000" b="1" dirty="0">
                <a:solidFill>
                  <a:srgbClr val="457B9D"/>
                </a:solidFill>
                <a:latin typeface="Abadi" panose="020B0604020104020204" pitchFamily="34" charset="0"/>
              </a:rPr>
              <a:t>hobby</a:t>
            </a:r>
            <a:r>
              <a:rPr lang="en-US" altLang="ko-KR" sz="6600" dirty="0">
                <a:solidFill>
                  <a:srgbClr val="457B9D"/>
                </a:solidFill>
                <a:latin typeface="Abadi" panose="020B0604020104020204" pitchFamily="34" charset="0"/>
              </a:rPr>
              <a:t>?</a:t>
            </a:r>
            <a:endParaRPr lang="ko-KR" altLang="en-US" sz="7200" dirty="0">
              <a:solidFill>
                <a:srgbClr val="457B9D"/>
              </a:solidFill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DF872B-F112-45FE-A404-0C3C6C12DCE4}"/>
              </a:ext>
            </a:extLst>
          </p:cNvPr>
          <p:cNvSpPr txBox="1"/>
          <p:nvPr/>
        </p:nvSpPr>
        <p:spPr>
          <a:xfrm>
            <a:off x="498866" y="5517232"/>
            <a:ext cx="790312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A8DADC"/>
                </a:solidFill>
                <a:latin typeface="Abadi" panose="020B0604020104020204" pitchFamily="34" charset="0"/>
              </a:rPr>
              <a:t>My hobby is </a:t>
            </a:r>
            <a:r>
              <a:rPr lang="en-US" altLang="ko-KR" sz="6600" dirty="0">
                <a:solidFill>
                  <a:srgbClr val="E63946"/>
                </a:solidFill>
                <a:latin typeface="Abadi" panose="020B0604020104020204" pitchFamily="34" charset="0"/>
              </a:rPr>
              <a:t>singing. </a:t>
            </a:r>
            <a:endParaRPr lang="ko-KR" altLang="en-US" sz="66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pic>
        <p:nvPicPr>
          <p:cNvPr id="10246" name="Picture 6" descr="Boy singing cartoon - Transparent PNG &amp; SVG vector file">
            <a:extLst>
              <a:ext uri="{FF2B5EF4-FFF2-40B4-BE49-F238E27FC236}">
                <a16:creationId xmlns:a16="http://schemas.microsoft.com/office/drawing/2014/main" xmlns="" id="{5F0765C3-A9B5-4EAB-AFB8-F25F12B4F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9906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24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35673E-260F-4D96-B59A-1FAD744B36F0}"/>
              </a:ext>
            </a:extLst>
          </p:cNvPr>
          <p:cNvSpPr txBox="1"/>
          <p:nvPr/>
        </p:nvSpPr>
        <p:spPr>
          <a:xfrm>
            <a:off x="335360" y="327427"/>
            <a:ext cx="80682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457B9D"/>
                </a:solidFill>
                <a:latin typeface="Abadi" panose="020B0604020104020204" pitchFamily="34" charset="0"/>
              </a:rPr>
              <a:t>What is your </a:t>
            </a:r>
            <a:r>
              <a:rPr lang="en-US" altLang="ko-KR" sz="8000" b="1" dirty="0">
                <a:solidFill>
                  <a:srgbClr val="457B9D"/>
                </a:solidFill>
                <a:latin typeface="Abadi" panose="020B0604020104020204" pitchFamily="34" charset="0"/>
              </a:rPr>
              <a:t>hobby</a:t>
            </a:r>
            <a:r>
              <a:rPr lang="en-US" altLang="ko-KR" sz="6600" dirty="0">
                <a:solidFill>
                  <a:srgbClr val="457B9D"/>
                </a:solidFill>
                <a:latin typeface="Abadi" panose="020B0604020104020204" pitchFamily="34" charset="0"/>
              </a:rPr>
              <a:t>?</a:t>
            </a:r>
            <a:endParaRPr lang="ko-KR" altLang="en-US" sz="7200" dirty="0">
              <a:solidFill>
                <a:srgbClr val="457B9D"/>
              </a:solidFill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DF872B-F112-45FE-A404-0C3C6C12DCE4}"/>
              </a:ext>
            </a:extLst>
          </p:cNvPr>
          <p:cNvSpPr txBox="1"/>
          <p:nvPr/>
        </p:nvSpPr>
        <p:spPr>
          <a:xfrm>
            <a:off x="498866" y="5517232"/>
            <a:ext cx="116317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A8DADC"/>
                </a:solidFill>
                <a:latin typeface="Abadi" panose="020B0604020104020204" pitchFamily="34" charset="0"/>
              </a:rPr>
              <a:t>My hobby is </a:t>
            </a:r>
            <a:r>
              <a:rPr lang="en-US" altLang="ko-KR" sz="6600" dirty="0">
                <a:solidFill>
                  <a:srgbClr val="E63946"/>
                </a:solidFill>
                <a:latin typeface="Abadi" panose="020B0604020104020204" pitchFamily="34" charset="0"/>
              </a:rPr>
              <a:t>listening to music. </a:t>
            </a:r>
            <a:endParaRPr lang="ko-KR" altLang="en-US" sz="66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pic>
        <p:nvPicPr>
          <p:cNvPr id="13314" name="Picture 2" descr="Woman Listening To Music - Listen To Music Clipart, HD Png Download ,  Transparent Png Image - PNGitem">
            <a:extLst>
              <a:ext uri="{FF2B5EF4-FFF2-40B4-BE49-F238E27FC236}">
                <a16:creationId xmlns:a16="http://schemas.microsoft.com/office/drawing/2014/main" xmlns="" id="{D0A0AAB9-DDE9-4C63-A6E3-CC8F04996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522" y="1844824"/>
            <a:ext cx="4148956" cy="390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90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35673E-260F-4D96-B59A-1FAD744B36F0}"/>
              </a:ext>
            </a:extLst>
          </p:cNvPr>
          <p:cNvSpPr txBox="1"/>
          <p:nvPr/>
        </p:nvSpPr>
        <p:spPr>
          <a:xfrm>
            <a:off x="335360" y="327427"/>
            <a:ext cx="80682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457B9D"/>
                </a:solidFill>
                <a:latin typeface="Abadi" panose="020B0604020104020204" pitchFamily="34" charset="0"/>
              </a:rPr>
              <a:t>What is your </a:t>
            </a:r>
            <a:r>
              <a:rPr lang="en-US" altLang="ko-KR" sz="8000" b="1" dirty="0">
                <a:solidFill>
                  <a:srgbClr val="457B9D"/>
                </a:solidFill>
                <a:latin typeface="Abadi" panose="020B0604020104020204" pitchFamily="34" charset="0"/>
              </a:rPr>
              <a:t>hobby</a:t>
            </a:r>
            <a:r>
              <a:rPr lang="en-US" altLang="ko-KR" sz="6600" dirty="0">
                <a:solidFill>
                  <a:srgbClr val="457B9D"/>
                </a:solidFill>
                <a:latin typeface="Abadi" panose="020B0604020104020204" pitchFamily="34" charset="0"/>
              </a:rPr>
              <a:t>?</a:t>
            </a:r>
            <a:endParaRPr lang="ko-KR" altLang="en-US" sz="7200" dirty="0">
              <a:solidFill>
                <a:srgbClr val="457B9D"/>
              </a:solidFill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DF872B-F112-45FE-A404-0C3C6C12DCE4}"/>
              </a:ext>
            </a:extLst>
          </p:cNvPr>
          <p:cNvSpPr txBox="1"/>
          <p:nvPr/>
        </p:nvSpPr>
        <p:spPr>
          <a:xfrm>
            <a:off x="498866" y="5517232"/>
            <a:ext cx="101521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A8DADC"/>
                </a:solidFill>
                <a:latin typeface="Abadi" panose="020B0604020104020204" pitchFamily="34" charset="0"/>
              </a:rPr>
              <a:t>My hobby is </a:t>
            </a:r>
            <a:r>
              <a:rPr lang="en-US" altLang="ko-KR" sz="6600" dirty="0">
                <a:solidFill>
                  <a:srgbClr val="E63946"/>
                </a:solidFill>
                <a:latin typeface="Abadi" panose="020B0604020104020204" pitchFamily="34" charset="0"/>
              </a:rPr>
              <a:t>playing piano. </a:t>
            </a:r>
            <a:endParaRPr lang="ko-KR" altLang="en-US" sz="66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pic>
        <p:nvPicPr>
          <p:cNvPr id="4098" name="Picture 2" descr="Girl playing piano, Piano Cartoon Child graphy Illustration, piano, comics,  furniture, piano Cartoon, painting, black png | NextPNG">
            <a:extLst>
              <a:ext uri="{FF2B5EF4-FFF2-40B4-BE49-F238E27FC236}">
                <a16:creationId xmlns:a16="http://schemas.microsoft.com/office/drawing/2014/main" xmlns="" id="{1545E85B-9D8D-4A79-ABC2-0E0620CC2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775" y1="48537" x2="23146" y2="49867"/>
                        <a14:backgroundMark x1="18764" y1="46543" x2="18764" y2="46543"/>
                        <a14:backgroundMark x1="43596" y1="69282" x2="43596" y2="69282"/>
                        <a14:backgroundMark x1="41910" y1="69282" x2="41910" y2="69282"/>
                        <a14:backgroundMark x1="45169" y1="70479" x2="45169" y2="70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914" y="215742"/>
            <a:ext cx="7586042" cy="640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75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35673E-260F-4D96-B59A-1FAD744B36F0}"/>
              </a:ext>
            </a:extLst>
          </p:cNvPr>
          <p:cNvSpPr txBox="1"/>
          <p:nvPr/>
        </p:nvSpPr>
        <p:spPr>
          <a:xfrm>
            <a:off x="335360" y="327427"/>
            <a:ext cx="80682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457B9D"/>
                </a:solidFill>
                <a:latin typeface="Abadi" panose="020B0604020104020204" pitchFamily="34" charset="0"/>
              </a:rPr>
              <a:t>What is your </a:t>
            </a:r>
            <a:r>
              <a:rPr lang="en-US" altLang="ko-KR" sz="8000" b="1" dirty="0">
                <a:solidFill>
                  <a:srgbClr val="457B9D"/>
                </a:solidFill>
                <a:latin typeface="Abadi" panose="020B0604020104020204" pitchFamily="34" charset="0"/>
              </a:rPr>
              <a:t>hobby</a:t>
            </a:r>
            <a:r>
              <a:rPr lang="en-US" altLang="ko-KR" sz="6600" dirty="0">
                <a:solidFill>
                  <a:srgbClr val="457B9D"/>
                </a:solidFill>
                <a:latin typeface="Abadi" panose="020B0604020104020204" pitchFamily="34" charset="0"/>
              </a:rPr>
              <a:t>?</a:t>
            </a:r>
            <a:endParaRPr lang="ko-KR" altLang="en-US" sz="7200" dirty="0">
              <a:solidFill>
                <a:srgbClr val="457B9D"/>
              </a:solidFill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DF872B-F112-45FE-A404-0C3C6C12DCE4}"/>
              </a:ext>
            </a:extLst>
          </p:cNvPr>
          <p:cNvSpPr txBox="1"/>
          <p:nvPr/>
        </p:nvSpPr>
        <p:spPr>
          <a:xfrm>
            <a:off x="-25641" y="5517232"/>
            <a:ext cx="127089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A8DADC"/>
                </a:solidFill>
                <a:latin typeface="Abadi" panose="020B0604020104020204" pitchFamily="34" charset="0"/>
              </a:rPr>
              <a:t>My hobby is </a:t>
            </a:r>
            <a:r>
              <a:rPr lang="en-US" altLang="ko-KR" sz="6600" dirty="0">
                <a:solidFill>
                  <a:srgbClr val="E63946"/>
                </a:solidFill>
                <a:latin typeface="Abadi" panose="020B0604020104020204" pitchFamily="34" charset="0"/>
              </a:rPr>
              <a:t>playing video games. </a:t>
            </a:r>
            <a:endParaRPr lang="ko-KR" altLang="en-US" sz="66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pic>
        <p:nvPicPr>
          <p:cNvPr id="5124" name="Picture 4" descr="Can Video Games Cause Violence">
            <a:extLst>
              <a:ext uri="{FF2B5EF4-FFF2-40B4-BE49-F238E27FC236}">
                <a16:creationId xmlns:a16="http://schemas.microsoft.com/office/drawing/2014/main" xmlns="" id="{6FD6865D-53BE-4709-90E5-3F5705DF6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2060848"/>
            <a:ext cx="6528048" cy="364227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29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35673E-260F-4D96-B59A-1FAD744B36F0}"/>
              </a:ext>
            </a:extLst>
          </p:cNvPr>
          <p:cNvSpPr txBox="1"/>
          <p:nvPr/>
        </p:nvSpPr>
        <p:spPr>
          <a:xfrm>
            <a:off x="335360" y="327427"/>
            <a:ext cx="80682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457B9D"/>
                </a:solidFill>
                <a:latin typeface="Abadi" panose="020B0604020104020204" pitchFamily="34" charset="0"/>
              </a:rPr>
              <a:t>What is your </a:t>
            </a:r>
            <a:r>
              <a:rPr lang="en-US" altLang="ko-KR" sz="8000" b="1" dirty="0">
                <a:solidFill>
                  <a:srgbClr val="457B9D"/>
                </a:solidFill>
                <a:latin typeface="Abadi" panose="020B0604020104020204" pitchFamily="34" charset="0"/>
              </a:rPr>
              <a:t>hobby</a:t>
            </a:r>
            <a:r>
              <a:rPr lang="en-US" altLang="ko-KR" sz="6600" dirty="0">
                <a:solidFill>
                  <a:srgbClr val="457B9D"/>
                </a:solidFill>
                <a:latin typeface="Abadi" panose="020B0604020104020204" pitchFamily="34" charset="0"/>
              </a:rPr>
              <a:t>?</a:t>
            </a:r>
            <a:endParaRPr lang="ko-KR" altLang="en-US" sz="7200" dirty="0">
              <a:solidFill>
                <a:srgbClr val="457B9D"/>
              </a:solidFill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DF872B-F112-45FE-A404-0C3C6C12DCE4}"/>
              </a:ext>
            </a:extLst>
          </p:cNvPr>
          <p:cNvSpPr txBox="1"/>
          <p:nvPr/>
        </p:nvSpPr>
        <p:spPr>
          <a:xfrm>
            <a:off x="5735960" y="2780928"/>
            <a:ext cx="635302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A8DADC"/>
                </a:solidFill>
                <a:latin typeface="Abadi" panose="020B0604020104020204" pitchFamily="34" charset="0"/>
              </a:rPr>
              <a:t>My hobby </a:t>
            </a:r>
            <a:r>
              <a:rPr lang="en-US" altLang="ko-KR" sz="6600" dirty="0" smtClean="0">
                <a:solidFill>
                  <a:srgbClr val="A8DADC"/>
                </a:solidFill>
                <a:latin typeface="Abadi" panose="020B0604020104020204" pitchFamily="34" charset="0"/>
              </a:rPr>
              <a:t>is</a:t>
            </a:r>
          </a:p>
          <a:p>
            <a:r>
              <a:rPr lang="en-US" altLang="ko-KR" sz="6600" dirty="0" smtClean="0">
                <a:solidFill>
                  <a:srgbClr val="A8DADC"/>
                </a:solidFill>
                <a:latin typeface="Abadi" panose="020B0604020104020204" pitchFamily="34" charset="0"/>
              </a:rPr>
              <a:t> </a:t>
            </a:r>
            <a:r>
              <a:rPr lang="en-US" altLang="ko-KR" sz="6600" dirty="0">
                <a:solidFill>
                  <a:srgbClr val="E63946"/>
                </a:solidFill>
                <a:latin typeface="Abadi" panose="020B0604020104020204" pitchFamily="34" charset="0"/>
              </a:rPr>
              <a:t>taking pictures. </a:t>
            </a:r>
            <a:endParaRPr lang="ko-KR" altLang="en-US" sz="66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pic>
        <p:nvPicPr>
          <p:cNvPr id="12290" name="Picture 2" descr="Young Female Photographer Taking Photos PNG Image - PngPix">
            <a:extLst>
              <a:ext uri="{FF2B5EF4-FFF2-40B4-BE49-F238E27FC236}">
                <a16:creationId xmlns:a16="http://schemas.microsoft.com/office/drawing/2014/main" xmlns="" id="{4D476151-9891-4ED7-A7BB-B36C450FC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720" y="1843200"/>
            <a:ext cx="6557045" cy="503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61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35673E-260F-4D96-B59A-1FAD744B36F0}"/>
              </a:ext>
            </a:extLst>
          </p:cNvPr>
          <p:cNvSpPr txBox="1"/>
          <p:nvPr/>
        </p:nvSpPr>
        <p:spPr>
          <a:xfrm>
            <a:off x="335360" y="327427"/>
            <a:ext cx="80682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457B9D"/>
                </a:solidFill>
                <a:latin typeface="Abadi" panose="020B0604020104020204" pitchFamily="34" charset="0"/>
              </a:rPr>
              <a:t>What is your </a:t>
            </a:r>
            <a:r>
              <a:rPr lang="en-US" altLang="ko-KR" sz="8000" b="1" dirty="0">
                <a:solidFill>
                  <a:srgbClr val="457B9D"/>
                </a:solidFill>
                <a:latin typeface="Abadi" panose="020B0604020104020204" pitchFamily="34" charset="0"/>
              </a:rPr>
              <a:t>hobby</a:t>
            </a:r>
            <a:r>
              <a:rPr lang="en-US" altLang="ko-KR" sz="6600" dirty="0">
                <a:solidFill>
                  <a:srgbClr val="457B9D"/>
                </a:solidFill>
                <a:latin typeface="Abadi" panose="020B0604020104020204" pitchFamily="34" charset="0"/>
              </a:rPr>
              <a:t>?</a:t>
            </a:r>
            <a:endParaRPr lang="ko-KR" altLang="en-US" sz="7200" dirty="0">
              <a:solidFill>
                <a:srgbClr val="457B9D"/>
              </a:solidFill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DF872B-F112-45FE-A404-0C3C6C12DCE4}"/>
              </a:ext>
            </a:extLst>
          </p:cNvPr>
          <p:cNvSpPr txBox="1"/>
          <p:nvPr/>
        </p:nvSpPr>
        <p:spPr>
          <a:xfrm>
            <a:off x="498866" y="5517232"/>
            <a:ext cx="812273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A8DADC"/>
                </a:solidFill>
                <a:latin typeface="Abadi" panose="020B0604020104020204" pitchFamily="34" charset="0"/>
              </a:rPr>
              <a:t>My hobby is </a:t>
            </a:r>
            <a:r>
              <a:rPr lang="en-US" altLang="ko-KR" sz="6600" dirty="0">
                <a:solidFill>
                  <a:srgbClr val="E63946"/>
                </a:solidFill>
                <a:latin typeface="Abadi" panose="020B0604020104020204" pitchFamily="34" charset="0"/>
              </a:rPr>
              <a:t>cooking. </a:t>
            </a:r>
            <a:endParaRPr lang="ko-KR" altLang="en-US" sz="66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pic>
        <p:nvPicPr>
          <p:cNvPr id="7170" name="Picture 2" descr="Transparent Woman Cooking Png - Cook Clipart Png , Free Transparent Clipart  - ClipartKey">
            <a:extLst>
              <a:ext uri="{FF2B5EF4-FFF2-40B4-BE49-F238E27FC236}">
                <a16:creationId xmlns:a16="http://schemas.microsoft.com/office/drawing/2014/main" xmlns="" id="{CFD65340-337A-47EE-B85D-6DE5D496F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43" b="89796" l="7889" r="94111">
                        <a14:foregroundMark x1="7889" y1="40136" x2="9333" y2="42290"/>
                        <a14:foregroundMark x1="30889" y1="15306" x2="45444" y2="6349"/>
                        <a14:foregroundMark x1="45444" y1="6349" x2="53000" y2="6122"/>
                        <a14:foregroundMark x1="53000" y1="6122" x2="60333" y2="7256"/>
                        <a14:foregroundMark x1="60333" y1="7256" x2="65667" y2="10771"/>
                        <a14:foregroundMark x1="78889" y1="78345" x2="75889" y2="87075"/>
                        <a14:foregroundMark x1="88000" y1="65193" x2="88000" y2="65193"/>
                        <a14:foregroundMark x1="90889" y1="61565" x2="88111" y2="64853"/>
                        <a14:foregroundMark x1="83556" y1="62812" x2="90222" y2="69161"/>
                        <a14:foregroundMark x1="83000" y1="69388" x2="86000" y2="67574"/>
                        <a14:foregroundMark x1="94111" y1="62358" x2="92667" y2="62245"/>
                        <a14:foregroundMark x1="26899" y1="62472" x2="24667" y2="59297"/>
                        <a14:foregroundMark x1="27377" y1="63152" x2="26899" y2="62472"/>
                        <a14:foregroundMark x1="28333" y1="64512" x2="27377" y2="63152"/>
                        <a14:backgroundMark x1="28222" y1="63152" x2="28222" y2="63152"/>
                        <a14:backgroundMark x1="27444" y1="62472" x2="27444" y2="62472"/>
                        <a14:backgroundMark x1="70000" y1="61224" x2="70000" y2="61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1301391"/>
            <a:ext cx="4867002" cy="476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06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35673E-260F-4D96-B59A-1FAD744B36F0}"/>
              </a:ext>
            </a:extLst>
          </p:cNvPr>
          <p:cNvSpPr txBox="1"/>
          <p:nvPr/>
        </p:nvSpPr>
        <p:spPr>
          <a:xfrm>
            <a:off x="335360" y="327427"/>
            <a:ext cx="80682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457B9D"/>
                </a:solidFill>
                <a:latin typeface="Abadi" panose="020B0604020104020204" pitchFamily="34" charset="0"/>
              </a:rPr>
              <a:t>What is your </a:t>
            </a:r>
            <a:r>
              <a:rPr lang="en-US" altLang="ko-KR" sz="8000" b="1" dirty="0">
                <a:solidFill>
                  <a:srgbClr val="457B9D"/>
                </a:solidFill>
                <a:latin typeface="Abadi" panose="020B0604020104020204" pitchFamily="34" charset="0"/>
              </a:rPr>
              <a:t>hobby</a:t>
            </a:r>
            <a:r>
              <a:rPr lang="en-US" altLang="ko-KR" sz="6600" dirty="0">
                <a:solidFill>
                  <a:srgbClr val="457B9D"/>
                </a:solidFill>
                <a:latin typeface="Abadi" panose="020B0604020104020204" pitchFamily="34" charset="0"/>
              </a:rPr>
              <a:t>?</a:t>
            </a:r>
            <a:endParaRPr lang="ko-KR" altLang="en-US" sz="7200" dirty="0">
              <a:solidFill>
                <a:srgbClr val="457B9D"/>
              </a:solidFill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DF872B-F112-45FE-A404-0C3C6C12DCE4}"/>
              </a:ext>
            </a:extLst>
          </p:cNvPr>
          <p:cNvSpPr txBox="1"/>
          <p:nvPr/>
        </p:nvSpPr>
        <p:spPr>
          <a:xfrm>
            <a:off x="498866" y="5517232"/>
            <a:ext cx="77364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A8DADC"/>
                </a:solidFill>
                <a:latin typeface="Abadi" panose="020B0604020104020204" pitchFamily="34" charset="0"/>
              </a:rPr>
              <a:t>My hobby is </a:t>
            </a:r>
            <a:r>
              <a:rPr lang="en-US" altLang="ko-KR" sz="6600" dirty="0">
                <a:solidFill>
                  <a:srgbClr val="E63946"/>
                </a:solidFill>
                <a:latin typeface="Abadi" panose="020B0604020104020204" pitchFamily="34" charset="0"/>
              </a:rPr>
              <a:t>cycling. </a:t>
            </a:r>
            <a:endParaRPr lang="ko-KR" altLang="en-US" sz="66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pic>
        <p:nvPicPr>
          <p:cNvPr id="9218" name="Picture 2" descr="Download-Cycling-PNG-Transparent-Image-For-Designing-Projects - Free  Transparent PNG Images, Icons and Clip Arts">
            <a:extLst>
              <a:ext uri="{FF2B5EF4-FFF2-40B4-BE49-F238E27FC236}">
                <a16:creationId xmlns:a16="http://schemas.microsoft.com/office/drawing/2014/main" xmlns="" id="{840BC203-8CDE-4622-A269-988983573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03892" y="-171400"/>
            <a:ext cx="5877272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0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mazon.com: How to Draw: Cartoon Characters">
            <a:extLst>
              <a:ext uri="{FF2B5EF4-FFF2-40B4-BE49-F238E27FC236}">
                <a16:creationId xmlns:a16="http://schemas.microsoft.com/office/drawing/2014/main" xmlns="" id="{714E2EA4-2035-4D65-9F52-799494C62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044" y="2132856"/>
            <a:ext cx="4804792" cy="480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35673E-260F-4D96-B59A-1FAD744B36F0}"/>
              </a:ext>
            </a:extLst>
          </p:cNvPr>
          <p:cNvSpPr txBox="1"/>
          <p:nvPr/>
        </p:nvSpPr>
        <p:spPr>
          <a:xfrm>
            <a:off x="335360" y="327427"/>
            <a:ext cx="80682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457B9D"/>
                </a:solidFill>
                <a:latin typeface="Abadi" panose="020B0604020104020204" pitchFamily="34" charset="0"/>
              </a:rPr>
              <a:t>What is your </a:t>
            </a:r>
            <a:r>
              <a:rPr lang="en-US" altLang="ko-KR" sz="8000" b="1" dirty="0">
                <a:solidFill>
                  <a:srgbClr val="457B9D"/>
                </a:solidFill>
                <a:latin typeface="Abadi" panose="020B0604020104020204" pitchFamily="34" charset="0"/>
              </a:rPr>
              <a:t>hobby</a:t>
            </a:r>
            <a:r>
              <a:rPr lang="en-US" altLang="ko-KR" sz="6600" dirty="0">
                <a:solidFill>
                  <a:srgbClr val="457B9D"/>
                </a:solidFill>
                <a:latin typeface="Abadi" panose="020B0604020104020204" pitchFamily="34" charset="0"/>
              </a:rPr>
              <a:t>?</a:t>
            </a:r>
            <a:endParaRPr lang="ko-KR" altLang="en-US" sz="7200" dirty="0">
              <a:solidFill>
                <a:srgbClr val="457B9D"/>
              </a:solidFill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DF872B-F112-45FE-A404-0C3C6C12DCE4}"/>
              </a:ext>
            </a:extLst>
          </p:cNvPr>
          <p:cNvSpPr txBox="1"/>
          <p:nvPr/>
        </p:nvSpPr>
        <p:spPr>
          <a:xfrm>
            <a:off x="498866" y="5517232"/>
            <a:ext cx="81788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A8DADC"/>
                </a:solidFill>
                <a:latin typeface="Abadi" panose="020B0604020104020204" pitchFamily="34" charset="0"/>
              </a:rPr>
              <a:t>My hobby is </a:t>
            </a:r>
            <a:r>
              <a:rPr lang="en-US" altLang="ko-KR" sz="6600" dirty="0">
                <a:solidFill>
                  <a:srgbClr val="E63946"/>
                </a:solidFill>
                <a:latin typeface="Abadi" panose="020B0604020104020204" pitchFamily="34" charset="0"/>
              </a:rPr>
              <a:t>drawing. </a:t>
            </a:r>
            <a:endParaRPr lang="ko-KR" altLang="en-US" sz="66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95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 Hobbies You Can Turn Into a Remote Side Job | FlexJobs">
            <a:extLst>
              <a:ext uri="{FF2B5EF4-FFF2-40B4-BE49-F238E27FC236}">
                <a16:creationId xmlns:a16="http://schemas.microsoft.com/office/drawing/2014/main" xmlns="" id="{2D2162CD-7DD6-4FDB-8B1D-A50F76676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27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35673E-260F-4D96-B59A-1FAD744B36F0}"/>
              </a:ext>
            </a:extLst>
          </p:cNvPr>
          <p:cNvSpPr txBox="1"/>
          <p:nvPr/>
        </p:nvSpPr>
        <p:spPr>
          <a:xfrm>
            <a:off x="335360" y="327427"/>
            <a:ext cx="80682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457B9D"/>
                </a:solidFill>
                <a:latin typeface="Abadi" panose="020B0604020104020204" pitchFamily="34" charset="0"/>
              </a:rPr>
              <a:t>What is your </a:t>
            </a:r>
            <a:r>
              <a:rPr lang="en-US" altLang="ko-KR" sz="8000" b="1" dirty="0">
                <a:solidFill>
                  <a:srgbClr val="457B9D"/>
                </a:solidFill>
                <a:latin typeface="Abadi" panose="020B0604020104020204" pitchFamily="34" charset="0"/>
              </a:rPr>
              <a:t>hobby</a:t>
            </a:r>
            <a:r>
              <a:rPr lang="en-US" altLang="ko-KR" sz="6600" dirty="0">
                <a:solidFill>
                  <a:srgbClr val="457B9D"/>
                </a:solidFill>
                <a:latin typeface="Abadi" panose="020B0604020104020204" pitchFamily="34" charset="0"/>
              </a:rPr>
              <a:t>?</a:t>
            </a:r>
            <a:endParaRPr lang="ko-KR" altLang="en-US" sz="7200" dirty="0">
              <a:solidFill>
                <a:srgbClr val="457B9D"/>
              </a:solidFill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DF872B-F112-45FE-A404-0C3C6C12DCE4}"/>
              </a:ext>
            </a:extLst>
          </p:cNvPr>
          <p:cNvSpPr txBox="1"/>
          <p:nvPr/>
        </p:nvSpPr>
        <p:spPr>
          <a:xfrm>
            <a:off x="498866" y="5517232"/>
            <a:ext cx="83263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A8DADC"/>
                </a:solidFill>
                <a:latin typeface="Abadi" panose="020B0604020104020204" pitchFamily="34" charset="0"/>
              </a:rPr>
              <a:t>My hobby is </a:t>
            </a:r>
            <a:r>
              <a:rPr lang="en-US" altLang="ko-KR" sz="6600" dirty="0">
                <a:solidFill>
                  <a:srgbClr val="E63946"/>
                </a:solidFill>
                <a:latin typeface="Abadi" panose="020B0604020104020204" pitchFamily="34" charset="0"/>
              </a:rPr>
              <a:t>camping. </a:t>
            </a:r>
            <a:endParaRPr lang="ko-KR" altLang="en-US" sz="66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pic>
        <p:nvPicPr>
          <p:cNvPr id="11268" name="Picture 4" descr="Camp Png - Tent Png - Transparent Camping Png, Png Download - kindpng">
            <a:extLst>
              <a:ext uri="{FF2B5EF4-FFF2-40B4-BE49-F238E27FC236}">
                <a16:creationId xmlns:a16="http://schemas.microsoft.com/office/drawing/2014/main" xmlns="" id="{EBA842C0-02E3-42AA-875C-57589FE08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28" b="91654" l="5349" r="95233">
                        <a14:foregroundMark x1="14070" y1="68006" x2="25814" y2="47604"/>
                        <a14:foregroundMark x1="5581" y1="80835" x2="5581" y2="80835"/>
                        <a14:foregroundMark x1="50349" y1="7728" x2="48605" y2="12210"/>
                        <a14:foregroundMark x1="91594" y1="82752" x2="92558" y2="76198"/>
                        <a14:foregroundMark x1="93482" y1="85722" x2="94302" y2="85471"/>
                        <a14:foregroundMark x1="90599" y1="86605" x2="90800" y2="86544"/>
                        <a14:foregroundMark x1="85758" y1="88087" x2="90190" y2="86730"/>
                        <a14:foregroundMark x1="73605" y1="91808" x2="83011" y2="88928"/>
                        <a14:foregroundMark x1="78401" y1="84487" x2="72209" y2="82535"/>
                        <a14:foregroundMark x1="89578" y1="88009" x2="85092" y2="86595"/>
                        <a14:foregroundMark x1="95233" y1="81298" x2="94535" y2="79134"/>
                        <a14:backgroundMark x1="41279" y1="21638" x2="41279" y2="21638"/>
                        <a14:backgroundMark x1="41977" y1="19938" x2="41977" y2="19938"/>
                        <a14:backgroundMark x1="57326" y1="21020" x2="56163" y2="18393"/>
                        <a14:backgroundMark x1="88837" y1="68934" x2="88488" y2="68779"/>
                        <a14:backgroundMark x1="89535" y1="85317" x2="89535" y2="85317"/>
                        <a14:backgroundMark x1="81163" y1="83308" x2="81163" y2="83308"/>
                        <a14:backgroundMark x1="85349" y1="87172" x2="79186" y2="86244"/>
                        <a14:backgroundMark x1="79186" y1="86244" x2="81744" y2="86244"/>
                        <a14:backgroundMark x1="89651" y1="88872" x2="95233" y2="90881"/>
                        <a14:backgroundMark x1="89535" y1="88099" x2="89884" y2="88099"/>
                        <a14:backgroundMark x1="93140" y1="85008" x2="92674" y2="85008"/>
                        <a14:backgroundMark x1="92558" y1="85008" x2="90233" y2="85471"/>
                        <a14:backgroundMark x1="42674" y1="18702" x2="42674" y2="187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135" y="1503320"/>
            <a:ext cx="5531459" cy="416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89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35673E-260F-4D96-B59A-1FAD744B36F0}"/>
              </a:ext>
            </a:extLst>
          </p:cNvPr>
          <p:cNvSpPr txBox="1"/>
          <p:nvPr/>
        </p:nvSpPr>
        <p:spPr>
          <a:xfrm>
            <a:off x="335360" y="327427"/>
            <a:ext cx="80682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457B9D"/>
                </a:solidFill>
                <a:latin typeface="Abadi" panose="020B0604020104020204" pitchFamily="34" charset="0"/>
              </a:rPr>
              <a:t>What is your </a:t>
            </a:r>
            <a:r>
              <a:rPr lang="en-US" altLang="ko-KR" sz="8000" b="1" dirty="0">
                <a:solidFill>
                  <a:srgbClr val="457B9D"/>
                </a:solidFill>
                <a:latin typeface="Abadi" panose="020B0604020104020204" pitchFamily="34" charset="0"/>
              </a:rPr>
              <a:t>hobby</a:t>
            </a:r>
            <a:r>
              <a:rPr lang="en-US" altLang="ko-KR" sz="6600" dirty="0">
                <a:solidFill>
                  <a:srgbClr val="457B9D"/>
                </a:solidFill>
                <a:latin typeface="Abadi" panose="020B0604020104020204" pitchFamily="34" charset="0"/>
              </a:rPr>
              <a:t>?</a:t>
            </a:r>
            <a:endParaRPr lang="ko-KR" altLang="en-US" sz="7200" dirty="0">
              <a:solidFill>
                <a:srgbClr val="457B9D"/>
              </a:solidFill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DF872B-F112-45FE-A404-0C3C6C12DCE4}"/>
              </a:ext>
            </a:extLst>
          </p:cNvPr>
          <p:cNvSpPr txBox="1"/>
          <p:nvPr/>
        </p:nvSpPr>
        <p:spPr>
          <a:xfrm>
            <a:off x="498866" y="5517232"/>
            <a:ext cx="76642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A8DADC"/>
                </a:solidFill>
                <a:latin typeface="Abadi" panose="020B0604020104020204" pitchFamily="34" charset="0"/>
              </a:rPr>
              <a:t>My hobby is </a:t>
            </a:r>
            <a:r>
              <a:rPr lang="en-US" altLang="ko-KR" sz="6600" dirty="0">
                <a:solidFill>
                  <a:srgbClr val="E63946"/>
                </a:solidFill>
                <a:latin typeface="Abadi" panose="020B0604020104020204" pitchFamily="34" charset="0"/>
              </a:rPr>
              <a:t>fishing. </a:t>
            </a:r>
            <a:endParaRPr lang="ko-KR" altLang="en-US" sz="66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pic>
        <p:nvPicPr>
          <p:cNvPr id="8194" name="Picture 2" descr="Fishing PNG File | PNG Mart">
            <a:extLst>
              <a:ext uri="{FF2B5EF4-FFF2-40B4-BE49-F238E27FC236}">
                <a16:creationId xmlns:a16="http://schemas.microsoft.com/office/drawing/2014/main" xmlns="" id="{35126AD7-FD99-4E04-B15D-5115292EA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9477" y="-315416"/>
            <a:ext cx="6686872" cy="668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28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81B5055-91A1-4A35-BD8D-3B0A97CBF349}"/>
              </a:ext>
            </a:extLst>
          </p:cNvPr>
          <p:cNvSpPr txBox="1"/>
          <p:nvPr/>
        </p:nvSpPr>
        <p:spPr>
          <a:xfrm>
            <a:off x="350226" y="126423"/>
            <a:ext cx="79351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F1FAEE"/>
                </a:solidFill>
                <a:latin typeface="Abadi" panose="020B0604020104020204" pitchFamily="34" charset="0"/>
              </a:rPr>
              <a:t>What is </a:t>
            </a:r>
            <a:r>
              <a:rPr lang="en-US" altLang="ko-KR" sz="8000" b="1" dirty="0" smtClean="0">
                <a:solidFill>
                  <a:srgbClr val="E63946"/>
                </a:solidFill>
                <a:latin typeface="Abadi" panose="020B0604020104020204" pitchFamily="34" charset="0"/>
              </a:rPr>
              <a:t>the </a:t>
            </a:r>
            <a:r>
              <a:rPr lang="en-US" altLang="ko-KR" sz="8000" b="1" dirty="0">
                <a:solidFill>
                  <a:srgbClr val="E63946"/>
                </a:solidFill>
                <a:latin typeface="Abadi" panose="020B0604020104020204" pitchFamily="34" charset="0"/>
              </a:rPr>
              <a:t>same</a:t>
            </a:r>
            <a:r>
              <a:rPr lang="en-US" altLang="ko-KR" sz="6600" dirty="0">
                <a:solidFill>
                  <a:srgbClr val="F1FAEE"/>
                </a:solidFill>
                <a:latin typeface="Abadi" panose="020B0604020104020204" pitchFamily="34" charset="0"/>
              </a:rPr>
              <a:t>?</a:t>
            </a:r>
            <a:endParaRPr lang="ko-KR" altLang="en-US" sz="7200" dirty="0">
              <a:solidFill>
                <a:srgbClr val="A8DADC"/>
              </a:solidFill>
              <a:latin typeface="Abadi" panose="020B06040201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1645BEB-5E66-4685-9F99-192E3DDAAFAC}"/>
              </a:ext>
            </a:extLst>
          </p:cNvPr>
          <p:cNvSpPr txBox="1"/>
          <p:nvPr/>
        </p:nvSpPr>
        <p:spPr>
          <a:xfrm>
            <a:off x="308653" y="4111854"/>
            <a:ext cx="4405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playing soccer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6228ACE-9E99-4720-A3DE-DB44E7498706}"/>
              </a:ext>
            </a:extLst>
          </p:cNvPr>
          <p:cNvSpPr txBox="1"/>
          <p:nvPr/>
        </p:nvSpPr>
        <p:spPr>
          <a:xfrm>
            <a:off x="8586011" y="3802734"/>
            <a:ext cx="24224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reading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8BDD14E-7C2D-40D1-9E1C-F7BD9A0D38A0}"/>
              </a:ext>
            </a:extLst>
          </p:cNvPr>
          <p:cNvSpPr txBox="1"/>
          <p:nvPr/>
        </p:nvSpPr>
        <p:spPr>
          <a:xfrm>
            <a:off x="350226" y="5856332"/>
            <a:ext cx="38074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watching TV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ACE1320-E350-4071-B78E-FA46F412A3A8}"/>
              </a:ext>
            </a:extLst>
          </p:cNvPr>
          <p:cNvSpPr txBox="1"/>
          <p:nvPr/>
        </p:nvSpPr>
        <p:spPr>
          <a:xfrm>
            <a:off x="8412887" y="5217904"/>
            <a:ext cx="25955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painting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A4E37F6-E29E-43AB-99AF-F3BBB6016B32}"/>
              </a:ext>
            </a:extLst>
          </p:cNvPr>
          <p:cNvSpPr txBox="1"/>
          <p:nvPr/>
        </p:nvSpPr>
        <p:spPr>
          <a:xfrm>
            <a:off x="8674176" y="2434639"/>
            <a:ext cx="23342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singing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63E0B59-18C3-4C80-AD12-62CDCD530D54}"/>
              </a:ext>
            </a:extLst>
          </p:cNvPr>
          <p:cNvSpPr txBox="1"/>
          <p:nvPr/>
        </p:nvSpPr>
        <p:spPr>
          <a:xfrm>
            <a:off x="350226" y="2309602"/>
            <a:ext cx="53848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listening to music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DE3F9D8-A80A-494D-87C1-E1C9BCEAD2F2}"/>
              </a:ext>
            </a:extLst>
          </p:cNvPr>
          <p:cNvSpPr txBox="1"/>
          <p:nvPr/>
        </p:nvSpPr>
        <p:spPr>
          <a:xfrm>
            <a:off x="308653" y="4966306"/>
            <a:ext cx="41745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playing piano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F6F441E-2952-47BF-B106-AB4EDA6ADDED}"/>
              </a:ext>
            </a:extLst>
          </p:cNvPr>
          <p:cNvSpPr txBox="1"/>
          <p:nvPr/>
        </p:nvSpPr>
        <p:spPr>
          <a:xfrm>
            <a:off x="335360" y="1399181"/>
            <a:ext cx="62664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playing video games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4E69F57-2745-402C-9790-4D7C1BE6B8E1}"/>
              </a:ext>
            </a:extLst>
          </p:cNvPr>
          <p:cNvSpPr txBox="1"/>
          <p:nvPr/>
        </p:nvSpPr>
        <p:spPr>
          <a:xfrm>
            <a:off x="335360" y="3193359"/>
            <a:ext cx="45592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taking pictures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8DF3683-708D-42A1-BDDF-633F1B29423C}"/>
              </a:ext>
            </a:extLst>
          </p:cNvPr>
          <p:cNvSpPr txBox="1"/>
          <p:nvPr/>
        </p:nvSpPr>
        <p:spPr>
          <a:xfrm>
            <a:off x="8540325" y="3120729"/>
            <a:ext cx="25138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cooking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03DF04B-BD60-41E2-B28D-12A8536C24F6}"/>
              </a:ext>
            </a:extLst>
          </p:cNvPr>
          <p:cNvSpPr txBox="1"/>
          <p:nvPr/>
        </p:nvSpPr>
        <p:spPr>
          <a:xfrm>
            <a:off x="8810431" y="1768980"/>
            <a:ext cx="21980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cycling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9D95E3F-082A-4DEC-9E66-04ACF29E6B34}"/>
              </a:ext>
            </a:extLst>
          </p:cNvPr>
          <p:cNvSpPr txBox="1"/>
          <p:nvPr/>
        </p:nvSpPr>
        <p:spPr>
          <a:xfrm>
            <a:off x="8461851" y="4472478"/>
            <a:ext cx="25603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drawing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5EE11B4-9CE9-448E-BED3-0F18860D9D58}"/>
              </a:ext>
            </a:extLst>
          </p:cNvPr>
          <p:cNvSpPr txBox="1"/>
          <p:nvPr/>
        </p:nvSpPr>
        <p:spPr>
          <a:xfrm>
            <a:off x="8327927" y="5907976"/>
            <a:ext cx="26805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camping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D75EAD1-202C-418D-93B6-121A37704B32}"/>
              </a:ext>
            </a:extLst>
          </p:cNvPr>
          <p:cNvSpPr txBox="1"/>
          <p:nvPr/>
        </p:nvSpPr>
        <p:spPr>
          <a:xfrm>
            <a:off x="8883440" y="1166273"/>
            <a:ext cx="21387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fishing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77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2" grpId="0"/>
          <p:bldP spid="13" grpId="0"/>
          <p:bldP spid="14" grpId="0"/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2" grpId="0"/>
          <p:bldP spid="13" grpId="0"/>
          <p:bldP spid="14" grpId="0"/>
          <p:bldP spid="15" grpId="0"/>
          <p:bldP spid="16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81B5055-91A1-4A35-BD8D-3B0A97CBF349}"/>
              </a:ext>
            </a:extLst>
          </p:cNvPr>
          <p:cNvSpPr txBox="1"/>
          <p:nvPr/>
        </p:nvSpPr>
        <p:spPr>
          <a:xfrm>
            <a:off x="308653" y="131711"/>
            <a:ext cx="79351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457B9D"/>
                </a:solidFill>
                <a:latin typeface="Abadi" panose="020B0604020104020204" pitchFamily="34" charset="0"/>
              </a:rPr>
              <a:t>What is </a:t>
            </a:r>
            <a:r>
              <a:rPr lang="en-US" altLang="ko-KR" sz="8000" b="1" dirty="0" smtClean="0">
                <a:solidFill>
                  <a:srgbClr val="457B9D"/>
                </a:solidFill>
                <a:latin typeface="Abadi" panose="020B0604020104020204" pitchFamily="34" charset="0"/>
              </a:rPr>
              <a:t>the </a:t>
            </a:r>
            <a:r>
              <a:rPr lang="en-US" altLang="ko-KR" sz="8000" b="1" dirty="0">
                <a:solidFill>
                  <a:srgbClr val="457B9D"/>
                </a:solidFill>
                <a:latin typeface="Abadi" panose="020B0604020104020204" pitchFamily="34" charset="0"/>
              </a:rPr>
              <a:t>same</a:t>
            </a:r>
            <a:r>
              <a:rPr lang="en-US" altLang="ko-KR" sz="6600" dirty="0">
                <a:solidFill>
                  <a:srgbClr val="457B9D"/>
                </a:solidFill>
                <a:latin typeface="Abadi" panose="020B0604020104020204" pitchFamily="34" charset="0"/>
              </a:rPr>
              <a:t>?</a:t>
            </a:r>
            <a:endParaRPr lang="ko-KR" altLang="en-US" sz="7200" dirty="0">
              <a:solidFill>
                <a:srgbClr val="457B9D"/>
              </a:solidFill>
              <a:latin typeface="Abadi" panose="020B06040201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1645BEB-5E66-4685-9F99-192E3DDAAFAC}"/>
              </a:ext>
            </a:extLst>
          </p:cNvPr>
          <p:cNvSpPr txBox="1"/>
          <p:nvPr/>
        </p:nvSpPr>
        <p:spPr>
          <a:xfrm>
            <a:off x="308653" y="4111854"/>
            <a:ext cx="4405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play</a:t>
            </a:r>
            <a:r>
              <a:rPr lang="en-US" altLang="ko-KR" sz="5400" dirty="0">
                <a:solidFill>
                  <a:srgbClr val="E63946"/>
                </a:solidFill>
                <a:latin typeface="Abadi" panose="020B0604020104020204" pitchFamily="34" charset="0"/>
              </a:rPr>
              <a:t>ing</a:t>
            </a:r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 soccer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6228ACE-9E99-4720-A3DE-DB44E7498706}"/>
              </a:ext>
            </a:extLst>
          </p:cNvPr>
          <p:cNvSpPr txBox="1"/>
          <p:nvPr/>
        </p:nvSpPr>
        <p:spPr>
          <a:xfrm>
            <a:off x="8586011" y="3802734"/>
            <a:ext cx="24224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read</a:t>
            </a:r>
            <a:r>
              <a:rPr lang="en-US" altLang="ko-KR" sz="5400" dirty="0">
                <a:solidFill>
                  <a:srgbClr val="E63946"/>
                </a:solidFill>
                <a:latin typeface="Abadi" panose="020B0604020104020204" pitchFamily="34" charset="0"/>
              </a:rPr>
              <a:t>ing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8BDD14E-7C2D-40D1-9E1C-F7BD9A0D38A0}"/>
              </a:ext>
            </a:extLst>
          </p:cNvPr>
          <p:cNvSpPr txBox="1"/>
          <p:nvPr/>
        </p:nvSpPr>
        <p:spPr>
          <a:xfrm>
            <a:off x="350226" y="5856332"/>
            <a:ext cx="38074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watch</a:t>
            </a:r>
            <a:r>
              <a:rPr lang="en-US" altLang="ko-KR" sz="5400" dirty="0">
                <a:solidFill>
                  <a:srgbClr val="E63946"/>
                </a:solidFill>
                <a:latin typeface="Abadi" panose="020B0604020104020204" pitchFamily="34" charset="0"/>
              </a:rPr>
              <a:t>ing</a:t>
            </a:r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 TV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ACE1320-E350-4071-B78E-FA46F412A3A8}"/>
              </a:ext>
            </a:extLst>
          </p:cNvPr>
          <p:cNvSpPr txBox="1"/>
          <p:nvPr/>
        </p:nvSpPr>
        <p:spPr>
          <a:xfrm>
            <a:off x="8412887" y="5217904"/>
            <a:ext cx="25955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paint</a:t>
            </a:r>
            <a:r>
              <a:rPr lang="en-US" altLang="ko-KR" sz="5400" dirty="0">
                <a:solidFill>
                  <a:srgbClr val="E63946"/>
                </a:solidFill>
                <a:latin typeface="Abadi" panose="020B0604020104020204" pitchFamily="34" charset="0"/>
              </a:rPr>
              <a:t>ing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A4E37F6-E29E-43AB-99AF-F3BBB6016B32}"/>
              </a:ext>
            </a:extLst>
          </p:cNvPr>
          <p:cNvSpPr txBox="1"/>
          <p:nvPr/>
        </p:nvSpPr>
        <p:spPr>
          <a:xfrm>
            <a:off x="8674176" y="2434639"/>
            <a:ext cx="23342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sing</a:t>
            </a:r>
            <a:r>
              <a:rPr lang="en-US" altLang="ko-KR" sz="5400" dirty="0">
                <a:solidFill>
                  <a:srgbClr val="E63946"/>
                </a:solidFill>
                <a:latin typeface="Abadi" panose="020B0604020104020204" pitchFamily="34" charset="0"/>
              </a:rPr>
              <a:t>ing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63E0B59-18C3-4C80-AD12-62CDCD530D54}"/>
              </a:ext>
            </a:extLst>
          </p:cNvPr>
          <p:cNvSpPr txBox="1"/>
          <p:nvPr/>
        </p:nvSpPr>
        <p:spPr>
          <a:xfrm>
            <a:off x="350226" y="2309602"/>
            <a:ext cx="53848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listen</a:t>
            </a:r>
            <a:r>
              <a:rPr lang="en-US" altLang="ko-KR" sz="5400" dirty="0">
                <a:solidFill>
                  <a:srgbClr val="E63946"/>
                </a:solidFill>
                <a:latin typeface="Abadi" panose="020B0604020104020204" pitchFamily="34" charset="0"/>
              </a:rPr>
              <a:t>ing</a:t>
            </a:r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 to music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DE3F9D8-A80A-494D-87C1-E1C9BCEAD2F2}"/>
              </a:ext>
            </a:extLst>
          </p:cNvPr>
          <p:cNvSpPr txBox="1"/>
          <p:nvPr/>
        </p:nvSpPr>
        <p:spPr>
          <a:xfrm>
            <a:off x="308653" y="4966306"/>
            <a:ext cx="41745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play</a:t>
            </a:r>
            <a:r>
              <a:rPr lang="en-US" altLang="ko-KR" sz="5400" dirty="0">
                <a:solidFill>
                  <a:srgbClr val="E63946"/>
                </a:solidFill>
                <a:latin typeface="Abadi" panose="020B0604020104020204" pitchFamily="34" charset="0"/>
              </a:rPr>
              <a:t>ing</a:t>
            </a:r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 piano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F6F441E-2952-47BF-B106-AB4EDA6ADDED}"/>
              </a:ext>
            </a:extLst>
          </p:cNvPr>
          <p:cNvSpPr txBox="1"/>
          <p:nvPr/>
        </p:nvSpPr>
        <p:spPr>
          <a:xfrm>
            <a:off x="335360" y="1399181"/>
            <a:ext cx="62664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play</a:t>
            </a:r>
            <a:r>
              <a:rPr lang="en-US" altLang="ko-KR" sz="5400" dirty="0">
                <a:solidFill>
                  <a:srgbClr val="E63946"/>
                </a:solidFill>
                <a:latin typeface="Abadi" panose="020B0604020104020204" pitchFamily="34" charset="0"/>
              </a:rPr>
              <a:t>ing</a:t>
            </a:r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 video games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4E69F57-2745-402C-9790-4D7C1BE6B8E1}"/>
              </a:ext>
            </a:extLst>
          </p:cNvPr>
          <p:cNvSpPr txBox="1"/>
          <p:nvPr/>
        </p:nvSpPr>
        <p:spPr>
          <a:xfrm>
            <a:off x="335360" y="3193359"/>
            <a:ext cx="45592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tak</a:t>
            </a:r>
            <a:r>
              <a:rPr lang="en-US" altLang="ko-KR" sz="5400" dirty="0">
                <a:solidFill>
                  <a:srgbClr val="E63946"/>
                </a:solidFill>
                <a:latin typeface="Abadi" panose="020B0604020104020204" pitchFamily="34" charset="0"/>
              </a:rPr>
              <a:t>ing</a:t>
            </a:r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 pictures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8DF3683-708D-42A1-BDDF-633F1B29423C}"/>
              </a:ext>
            </a:extLst>
          </p:cNvPr>
          <p:cNvSpPr txBox="1"/>
          <p:nvPr/>
        </p:nvSpPr>
        <p:spPr>
          <a:xfrm>
            <a:off x="8540325" y="3120729"/>
            <a:ext cx="25138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cook</a:t>
            </a:r>
            <a:r>
              <a:rPr lang="en-US" altLang="ko-KR" sz="5400" dirty="0">
                <a:solidFill>
                  <a:srgbClr val="E63946"/>
                </a:solidFill>
                <a:latin typeface="Abadi" panose="020B0604020104020204" pitchFamily="34" charset="0"/>
              </a:rPr>
              <a:t>ing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03DF04B-BD60-41E2-B28D-12A8536C24F6}"/>
              </a:ext>
            </a:extLst>
          </p:cNvPr>
          <p:cNvSpPr txBox="1"/>
          <p:nvPr/>
        </p:nvSpPr>
        <p:spPr>
          <a:xfrm>
            <a:off x="8810431" y="1768980"/>
            <a:ext cx="21980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cycl</a:t>
            </a:r>
            <a:r>
              <a:rPr lang="en-US" altLang="ko-KR" sz="5400" dirty="0">
                <a:solidFill>
                  <a:srgbClr val="E63946"/>
                </a:solidFill>
                <a:latin typeface="Abadi" panose="020B0604020104020204" pitchFamily="34" charset="0"/>
              </a:rPr>
              <a:t>ing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9D95E3F-082A-4DEC-9E66-04ACF29E6B34}"/>
              </a:ext>
            </a:extLst>
          </p:cNvPr>
          <p:cNvSpPr txBox="1"/>
          <p:nvPr/>
        </p:nvSpPr>
        <p:spPr>
          <a:xfrm>
            <a:off x="8461851" y="4472478"/>
            <a:ext cx="25603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draw</a:t>
            </a:r>
            <a:r>
              <a:rPr lang="en-US" altLang="ko-KR" sz="5400" dirty="0">
                <a:solidFill>
                  <a:srgbClr val="E63946"/>
                </a:solidFill>
                <a:latin typeface="Abadi" panose="020B0604020104020204" pitchFamily="34" charset="0"/>
              </a:rPr>
              <a:t>ing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5EE11B4-9CE9-448E-BED3-0F18860D9D58}"/>
              </a:ext>
            </a:extLst>
          </p:cNvPr>
          <p:cNvSpPr txBox="1"/>
          <p:nvPr/>
        </p:nvSpPr>
        <p:spPr>
          <a:xfrm>
            <a:off x="8327927" y="5907976"/>
            <a:ext cx="26805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camp</a:t>
            </a:r>
            <a:r>
              <a:rPr lang="en-US" altLang="ko-KR" sz="5400" dirty="0">
                <a:solidFill>
                  <a:srgbClr val="E63946"/>
                </a:solidFill>
                <a:latin typeface="Abadi" panose="020B0604020104020204" pitchFamily="34" charset="0"/>
              </a:rPr>
              <a:t>ing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D75EAD1-202C-418D-93B6-121A37704B32}"/>
              </a:ext>
            </a:extLst>
          </p:cNvPr>
          <p:cNvSpPr txBox="1"/>
          <p:nvPr/>
        </p:nvSpPr>
        <p:spPr>
          <a:xfrm>
            <a:off x="8883440" y="1166273"/>
            <a:ext cx="21387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fish</a:t>
            </a:r>
            <a:r>
              <a:rPr lang="en-US" altLang="ko-KR" sz="5400" dirty="0">
                <a:solidFill>
                  <a:srgbClr val="E63946"/>
                </a:solidFill>
                <a:latin typeface="Abadi" panose="020B0604020104020204" pitchFamily="34" charset="0"/>
              </a:rPr>
              <a:t>ing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38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1645BEB-5E66-4685-9F99-192E3DDAAFAC}"/>
              </a:ext>
            </a:extLst>
          </p:cNvPr>
          <p:cNvSpPr txBox="1"/>
          <p:nvPr/>
        </p:nvSpPr>
        <p:spPr>
          <a:xfrm>
            <a:off x="3320240" y="4111854"/>
            <a:ext cx="57631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p</a:t>
            </a:r>
            <a:r>
              <a:rPr lang="en-US" altLang="ko-KR" sz="5400" dirty="0" smtClean="0">
                <a:solidFill>
                  <a:srgbClr val="A8DADC"/>
                </a:solidFill>
                <a:latin typeface="Abadi" panose="020B0604020104020204" pitchFamily="34" charset="0"/>
              </a:rPr>
              <a:t>laying</a:t>
            </a:r>
            <a:r>
              <a:rPr lang="en-US" altLang="ko-KR" sz="5400" dirty="0" smtClean="0">
                <a:solidFill>
                  <a:srgbClr val="E63946"/>
                </a:solidFill>
                <a:latin typeface="Abadi" panose="020B0604020104020204" pitchFamily="34" charset="0"/>
              </a:rPr>
              <a:t> </a:t>
            </a:r>
            <a:r>
              <a:rPr lang="en-US" altLang="ko-KR" sz="5400" dirty="0">
                <a:solidFill>
                  <a:srgbClr val="E63946"/>
                </a:solidFill>
                <a:latin typeface="Abadi" panose="020B0604020104020204" pitchFamily="34" charset="0"/>
              </a:rPr>
              <a:t>the</a:t>
            </a:r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 soccer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8BDD14E-7C2D-40D1-9E1C-F7BD9A0D38A0}"/>
              </a:ext>
            </a:extLst>
          </p:cNvPr>
          <p:cNvSpPr txBox="1"/>
          <p:nvPr/>
        </p:nvSpPr>
        <p:spPr>
          <a:xfrm>
            <a:off x="3579927" y="5856332"/>
            <a:ext cx="51475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w</a:t>
            </a:r>
            <a:r>
              <a:rPr lang="en-US" altLang="ko-KR" sz="5400" dirty="0" smtClean="0">
                <a:solidFill>
                  <a:srgbClr val="A8DADC"/>
                </a:solidFill>
                <a:latin typeface="Abadi" panose="020B0604020104020204" pitchFamily="34" charset="0"/>
              </a:rPr>
              <a:t>atching</a:t>
            </a:r>
            <a:r>
              <a:rPr lang="en-US" altLang="ko-KR" sz="5400" dirty="0" smtClean="0">
                <a:solidFill>
                  <a:srgbClr val="E63946"/>
                </a:solidFill>
                <a:latin typeface="Abadi" panose="020B0604020104020204" pitchFamily="34" charset="0"/>
              </a:rPr>
              <a:t> </a:t>
            </a:r>
            <a:r>
              <a:rPr lang="en-US" altLang="ko-KR" sz="5400" dirty="0">
                <a:solidFill>
                  <a:srgbClr val="E63946"/>
                </a:solidFill>
                <a:latin typeface="Abadi" panose="020B0604020104020204" pitchFamily="34" charset="0"/>
              </a:rPr>
              <a:t>the</a:t>
            </a:r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 TV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63E0B59-18C3-4C80-AD12-62CDCD530D54}"/>
              </a:ext>
            </a:extLst>
          </p:cNvPr>
          <p:cNvSpPr txBox="1"/>
          <p:nvPr/>
        </p:nvSpPr>
        <p:spPr>
          <a:xfrm>
            <a:off x="2737549" y="2309602"/>
            <a:ext cx="67169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 smtClean="0">
                <a:solidFill>
                  <a:srgbClr val="A8DADC"/>
                </a:solidFill>
                <a:latin typeface="Abadi" panose="020B0604020104020204" pitchFamily="34" charset="0"/>
              </a:rPr>
              <a:t>listening</a:t>
            </a:r>
            <a:r>
              <a:rPr lang="en-US" altLang="ko-KR" sz="5400" dirty="0" smtClean="0">
                <a:solidFill>
                  <a:srgbClr val="E63946"/>
                </a:solidFill>
                <a:latin typeface="Abadi" panose="020B0604020104020204" pitchFamily="34" charset="0"/>
              </a:rPr>
              <a:t> </a:t>
            </a:r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to </a:t>
            </a:r>
            <a:r>
              <a:rPr lang="en-US" altLang="ko-KR" sz="5400" dirty="0">
                <a:solidFill>
                  <a:srgbClr val="E63946"/>
                </a:solidFill>
                <a:latin typeface="Abadi" panose="020B0604020104020204" pitchFamily="34" charset="0"/>
              </a:rPr>
              <a:t>the </a:t>
            </a:r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music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DE3F9D8-A80A-494D-87C1-E1C9BCEAD2F2}"/>
              </a:ext>
            </a:extLst>
          </p:cNvPr>
          <p:cNvSpPr txBox="1"/>
          <p:nvPr/>
        </p:nvSpPr>
        <p:spPr>
          <a:xfrm>
            <a:off x="3435657" y="4966306"/>
            <a:ext cx="54168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p</a:t>
            </a:r>
            <a:r>
              <a:rPr lang="en-US" altLang="ko-KR" sz="5400" dirty="0" smtClean="0">
                <a:solidFill>
                  <a:srgbClr val="A8DADC"/>
                </a:solidFill>
                <a:latin typeface="Abadi" panose="020B0604020104020204" pitchFamily="34" charset="0"/>
              </a:rPr>
              <a:t>laying</a:t>
            </a:r>
            <a:r>
              <a:rPr lang="en-US" altLang="ko-KR" sz="5400" dirty="0" smtClean="0">
                <a:solidFill>
                  <a:srgbClr val="E63946"/>
                </a:solidFill>
                <a:latin typeface="Abadi" panose="020B0604020104020204" pitchFamily="34" charset="0"/>
              </a:rPr>
              <a:t> </a:t>
            </a:r>
            <a:r>
              <a:rPr lang="en-US" altLang="ko-KR" sz="5400" dirty="0">
                <a:solidFill>
                  <a:srgbClr val="E63946"/>
                </a:solidFill>
                <a:latin typeface="Abadi" panose="020B0604020104020204" pitchFamily="34" charset="0"/>
              </a:rPr>
              <a:t>the</a:t>
            </a:r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 piano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F6F441E-2952-47BF-B106-AB4EDA6ADDED}"/>
              </a:ext>
            </a:extLst>
          </p:cNvPr>
          <p:cNvSpPr txBox="1"/>
          <p:nvPr/>
        </p:nvSpPr>
        <p:spPr>
          <a:xfrm>
            <a:off x="2389697" y="1399181"/>
            <a:ext cx="76482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p</a:t>
            </a:r>
            <a:r>
              <a:rPr lang="en-US" altLang="ko-KR" sz="5400" dirty="0" smtClean="0">
                <a:solidFill>
                  <a:srgbClr val="A8DADC"/>
                </a:solidFill>
                <a:latin typeface="Abadi" panose="020B0604020104020204" pitchFamily="34" charset="0"/>
              </a:rPr>
              <a:t>laying</a:t>
            </a:r>
            <a:r>
              <a:rPr lang="en-US" altLang="ko-KR" sz="5400" dirty="0" smtClean="0">
                <a:solidFill>
                  <a:srgbClr val="E63946"/>
                </a:solidFill>
                <a:latin typeface="Abadi" panose="020B0604020104020204" pitchFamily="34" charset="0"/>
              </a:rPr>
              <a:t> </a:t>
            </a:r>
            <a:r>
              <a:rPr lang="en-US" altLang="ko-KR" sz="5400" dirty="0">
                <a:solidFill>
                  <a:srgbClr val="E63946"/>
                </a:solidFill>
                <a:latin typeface="Abadi" panose="020B0604020104020204" pitchFamily="34" charset="0"/>
              </a:rPr>
              <a:t>the</a:t>
            </a:r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 video games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4E69F57-2745-402C-9790-4D7C1BE6B8E1}"/>
              </a:ext>
            </a:extLst>
          </p:cNvPr>
          <p:cNvSpPr txBox="1"/>
          <p:nvPr/>
        </p:nvSpPr>
        <p:spPr>
          <a:xfrm>
            <a:off x="3182382" y="3193359"/>
            <a:ext cx="5827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t</a:t>
            </a:r>
            <a:r>
              <a:rPr lang="en-US" altLang="ko-KR" sz="5400" dirty="0" smtClean="0">
                <a:solidFill>
                  <a:srgbClr val="A8DADC"/>
                </a:solidFill>
                <a:latin typeface="Abadi" panose="020B0604020104020204" pitchFamily="34" charset="0"/>
              </a:rPr>
              <a:t>aking</a:t>
            </a:r>
            <a:r>
              <a:rPr lang="en-US" altLang="ko-KR" sz="5400" dirty="0" smtClean="0">
                <a:solidFill>
                  <a:srgbClr val="E63946"/>
                </a:solidFill>
                <a:latin typeface="Abadi" panose="020B0604020104020204" pitchFamily="34" charset="0"/>
              </a:rPr>
              <a:t> </a:t>
            </a:r>
            <a:r>
              <a:rPr lang="en-US" altLang="ko-KR" sz="5400" dirty="0">
                <a:solidFill>
                  <a:srgbClr val="E63946"/>
                </a:solidFill>
                <a:latin typeface="Abadi" panose="020B0604020104020204" pitchFamily="34" charset="0"/>
              </a:rPr>
              <a:t>the</a:t>
            </a:r>
            <a:r>
              <a:rPr lang="en-US" altLang="ko-KR" sz="5400" dirty="0">
                <a:solidFill>
                  <a:srgbClr val="A8DADC"/>
                </a:solidFill>
                <a:latin typeface="Abadi" panose="020B0604020104020204" pitchFamily="34" charset="0"/>
              </a:rPr>
              <a:t> pictures</a:t>
            </a:r>
            <a:endParaRPr lang="ko-KR" altLang="en-US" sz="54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17" name="&quot;Not Allowed&quot; Symbol 16">
            <a:extLst>
              <a:ext uri="{FF2B5EF4-FFF2-40B4-BE49-F238E27FC236}">
                <a16:creationId xmlns:a16="http://schemas.microsoft.com/office/drawing/2014/main" xmlns="" id="{FC24D779-0D91-4D3A-B1CA-474E1C22ADEF}"/>
              </a:ext>
            </a:extLst>
          </p:cNvPr>
          <p:cNvSpPr/>
          <p:nvPr/>
        </p:nvSpPr>
        <p:spPr>
          <a:xfrm>
            <a:off x="4774855" y="1294295"/>
            <a:ext cx="1152128" cy="1152128"/>
          </a:xfrm>
          <a:prstGeom prst="noSmoking">
            <a:avLst>
              <a:gd name="adj" fmla="val 85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" name="&quot;Not Allowed&quot; Symbol 17">
            <a:extLst>
              <a:ext uri="{FF2B5EF4-FFF2-40B4-BE49-F238E27FC236}">
                <a16:creationId xmlns:a16="http://schemas.microsoft.com/office/drawing/2014/main" xmlns="" id="{EBC81AF3-BF56-4E15-8DFC-B50FFE7C4010}"/>
              </a:ext>
            </a:extLst>
          </p:cNvPr>
          <p:cNvSpPr/>
          <p:nvPr/>
        </p:nvSpPr>
        <p:spPr>
          <a:xfrm>
            <a:off x="6201798" y="2212462"/>
            <a:ext cx="1152128" cy="1152128"/>
          </a:xfrm>
          <a:prstGeom prst="noSmoking">
            <a:avLst>
              <a:gd name="adj" fmla="val 85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9" name="&quot;Not Allowed&quot; Symbol 18">
            <a:extLst>
              <a:ext uri="{FF2B5EF4-FFF2-40B4-BE49-F238E27FC236}">
                <a16:creationId xmlns:a16="http://schemas.microsoft.com/office/drawing/2014/main" xmlns="" id="{AD9D9417-7E30-41BE-9E84-9A66A43A9E52}"/>
              </a:ext>
            </a:extLst>
          </p:cNvPr>
          <p:cNvSpPr/>
          <p:nvPr/>
        </p:nvSpPr>
        <p:spPr>
          <a:xfrm>
            <a:off x="5167939" y="3081867"/>
            <a:ext cx="1152128" cy="1152128"/>
          </a:xfrm>
          <a:prstGeom prst="noSmoking">
            <a:avLst>
              <a:gd name="adj" fmla="val 85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0" name="&quot;Not Allowed&quot; Symbol 19">
            <a:extLst>
              <a:ext uri="{FF2B5EF4-FFF2-40B4-BE49-F238E27FC236}">
                <a16:creationId xmlns:a16="http://schemas.microsoft.com/office/drawing/2014/main" xmlns="" id="{001AFA62-E19A-44AF-B8D7-5B8B151E60E0}"/>
              </a:ext>
            </a:extLst>
          </p:cNvPr>
          <p:cNvSpPr/>
          <p:nvPr/>
        </p:nvSpPr>
        <p:spPr>
          <a:xfrm>
            <a:off x="5601637" y="4024087"/>
            <a:ext cx="1152128" cy="1152128"/>
          </a:xfrm>
          <a:prstGeom prst="noSmoking">
            <a:avLst>
              <a:gd name="adj" fmla="val 85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1" name="&quot;Not Allowed&quot; Symbol 20">
            <a:extLst>
              <a:ext uri="{FF2B5EF4-FFF2-40B4-BE49-F238E27FC236}">
                <a16:creationId xmlns:a16="http://schemas.microsoft.com/office/drawing/2014/main" xmlns="" id="{3EFF507B-2E18-489B-A211-61661E014DA0}"/>
              </a:ext>
            </a:extLst>
          </p:cNvPr>
          <p:cNvSpPr/>
          <p:nvPr/>
        </p:nvSpPr>
        <p:spPr>
          <a:xfrm>
            <a:off x="5786451" y="4888480"/>
            <a:ext cx="1152128" cy="1152128"/>
          </a:xfrm>
          <a:prstGeom prst="noSmoking">
            <a:avLst>
              <a:gd name="adj" fmla="val 85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2" name="&quot;Not Allowed&quot; Symbol 21">
            <a:extLst>
              <a:ext uri="{FF2B5EF4-FFF2-40B4-BE49-F238E27FC236}">
                <a16:creationId xmlns:a16="http://schemas.microsoft.com/office/drawing/2014/main" xmlns="" id="{C4F7CFCF-38B1-416D-98A8-C8C89CA0D4BE}"/>
              </a:ext>
            </a:extLst>
          </p:cNvPr>
          <p:cNvSpPr/>
          <p:nvPr/>
        </p:nvSpPr>
        <p:spPr>
          <a:xfrm>
            <a:off x="6435484" y="5782120"/>
            <a:ext cx="1152128" cy="1152128"/>
          </a:xfrm>
          <a:prstGeom prst="noSmoking">
            <a:avLst>
              <a:gd name="adj" fmla="val 85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FAF60B-FFD3-4B54-BE98-839A029049CF}"/>
              </a:ext>
            </a:extLst>
          </p:cNvPr>
          <p:cNvSpPr txBox="1"/>
          <p:nvPr/>
        </p:nvSpPr>
        <p:spPr>
          <a:xfrm>
            <a:off x="3630421" y="260648"/>
            <a:ext cx="49311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457B9D"/>
                </a:solidFill>
                <a:latin typeface="Abadi" panose="020B0604020104020204" pitchFamily="34" charset="0"/>
              </a:rPr>
              <a:t>Key Expressions</a:t>
            </a:r>
            <a:endParaRPr lang="ko-KR" altLang="en-US" sz="5400" dirty="0">
              <a:solidFill>
                <a:srgbClr val="457B9D"/>
              </a:solidFill>
              <a:latin typeface="Abadi" panose="020B06040201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35673E-260F-4D96-B59A-1FAD744B36F0}"/>
              </a:ext>
            </a:extLst>
          </p:cNvPr>
          <p:cNvSpPr txBox="1"/>
          <p:nvPr/>
        </p:nvSpPr>
        <p:spPr>
          <a:xfrm>
            <a:off x="1180235" y="2828835"/>
            <a:ext cx="98315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A8DADC"/>
                </a:solidFill>
                <a:latin typeface="Abadi" panose="020B0604020104020204" pitchFamily="34" charset="0"/>
              </a:rPr>
              <a:t>My</a:t>
            </a:r>
            <a:r>
              <a:rPr lang="en-US" altLang="ko-KR" sz="7200" dirty="0">
                <a:solidFill>
                  <a:srgbClr val="F1FAEE"/>
                </a:solidFill>
                <a:latin typeface="Abadi" panose="020B0604020104020204" pitchFamily="34" charset="0"/>
              </a:rPr>
              <a:t> </a:t>
            </a:r>
            <a:r>
              <a:rPr lang="en-US" altLang="ko-KR" sz="7200" dirty="0">
                <a:solidFill>
                  <a:srgbClr val="E63946"/>
                </a:solidFill>
                <a:latin typeface="Abadi" panose="020B0604020104020204" pitchFamily="34" charset="0"/>
              </a:rPr>
              <a:t>hobbies</a:t>
            </a:r>
            <a:r>
              <a:rPr lang="en-US" altLang="ko-KR" sz="7200" dirty="0">
                <a:solidFill>
                  <a:srgbClr val="F1FAEE"/>
                </a:solidFill>
                <a:latin typeface="Abadi" panose="020B0604020104020204" pitchFamily="34" charset="0"/>
              </a:rPr>
              <a:t> </a:t>
            </a:r>
            <a:r>
              <a:rPr lang="en-US" altLang="ko-KR" sz="7200" dirty="0">
                <a:solidFill>
                  <a:srgbClr val="A8DADC"/>
                </a:solidFill>
                <a:latin typeface="Abadi" panose="020B0604020104020204" pitchFamily="34" charset="0"/>
              </a:rPr>
              <a:t>are…</a:t>
            </a:r>
            <a:r>
              <a:rPr lang="en-US" altLang="ko-KR" sz="7200" dirty="0">
                <a:solidFill>
                  <a:srgbClr val="F1FAEE"/>
                </a:solidFill>
                <a:latin typeface="Abadi" panose="020B0604020104020204" pitchFamily="34" charset="0"/>
              </a:rPr>
              <a:t> and</a:t>
            </a:r>
            <a:r>
              <a:rPr lang="en-US" altLang="ko-KR" sz="7200" dirty="0">
                <a:solidFill>
                  <a:srgbClr val="A8DADC"/>
                </a:solidFill>
                <a:latin typeface="Abadi" panose="020B0604020104020204" pitchFamily="34" charset="0"/>
              </a:rPr>
              <a:t>…</a:t>
            </a:r>
            <a:endParaRPr lang="ko-KR" altLang="en-US" sz="7200" dirty="0">
              <a:solidFill>
                <a:srgbClr val="A8DADC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81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FAF60B-FFD3-4B54-BE98-839A029049CF}"/>
              </a:ext>
            </a:extLst>
          </p:cNvPr>
          <p:cNvSpPr txBox="1"/>
          <p:nvPr/>
        </p:nvSpPr>
        <p:spPr>
          <a:xfrm>
            <a:off x="3630421" y="260648"/>
            <a:ext cx="49311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457B9D"/>
                </a:solidFill>
                <a:latin typeface="Abadi" panose="020B0604020104020204" pitchFamily="34" charset="0"/>
              </a:rPr>
              <a:t>Key Expressions</a:t>
            </a:r>
            <a:endParaRPr lang="ko-KR" altLang="en-US" sz="5400" dirty="0">
              <a:solidFill>
                <a:srgbClr val="457B9D"/>
              </a:solidFill>
              <a:latin typeface="Abadi" panose="020B06040201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35673E-260F-4D96-B59A-1FAD744B36F0}"/>
              </a:ext>
            </a:extLst>
          </p:cNvPr>
          <p:cNvSpPr txBox="1"/>
          <p:nvPr/>
        </p:nvSpPr>
        <p:spPr>
          <a:xfrm>
            <a:off x="1559508" y="2348880"/>
            <a:ext cx="90729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A8DADC"/>
                </a:solidFill>
                <a:latin typeface="Abadi" panose="020B0604020104020204" pitchFamily="34" charset="0"/>
              </a:rPr>
              <a:t>My hobbies are </a:t>
            </a:r>
            <a:r>
              <a:rPr lang="en-US" altLang="ko-KR" sz="7200" dirty="0">
                <a:solidFill>
                  <a:srgbClr val="E63946"/>
                </a:solidFill>
                <a:latin typeface="Abadi" panose="020B0604020104020204" pitchFamily="34" charset="0"/>
              </a:rPr>
              <a:t>playing guitar </a:t>
            </a:r>
            <a:r>
              <a:rPr lang="en-US" altLang="ko-KR" sz="7200" dirty="0">
                <a:solidFill>
                  <a:srgbClr val="A8DADC"/>
                </a:solidFill>
                <a:latin typeface="Abadi" panose="020B0604020104020204" pitchFamily="34" charset="0"/>
              </a:rPr>
              <a:t>and</a:t>
            </a:r>
            <a:r>
              <a:rPr lang="en-US" altLang="ko-KR" sz="7200" dirty="0">
                <a:solidFill>
                  <a:srgbClr val="F1FAEE"/>
                </a:solidFill>
                <a:latin typeface="Abadi" panose="020B0604020104020204" pitchFamily="34" charset="0"/>
              </a:rPr>
              <a:t> </a:t>
            </a:r>
            <a:r>
              <a:rPr lang="en-US" altLang="ko-KR" sz="7200" dirty="0">
                <a:solidFill>
                  <a:srgbClr val="E63946"/>
                </a:solidFill>
                <a:latin typeface="Abadi" panose="020B0604020104020204" pitchFamily="34" charset="0"/>
              </a:rPr>
              <a:t>hiking</a:t>
            </a:r>
            <a:r>
              <a:rPr lang="en-US" altLang="ko-KR" sz="7200" dirty="0">
                <a:solidFill>
                  <a:srgbClr val="A8DADC"/>
                </a:solidFill>
                <a:latin typeface="Abadi" panose="020B0604020104020204" pitchFamily="34" charset="0"/>
              </a:rPr>
              <a:t>.</a:t>
            </a:r>
            <a:endParaRPr lang="ko-KR" altLang="en-US" sz="7200" dirty="0">
              <a:solidFill>
                <a:srgbClr val="A8DADC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93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206084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altLang="ko-KR" sz="7200" dirty="0">
                <a:solidFill>
                  <a:srgbClr val="F1FAEE"/>
                </a:solidFill>
                <a:latin typeface="Abadi" panose="020B0604020104020204" pitchFamily="34" charset="0"/>
              </a:rPr>
              <a:t>What is </a:t>
            </a:r>
            <a:r>
              <a:rPr lang="en-US" altLang="ko-KR" sz="16600" b="1" dirty="0">
                <a:solidFill>
                  <a:srgbClr val="A8DADC"/>
                </a:solidFill>
                <a:latin typeface="Abadi" panose="020B0604020104020204" pitchFamily="34" charset="0"/>
              </a:rPr>
              <a:t>your</a:t>
            </a:r>
            <a:r>
              <a:rPr lang="en-US" altLang="ko-KR" sz="7200" dirty="0">
                <a:solidFill>
                  <a:srgbClr val="A8DADC"/>
                </a:solidFill>
                <a:latin typeface="Abadi" panose="020B0604020104020204" pitchFamily="34" charset="0"/>
              </a:rPr>
              <a:t> </a:t>
            </a:r>
            <a:r>
              <a:rPr lang="en-US" altLang="ko-KR" sz="7200" dirty="0">
                <a:solidFill>
                  <a:srgbClr val="E63946"/>
                </a:solidFill>
                <a:latin typeface="Abadi" panose="020B0604020104020204" pitchFamily="34" charset="0"/>
              </a:rPr>
              <a:t>hobby</a:t>
            </a:r>
            <a:r>
              <a:rPr lang="en-US" altLang="ko-KR" sz="7200" dirty="0">
                <a:solidFill>
                  <a:srgbClr val="D7263D"/>
                </a:solidFill>
                <a:latin typeface="Abadi" panose="020B0604020104020204" pitchFamily="34" charset="0"/>
              </a:rPr>
              <a:t>?</a:t>
            </a:r>
            <a:endParaRPr lang="ko-KR" altLang="en-US" sz="7200" dirty="0">
              <a:solidFill>
                <a:srgbClr val="D7263D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16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sz="7200" dirty="0">
                <a:solidFill>
                  <a:srgbClr val="F1FAEE"/>
                </a:solidFill>
                <a:latin typeface="Abadi" panose="020B0604020104020204" pitchFamily="34" charset="0"/>
              </a:rPr>
              <a:t>What is your </a:t>
            </a:r>
            <a:r>
              <a:rPr lang="en-US" altLang="ko-KR" sz="7200" dirty="0">
                <a:solidFill>
                  <a:srgbClr val="E63946"/>
                </a:solidFill>
                <a:latin typeface="Abadi" panose="020B0604020104020204" pitchFamily="34" charset="0"/>
              </a:rPr>
              <a:t>hobby</a:t>
            </a:r>
            <a:r>
              <a:rPr lang="en-US" altLang="ko-KR" sz="7200" dirty="0">
                <a:solidFill>
                  <a:srgbClr val="F1FAEE"/>
                </a:solidFill>
                <a:latin typeface="Abadi" panose="020B0604020104020204" pitchFamily="34" charset="0"/>
              </a:rPr>
              <a:t>?</a:t>
            </a:r>
            <a:endParaRPr lang="ko-KR" altLang="en-US" sz="7200" dirty="0">
              <a:solidFill>
                <a:srgbClr val="F1FAEE"/>
              </a:solidFill>
              <a:latin typeface="Abadi" panose="020B060402010402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altLang="ko-KR" sz="11500" b="1" dirty="0">
                <a:solidFill>
                  <a:srgbClr val="457B9D"/>
                </a:solidFill>
              </a:rPr>
              <a:t>Guessing Game</a:t>
            </a:r>
            <a:endParaRPr lang="ko-KR" altLang="en-US" sz="11500" b="1" dirty="0">
              <a:solidFill>
                <a:srgbClr val="457B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2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652" y="2165307"/>
            <a:ext cx="7653048" cy="3673464"/>
          </a:xfrm>
          <a:prstGeom prst="rect">
            <a:avLst/>
          </a:prstGeom>
        </p:spPr>
      </p:pic>
      <p:sp>
        <p:nvSpPr>
          <p:cNvPr id="4" name="Hint"/>
          <p:cNvSpPr/>
          <p:nvPr/>
        </p:nvSpPr>
        <p:spPr>
          <a:xfrm>
            <a:off x="670212" y="3356264"/>
            <a:ext cx="2171701" cy="1174173"/>
          </a:xfrm>
          <a:prstGeom prst="roundRect">
            <a:avLst/>
          </a:prstGeom>
          <a:solidFill>
            <a:srgbClr val="E6394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Hint 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5" name="Answer"/>
          <p:cNvSpPr/>
          <p:nvPr/>
        </p:nvSpPr>
        <p:spPr>
          <a:xfrm>
            <a:off x="270164" y="4806517"/>
            <a:ext cx="2971799" cy="1174173"/>
          </a:xfrm>
          <a:prstGeom prst="roundRect">
            <a:avLst/>
          </a:prstGeom>
          <a:solidFill>
            <a:srgbClr val="946FD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Answer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6" name="box"/>
          <p:cNvSpPr/>
          <p:nvPr/>
        </p:nvSpPr>
        <p:spPr>
          <a:xfrm>
            <a:off x="4424652" y="2165306"/>
            <a:ext cx="7653048" cy="36734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4651449" y="5948394"/>
            <a:ext cx="7199454" cy="654627"/>
          </a:xfrm>
          <a:prstGeom prst="rect">
            <a:avLst/>
          </a:prstGeom>
          <a:solidFill>
            <a:srgbClr val="457B9D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My hobby is </a:t>
            </a:r>
            <a:r>
              <a:rPr lang="en-US" altLang="ko-KR" sz="2800" b="1" dirty="0"/>
              <a:t>singing</a:t>
            </a:r>
            <a:r>
              <a:rPr lang="en-US" altLang="ko-KR" sz="2400" dirty="0"/>
              <a:t>. </a:t>
            </a:r>
            <a:endParaRPr lang="ko-KR" alt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04C737-909C-4C68-92A3-D2F78D52D1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0" t="43700" r="79531" b="39179"/>
          <a:stretch/>
        </p:blipFill>
        <p:spPr>
          <a:xfrm>
            <a:off x="703647" y="-1300451"/>
            <a:ext cx="2304256" cy="1174173"/>
          </a:xfrm>
          <a:prstGeom prst="rect">
            <a:avLst/>
          </a:prstGeom>
        </p:spPr>
      </p:pic>
      <p:sp>
        <p:nvSpPr>
          <p:cNvPr id="11" name="Title">
            <a:extLst>
              <a:ext uri="{FF2B5EF4-FFF2-40B4-BE49-F238E27FC236}">
                <a16:creationId xmlns:a16="http://schemas.microsoft.com/office/drawing/2014/main" xmlns="" id="{FE9199CF-40DB-4DEA-9A39-5C2A5EB24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6600" dirty="0">
                <a:solidFill>
                  <a:srgbClr val="F1FAEE"/>
                </a:solidFill>
                <a:latin typeface="Abadi" panose="020B0604020104020204" pitchFamily="34" charset="0"/>
                <a:cs typeface="Biome" panose="020B0502040204020203" pitchFamily="34" charset="0"/>
              </a:rPr>
              <a:t>What is your hobby?</a:t>
            </a:r>
            <a:endParaRPr lang="ko-KR" altLang="en-US" sz="6600" dirty="0">
              <a:solidFill>
                <a:srgbClr val="F1FAEE"/>
              </a:solidFill>
              <a:latin typeface="Abadi" panose="020B0604020104020204" pitchFamily="34" charset="0"/>
              <a:cs typeface="Biom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78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FAF60B-FFD3-4B54-BE98-839A029049CF}"/>
              </a:ext>
            </a:extLst>
          </p:cNvPr>
          <p:cNvSpPr txBox="1"/>
          <p:nvPr/>
        </p:nvSpPr>
        <p:spPr>
          <a:xfrm>
            <a:off x="3630421" y="260648"/>
            <a:ext cx="49311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457B9D"/>
                </a:solidFill>
                <a:latin typeface="Abadi" panose="020B0604020104020204" pitchFamily="34" charset="0"/>
              </a:rPr>
              <a:t>Key Expressions</a:t>
            </a:r>
            <a:endParaRPr lang="ko-KR" altLang="en-US" sz="5400" dirty="0">
              <a:solidFill>
                <a:srgbClr val="457B9D"/>
              </a:solidFill>
              <a:latin typeface="Abadi" panose="020B06040201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35673E-260F-4D96-B59A-1FAD744B36F0}"/>
              </a:ext>
            </a:extLst>
          </p:cNvPr>
          <p:cNvSpPr txBox="1"/>
          <p:nvPr/>
        </p:nvSpPr>
        <p:spPr>
          <a:xfrm>
            <a:off x="1935245" y="2828835"/>
            <a:ext cx="8321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F1FAEE"/>
                </a:solidFill>
                <a:latin typeface="Abadi" panose="020B0604020104020204" pitchFamily="34" charset="0"/>
              </a:rPr>
              <a:t>What is your </a:t>
            </a:r>
            <a:r>
              <a:rPr lang="en-US" altLang="ko-KR" sz="7200" dirty="0">
                <a:solidFill>
                  <a:srgbClr val="E63946"/>
                </a:solidFill>
                <a:latin typeface="Abadi" panose="020B0604020104020204" pitchFamily="34" charset="0"/>
              </a:rPr>
              <a:t>hobby</a:t>
            </a:r>
            <a:r>
              <a:rPr lang="en-US" altLang="ko-KR" sz="7200" dirty="0">
                <a:solidFill>
                  <a:srgbClr val="F1FAEE"/>
                </a:solidFill>
                <a:latin typeface="Abadi" panose="020B0604020104020204" pitchFamily="34" charset="0"/>
              </a:rPr>
              <a:t>?</a:t>
            </a:r>
            <a:endParaRPr lang="ko-KR" altLang="en-US" sz="7200" dirty="0">
              <a:solidFill>
                <a:srgbClr val="F1FAEE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00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958" y="1683327"/>
            <a:ext cx="6795889" cy="4386003"/>
          </a:xfrm>
          <a:prstGeom prst="rect">
            <a:avLst/>
          </a:prstGeom>
        </p:spPr>
      </p:pic>
      <p:sp>
        <p:nvSpPr>
          <p:cNvPr id="4" name="Hint"/>
          <p:cNvSpPr/>
          <p:nvPr/>
        </p:nvSpPr>
        <p:spPr>
          <a:xfrm>
            <a:off x="670212" y="3356264"/>
            <a:ext cx="2171701" cy="1174173"/>
          </a:xfrm>
          <a:prstGeom prst="roundRect">
            <a:avLst/>
          </a:prstGeom>
          <a:solidFill>
            <a:srgbClr val="E6394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Hint 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5" name="Answer"/>
          <p:cNvSpPr/>
          <p:nvPr/>
        </p:nvSpPr>
        <p:spPr>
          <a:xfrm>
            <a:off x="270164" y="4806517"/>
            <a:ext cx="2971799" cy="1174173"/>
          </a:xfrm>
          <a:prstGeom prst="roundRect">
            <a:avLst/>
          </a:prstGeom>
          <a:solidFill>
            <a:srgbClr val="946FD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Answer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6" name="box"/>
          <p:cNvSpPr/>
          <p:nvPr/>
        </p:nvSpPr>
        <p:spPr>
          <a:xfrm>
            <a:off x="4979958" y="1683327"/>
            <a:ext cx="6795889" cy="438600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4738671" y="5980690"/>
            <a:ext cx="7199454" cy="654627"/>
          </a:xfrm>
          <a:prstGeom prst="rect">
            <a:avLst/>
          </a:prstGeom>
          <a:solidFill>
            <a:srgbClr val="457B9D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My hobby is </a:t>
            </a:r>
            <a:r>
              <a:rPr lang="en-US" altLang="ko-KR" sz="2800" b="1" dirty="0"/>
              <a:t>playing basketball</a:t>
            </a:r>
            <a:r>
              <a:rPr lang="en-US" altLang="ko-KR" sz="2400" dirty="0"/>
              <a:t>.</a:t>
            </a:r>
            <a:endParaRPr lang="ko-KR" altLang="en-US" sz="2400" dirty="0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xmlns="" id="{18FC5FF5-1A7A-413B-BBB3-CD5B23DB6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6600" dirty="0">
                <a:solidFill>
                  <a:srgbClr val="F1FAEE"/>
                </a:solidFill>
                <a:latin typeface="Abadi" panose="020B0604020104020204" pitchFamily="34" charset="0"/>
                <a:cs typeface="Biome" panose="020B0502040204020203" pitchFamily="34" charset="0"/>
              </a:rPr>
              <a:t>What is your hobby?</a:t>
            </a:r>
            <a:endParaRPr lang="ko-KR" altLang="en-US" sz="6600" dirty="0">
              <a:solidFill>
                <a:srgbClr val="F1FAEE"/>
              </a:solidFill>
              <a:latin typeface="Abadi" panose="020B0604020104020204" pitchFamily="34" charset="0"/>
              <a:cs typeface="Biom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17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-0.01901 -0.11482 L 0.11497 -0.28334 L 0.13008 0.08264 L -0.17461 0.21944 L -0.32083 -0.07084 L 0.0599 -0.03704 L 0.25078 0.16875 L 0.06836 0.2412 L 6.25E-7 3.7037E-6 Z " pathEditMode="relative" rAng="0" ptsTypes="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009" y="1390145"/>
            <a:ext cx="6168319" cy="4811289"/>
          </a:xfrm>
          <a:prstGeom prst="rect">
            <a:avLst/>
          </a:prstGeom>
        </p:spPr>
      </p:pic>
      <p:sp>
        <p:nvSpPr>
          <p:cNvPr id="258" name="box"/>
          <p:cNvSpPr/>
          <p:nvPr/>
        </p:nvSpPr>
        <p:spPr>
          <a:xfrm>
            <a:off x="5414009" y="1390145"/>
            <a:ext cx="6168319" cy="481128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Hint"/>
          <p:cNvSpPr/>
          <p:nvPr/>
        </p:nvSpPr>
        <p:spPr>
          <a:xfrm>
            <a:off x="670212" y="3356264"/>
            <a:ext cx="2171701" cy="1174173"/>
          </a:xfrm>
          <a:prstGeom prst="roundRect">
            <a:avLst/>
          </a:prstGeom>
          <a:solidFill>
            <a:srgbClr val="E6394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Hint 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5" name="Answer"/>
          <p:cNvSpPr/>
          <p:nvPr/>
        </p:nvSpPr>
        <p:spPr>
          <a:xfrm>
            <a:off x="270164" y="4806517"/>
            <a:ext cx="2971799" cy="1174173"/>
          </a:xfrm>
          <a:prstGeom prst="roundRect">
            <a:avLst/>
          </a:prstGeom>
          <a:solidFill>
            <a:srgbClr val="946FD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Answer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738671" y="5980690"/>
            <a:ext cx="7199454" cy="654627"/>
          </a:xfrm>
          <a:prstGeom prst="rect">
            <a:avLst/>
          </a:prstGeom>
          <a:solidFill>
            <a:srgbClr val="457B9D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My hobby is </a:t>
            </a:r>
            <a:r>
              <a:rPr lang="en-US" altLang="ko-KR" sz="2400" b="1" dirty="0"/>
              <a:t>reading books</a:t>
            </a:r>
            <a:r>
              <a:rPr lang="en-US" altLang="ko-KR" sz="2400" dirty="0"/>
              <a:t>.</a:t>
            </a:r>
            <a:endParaRPr lang="ko-KR" altLang="en-US" sz="2400" dirty="0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xmlns="" id="{E72CB793-0E74-47BE-9A7A-33673A187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6600" dirty="0">
                <a:solidFill>
                  <a:srgbClr val="F1FAEE"/>
                </a:solidFill>
                <a:latin typeface="Abadi" panose="020B0604020104020204" pitchFamily="34" charset="0"/>
                <a:cs typeface="Biome" panose="020B0502040204020203" pitchFamily="34" charset="0"/>
              </a:rPr>
              <a:t>What is your hobby?</a:t>
            </a:r>
            <a:endParaRPr lang="ko-KR" altLang="en-US" sz="6600" dirty="0">
              <a:solidFill>
                <a:srgbClr val="F1FAEE"/>
              </a:solidFill>
              <a:latin typeface="Abadi" panose="020B0604020104020204" pitchFamily="34" charset="0"/>
              <a:cs typeface="Biom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08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58" grpId="0" animBg="1"/>
      <p:bldP spid="258" grpId="1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670" y="1777531"/>
            <a:ext cx="7569117" cy="4250288"/>
          </a:xfrm>
          <a:prstGeom prst="rect">
            <a:avLst/>
          </a:prstGeom>
        </p:spPr>
      </p:pic>
      <p:sp>
        <p:nvSpPr>
          <p:cNvPr id="4" name="Hint"/>
          <p:cNvSpPr/>
          <p:nvPr/>
        </p:nvSpPr>
        <p:spPr>
          <a:xfrm>
            <a:off x="670212" y="3356264"/>
            <a:ext cx="2171701" cy="1174173"/>
          </a:xfrm>
          <a:prstGeom prst="roundRect">
            <a:avLst/>
          </a:prstGeom>
          <a:solidFill>
            <a:srgbClr val="E6394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Hint 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5" name="Answer"/>
          <p:cNvSpPr/>
          <p:nvPr/>
        </p:nvSpPr>
        <p:spPr>
          <a:xfrm>
            <a:off x="270164" y="4806517"/>
            <a:ext cx="2971799" cy="1174173"/>
          </a:xfrm>
          <a:prstGeom prst="roundRect">
            <a:avLst/>
          </a:prstGeom>
          <a:solidFill>
            <a:srgbClr val="946FD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Answer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6" name="box"/>
          <p:cNvSpPr/>
          <p:nvPr/>
        </p:nvSpPr>
        <p:spPr>
          <a:xfrm>
            <a:off x="4426599" y="1753791"/>
            <a:ext cx="2605739" cy="135134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box"/>
          <p:cNvSpPr/>
          <p:nvPr/>
        </p:nvSpPr>
        <p:spPr>
          <a:xfrm>
            <a:off x="6990354" y="3156440"/>
            <a:ext cx="2401791" cy="152986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box"/>
          <p:cNvSpPr/>
          <p:nvPr/>
        </p:nvSpPr>
        <p:spPr>
          <a:xfrm>
            <a:off x="7014481" y="4640262"/>
            <a:ext cx="2401791" cy="140372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box"/>
          <p:cNvSpPr/>
          <p:nvPr/>
        </p:nvSpPr>
        <p:spPr>
          <a:xfrm>
            <a:off x="9389978" y="1757831"/>
            <a:ext cx="2605739" cy="14586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box"/>
          <p:cNvSpPr/>
          <p:nvPr/>
        </p:nvSpPr>
        <p:spPr>
          <a:xfrm>
            <a:off x="4408743" y="4530438"/>
            <a:ext cx="2605739" cy="149738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box"/>
          <p:cNvSpPr/>
          <p:nvPr/>
        </p:nvSpPr>
        <p:spPr>
          <a:xfrm>
            <a:off x="9389977" y="3163311"/>
            <a:ext cx="2605739" cy="1284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box"/>
          <p:cNvSpPr/>
          <p:nvPr/>
        </p:nvSpPr>
        <p:spPr>
          <a:xfrm>
            <a:off x="9389978" y="4447311"/>
            <a:ext cx="2605739" cy="159668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box"/>
          <p:cNvSpPr/>
          <p:nvPr/>
        </p:nvSpPr>
        <p:spPr>
          <a:xfrm>
            <a:off x="4408742" y="3051970"/>
            <a:ext cx="2605739" cy="147846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box"/>
          <p:cNvSpPr/>
          <p:nvPr/>
        </p:nvSpPr>
        <p:spPr>
          <a:xfrm>
            <a:off x="6990354" y="1757581"/>
            <a:ext cx="2401791" cy="145202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4738671" y="5980690"/>
            <a:ext cx="7199454" cy="654627"/>
          </a:xfrm>
          <a:prstGeom prst="rect">
            <a:avLst/>
          </a:prstGeom>
          <a:solidFill>
            <a:srgbClr val="457B9D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My hobby is </a:t>
            </a:r>
            <a:r>
              <a:rPr lang="en-US" altLang="ko-KR" sz="2800" b="1" dirty="0"/>
              <a:t>dancing</a:t>
            </a:r>
            <a:r>
              <a:rPr lang="en-US" altLang="ko-KR" sz="2400" dirty="0"/>
              <a:t>. </a:t>
            </a:r>
            <a:endParaRPr lang="ko-KR" altLang="en-US" sz="2400" dirty="0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xmlns="" id="{9B0C6612-2986-4C7F-962E-F9D817553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6600" dirty="0">
                <a:solidFill>
                  <a:srgbClr val="F1FAEE"/>
                </a:solidFill>
                <a:latin typeface="Abadi" panose="020B0604020104020204" pitchFamily="34" charset="0"/>
                <a:cs typeface="Biome" panose="020B0502040204020203" pitchFamily="34" charset="0"/>
              </a:rPr>
              <a:t>What is your hobby?</a:t>
            </a:r>
            <a:endParaRPr lang="ko-KR" altLang="en-US" sz="6600" dirty="0">
              <a:solidFill>
                <a:srgbClr val="F1FAEE"/>
              </a:solidFill>
              <a:latin typeface="Abadi" panose="020B0604020104020204" pitchFamily="34" charset="0"/>
              <a:cs typeface="Biom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75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"/>
                            </p:stCondLst>
                            <p:childTnLst>
                              <p:par>
                                <p:cTn id="44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"/>
                            </p:stCondLst>
                            <p:childTnLst>
                              <p:par>
                                <p:cTn id="50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"/>
                            </p:stCondLst>
                            <p:childTnLst>
                              <p:par>
                                <p:cTn id="56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001" y="1730087"/>
            <a:ext cx="6798791" cy="4013744"/>
          </a:xfrm>
          <a:prstGeom prst="rect">
            <a:avLst/>
          </a:prstGeom>
        </p:spPr>
      </p:pic>
      <p:sp>
        <p:nvSpPr>
          <p:cNvPr id="4" name="Hint"/>
          <p:cNvSpPr/>
          <p:nvPr/>
        </p:nvSpPr>
        <p:spPr>
          <a:xfrm>
            <a:off x="670212" y="3356264"/>
            <a:ext cx="2171701" cy="1174173"/>
          </a:xfrm>
          <a:prstGeom prst="roundRect">
            <a:avLst/>
          </a:prstGeom>
          <a:solidFill>
            <a:srgbClr val="E6394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Hint 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5" name="Answer"/>
          <p:cNvSpPr/>
          <p:nvPr/>
        </p:nvSpPr>
        <p:spPr>
          <a:xfrm>
            <a:off x="270164" y="4806517"/>
            <a:ext cx="2971799" cy="1174173"/>
          </a:xfrm>
          <a:prstGeom prst="roundRect">
            <a:avLst/>
          </a:prstGeom>
          <a:solidFill>
            <a:srgbClr val="946FD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Answer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6" name="box"/>
          <p:cNvSpPr/>
          <p:nvPr/>
        </p:nvSpPr>
        <p:spPr>
          <a:xfrm>
            <a:off x="4939002" y="1730086"/>
            <a:ext cx="6798791" cy="403660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4738671" y="5980690"/>
            <a:ext cx="7199454" cy="654627"/>
          </a:xfrm>
          <a:prstGeom prst="rect">
            <a:avLst/>
          </a:prstGeom>
          <a:solidFill>
            <a:srgbClr val="457B9D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My hobby is </a:t>
            </a:r>
            <a:r>
              <a:rPr lang="en-US" altLang="ko-KR" sz="2800" b="1" dirty="0"/>
              <a:t>swimming</a:t>
            </a:r>
            <a:r>
              <a:rPr lang="en-US" altLang="ko-KR" sz="2400" dirty="0"/>
              <a:t>. </a:t>
            </a:r>
            <a:endParaRPr lang="ko-KR" altLang="en-US" sz="2400" dirty="0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xmlns="" id="{A548AFF3-8E15-4F6F-B969-151FC1D96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6600" dirty="0">
                <a:solidFill>
                  <a:srgbClr val="F1FAEE"/>
                </a:solidFill>
                <a:latin typeface="Abadi" panose="020B0604020104020204" pitchFamily="34" charset="0"/>
                <a:cs typeface="Biome" panose="020B0502040204020203" pitchFamily="34" charset="0"/>
              </a:rPr>
              <a:t>What is your hobby?</a:t>
            </a:r>
            <a:endParaRPr lang="ko-KR" altLang="en-US" sz="6600" dirty="0">
              <a:solidFill>
                <a:srgbClr val="F1FAEE"/>
              </a:solidFill>
              <a:latin typeface="Abadi" panose="020B0604020104020204" pitchFamily="34" charset="0"/>
              <a:cs typeface="Biom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19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88" y="1479363"/>
            <a:ext cx="6299018" cy="4705291"/>
          </a:xfrm>
          <a:prstGeom prst="rect">
            <a:avLst/>
          </a:prstGeom>
        </p:spPr>
      </p:pic>
      <p:sp>
        <p:nvSpPr>
          <p:cNvPr id="258" name="box"/>
          <p:cNvSpPr/>
          <p:nvPr/>
        </p:nvSpPr>
        <p:spPr>
          <a:xfrm>
            <a:off x="5188889" y="1479363"/>
            <a:ext cx="6299018" cy="470529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Hint"/>
          <p:cNvSpPr/>
          <p:nvPr/>
        </p:nvSpPr>
        <p:spPr>
          <a:xfrm>
            <a:off x="670212" y="3356264"/>
            <a:ext cx="2171701" cy="1174173"/>
          </a:xfrm>
          <a:prstGeom prst="roundRect">
            <a:avLst/>
          </a:prstGeom>
          <a:solidFill>
            <a:srgbClr val="E6394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Hint 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5" name="Answer"/>
          <p:cNvSpPr/>
          <p:nvPr/>
        </p:nvSpPr>
        <p:spPr>
          <a:xfrm>
            <a:off x="270164" y="4806517"/>
            <a:ext cx="2971799" cy="1174173"/>
          </a:xfrm>
          <a:prstGeom prst="roundRect">
            <a:avLst/>
          </a:prstGeom>
          <a:solidFill>
            <a:srgbClr val="946FD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Answer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738671" y="5980690"/>
            <a:ext cx="7199454" cy="654627"/>
          </a:xfrm>
          <a:prstGeom prst="rect">
            <a:avLst/>
          </a:prstGeom>
          <a:solidFill>
            <a:srgbClr val="457B9D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My hobby is </a:t>
            </a:r>
            <a:r>
              <a:rPr lang="en-US" altLang="ko-KR" sz="2800" b="1" dirty="0"/>
              <a:t>listening to music</a:t>
            </a:r>
            <a:r>
              <a:rPr lang="en-US" altLang="ko-KR" sz="2400" dirty="0"/>
              <a:t>. </a:t>
            </a:r>
            <a:endParaRPr lang="ko-KR" altLang="en-US" sz="2400" dirty="0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xmlns="" id="{CD78BC2A-851E-4B6D-9494-030D0764A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6600" dirty="0">
                <a:solidFill>
                  <a:srgbClr val="F1FAEE"/>
                </a:solidFill>
                <a:latin typeface="Abadi" panose="020B0604020104020204" pitchFamily="34" charset="0"/>
                <a:cs typeface="Biome" panose="020B0502040204020203" pitchFamily="34" charset="0"/>
              </a:rPr>
              <a:t>What is your hobby?</a:t>
            </a:r>
            <a:endParaRPr lang="ko-KR" altLang="en-US" sz="6600" dirty="0">
              <a:solidFill>
                <a:srgbClr val="F1FAEE"/>
              </a:solidFill>
              <a:latin typeface="Abadi" panose="020B0604020104020204" pitchFamily="34" charset="0"/>
              <a:cs typeface="Biom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71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5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58" grpId="0" animBg="1"/>
      <p:bldP spid="258" grpId="1" animBg="1"/>
      <p:bldP spid="258" grpId="2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052" y="1564557"/>
            <a:ext cx="5823585" cy="4824272"/>
          </a:xfrm>
          <a:prstGeom prst="rect">
            <a:avLst/>
          </a:prstGeom>
        </p:spPr>
      </p:pic>
      <p:sp>
        <p:nvSpPr>
          <p:cNvPr id="258" name="box"/>
          <p:cNvSpPr/>
          <p:nvPr/>
        </p:nvSpPr>
        <p:spPr>
          <a:xfrm>
            <a:off x="5339052" y="1564557"/>
            <a:ext cx="5823585" cy="482427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Hint"/>
          <p:cNvSpPr/>
          <p:nvPr/>
        </p:nvSpPr>
        <p:spPr>
          <a:xfrm>
            <a:off x="670212" y="3356264"/>
            <a:ext cx="2171701" cy="1174173"/>
          </a:xfrm>
          <a:prstGeom prst="roundRect">
            <a:avLst/>
          </a:prstGeom>
          <a:solidFill>
            <a:srgbClr val="E6394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Hint 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5" name="Answer"/>
          <p:cNvSpPr/>
          <p:nvPr/>
        </p:nvSpPr>
        <p:spPr>
          <a:xfrm>
            <a:off x="270164" y="4806517"/>
            <a:ext cx="2971799" cy="1174173"/>
          </a:xfrm>
          <a:prstGeom prst="roundRect">
            <a:avLst/>
          </a:prstGeom>
          <a:solidFill>
            <a:srgbClr val="946FD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Answer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738671" y="5980690"/>
            <a:ext cx="7199454" cy="654627"/>
          </a:xfrm>
          <a:prstGeom prst="rect">
            <a:avLst/>
          </a:prstGeom>
          <a:solidFill>
            <a:srgbClr val="457B9D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My hobby is </a:t>
            </a:r>
            <a:r>
              <a:rPr lang="en-US" altLang="ko-KR" sz="2800" b="1" dirty="0"/>
              <a:t>playing badminton</a:t>
            </a:r>
            <a:r>
              <a:rPr lang="en-US" altLang="ko-KR" sz="2400" dirty="0"/>
              <a:t>. </a:t>
            </a:r>
            <a:endParaRPr lang="ko-KR" altLang="en-US" sz="2400" dirty="0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xmlns="" id="{CEFF0EE3-A1C8-401B-999B-AA9F7598C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6600" dirty="0">
                <a:solidFill>
                  <a:srgbClr val="F1FAEE"/>
                </a:solidFill>
                <a:latin typeface="Abadi" panose="020B0604020104020204" pitchFamily="34" charset="0"/>
                <a:cs typeface="Biome" panose="020B0502040204020203" pitchFamily="34" charset="0"/>
              </a:rPr>
              <a:t>What is your hobby?</a:t>
            </a:r>
            <a:endParaRPr lang="ko-KR" altLang="en-US" sz="6600" dirty="0">
              <a:solidFill>
                <a:srgbClr val="F1FAEE"/>
              </a:solidFill>
              <a:latin typeface="Abadi" panose="020B0604020104020204" pitchFamily="34" charset="0"/>
              <a:cs typeface="Biom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68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58" grpId="0" animBg="1"/>
      <p:bldP spid="258" grpId="1" animBg="1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52" y="1835526"/>
            <a:ext cx="6980573" cy="3923082"/>
          </a:xfrm>
          <a:prstGeom prst="rect">
            <a:avLst/>
          </a:prstGeom>
        </p:spPr>
      </p:pic>
      <p:sp>
        <p:nvSpPr>
          <p:cNvPr id="4" name="Hint"/>
          <p:cNvSpPr/>
          <p:nvPr/>
        </p:nvSpPr>
        <p:spPr>
          <a:xfrm>
            <a:off x="670212" y="3356264"/>
            <a:ext cx="2171701" cy="1174173"/>
          </a:xfrm>
          <a:prstGeom prst="roundRect">
            <a:avLst/>
          </a:prstGeom>
          <a:solidFill>
            <a:srgbClr val="E6394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Hint 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5" name="Answer"/>
          <p:cNvSpPr/>
          <p:nvPr/>
        </p:nvSpPr>
        <p:spPr>
          <a:xfrm>
            <a:off x="270164" y="4806517"/>
            <a:ext cx="2971799" cy="1174173"/>
          </a:xfrm>
          <a:prstGeom prst="roundRect">
            <a:avLst/>
          </a:prstGeom>
          <a:solidFill>
            <a:srgbClr val="946FD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Answer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6" name="box"/>
          <p:cNvSpPr/>
          <p:nvPr/>
        </p:nvSpPr>
        <p:spPr>
          <a:xfrm>
            <a:off x="4957551" y="1835525"/>
            <a:ext cx="2300191" cy="135448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box"/>
          <p:cNvSpPr/>
          <p:nvPr/>
        </p:nvSpPr>
        <p:spPr>
          <a:xfrm>
            <a:off x="7252547" y="3190009"/>
            <a:ext cx="2192482" cy="150668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box"/>
          <p:cNvSpPr/>
          <p:nvPr/>
        </p:nvSpPr>
        <p:spPr>
          <a:xfrm>
            <a:off x="7252547" y="4696691"/>
            <a:ext cx="2192482" cy="106191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box"/>
          <p:cNvSpPr/>
          <p:nvPr/>
        </p:nvSpPr>
        <p:spPr>
          <a:xfrm>
            <a:off x="9428258" y="1835525"/>
            <a:ext cx="2504671" cy="135448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box"/>
          <p:cNvSpPr/>
          <p:nvPr/>
        </p:nvSpPr>
        <p:spPr>
          <a:xfrm>
            <a:off x="4952356" y="4696691"/>
            <a:ext cx="2300191" cy="106191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box"/>
          <p:cNvSpPr/>
          <p:nvPr/>
        </p:nvSpPr>
        <p:spPr>
          <a:xfrm>
            <a:off x="9433453" y="3190009"/>
            <a:ext cx="2504671" cy="150668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box"/>
          <p:cNvSpPr/>
          <p:nvPr/>
        </p:nvSpPr>
        <p:spPr>
          <a:xfrm>
            <a:off x="9428258" y="4696691"/>
            <a:ext cx="2504671" cy="106191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box"/>
          <p:cNvSpPr/>
          <p:nvPr/>
        </p:nvSpPr>
        <p:spPr>
          <a:xfrm>
            <a:off x="4957551" y="3190009"/>
            <a:ext cx="2300191" cy="150668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box"/>
          <p:cNvSpPr/>
          <p:nvPr/>
        </p:nvSpPr>
        <p:spPr>
          <a:xfrm>
            <a:off x="7242157" y="1835525"/>
            <a:ext cx="2192482" cy="135448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4738671" y="5980690"/>
            <a:ext cx="7199454" cy="654627"/>
          </a:xfrm>
          <a:prstGeom prst="rect">
            <a:avLst/>
          </a:prstGeom>
          <a:solidFill>
            <a:srgbClr val="457B9D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My hobby is </a:t>
            </a:r>
            <a:r>
              <a:rPr lang="en-US" altLang="ko-KR" sz="2800" b="1" dirty="0"/>
              <a:t>playing guitar</a:t>
            </a:r>
            <a:r>
              <a:rPr lang="en-US" altLang="ko-KR" sz="2400" dirty="0"/>
              <a:t>. </a:t>
            </a:r>
            <a:endParaRPr lang="ko-KR" altLang="en-US" sz="2400" dirty="0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xmlns="" id="{CB7B00B3-1A92-4B43-8100-05C0491D0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6600" dirty="0">
                <a:solidFill>
                  <a:srgbClr val="F1FAEE"/>
                </a:solidFill>
                <a:latin typeface="Abadi" panose="020B0604020104020204" pitchFamily="34" charset="0"/>
                <a:cs typeface="Biome" panose="020B0502040204020203" pitchFamily="34" charset="0"/>
              </a:rPr>
              <a:t>What is your hobby?</a:t>
            </a:r>
            <a:endParaRPr lang="ko-KR" altLang="en-US" sz="6600" dirty="0">
              <a:solidFill>
                <a:srgbClr val="F1FAEE"/>
              </a:solidFill>
              <a:latin typeface="Abadi" panose="020B0604020104020204" pitchFamily="34" charset="0"/>
              <a:cs typeface="Biom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10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"/>
                            </p:stCondLst>
                            <p:childTnLst>
                              <p:par>
                                <p:cTn id="44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"/>
                            </p:stCondLst>
                            <p:childTnLst>
                              <p:par>
                                <p:cTn id="50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"/>
                            </p:stCondLst>
                            <p:childTnLst>
                              <p:par>
                                <p:cTn id="56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969" y="1629223"/>
            <a:ext cx="6798791" cy="4895130"/>
          </a:xfrm>
          <a:prstGeom prst="rect">
            <a:avLst/>
          </a:prstGeom>
        </p:spPr>
      </p:pic>
      <p:sp>
        <p:nvSpPr>
          <p:cNvPr id="4" name="Hint"/>
          <p:cNvSpPr/>
          <p:nvPr/>
        </p:nvSpPr>
        <p:spPr>
          <a:xfrm>
            <a:off x="670212" y="3356264"/>
            <a:ext cx="2171701" cy="1174173"/>
          </a:xfrm>
          <a:prstGeom prst="roundRect">
            <a:avLst/>
          </a:prstGeom>
          <a:solidFill>
            <a:srgbClr val="E6394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Hint 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5" name="Answer"/>
          <p:cNvSpPr/>
          <p:nvPr/>
        </p:nvSpPr>
        <p:spPr>
          <a:xfrm>
            <a:off x="270164" y="4806517"/>
            <a:ext cx="2971799" cy="1174173"/>
          </a:xfrm>
          <a:prstGeom prst="roundRect">
            <a:avLst/>
          </a:prstGeom>
          <a:solidFill>
            <a:srgbClr val="946FD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Answer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6" name="box"/>
          <p:cNvSpPr/>
          <p:nvPr/>
        </p:nvSpPr>
        <p:spPr>
          <a:xfrm>
            <a:off x="4939003" y="1629223"/>
            <a:ext cx="6792757" cy="489512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4738671" y="5980690"/>
            <a:ext cx="7199454" cy="654627"/>
          </a:xfrm>
          <a:prstGeom prst="rect">
            <a:avLst/>
          </a:prstGeom>
          <a:solidFill>
            <a:srgbClr val="457B9D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My hobby is </a:t>
            </a:r>
            <a:r>
              <a:rPr lang="en-US" altLang="ko-KR" sz="2800" b="1" dirty="0"/>
              <a:t>cooking</a:t>
            </a:r>
            <a:r>
              <a:rPr lang="en-US" altLang="ko-KR" sz="2400" dirty="0"/>
              <a:t>. </a:t>
            </a:r>
            <a:endParaRPr lang="ko-KR" altLang="en-US" sz="2400" dirty="0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xmlns="" id="{724F5637-888A-4308-9610-092621AC0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6600" dirty="0">
                <a:solidFill>
                  <a:srgbClr val="F1FAEE"/>
                </a:solidFill>
                <a:latin typeface="Abadi" panose="020B0604020104020204" pitchFamily="34" charset="0"/>
                <a:cs typeface="Biome" panose="020B0502040204020203" pitchFamily="34" charset="0"/>
              </a:rPr>
              <a:t>What is your hobby?</a:t>
            </a:r>
            <a:endParaRPr lang="ko-KR" altLang="en-US" sz="6600" dirty="0">
              <a:solidFill>
                <a:srgbClr val="F1FAEE"/>
              </a:solidFill>
              <a:latin typeface="Abadi" panose="020B0604020104020204" pitchFamily="34" charset="0"/>
              <a:cs typeface="Biom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26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864" y="1556652"/>
            <a:ext cx="6335134" cy="4751351"/>
          </a:xfrm>
          <a:prstGeom prst="rect">
            <a:avLst/>
          </a:prstGeom>
        </p:spPr>
      </p:pic>
      <p:sp>
        <p:nvSpPr>
          <p:cNvPr id="258" name="box"/>
          <p:cNvSpPr/>
          <p:nvPr/>
        </p:nvSpPr>
        <p:spPr>
          <a:xfrm>
            <a:off x="5046865" y="1556652"/>
            <a:ext cx="6335134" cy="475135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Hint"/>
          <p:cNvSpPr/>
          <p:nvPr/>
        </p:nvSpPr>
        <p:spPr>
          <a:xfrm>
            <a:off x="670212" y="3356264"/>
            <a:ext cx="2171701" cy="1174173"/>
          </a:xfrm>
          <a:prstGeom prst="roundRect">
            <a:avLst/>
          </a:prstGeom>
          <a:solidFill>
            <a:srgbClr val="E6394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Hint 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5" name="Answer"/>
          <p:cNvSpPr/>
          <p:nvPr/>
        </p:nvSpPr>
        <p:spPr>
          <a:xfrm>
            <a:off x="270164" y="4806517"/>
            <a:ext cx="2971799" cy="1174173"/>
          </a:xfrm>
          <a:prstGeom prst="roundRect">
            <a:avLst/>
          </a:prstGeom>
          <a:solidFill>
            <a:srgbClr val="946FD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Answer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738671" y="5980690"/>
            <a:ext cx="7199454" cy="654627"/>
          </a:xfrm>
          <a:prstGeom prst="rect">
            <a:avLst/>
          </a:prstGeom>
          <a:solidFill>
            <a:srgbClr val="457B9D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My hobby is </a:t>
            </a:r>
            <a:r>
              <a:rPr lang="en-US" altLang="ko-KR" sz="2800" b="1" dirty="0"/>
              <a:t>painting</a:t>
            </a:r>
            <a:r>
              <a:rPr lang="en-US" altLang="ko-KR" sz="2400" dirty="0"/>
              <a:t>. </a:t>
            </a:r>
            <a:endParaRPr lang="ko-KR" altLang="en-US" sz="2400" dirty="0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xmlns="" id="{5C333CC7-1ADA-4ACD-8997-F29A957BE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6600" dirty="0">
                <a:solidFill>
                  <a:srgbClr val="F1FAEE"/>
                </a:solidFill>
                <a:latin typeface="Abadi" panose="020B0604020104020204" pitchFamily="34" charset="0"/>
                <a:cs typeface="Biome" panose="020B0502040204020203" pitchFamily="34" charset="0"/>
              </a:rPr>
              <a:t>What is your hobby?</a:t>
            </a:r>
            <a:endParaRPr lang="ko-KR" altLang="en-US" sz="6600" dirty="0">
              <a:solidFill>
                <a:srgbClr val="F1FAEE"/>
              </a:solidFill>
              <a:latin typeface="Abadi" panose="020B0604020104020204" pitchFamily="34" charset="0"/>
              <a:cs typeface="Biom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70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58" grpId="0" animBg="1"/>
      <p:bldP spid="258" grpId="1" animBg="1"/>
      <p:bldP spid="1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260" y="1683326"/>
            <a:ext cx="6555481" cy="4613565"/>
          </a:xfrm>
          <a:prstGeom prst="rect">
            <a:avLst/>
          </a:prstGeom>
        </p:spPr>
      </p:pic>
      <p:sp>
        <p:nvSpPr>
          <p:cNvPr id="4" name="Hint"/>
          <p:cNvSpPr/>
          <p:nvPr/>
        </p:nvSpPr>
        <p:spPr>
          <a:xfrm>
            <a:off x="670212" y="3356264"/>
            <a:ext cx="2171701" cy="1174173"/>
          </a:xfrm>
          <a:prstGeom prst="roundRect">
            <a:avLst/>
          </a:prstGeom>
          <a:solidFill>
            <a:srgbClr val="E6394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Hint 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5" name="Answer"/>
          <p:cNvSpPr/>
          <p:nvPr/>
        </p:nvSpPr>
        <p:spPr>
          <a:xfrm>
            <a:off x="270164" y="4806517"/>
            <a:ext cx="2971799" cy="1174173"/>
          </a:xfrm>
          <a:prstGeom prst="roundRect">
            <a:avLst/>
          </a:prstGeom>
          <a:solidFill>
            <a:srgbClr val="946FD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Answer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6" name="box"/>
          <p:cNvSpPr/>
          <p:nvPr/>
        </p:nvSpPr>
        <p:spPr>
          <a:xfrm>
            <a:off x="5065260" y="1683327"/>
            <a:ext cx="2192482" cy="150668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box"/>
          <p:cNvSpPr/>
          <p:nvPr/>
        </p:nvSpPr>
        <p:spPr>
          <a:xfrm>
            <a:off x="7252547" y="3190009"/>
            <a:ext cx="2192482" cy="150668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box"/>
          <p:cNvSpPr/>
          <p:nvPr/>
        </p:nvSpPr>
        <p:spPr>
          <a:xfrm>
            <a:off x="7252547" y="4696691"/>
            <a:ext cx="2192482" cy="16002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box"/>
          <p:cNvSpPr/>
          <p:nvPr/>
        </p:nvSpPr>
        <p:spPr>
          <a:xfrm>
            <a:off x="9428259" y="1683327"/>
            <a:ext cx="2192482" cy="150668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box"/>
          <p:cNvSpPr/>
          <p:nvPr/>
        </p:nvSpPr>
        <p:spPr>
          <a:xfrm>
            <a:off x="5060065" y="4696691"/>
            <a:ext cx="2192482" cy="16002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box"/>
          <p:cNvSpPr/>
          <p:nvPr/>
        </p:nvSpPr>
        <p:spPr>
          <a:xfrm>
            <a:off x="9433454" y="3190009"/>
            <a:ext cx="2192482" cy="150668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box"/>
          <p:cNvSpPr/>
          <p:nvPr/>
        </p:nvSpPr>
        <p:spPr>
          <a:xfrm>
            <a:off x="9428259" y="4696691"/>
            <a:ext cx="2192482" cy="16002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box"/>
          <p:cNvSpPr/>
          <p:nvPr/>
        </p:nvSpPr>
        <p:spPr>
          <a:xfrm>
            <a:off x="5065260" y="3190009"/>
            <a:ext cx="2192482" cy="150668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box"/>
          <p:cNvSpPr/>
          <p:nvPr/>
        </p:nvSpPr>
        <p:spPr>
          <a:xfrm>
            <a:off x="7242157" y="1683327"/>
            <a:ext cx="2192482" cy="150668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4738671" y="5980690"/>
            <a:ext cx="7199454" cy="654627"/>
          </a:xfrm>
          <a:prstGeom prst="rect">
            <a:avLst/>
          </a:prstGeom>
          <a:solidFill>
            <a:srgbClr val="457B9D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My hobby is </a:t>
            </a:r>
            <a:r>
              <a:rPr lang="en-US" altLang="ko-KR" sz="2800" b="1" dirty="0"/>
              <a:t>watching TV</a:t>
            </a:r>
            <a:r>
              <a:rPr lang="en-US" altLang="ko-KR" sz="2400" dirty="0"/>
              <a:t>. </a:t>
            </a:r>
            <a:endParaRPr lang="ko-KR" altLang="en-US" sz="2400" dirty="0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xmlns="" id="{8FBD0705-AC5C-418C-85F2-9328CAAA3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6600" dirty="0">
                <a:solidFill>
                  <a:srgbClr val="F1FAEE"/>
                </a:solidFill>
                <a:latin typeface="Abadi" panose="020B0604020104020204" pitchFamily="34" charset="0"/>
                <a:cs typeface="Biome" panose="020B0502040204020203" pitchFamily="34" charset="0"/>
              </a:rPr>
              <a:t>What is your hobby?</a:t>
            </a:r>
            <a:endParaRPr lang="ko-KR" altLang="en-US" sz="6600" dirty="0">
              <a:solidFill>
                <a:srgbClr val="F1FAEE"/>
              </a:solidFill>
              <a:latin typeface="Abadi" panose="020B0604020104020204" pitchFamily="34" charset="0"/>
              <a:cs typeface="Biom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23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"/>
                            </p:stCondLst>
                            <p:childTnLst>
                              <p:par>
                                <p:cTn id="44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"/>
                            </p:stCondLst>
                            <p:childTnLst>
                              <p:par>
                                <p:cTn id="50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"/>
                            </p:stCondLst>
                            <p:childTnLst>
                              <p:par>
                                <p:cTn id="56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FAF60B-FFD3-4B54-BE98-839A029049CF}"/>
              </a:ext>
            </a:extLst>
          </p:cNvPr>
          <p:cNvSpPr txBox="1"/>
          <p:nvPr/>
        </p:nvSpPr>
        <p:spPr>
          <a:xfrm>
            <a:off x="3630421" y="260648"/>
            <a:ext cx="49311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457B9D"/>
                </a:solidFill>
                <a:latin typeface="Abadi" panose="020B0604020104020204" pitchFamily="34" charset="0"/>
              </a:rPr>
              <a:t>Key Expressions</a:t>
            </a:r>
            <a:endParaRPr lang="ko-KR" altLang="en-US" sz="5400" dirty="0">
              <a:solidFill>
                <a:srgbClr val="457B9D"/>
              </a:solidFill>
              <a:latin typeface="Abadi" panose="020B06040201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35673E-260F-4D96-B59A-1FAD744B36F0}"/>
              </a:ext>
            </a:extLst>
          </p:cNvPr>
          <p:cNvSpPr txBox="1"/>
          <p:nvPr/>
        </p:nvSpPr>
        <p:spPr>
          <a:xfrm>
            <a:off x="3147120" y="2828835"/>
            <a:ext cx="58977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F1FAEE"/>
                </a:solidFill>
                <a:latin typeface="Abadi" panose="020B0604020104020204" pitchFamily="34" charset="0"/>
              </a:rPr>
              <a:t>My </a:t>
            </a:r>
            <a:r>
              <a:rPr lang="en-US" altLang="ko-KR" sz="7200" dirty="0">
                <a:solidFill>
                  <a:srgbClr val="E63946"/>
                </a:solidFill>
                <a:latin typeface="Abadi" panose="020B0604020104020204" pitchFamily="34" charset="0"/>
              </a:rPr>
              <a:t>hobby</a:t>
            </a:r>
            <a:r>
              <a:rPr lang="en-US" altLang="ko-KR" sz="7200" dirty="0">
                <a:solidFill>
                  <a:srgbClr val="F1FAEE"/>
                </a:solidFill>
                <a:latin typeface="Abadi" panose="020B0604020104020204" pitchFamily="34" charset="0"/>
              </a:rPr>
              <a:t> is</a:t>
            </a:r>
            <a:r>
              <a:rPr lang="en-US" altLang="ko-KR" sz="7200" dirty="0">
                <a:solidFill>
                  <a:srgbClr val="A8DADC"/>
                </a:solidFill>
                <a:latin typeface="Abadi" panose="020B0604020104020204" pitchFamily="34" charset="0"/>
              </a:rPr>
              <a:t>…</a:t>
            </a:r>
            <a:endParaRPr lang="ko-KR" altLang="en-US" sz="7200" dirty="0">
              <a:solidFill>
                <a:srgbClr val="A8DADC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14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067" y="1783340"/>
            <a:ext cx="7492044" cy="419735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6600" dirty="0">
                <a:solidFill>
                  <a:srgbClr val="F1FAEE"/>
                </a:solidFill>
                <a:latin typeface="Abadi" panose="020B0604020104020204" pitchFamily="34" charset="0"/>
                <a:cs typeface="Biome" panose="020B0502040204020203" pitchFamily="34" charset="0"/>
              </a:rPr>
              <a:t>What is your hobby?</a:t>
            </a:r>
            <a:endParaRPr lang="ko-KR" altLang="en-US" sz="6600" dirty="0">
              <a:solidFill>
                <a:srgbClr val="F1FAEE"/>
              </a:solidFill>
              <a:latin typeface="Abadi" panose="020B0604020104020204" pitchFamily="34" charset="0"/>
              <a:cs typeface="Biome" panose="020B0502040204020203" pitchFamily="34" charset="0"/>
            </a:endParaRPr>
          </a:p>
        </p:txBody>
      </p:sp>
      <p:sp>
        <p:nvSpPr>
          <p:cNvPr id="4" name="Hint"/>
          <p:cNvSpPr/>
          <p:nvPr/>
        </p:nvSpPr>
        <p:spPr>
          <a:xfrm>
            <a:off x="670212" y="3356264"/>
            <a:ext cx="2171701" cy="1174173"/>
          </a:xfrm>
          <a:prstGeom prst="roundRect">
            <a:avLst/>
          </a:prstGeom>
          <a:solidFill>
            <a:srgbClr val="E6394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Hint 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5" name="Answer"/>
          <p:cNvSpPr/>
          <p:nvPr/>
        </p:nvSpPr>
        <p:spPr>
          <a:xfrm>
            <a:off x="270164" y="4806517"/>
            <a:ext cx="2971799" cy="1174173"/>
          </a:xfrm>
          <a:prstGeom prst="roundRect">
            <a:avLst/>
          </a:prstGeom>
          <a:solidFill>
            <a:srgbClr val="946FD7"/>
          </a:solidFill>
          <a:ln>
            <a:solidFill>
              <a:srgbClr val="F1FAEE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Answer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6" name="box"/>
          <p:cNvSpPr/>
          <p:nvPr/>
        </p:nvSpPr>
        <p:spPr>
          <a:xfrm>
            <a:off x="4499067" y="1783340"/>
            <a:ext cx="7492043" cy="419735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4738671" y="5980690"/>
            <a:ext cx="7199454" cy="654627"/>
          </a:xfrm>
          <a:prstGeom prst="rect">
            <a:avLst/>
          </a:prstGeom>
          <a:solidFill>
            <a:srgbClr val="457B9D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My hobby is </a:t>
            </a:r>
            <a:r>
              <a:rPr lang="en-US" altLang="ko-KR" sz="2800" b="1" dirty="0"/>
              <a:t>taking pictures</a:t>
            </a:r>
            <a:r>
              <a:rPr lang="en-US" altLang="ko-KR" sz="2400" dirty="0"/>
              <a:t>. 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9761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059" y="2158960"/>
            <a:ext cx="6560677" cy="3821730"/>
          </a:xfrm>
          <a:prstGeom prst="rect">
            <a:avLst/>
          </a:prstGeom>
        </p:spPr>
      </p:pic>
      <p:sp>
        <p:nvSpPr>
          <p:cNvPr id="4" name="Hint"/>
          <p:cNvSpPr/>
          <p:nvPr/>
        </p:nvSpPr>
        <p:spPr>
          <a:xfrm>
            <a:off x="670212" y="3356264"/>
            <a:ext cx="2171701" cy="1174173"/>
          </a:xfrm>
          <a:prstGeom prst="roundRect">
            <a:avLst/>
          </a:prstGeom>
          <a:solidFill>
            <a:srgbClr val="E6394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Hint 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5" name="Answer"/>
          <p:cNvSpPr/>
          <p:nvPr/>
        </p:nvSpPr>
        <p:spPr>
          <a:xfrm>
            <a:off x="270164" y="4806517"/>
            <a:ext cx="2971799" cy="1174173"/>
          </a:xfrm>
          <a:prstGeom prst="roundRect">
            <a:avLst/>
          </a:prstGeom>
          <a:solidFill>
            <a:srgbClr val="946FD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Answer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6" name="box"/>
          <p:cNvSpPr/>
          <p:nvPr/>
        </p:nvSpPr>
        <p:spPr>
          <a:xfrm>
            <a:off x="5054870" y="2158960"/>
            <a:ext cx="2192482" cy="128399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box"/>
          <p:cNvSpPr/>
          <p:nvPr/>
        </p:nvSpPr>
        <p:spPr>
          <a:xfrm>
            <a:off x="7236962" y="3439523"/>
            <a:ext cx="2192482" cy="128399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box"/>
          <p:cNvSpPr/>
          <p:nvPr/>
        </p:nvSpPr>
        <p:spPr>
          <a:xfrm>
            <a:off x="7252547" y="4696691"/>
            <a:ext cx="2192482" cy="128399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box"/>
          <p:cNvSpPr/>
          <p:nvPr/>
        </p:nvSpPr>
        <p:spPr>
          <a:xfrm>
            <a:off x="9417869" y="2158960"/>
            <a:ext cx="2192482" cy="128399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box"/>
          <p:cNvSpPr/>
          <p:nvPr/>
        </p:nvSpPr>
        <p:spPr>
          <a:xfrm>
            <a:off x="5060065" y="4696691"/>
            <a:ext cx="2192482" cy="128399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box"/>
          <p:cNvSpPr/>
          <p:nvPr/>
        </p:nvSpPr>
        <p:spPr>
          <a:xfrm>
            <a:off x="9417869" y="3439523"/>
            <a:ext cx="2192482" cy="128399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box"/>
          <p:cNvSpPr/>
          <p:nvPr/>
        </p:nvSpPr>
        <p:spPr>
          <a:xfrm>
            <a:off x="9428259" y="4696691"/>
            <a:ext cx="2192482" cy="128399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box"/>
          <p:cNvSpPr/>
          <p:nvPr/>
        </p:nvSpPr>
        <p:spPr>
          <a:xfrm>
            <a:off x="5049675" y="3439523"/>
            <a:ext cx="2192482" cy="128399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box"/>
          <p:cNvSpPr/>
          <p:nvPr/>
        </p:nvSpPr>
        <p:spPr>
          <a:xfrm>
            <a:off x="7231767" y="2158960"/>
            <a:ext cx="2192482" cy="128399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4750101" y="5977254"/>
            <a:ext cx="7199454" cy="654627"/>
          </a:xfrm>
          <a:prstGeom prst="rect">
            <a:avLst/>
          </a:prstGeom>
          <a:solidFill>
            <a:srgbClr val="457B9D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My hobby is </a:t>
            </a:r>
            <a:r>
              <a:rPr lang="en-US" altLang="ko-KR" sz="2800" b="1" dirty="0"/>
              <a:t>running</a:t>
            </a:r>
            <a:r>
              <a:rPr lang="en-US" altLang="ko-KR" sz="2400" dirty="0"/>
              <a:t>.</a:t>
            </a:r>
            <a:endParaRPr lang="ko-KR" altLang="en-US" sz="2400" dirty="0"/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xmlns="" id="{94618716-9CEB-43E9-A30A-29487E15C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6600" dirty="0">
                <a:solidFill>
                  <a:srgbClr val="F1FAEE"/>
                </a:solidFill>
                <a:latin typeface="Abadi" panose="020B0604020104020204" pitchFamily="34" charset="0"/>
                <a:cs typeface="Biome" panose="020B0502040204020203" pitchFamily="34" charset="0"/>
              </a:rPr>
              <a:t>What is your hobby?</a:t>
            </a:r>
            <a:endParaRPr lang="ko-KR" altLang="en-US" sz="6600" dirty="0">
              <a:solidFill>
                <a:srgbClr val="F1FAEE"/>
              </a:solidFill>
              <a:latin typeface="Abadi" panose="020B0604020104020204" pitchFamily="34" charset="0"/>
              <a:cs typeface="Biom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13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"/>
                            </p:stCondLst>
                            <p:childTnLst>
                              <p:par>
                                <p:cTn id="44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"/>
                            </p:stCondLst>
                            <p:childTnLst>
                              <p:par>
                                <p:cTn id="50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"/>
                            </p:stCondLst>
                            <p:childTnLst>
                              <p:par>
                                <p:cTn id="56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2060848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ko-KR" sz="7200" dirty="0">
                <a:solidFill>
                  <a:srgbClr val="F1FAEE"/>
                </a:solidFill>
                <a:latin typeface="Abadi" panose="020B0604020104020204" pitchFamily="34" charset="0"/>
              </a:rPr>
              <a:t>What </a:t>
            </a:r>
            <a:r>
              <a:rPr lang="en-US" altLang="ko-KR" sz="7200" dirty="0">
                <a:solidFill>
                  <a:srgbClr val="E63946"/>
                </a:solidFill>
                <a:latin typeface="Abadi" panose="020B0604020104020204" pitchFamily="34" charset="0"/>
              </a:rPr>
              <a:t>hobby </a:t>
            </a:r>
            <a:r>
              <a:rPr lang="en-US" altLang="ko-KR" sz="7200" dirty="0">
                <a:solidFill>
                  <a:srgbClr val="F1FAEE"/>
                </a:solidFill>
                <a:latin typeface="Abadi" panose="020B0604020104020204" pitchFamily="34" charset="0"/>
              </a:rPr>
              <a:t>do you </a:t>
            </a:r>
            <a:r>
              <a:rPr lang="en-US" altLang="ko-KR" sz="7200" dirty="0">
                <a:solidFill>
                  <a:srgbClr val="A8DADC"/>
                </a:solidFill>
                <a:latin typeface="Abadi" panose="020B0604020104020204" pitchFamily="34" charset="0"/>
              </a:rPr>
              <a:t>want to try</a:t>
            </a:r>
            <a:r>
              <a:rPr lang="en-US" altLang="ko-KR" sz="7200" dirty="0">
                <a:solidFill>
                  <a:srgbClr val="F1FAEE"/>
                </a:solidFill>
                <a:latin typeface="Abadi" panose="020B0604020104020204" pitchFamily="34" charset="0"/>
              </a:rPr>
              <a:t>?</a:t>
            </a:r>
            <a:endParaRPr lang="ko-KR" altLang="en-US" sz="7200" dirty="0">
              <a:solidFill>
                <a:srgbClr val="F1FAEE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11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F00B5FE-7A81-42FA-BB4C-B0395C05654A}"/>
              </a:ext>
            </a:extLst>
          </p:cNvPr>
          <p:cNvSpPr txBox="1"/>
          <p:nvPr/>
        </p:nvSpPr>
        <p:spPr>
          <a:xfrm>
            <a:off x="263352" y="0"/>
            <a:ext cx="12199173" cy="7725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4400" b="1" dirty="0">
                <a:solidFill>
                  <a:srgbClr val="F1FAEE"/>
                </a:solidFill>
                <a:latin typeface="Bebas Neue Light" panose="00000500000000000000" pitchFamily="50" charset="0"/>
              </a:rPr>
              <a:t>C</a:t>
            </a:r>
            <a:r>
              <a:rPr lang="en-US" altLang="ko-KR" sz="23900" dirty="0">
                <a:solidFill>
                  <a:srgbClr val="F1FAEE"/>
                </a:solidFill>
                <a:latin typeface="Bebas Neue Thin" panose="00000500000000000000" pitchFamily="50" charset="0"/>
              </a:rPr>
              <a:t>onnect </a:t>
            </a:r>
            <a:r>
              <a:rPr lang="en-US" altLang="ko-KR" sz="49600" dirty="0">
                <a:solidFill>
                  <a:srgbClr val="E63946"/>
                </a:solidFill>
                <a:latin typeface="Bebas Neue" panose="00000500000000000000" pitchFamily="2" charset="0"/>
              </a:rPr>
              <a:t>4</a:t>
            </a:r>
            <a:r>
              <a:rPr lang="en-US" altLang="ko-KR" sz="23900" dirty="0">
                <a:solidFill>
                  <a:srgbClr val="F1FAEE"/>
                </a:solidFill>
                <a:latin typeface="Bebas Neue Light" panose="00000500000000000000" pitchFamily="50" charset="0"/>
              </a:rPr>
              <a:t> </a:t>
            </a:r>
            <a:endParaRPr lang="ko-KR" altLang="en-US" sz="23900" dirty="0">
              <a:solidFill>
                <a:srgbClr val="F1FAEE"/>
              </a:solidFill>
              <a:latin typeface="Bebas Neue Light" panose="00000500000000000000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6A6981-200A-46BD-B8E3-2ED73477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9" t="23750" r="79531" b="57350"/>
          <a:stretch/>
        </p:blipFill>
        <p:spPr>
          <a:xfrm>
            <a:off x="-2316108" y="332656"/>
            <a:ext cx="2304256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1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 descr="Swimming">
            <a:extLst>
              <a:ext uri="{FF2B5EF4-FFF2-40B4-BE49-F238E27FC236}">
                <a16:creationId xmlns:a16="http://schemas.microsoft.com/office/drawing/2014/main" xmlns="" id="{4451FCF4-4BDA-45C8-839E-49991065F6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142" y="2756954"/>
            <a:ext cx="1443812" cy="1443812"/>
          </a:xfrm>
          <a:prstGeom prst="rect">
            <a:avLst/>
          </a:prstGeom>
        </p:spPr>
      </p:pic>
      <p:pic>
        <p:nvPicPr>
          <p:cNvPr id="25" name="Graphic 24" descr="Airplane">
            <a:extLst>
              <a:ext uri="{FF2B5EF4-FFF2-40B4-BE49-F238E27FC236}">
                <a16:creationId xmlns:a16="http://schemas.microsoft.com/office/drawing/2014/main" xmlns="" id="{0E092E64-3306-4093-8EBA-89757D01B9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3083081">
            <a:off x="6371480" y="2807930"/>
            <a:ext cx="1181307" cy="1181307"/>
          </a:xfrm>
          <a:prstGeom prst="rect">
            <a:avLst/>
          </a:prstGeom>
        </p:spPr>
      </p:pic>
      <p:pic>
        <p:nvPicPr>
          <p:cNvPr id="27" name="Graphic 26" descr="Soccer ball">
            <a:extLst>
              <a:ext uri="{FF2B5EF4-FFF2-40B4-BE49-F238E27FC236}">
                <a16:creationId xmlns:a16="http://schemas.microsoft.com/office/drawing/2014/main" xmlns="" id="{1647A7ED-BB86-48CB-AE0F-796FF16E17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896185" y="2840671"/>
            <a:ext cx="1190093" cy="1190093"/>
          </a:xfrm>
          <a:prstGeom prst="rect">
            <a:avLst/>
          </a:prstGeom>
        </p:spPr>
      </p:pic>
      <p:pic>
        <p:nvPicPr>
          <p:cNvPr id="29" name="Graphic 28" descr="Basketball">
            <a:extLst>
              <a:ext uri="{FF2B5EF4-FFF2-40B4-BE49-F238E27FC236}">
                <a16:creationId xmlns:a16="http://schemas.microsoft.com/office/drawing/2014/main" xmlns="" id="{D0514D69-7030-418C-9F76-0CED7E279A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026967" y="166522"/>
            <a:ext cx="1007706" cy="1007706"/>
          </a:xfrm>
          <a:prstGeom prst="rect">
            <a:avLst/>
          </a:prstGeom>
        </p:spPr>
      </p:pic>
      <p:pic>
        <p:nvPicPr>
          <p:cNvPr id="31" name="Graphic 30" descr="Storytelling">
            <a:extLst>
              <a:ext uri="{FF2B5EF4-FFF2-40B4-BE49-F238E27FC236}">
                <a16:creationId xmlns:a16="http://schemas.microsoft.com/office/drawing/2014/main" xmlns="" id="{F961FD1A-8CF2-4989-BD6C-7A2E25D68D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525665" y="1494101"/>
            <a:ext cx="1099147" cy="1099147"/>
          </a:xfrm>
          <a:prstGeom prst="rect">
            <a:avLst/>
          </a:prstGeom>
        </p:spPr>
      </p:pic>
      <p:pic>
        <p:nvPicPr>
          <p:cNvPr id="33" name="Graphic 32" descr="Television">
            <a:extLst>
              <a:ext uri="{FF2B5EF4-FFF2-40B4-BE49-F238E27FC236}">
                <a16:creationId xmlns:a16="http://schemas.microsoft.com/office/drawing/2014/main" xmlns="" id="{245515D3-2AAF-422C-923B-93741469F6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283816" y="4270453"/>
            <a:ext cx="1265367" cy="1265367"/>
          </a:xfrm>
          <a:prstGeom prst="rect">
            <a:avLst/>
          </a:prstGeom>
        </p:spPr>
      </p:pic>
      <p:pic>
        <p:nvPicPr>
          <p:cNvPr id="35" name="Graphic 34" descr="Easel">
            <a:extLst>
              <a:ext uri="{FF2B5EF4-FFF2-40B4-BE49-F238E27FC236}">
                <a16:creationId xmlns:a16="http://schemas.microsoft.com/office/drawing/2014/main" xmlns="" id="{6283DB1D-2773-4764-839C-24FE2499348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8258" y="5630199"/>
            <a:ext cx="1227801" cy="1227801"/>
          </a:xfrm>
          <a:prstGeom prst="rect">
            <a:avLst/>
          </a:prstGeom>
        </p:spPr>
      </p:pic>
      <p:pic>
        <p:nvPicPr>
          <p:cNvPr id="37" name="Graphic 36" descr="Headphones">
            <a:extLst>
              <a:ext uri="{FF2B5EF4-FFF2-40B4-BE49-F238E27FC236}">
                <a16:creationId xmlns:a16="http://schemas.microsoft.com/office/drawing/2014/main" xmlns="" id="{3FDF6498-921A-49D0-A383-F286C04759C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7856322" y="1420335"/>
            <a:ext cx="1261122" cy="1261122"/>
          </a:xfrm>
          <a:prstGeom prst="rect">
            <a:avLst/>
          </a:prstGeom>
        </p:spPr>
      </p:pic>
      <p:pic>
        <p:nvPicPr>
          <p:cNvPr id="39" name="Graphic 38" descr="Piano">
            <a:extLst>
              <a:ext uri="{FF2B5EF4-FFF2-40B4-BE49-F238E27FC236}">
                <a16:creationId xmlns:a16="http://schemas.microsoft.com/office/drawing/2014/main" xmlns="" id="{64CA0553-2849-4173-9BF0-6C20BB89F3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4715839" y="1443941"/>
            <a:ext cx="1203934" cy="1203934"/>
          </a:xfrm>
          <a:prstGeom prst="rect">
            <a:avLst/>
          </a:prstGeom>
        </p:spPr>
      </p:pic>
      <p:pic>
        <p:nvPicPr>
          <p:cNvPr id="41" name="Graphic 40" descr="Camera">
            <a:extLst>
              <a:ext uri="{FF2B5EF4-FFF2-40B4-BE49-F238E27FC236}">
                <a16:creationId xmlns:a16="http://schemas.microsoft.com/office/drawing/2014/main" xmlns="" id="{886F6DD6-42FD-46AC-A631-ACA25CECE54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3149893" y="4322170"/>
            <a:ext cx="1109678" cy="1109678"/>
          </a:xfrm>
          <a:prstGeom prst="rect">
            <a:avLst/>
          </a:prstGeom>
        </p:spPr>
      </p:pic>
      <p:pic>
        <p:nvPicPr>
          <p:cNvPr id="43" name="Graphic 42" descr="Game controller">
            <a:extLst>
              <a:ext uri="{FF2B5EF4-FFF2-40B4-BE49-F238E27FC236}">
                <a16:creationId xmlns:a16="http://schemas.microsoft.com/office/drawing/2014/main" xmlns="" id="{5C5D1835-00F5-462E-9748-599AB0B6DA0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3021113" y="2891338"/>
            <a:ext cx="1226474" cy="1226474"/>
          </a:xfrm>
          <a:prstGeom prst="rect">
            <a:avLst/>
          </a:prstGeom>
        </p:spPr>
      </p:pic>
      <p:pic>
        <p:nvPicPr>
          <p:cNvPr id="45" name="Graphic 44" descr="Chess pieces">
            <a:extLst>
              <a:ext uri="{FF2B5EF4-FFF2-40B4-BE49-F238E27FC236}">
                <a16:creationId xmlns:a16="http://schemas.microsoft.com/office/drawing/2014/main" xmlns="" id="{3518E19D-4C79-410D-89E8-FC1D993CB71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9587132" y="5776377"/>
            <a:ext cx="1048268" cy="1048268"/>
          </a:xfrm>
          <a:prstGeom prst="rect">
            <a:avLst/>
          </a:prstGeom>
        </p:spPr>
      </p:pic>
      <p:pic>
        <p:nvPicPr>
          <p:cNvPr id="47" name="Graphic 46" descr="Badminton">
            <a:extLst>
              <a:ext uri="{FF2B5EF4-FFF2-40B4-BE49-F238E27FC236}">
                <a16:creationId xmlns:a16="http://schemas.microsoft.com/office/drawing/2014/main" xmlns="" id="{E794DD73-BE1F-43CD-9F6C-B5D19206FC8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9509735" y="1479631"/>
            <a:ext cx="1165762" cy="1165762"/>
          </a:xfrm>
          <a:prstGeom prst="rect">
            <a:avLst/>
          </a:prstGeom>
        </p:spPr>
      </p:pic>
      <p:pic>
        <p:nvPicPr>
          <p:cNvPr id="49" name="Graphic 48" descr="Tennis racket and ball">
            <a:extLst>
              <a:ext uri="{FF2B5EF4-FFF2-40B4-BE49-F238E27FC236}">
                <a16:creationId xmlns:a16="http://schemas.microsoft.com/office/drawing/2014/main" xmlns="" id="{6972AF82-5994-418A-A506-9AE752C0512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7908536" y="103888"/>
            <a:ext cx="1123716" cy="1123716"/>
          </a:xfrm>
          <a:prstGeom prst="rect">
            <a:avLst/>
          </a:prstGeom>
        </p:spPr>
      </p:pic>
      <p:pic>
        <p:nvPicPr>
          <p:cNvPr id="51" name="Graphic 50" descr="Baseball bat and ball">
            <a:extLst>
              <a:ext uri="{FF2B5EF4-FFF2-40B4-BE49-F238E27FC236}">
                <a16:creationId xmlns:a16="http://schemas.microsoft.com/office/drawing/2014/main" xmlns="" id="{D748B98A-59F1-46E4-B69C-DD629E52DBBD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16962" y="2854569"/>
            <a:ext cx="1158728" cy="1158728"/>
          </a:xfrm>
          <a:prstGeom prst="rect">
            <a:avLst/>
          </a:prstGeom>
        </p:spPr>
      </p:pic>
      <p:pic>
        <p:nvPicPr>
          <p:cNvPr id="53" name="Graphic 52" descr="Table tennis paddle and ball">
            <a:extLst>
              <a:ext uri="{FF2B5EF4-FFF2-40B4-BE49-F238E27FC236}">
                <a16:creationId xmlns:a16="http://schemas.microsoft.com/office/drawing/2014/main" xmlns="" id="{67BD5E2E-CB6D-4843-9322-040DA4A92985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7964158" y="4311662"/>
            <a:ext cx="1057113" cy="1057113"/>
          </a:xfrm>
          <a:prstGeom prst="rect">
            <a:avLst/>
          </a:prstGeom>
        </p:spPr>
      </p:pic>
      <p:pic>
        <p:nvPicPr>
          <p:cNvPr id="55" name="Graphic 54" descr="Dancing">
            <a:extLst>
              <a:ext uri="{FF2B5EF4-FFF2-40B4-BE49-F238E27FC236}">
                <a16:creationId xmlns:a16="http://schemas.microsoft.com/office/drawing/2014/main" xmlns="" id="{F45FFD35-E869-479A-8FE8-2716BD8DDCB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9500864" y="4276368"/>
            <a:ext cx="1202252" cy="1202252"/>
          </a:xfrm>
          <a:prstGeom prst="rect">
            <a:avLst/>
          </a:prstGeom>
        </p:spPr>
      </p:pic>
      <p:pic>
        <p:nvPicPr>
          <p:cNvPr id="57" name="Graphic 56" descr="Skateboard">
            <a:extLst>
              <a:ext uri="{FF2B5EF4-FFF2-40B4-BE49-F238E27FC236}">
                <a16:creationId xmlns:a16="http://schemas.microsoft.com/office/drawing/2014/main" xmlns="" id="{5B11F403-035F-408D-AA80-EAD1FBA75FC6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1535479" y="4328496"/>
            <a:ext cx="1150124" cy="1150124"/>
          </a:xfrm>
          <a:prstGeom prst="rect">
            <a:avLst/>
          </a:prstGeom>
        </p:spPr>
      </p:pic>
      <p:pic>
        <p:nvPicPr>
          <p:cNvPr id="59" name="Graphic 58" descr="Martial Arts">
            <a:extLst>
              <a:ext uri="{FF2B5EF4-FFF2-40B4-BE49-F238E27FC236}">
                <a16:creationId xmlns:a16="http://schemas.microsoft.com/office/drawing/2014/main" xmlns="" id="{E09EECF1-5DE1-4D6C-83E7-82F3DD9125F7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tretch>
            <a:fillRect/>
          </a:stretch>
        </p:blipFill>
        <p:spPr>
          <a:xfrm>
            <a:off x="3056228" y="1445903"/>
            <a:ext cx="1246126" cy="1246126"/>
          </a:xfrm>
          <a:prstGeom prst="rect">
            <a:avLst/>
          </a:prstGeom>
        </p:spPr>
      </p:pic>
      <p:pic>
        <p:nvPicPr>
          <p:cNvPr id="61" name="Graphic 60" descr="Guitar">
            <a:extLst>
              <a:ext uri="{FF2B5EF4-FFF2-40B4-BE49-F238E27FC236}">
                <a16:creationId xmlns:a16="http://schemas.microsoft.com/office/drawing/2014/main" xmlns="" id="{B62DF795-8B82-413B-973D-45B90309CD2F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6256630" y="1384958"/>
            <a:ext cx="1317115" cy="1317115"/>
          </a:xfrm>
          <a:prstGeom prst="rect">
            <a:avLst/>
          </a:prstGeom>
        </p:spPr>
      </p:pic>
      <p:pic>
        <p:nvPicPr>
          <p:cNvPr id="63" name="Graphic 62" descr="Rolling Pin">
            <a:extLst>
              <a:ext uri="{FF2B5EF4-FFF2-40B4-BE49-F238E27FC236}">
                <a16:creationId xmlns:a16="http://schemas.microsoft.com/office/drawing/2014/main" xmlns="" id="{5B1E23AB-CC71-4570-9D1F-AE04464A81AA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3"/>
              </a:ext>
            </a:extLst>
          </a:blip>
          <a:stretch>
            <a:fillRect/>
          </a:stretch>
        </p:blipFill>
        <p:spPr>
          <a:xfrm>
            <a:off x="11132733" y="5830025"/>
            <a:ext cx="914400" cy="914400"/>
          </a:xfrm>
          <a:prstGeom prst="rect">
            <a:avLst/>
          </a:prstGeom>
        </p:spPr>
      </p:pic>
      <p:pic>
        <p:nvPicPr>
          <p:cNvPr id="65" name="Graphic 64" descr="Cooked turkey">
            <a:extLst>
              <a:ext uri="{FF2B5EF4-FFF2-40B4-BE49-F238E27FC236}">
                <a16:creationId xmlns:a16="http://schemas.microsoft.com/office/drawing/2014/main" xmlns="" id="{4C8C1F6E-F443-48ED-BA59-B64F5A0ED06A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5"/>
              </a:ext>
            </a:extLst>
          </a:blip>
          <a:stretch>
            <a:fillRect/>
          </a:stretch>
        </p:blipFill>
        <p:spPr>
          <a:xfrm>
            <a:off x="53186" y="34056"/>
            <a:ext cx="1177433" cy="1177433"/>
          </a:xfrm>
          <a:prstGeom prst="rect">
            <a:avLst/>
          </a:prstGeom>
        </p:spPr>
      </p:pic>
      <p:pic>
        <p:nvPicPr>
          <p:cNvPr id="67" name="Graphic 66" descr="Fishing">
            <a:extLst>
              <a:ext uri="{FF2B5EF4-FFF2-40B4-BE49-F238E27FC236}">
                <a16:creationId xmlns:a16="http://schemas.microsoft.com/office/drawing/2014/main" xmlns="" id="{8011901E-1D59-46CC-97B7-A82BB73DF61B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7"/>
              </a:ext>
            </a:extLst>
          </a:blip>
          <a:stretch>
            <a:fillRect/>
          </a:stretch>
        </p:blipFill>
        <p:spPr>
          <a:xfrm>
            <a:off x="10966465" y="2884889"/>
            <a:ext cx="1137645" cy="1137645"/>
          </a:xfrm>
          <a:prstGeom prst="rect">
            <a:avLst/>
          </a:prstGeom>
        </p:spPr>
      </p:pic>
      <p:pic>
        <p:nvPicPr>
          <p:cNvPr id="69" name="Graphic 68" descr="Teepee">
            <a:extLst>
              <a:ext uri="{FF2B5EF4-FFF2-40B4-BE49-F238E27FC236}">
                <a16:creationId xmlns:a16="http://schemas.microsoft.com/office/drawing/2014/main" xmlns="" id="{407A2C6C-3F05-494E-B90E-30B9F865C668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9"/>
              </a:ext>
            </a:extLst>
          </a:blip>
          <a:stretch>
            <a:fillRect/>
          </a:stretch>
        </p:blipFill>
        <p:spPr>
          <a:xfrm>
            <a:off x="4766534" y="5778192"/>
            <a:ext cx="1129779" cy="1129779"/>
          </a:xfrm>
          <a:prstGeom prst="rect">
            <a:avLst/>
          </a:prstGeom>
        </p:spPr>
      </p:pic>
      <p:pic>
        <p:nvPicPr>
          <p:cNvPr id="71" name="Graphic 70" descr="Bowling Pin">
            <a:extLst>
              <a:ext uri="{FF2B5EF4-FFF2-40B4-BE49-F238E27FC236}">
                <a16:creationId xmlns:a16="http://schemas.microsoft.com/office/drawing/2014/main" xmlns="" id="{03EE64A1-3AE0-4D43-839F-2367FAC5DD4E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1"/>
              </a:ext>
            </a:extLst>
          </a:blip>
          <a:stretch>
            <a:fillRect/>
          </a:stretch>
        </p:blipFill>
        <p:spPr>
          <a:xfrm>
            <a:off x="9465040" y="57415"/>
            <a:ext cx="1201149" cy="1201149"/>
          </a:xfrm>
          <a:prstGeom prst="rect">
            <a:avLst/>
          </a:prstGeom>
        </p:spPr>
      </p:pic>
      <p:pic>
        <p:nvPicPr>
          <p:cNvPr id="73" name="Graphic 72" descr="Puzzle">
            <a:extLst>
              <a:ext uri="{FF2B5EF4-FFF2-40B4-BE49-F238E27FC236}">
                <a16:creationId xmlns:a16="http://schemas.microsoft.com/office/drawing/2014/main" xmlns="" id="{F4E762D6-3DF5-4CC6-AF89-C2CF41709FC3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3"/>
              </a:ext>
            </a:extLst>
          </a:blip>
          <a:stretch>
            <a:fillRect/>
          </a:stretch>
        </p:blipFill>
        <p:spPr>
          <a:xfrm>
            <a:off x="126837" y="1547501"/>
            <a:ext cx="1043187" cy="1043187"/>
          </a:xfrm>
          <a:prstGeom prst="rect">
            <a:avLst/>
          </a:prstGeom>
        </p:spPr>
      </p:pic>
      <p:pic>
        <p:nvPicPr>
          <p:cNvPr id="75" name="Graphic 74" descr="Flower">
            <a:extLst>
              <a:ext uri="{FF2B5EF4-FFF2-40B4-BE49-F238E27FC236}">
                <a16:creationId xmlns:a16="http://schemas.microsoft.com/office/drawing/2014/main" xmlns="" id="{8E5609B5-FDC9-4056-BC3D-D3E9D20B10F0}"/>
              </a:ext>
            </a:extLst>
          </p:cNvPr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5"/>
              </a:ext>
            </a:extLst>
          </a:blip>
          <a:stretch>
            <a:fillRect/>
          </a:stretch>
        </p:blipFill>
        <p:spPr>
          <a:xfrm>
            <a:off x="126837" y="4391946"/>
            <a:ext cx="1026690" cy="1026690"/>
          </a:xfrm>
          <a:prstGeom prst="rect">
            <a:avLst/>
          </a:prstGeom>
        </p:spPr>
      </p:pic>
      <p:pic>
        <p:nvPicPr>
          <p:cNvPr id="77" name="Graphic 76" descr="Boxing Glove">
            <a:extLst>
              <a:ext uri="{FF2B5EF4-FFF2-40B4-BE49-F238E27FC236}">
                <a16:creationId xmlns:a16="http://schemas.microsoft.com/office/drawing/2014/main" xmlns="" id="{0631FF01-A7E4-4015-A7A4-E608881E6C0E}"/>
              </a:ext>
            </a:extLst>
          </p:cNvPr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7"/>
              </a:ext>
            </a:extLst>
          </a:blip>
          <a:stretch>
            <a:fillRect/>
          </a:stretch>
        </p:blipFill>
        <p:spPr>
          <a:xfrm>
            <a:off x="4775383" y="138458"/>
            <a:ext cx="1068364" cy="1068364"/>
          </a:xfrm>
          <a:prstGeom prst="rect">
            <a:avLst/>
          </a:prstGeom>
        </p:spPr>
      </p:pic>
      <p:pic>
        <p:nvPicPr>
          <p:cNvPr id="79" name="Graphic 78" descr="Cycling">
            <a:extLst>
              <a:ext uri="{FF2B5EF4-FFF2-40B4-BE49-F238E27FC236}">
                <a16:creationId xmlns:a16="http://schemas.microsoft.com/office/drawing/2014/main" xmlns="" id="{E059615E-780C-4DFF-8E25-ED7A1545F4D1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9"/>
              </a:ext>
            </a:extLst>
          </a:blip>
          <a:stretch>
            <a:fillRect/>
          </a:stretch>
        </p:blipFill>
        <p:spPr>
          <a:xfrm>
            <a:off x="4713833" y="4313993"/>
            <a:ext cx="1129914" cy="1129914"/>
          </a:xfrm>
          <a:prstGeom prst="rect">
            <a:avLst/>
          </a:prstGeom>
        </p:spPr>
      </p:pic>
      <p:pic>
        <p:nvPicPr>
          <p:cNvPr id="81" name="Graphic 80" descr="Hike">
            <a:extLst>
              <a:ext uri="{FF2B5EF4-FFF2-40B4-BE49-F238E27FC236}">
                <a16:creationId xmlns:a16="http://schemas.microsoft.com/office/drawing/2014/main" xmlns="" id="{F6A5D9F3-553C-4A21-9C2D-B6AA0CE6DFE3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1"/>
              </a:ext>
            </a:extLst>
          </a:blip>
          <a:stretch>
            <a:fillRect/>
          </a:stretch>
        </p:blipFill>
        <p:spPr>
          <a:xfrm>
            <a:off x="6400126" y="5718178"/>
            <a:ext cx="1089965" cy="1089965"/>
          </a:xfrm>
          <a:prstGeom prst="rect">
            <a:avLst/>
          </a:prstGeom>
        </p:spPr>
      </p:pic>
      <p:pic>
        <p:nvPicPr>
          <p:cNvPr id="83" name="Graphic 82" descr="Scribble">
            <a:extLst>
              <a:ext uri="{FF2B5EF4-FFF2-40B4-BE49-F238E27FC236}">
                <a16:creationId xmlns:a16="http://schemas.microsoft.com/office/drawing/2014/main" xmlns="" id="{4B73E848-4A6E-4DA0-BFE9-6140E7079F9A}"/>
              </a:ext>
            </a:extLst>
          </p:cNvPr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3"/>
              </a:ext>
            </a:extLst>
          </a:blip>
          <a:stretch>
            <a:fillRect/>
          </a:stretch>
        </p:blipFill>
        <p:spPr>
          <a:xfrm>
            <a:off x="11014136" y="4383967"/>
            <a:ext cx="1164934" cy="1164934"/>
          </a:xfrm>
          <a:prstGeom prst="rect">
            <a:avLst/>
          </a:prstGeom>
        </p:spPr>
      </p:pic>
      <p:pic>
        <p:nvPicPr>
          <p:cNvPr id="85" name="Graphic 84" descr="Music notation">
            <a:extLst>
              <a:ext uri="{FF2B5EF4-FFF2-40B4-BE49-F238E27FC236}">
                <a16:creationId xmlns:a16="http://schemas.microsoft.com/office/drawing/2014/main" xmlns="" id="{01960514-54C7-444A-BA4C-CC974C2EA593}"/>
              </a:ext>
            </a:extLst>
          </p:cNvPr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5"/>
              </a:ext>
            </a:extLst>
          </a:blip>
          <a:stretch>
            <a:fillRect/>
          </a:stretch>
        </p:blipFill>
        <p:spPr>
          <a:xfrm>
            <a:off x="1473619" y="6148"/>
            <a:ext cx="1263225" cy="1263225"/>
          </a:xfrm>
          <a:prstGeom prst="rect">
            <a:avLst/>
          </a:prstGeom>
        </p:spPr>
      </p:pic>
      <p:pic>
        <p:nvPicPr>
          <p:cNvPr id="87" name="Graphic 86" descr="Phone Vibration">
            <a:extLst>
              <a:ext uri="{FF2B5EF4-FFF2-40B4-BE49-F238E27FC236}">
                <a16:creationId xmlns:a16="http://schemas.microsoft.com/office/drawing/2014/main" xmlns="" id="{F664AF34-CF5D-4B19-8DDF-9E7C2F0CF027}"/>
              </a:ext>
            </a:extLst>
          </p:cNvPr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7"/>
              </a:ext>
            </a:extLst>
          </a:blip>
          <a:stretch>
            <a:fillRect/>
          </a:stretch>
        </p:blipFill>
        <p:spPr>
          <a:xfrm>
            <a:off x="3093313" y="5683086"/>
            <a:ext cx="1186494" cy="1186494"/>
          </a:xfrm>
          <a:prstGeom prst="rect">
            <a:avLst/>
          </a:prstGeom>
        </p:spPr>
      </p:pic>
      <p:pic>
        <p:nvPicPr>
          <p:cNvPr id="89" name="Graphic 88" descr="Shopping cart">
            <a:extLst>
              <a:ext uri="{FF2B5EF4-FFF2-40B4-BE49-F238E27FC236}">
                <a16:creationId xmlns:a16="http://schemas.microsoft.com/office/drawing/2014/main" xmlns="" id="{F6323BA3-CE10-4C6D-AEA3-FDFAFE35D0D7}"/>
              </a:ext>
            </a:extLst>
          </p:cNvPr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9"/>
              </a:ext>
            </a:extLst>
          </a:blip>
          <a:stretch>
            <a:fillRect/>
          </a:stretch>
        </p:blipFill>
        <p:spPr>
          <a:xfrm>
            <a:off x="9454297" y="2849167"/>
            <a:ext cx="1135001" cy="1135001"/>
          </a:xfrm>
          <a:prstGeom prst="rect">
            <a:avLst/>
          </a:prstGeom>
        </p:spPr>
      </p:pic>
      <p:pic>
        <p:nvPicPr>
          <p:cNvPr id="91" name="Graphic 90" descr="Run">
            <a:extLst>
              <a:ext uri="{FF2B5EF4-FFF2-40B4-BE49-F238E27FC236}">
                <a16:creationId xmlns:a16="http://schemas.microsoft.com/office/drawing/2014/main" xmlns="" id="{882EE074-C4E4-46FC-BE7B-8CC963814AC0}"/>
              </a:ext>
            </a:extLst>
          </p:cNvPr>
          <p:cNvPicPr>
            <a:picLocks noChangeAspect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1"/>
              </a:ext>
            </a:extLst>
          </a:blip>
          <a:stretch>
            <a:fillRect/>
          </a:stretch>
        </p:blipFill>
        <p:spPr>
          <a:xfrm>
            <a:off x="1556837" y="5685110"/>
            <a:ext cx="1105318" cy="1105318"/>
          </a:xfrm>
          <a:prstGeom prst="rect">
            <a:avLst/>
          </a:prstGeom>
        </p:spPr>
      </p:pic>
      <p:pic>
        <p:nvPicPr>
          <p:cNvPr id="93" name="Graphic 92" descr="Golf Flag In Hole">
            <a:extLst>
              <a:ext uri="{FF2B5EF4-FFF2-40B4-BE49-F238E27FC236}">
                <a16:creationId xmlns:a16="http://schemas.microsoft.com/office/drawing/2014/main" xmlns="" id="{BEEFA981-19D1-4065-B6F4-2B2A8B3B2B74}"/>
              </a:ext>
            </a:extLst>
          </p:cNvPr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3"/>
              </a:ext>
            </a:extLst>
          </a:blip>
          <a:stretch>
            <a:fillRect/>
          </a:stretch>
        </p:blipFill>
        <p:spPr>
          <a:xfrm flipH="1">
            <a:off x="6321871" y="230349"/>
            <a:ext cx="1246477" cy="914400"/>
          </a:xfrm>
          <a:prstGeom prst="rect">
            <a:avLst/>
          </a:prstGeom>
        </p:spPr>
      </p:pic>
      <p:pic>
        <p:nvPicPr>
          <p:cNvPr id="95" name="Graphic 94" descr="Scuba diving">
            <a:extLst>
              <a:ext uri="{FF2B5EF4-FFF2-40B4-BE49-F238E27FC236}">
                <a16:creationId xmlns:a16="http://schemas.microsoft.com/office/drawing/2014/main" xmlns="" id="{2F5DD6D7-87D5-4B46-B47C-29C5D48DD0D6}"/>
              </a:ext>
            </a:extLst>
          </p:cNvPr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5"/>
              </a:ext>
            </a:extLst>
          </a:blip>
          <a:stretch>
            <a:fillRect/>
          </a:stretch>
        </p:blipFill>
        <p:spPr>
          <a:xfrm>
            <a:off x="13274219" y="4771769"/>
            <a:ext cx="914400" cy="914400"/>
          </a:xfrm>
          <a:prstGeom prst="rect">
            <a:avLst/>
          </a:prstGeom>
        </p:spPr>
      </p:pic>
      <p:pic>
        <p:nvPicPr>
          <p:cNvPr id="97" name="Graphic 96" descr="Yoga">
            <a:extLst>
              <a:ext uri="{FF2B5EF4-FFF2-40B4-BE49-F238E27FC236}">
                <a16:creationId xmlns:a16="http://schemas.microsoft.com/office/drawing/2014/main" xmlns="" id="{0CAB0C19-22C5-4FC6-83DE-63C6CFAC0DC5}"/>
              </a:ext>
            </a:extLst>
          </p:cNvPr>
          <p:cNvPicPr>
            <a:picLocks noChangeAspect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7"/>
              </a:ext>
            </a:extLst>
          </a:blip>
          <a:stretch>
            <a:fillRect/>
          </a:stretch>
        </p:blipFill>
        <p:spPr>
          <a:xfrm>
            <a:off x="7959929" y="5680337"/>
            <a:ext cx="1062606" cy="1062606"/>
          </a:xfrm>
          <a:prstGeom prst="rect">
            <a:avLst/>
          </a:prstGeom>
        </p:spPr>
      </p:pic>
      <p:pic>
        <p:nvPicPr>
          <p:cNvPr id="99" name="Graphic 98" descr="Magician Hat">
            <a:extLst>
              <a:ext uri="{FF2B5EF4-FFF2-40B4-BE49-F238E27FC236}">
                <a16:creationId xmlns:a16="http://schemas.microsoft.com/office/drawing/2014/main" xmlns="" id="{C401B6AA-FC21-4C2F-B509-665F7946CD99}"/>
              </a:ext>
            </a:extLst>
          </p:cNvPr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9"/>
              </a:ext>
            </a:extLst>
          </a:blip>
          <a:stretch>
            <a:fillRect/>
          </a:stretch>
        </p:blipFill>
        <p:spPr>
          <a:xfrm>
            <a:off x="1585289" y="2971522"/>
            <a:ext cx="1066129" cy="1066129"/>
          </a:xfrm>
          <a:prstGeom prst="rect">
            <a:avLst/>
          </a:prstGeom>
        </p:spPr>
      </p:pic>
      <p:pic>
        <p:nvPicPr>
          <p:cNvPr id="101" name="Graphic 100" descr="Telescope">
            <a:extLst>
              <a:ext uri="{FF2B5EF4-FFF2-40B4-BE49-F238E27FC236}">
                <a16:creationId xmlns:a16="http://schemas.microsoft.com/office/drawing/2014/main" xmlns="" id="{789E7D5B-D5A1-4921-B669-6577DFB6390A}"/>
              </a:ext>
            </a:extLst>
          </p:cNvPr>
          <p:cNvPicPr>
            <a:picLocks noChangeAspect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1"/>
              </a:ext>
            </a:extLst>
          </a:blip>
          <a:stretch>
            <a:fillRect/>
          </a:stretch>
        </p:blipFill>
        <p:spPr>
          <a:xfrm>
            <a:off x="11026967" y="1494101"/>
            <a:ext cx="1121498" cy="1121498"/>
          </a:xfrm>
          <a:prstGeom prst="rect">
            <a:avLst/>
          </a:prstGeom>
        </p:spPr>
      </p:pic>
      <p:pic>
        <p:nvPicPr>
          <p:cNvPr id="14338" name="Picture 2" descr="Abbe Repair Crafting And - Sewing Machine Clipart, HD Png Download , Transparent  Png Image - PNGitem">
            <a:extLst>
              <a:ext uri="{FF2B5EF4-FFF2-40B4-BE49-F238E27FC236}">
                <a16:creationId xmlns:a16="http://schemas.microsoft.com/office/drawing/2014/main" xmlns="" id="{F68268B3-2BC2-4D2B-95B6-68D023739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3">
                    <a14:imgEffect>
                      <a14:backgroundRemoval t="7899" b="89415" l="7326" r="95814">
                        <a14:foregroundMark x1="7326" y1="84992" x2="36395" y2="87836"/>
                        <a14:foregroundMark x1="92791" y1="44076" x2="92791" y2="44076"/>
                        <a14:foregroundMark x1="95930" y1="44076" x2="95930" y2="44076"/>
                        <a14:foregroundMark x1="65814" y1="7899" x2="65930" y2="13902"/>
                        <a14:foregroundMark x1="16163" y1="11058" x2="16163" y2="110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357" y="176786"/>
            <a:ext cx="1233404" cy="90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4" name="1">
            <a:extLst>
              <a:ext uri="{FF2B5EF4-FFF2-40B4-BE49-F238E27FC236}">
                <a16:creationId xmlns:a16="http://schemas.microsoft.com/office/drawing/2014/main" xmlns="" id="{A11BDD52-F0C1-4EC7-BC9B-EDA18F695A72}"/>
              </a:ext>
            </a:extLst>
          </p:cNvPr>
          <p:cNvSpPr/>
          <p:nvPr/>
        </p:nvSpPr>
        <p:spPr>
          <a:xfrm>
            <a:off x="9193" y="691917"/>
            <a:ext cx="1271464" cy="628624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45" name="2">
            <a:extLst>
              <a:ext uri="{FF2B5EF4-FFF2-40B4-BE49-F238E27FC236}">
                <a16:creationId xmlns:a16="http://schemas.microsoft.com/office/drawing/2014/main" xmlns="" id="{8CE24234-2A1D-412D-AB95-8DBE16F70775}"/>
              </a:ext>
            </a:extLst>
          </p:cNvPr>
          <p:cNvSpPr/>
          <p:nvPr/>
        </p:nvSpPr>
        <p:spPr>
          <a:xfrm>
            <a:off x="1355361" y="665646"/>
            <a:ext cx="1506612" cy="654894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46" name="3">
            <a:extLst>
              <a:ext uri="{FF2B5EF4-FFF2-40B4-BE49-F238E27FC236}">
                <a16:creationId xmlns:a16="http://schemas.microsoft.com/office/drawing/2014/main" xmlns="" id="{6FD75CE9-E7A7-47C2-9C81-BF6B68F0EC3C}"/>
              </a:ext>
            </a:extLst>
          </p:cNvPr>
          <p:cNvSpPr/>
          <p:nvPr/>
        </p:nvSpPr>
        <p:spPr>
          <a:xfrm>
            <a:off x="2943621" y="682589"/>
            <a:ext cx="1502527" cy="637951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47" name="4">
            <a:extLst>
              <a:ext uri="{FF2B5EF4-FFF2-40B4-BE49-F238E27FC236}">
                <a16:creationId xmlns:a16="http://schemas.microsoft.com/office/drawing/2014/main" xmlns="" id="{4D66E9C0-B6E4-46B6-9B75-15C0D8C1FFAE}"/>
              </a:ext>
            </a:extLst>
          </p:cNvPr>
          <p:cNvSpPr/>
          <p:nvPr/>
        </p:nvSpPr>
        <p:spPr>
          <a:xfrm>
            <a:off x="4525536" y="684524"/>
            <a:ext cx="1584176" cy="630627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48" name="5">
            <a:extLst>
              <a:ext uri="{FF2B5EF4-FFF2-40B4-BE49-F238E27FC236}">
                <a16:creationId xmlns:a16="http://schemas.microsoft.com/office/drawing/2014/main" xmlns="" id="{4A71FF59-2FBD-4104-8609-4190986EB7A3}"/>
              </a:ext>
            </a:extLst>
          </p:cNvPr>
          <p:cNvSpPr/>
          <p:nvPr/>
        </p:nvSpPr>
        <p:spPr>
          <a:xfrm>
            <a:off x="6169579" y="682580"/>
            <a:ext cx="1527348" cy="637953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49" name="6">
            <a:extLst>
              <a:ext uri="{FF2B5EF4-FFF2-40B4-BE49-F238E27FC236}">
                <a16:creationId xmlns:a16="http://schemas.microsoft.com/office/drawing/2014/main" xmlns="" id="{9A95D945-B38F-443E-9256-129A3E092936}"/>
              </a:ext>
            </a:extLst>
          </p:cNvPr>
          <p:cNvSpPr/>
          <p:nvPr/>
        </p:nvSpPr>
        <p:spPr>
          <a:xfrm>
            <a:off x="7759558" y="689355"/>
            <a:ext cx="1518506" cy="632419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0" name="7">
            <a:extLst>
              <a:ext uri="{FF2B5EF4-FFF2-40B4-BE49-F238E27FC236}">
                <a16:creationId xmlns:a16="http://schemas.microsoft.com/office/drawing/2014/main" xmlns="" id="{B63D882B-C882-4A64-B2D2-DB94F94B9A08}"/>
              </a:ext>
            </a:extLst>
          </p:cNvPr>
          <p:cNvSpPr/>
          <p:nvPr/>
        </p:nvSpPr>
        <p:spPr>
          <a:xfrm>
            <a:off x="9348247" y="678536"/>
            <a:ext cx="1514214" cy="642005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1" name="8">
            <a:extLst>
              <a:ext uri="{FF2B5EF4-FFF2-40B4-BE49-F238E27FC236}">
                <a16:creationId xmlns:a16="http://schemas.microsoft.com/office/drawing/2014/main" xmlns="" id="{F341A63B-0BE2-44A0-B878-0DF2D7D57156}"/>
              </a:ext>
            </a:extLst>
          </p:cNvPr>
          <p:cNvSpPr/>
          <p:nvPr/>
        </p:nvSpPr>
        <p:spPr>
          <a:xfrm>
            <a:off x="10926868" y="684541"/>
            <a:ext cx="1277021" cy="637233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2" name="1">
            <a:extLst>
              <a:ext uri="{FF2B5EF4-FFF2-40B4-BE49-F238E27FC236}">
                <a16:creationId xmlns:a16="http://schemas.microsoft.com/office/drawing/2014/main" xmlns="" id="{2396248E-5362-49B1-8C4C-ABCA1A124908}"/>
              </a:ext>
            </a:extLst>
          </p:cNvPr>
          <p:cNvSpPr/>
          <p:nvPr/>
        </p:nvSpPr>
        <p:spPr>
          <a:xfrm rot="16200000">
            <a:off x="326897" y="366178"/>
            <a:ext cx="1273193" cy="635531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3" name="2">
            <a:extLst>
              <a:ext uri="{FF2B5EF4-FFF2-40B4-BE49-F238E27FC236}">
                <a16:creationId xmlns:a16="http://schemas.microsoft.com/office/drawing/2014/main" xmlns="" id="{2118AC40-1895-475B-89B3-AA8B37B298D2}"/>
              </a:ext>
            </a:extLst>
          </p:cNvPr>
          <p:cNvSpPr/>
          <p:nvPr/>
        </p:nvSpPr>
        <p:spPr>
          <a:xfrm rot="16200000">
            <a:off x="1848963" y="304872"/>
            <a:ext cx="1280342" cy="759866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4" name="3">
            <a:extLst>
              <a:ext uri="{FF2B5EF4-FFF2-40B4-BE49-F238E27FC236}">
                <a16:creationId xmlns:a16="http://schemas.microsoft.com/office/drawing/2014/main" xmlns="" id="{CE863D2D-6E28-4133-90E7-6A26C44CB2C0}"/>
              </a:ext>
            </a:extLst>
          </p:cNvPr>
          <p:cNvSpPr/>
          <p:nvPr/>
        </p:nvSpPr>
        <p:spPr>
          <a:xfrm rot="16200000">
            <a:off x="3433560" y="307948"/>
            <a:ext cx="1268759" cy="756422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5" name="4">
            <a:extLst>
              <a:ext uri="{FF2B5EF4-FFF2-40B4-BE49-F238E27FC236}">
                <a16:creationId xmlns:a16="http://schemas.microsoft.com/office/drawing/2014/main" xmlns="" id="{9F4A5E4F-BA56-4010-B588-FEA99B9CD202}"/>
              </a:ext>
            </a:extLst>
          </p:cNvPr>
          <p:cNvSpPr/>
          <p:nvPr/>
        </p:nvSpPr>
        <p:spPr>
          <a:xfrm rot="16200000">
            <a:off x="5069718" y="287260"/>
            <a:ext cx="1275905" cy="790650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6" name="5">
            <a:extLst>
              <a:ext uri="{FF2B5EF4-FFF2-40B4-BE49-F238E27FC236}">
                <a16:creationId xmlns:a16="http://schemas.microsoft.com/office/drawing/2014/main" xmlns="" id="{6EE6BB1D-009D-4E40-B295-05BAFD38C945}"/>
              </a:ext>
            </a:extLst>
          </p:cNvPr>
          <p:cNvSpPr/>
          <p:nvPr/>
        </p:nvSpPr>
        <p:spPr>
          <a:xfrm rot="16200000">
            <a:off x="6672381" y="303539"/>
            <a:ext cx="1275904" cy="758083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7" name="6">
            <a:extLst>
              <a:ext uri="{FF2B5EF4-FFF2-40B4-BE49-F238E27FC236}">
                <a16:creationId xmlns:a16="http://schemas.microsoft.com/office/drawing/2014/main" xmlns="" id="{9F11BE55-C213-4127-99AD-E54FF4E4FE57}"/>
              </a:ext>
            </a:extLst>
          </p:cNvPr>
          <p:cNvSpPr/>
          <p:nvPr/>
        </p:nvSpPr>
        <p:spPr>
          <a:xfrm rot="16200000">
            <a:off x="8260345" y="308727"/>
            <a:ext cx="1268759" cy="754868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8" name="7">
            <a:extLst>
              <a:ext uri="{FF2B5EF4-FFF2-40B4-BE49-F238E27FC236}">
                <a16:creationId xmlns:a16="http://schemas.microsoft.com/office/drawing/2014/main" xmlns="" id="{3D9E2F40-B17E-44CD-B539-98D1AC2A9D16}"/>
              </a:ext>
            </a:extLst>
          </p:cNvPr>
          <p:cNvSpPr/>
          <p:nvPr/>
        </p:nvSpPr>
        <p:spPr>
          <a:xfrm rot="16200000">
            <a:off x="9846642" y="303699"/>
            <a:ext cx="1275904" cy="757755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9" name="8">
            <a:extLst>
              <a:ext uri="{FF2B5EF4-FFF2-40B4-BE49-F238E27FC236}">
                <a16:creationId xmlns:a16="http://schemas.microsoft.com/office/drawing/2014/main" xmlns="" id="{95477F23-FC59-4671-BDDC-31344327B225}"/>
              </a:ext>
            </a:extLst>
          </p:cNvPr>
          <p:cNvSpPr/>
          <p:nvPr/>
        </p:nvSpPr>
        <p:spPr>
          <a:xfrm rot="16200000">
            <a:off x="11253864" y="370402"/>
            <a:ext cx="1265956" cy="628708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0" name="1">
            <a:extLst>
              <a:ext uri="{FF2B5EF4-FFF2-40B4-BE49-F238E27FC236}">
                <a16:creationId xmlns:a16="http://schemas.microsoft.com/office/drawing/2014/main" xmlns="" id="{541E7D9F-E9CA-428E-86A2-883AE3345967}"/>
              </a:ext>
            </a:extLst>
          </p:cNvPr>
          <p:cNvSpPr/>
          <p:nvPr/>
        </p:nvSpPr>
        <p:spPr>
          <a:xfrm rot="10800000">
            <a:off x="14269" y="47350"/>
            <a:ext cx="1263485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1" name="2">
            <a:extLst>
              <a:ext uri="{FF2B5EF4-FFF2-40B4-BE49-F238E27FC236}">
                <a16:creationId xmlns:a16="http://schemas.microsoft.com/office/drawing/2014/main" xmlns="" id="{D29F273D-8F68-42A1-B715-06DAA0D30D85}"/>
              </a:ext>
            </a:extLst>
          </p:cNvPr>
          <p:cNvSpPr/>
          <p:nvPr/>
        </p:nvSpPr>
        <p:spPr>
          <a:xfrm rot="10800000">
            <a:off x="1349193" y="47749"/>
            <a:ext cx="1519872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2" name="3">
            <a:extLst>
              <a:ext uri="{FF2B5EF4-FFF2-40B4-BE49-F238E27FC236}">
                <a16:creationId xmlns:a16="http://schemas.microsoft.com/office/drawing/2014/main" xmlns="" id="{397EBF61-B3C9-4B14-80B2-5E44C017D904}"/>
              </a:ext>
            </a:extLst>
          </p:cNvPr>
          <p:cNvSpPr/>
          <p:nvPr/>
        </p:nvSpPr>
        <p:spPr>
          <a:xfrm rot="10800000">
            <a:off x="2936063" y="51780"/>
            <a:ext cx="1510086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3" name="4">
            <a:extLst>
              <a:ext uri="{FF2B5EF4-FFF2-40B4-BE49-F238E27FC236}">
                <a16:creationId xmlns:a16="http://schemas.microsoft.com/office/drawing/2014/main" xmlns="" id="{AA8D1505-08D7-4F94-BED6-ABBD2AB750AA}"/>
              </a:ext>
            </a:extLst>
          </p:cNvPr>
          <p:cNvSpPr/>
          <p:nvPr/>
        </p:nvSpPr>
        <p:spPr>
          <a:xfrm rot="10800000">
            <a:off x="4518818" y="46391"/>
            <a:ext cx="1584176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4" name="5">
            <a:extLst>
              <a:ext uri="{FF2B5EF4-FFF2-40B4-BE49-F238E27FC236}">
                <a16:creationId xmlns:a16="http://schemas.microsoft.com/office/drawing/2014/main" xmlns="" id="{66177C9A-E5B4-46CB-8F86-81B82D80CBBF}"/>
              </a:ext>
            </a:extLst>
          </p:cNvPr>
          <p:cNvSpPr/>
          <p:nvPr/>
        </p:nvSpPr>
        <p:spPr>
          <a:xfrm rot="10800000">
            <a:off x="6174998" y="47350"/>
            <a:ext cx="1516421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5" name="6">
            <a:extLst>
              <a:ext uri="{FF2B5EF4-FFF2-40B4-BE49-F238E27FC236}">
                <a16:creationId xmlns:a16="http://schemas.microsoft.com/office/drawing/2014/main" xmlns="" id="{8FFF6FC5-9B11-4D21-A14D-94166AE86711}"/>
              </a:ext>
            </a:extLst>
          </p:cNvPr>
          <p:cNvSpPr/>
          <p:nvPr/>
        </p:nvSpPr>
        <p:spPr>
          <a:xfrm rot="10800000">
            <a:off x="7763512" y="55144"/>
            <a:ext cx="1514552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6" name="7">
            <a:extLst>
              <a:ext uri="{FF2B5EF4-FFF2-40B4-BE49-F238E27FC236}">
                <a16:creationId xmlns:a16="http://schemas.microsoft.com/office/drawing/2014/main" xmlns="" id="{73BCBB4B-87A2-4967-AD55-29DC24CEC914}"/>
              </a:ext>
            </a:extLst>
          </p:cNvPr>
          <p:cNvSpPr/>
          <p:nvPr/>
        </p:nvSpPr>
        <p:spPr>
          <a:xfrm rot="10800000">
            <a:off x="9347327" y="47215"/>
            <a:ext cx="1510278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7" name="8">
            <a:extLst>
              <a:ext uri="{FF2B5EF4-FFF2-40B4-BE49-F238E27FC236}">
                <a16:creationId xmlns:a16="http://schemas.microsoft.com/office/drawing/2014/main" xmlns="" id="{02B1DBF5-0BA4-4237-9F5A-EBD1808BA513}"/>
              </a:ext>
            </a:extLst>
          </p:cNvPr>
          <p:cNvSpPr/>
          <p:nvPr/>
        </p:nvSpPr>
        <p:spPr>
          <a:xfrm rot="10800000">
            <a:off x="10928067" y="51780"/>
            <a:ext cx="1275822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8" name="1">
            <a:extLst>
              <a:ext uri="{FF2B5EF4-FFF2-40B4-BE49-F238E27FC236}">
                <a16:creationId xmlns:a16="http://schemas.microsoft.com/office/drawing/2014/main" xmlns="" id="{090BEB66-D5B7-4E93-8499-46C05FB2FF6B}"/>
              </a:ext>
            </a:extLst>
          </p:cNvPr>
          <p:cNvSpPr/>
          <p:nvPr/>
        </p:nvSpPr>
        <p:spPr>
          <a:xfrm rot="5400000">
            <a:off x="-309077" y="364399"/>
            <a:ext cx="1275909" cy="636380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9" name="2">
            <a:extLst>
              <a:ext uri="{FF2B5EF4-FFF2-40B4-BE49-F238E27FC236}">
                <a16:creationId xmlns:a16="http://schemas.microsoft.com/office/drawing/2014/main" xmlns="" id="{59B805C8-CDCB-46D9-A626-45DC251AE500}"/>
              </a:ext>
            </a:extLst>
          </p:cNvPr>
          <p:cNvSpPr/>
          <p:nvPr/>
        </p:nvSpPr>
        <p:spPr>
          <a:xfrm rot="5400000">
            <a:off x="1094314" y="308394"/>
            <a:ext cx="1279295" cy="757204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70" name="3">
            <a:extLst>
              <a:ext uri="{FF2B5EF4-FFF2-40B4-BE49-F238E27FC236}">
                <a16:creationId xmlns:a16="http://schemas.microsoft.com/office/drawing/2014/main" xmlns="" id="{C470561B-A79E-4551-ABF7-72FDCF3073A8}"/>
              </a:ext>
            </a:extLst>
          </p:cNvPr>
          <p:cNvSpPr/>
          <p:nvPr/>
        </p:nvSpPr>
        <p:spPr>
          <a:xfrm rot="5400000">
            <a:off x="2675849" y="317268"/>
            <a:ext cx="1271860" cy="743714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71" name="4">
            <a:extLst>
              <a:ext uri="{FF2B5EF4-FFF2-40B4-BE49-F238E27FC236}">
                <a16:creationId xmlns:a16="http://schemas.microsoft.com/office/drawing/2014/main" xmlns="" id="{3C301770-763F-4F41-89C5-2B4C09A571C7}"/>
              </a:ext>
            </a:extLst>
          </p:cNvPr>
          <p:cNvSpPr/>
          <p:nvPr/>
        </p:nvSpPr>
        <p:spPr>
          <a:xfrm rot="5400000">
            <a:off x="4288552" y="286941"/>
            <a:ext cx="1262409" cy="792088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72" name="5">
            <a:extLst>
              <a:ext uri="{FF2B5EF4-FFF2-40B4-BE49-F238E27FC236}">
                <a16:creationId xmlns:a16="http://schemas.microsoft.com/office/drawing/2014/main" xmlns="" id="{0E692DB4-A858-453E-A283-4D4323D06B6F}"/>
              </a:ext>
            </a:extLst>
          </p:cNvPr>
          <p:cNvSpPr/>
          <p:nvPr/>
        </p:nvSpPr>
        <p:spPr>
          <a:xfrm rot="5400000">
            <a:off x="5918894" y="312247"/>
            <a:ext cx="1268762" cy="747832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73" name="6">
            <a:extLst>
              <a:ext uri="{FF2B5EF4-FFF2-40B4-BE49-F238E27FC236}">
                <a16:creationId xmlns:a16="http://schemas.microsoft.com/office/drawing/2014/main" xmlns="" id="{77F06742-0BBC-4887-8455-2A1B3EAA2D74}"/>
              </a:ext>
            </a:extLst>
          </p:cNvPr>
          <p:cNvSpPr/>
          <p:nvPr/>
        </p:nvSpPr>
        <p:spPr>
          <a:xfrm rot="5400000">
            <a:off x="7508503" y="306788"/>
            <a:ext cx="1268759" cy="758745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74" name="7">
            <a:extLst>
              <a:ext uri="{FF2B5EF4-FFF2-40B4-BE49-F238E27FC236}">
                <a16:creationId xmlns:a16="http://schemas.microsoft.com/office/drawing/2014/main" xmlns="" id="{DAA88C30-50F6-4C9D-A25F-C594F9C4DEE1}"/>
              </a:ext>
            </a:extLst>
          </p:cNvPr>
          <p:cNvSpPr/>
          <p:nvPr/>
        </p:nvSpPr>
        <p:spPr>
          <a:xfrm rot="5400000">
            <a:off x="9089167" y="303709"/>
            <a:ext cx="1275913" cy="757753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75" name="8">
            <a:extLst>
              <a:ext uri="{FF2B5EF4-FFF2-40B4-BE49-F238E27FC236}">
                <a16:creationId xmlns:a16="http://schemas.microsoft.com/office/drawing/2014/main" xmlns="" id="{D4F5D98D-F6D7-468A-9A4E-9365FC901B51}"/>
              </a:ext>
            </a:extLst>
          </p:cNvPr>
          <p:cNvSpPr/>
          <p:nvPr/>
        </p:nvSpPr>
        <p:spPr>
          <a:xfrm rot="5400000">
            <a:off x="10618613" y="365160"/>
            <a:ext cx="1268761" cy="642003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76" name="1">
            <a:extLst>
              <a:ext uri="{FF2B5EF4-FFF2-40B4-BE49-F238E27FC236}">
                <a16:creationId xmlns:a16="http://schemas.microsoft.com/office/drawing/2014/main" xmlns="" id="{0315AC2B-42A3-4069-B43A-BAC481ACEF2C}"/>
              </a:ext>
            </a:extLst>
          </p:cNvPr>
          <p:cNvSpPr/>
          <p:nvPr/>
        </p:nvSpPr>
        <p:spPr>
          <a:xfrm>
            <a:off x="9193" y="2053966"/>
            <a:ext cx="1271464" cy="628624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77" name="2">
            <a:extLst>
              <a:ext uri="{FF2B5EF4-FFF2-40B4-BE49-F238E27FC236}">
                <a16:creationId xmlns:a16="http://schemas.microsoft.com/office/drawing/2014/main" xmlns="" id="{D19DB610-E52D-4379-9748-29FD758D77AA}"/>
              </a:ext>
            </a:extLst>
          </p:cNvPr>
          <p:cNvSpPr/>
          <p:nvPr/>
        </p:nvSpPr>
        <p:spPr>
          <a:xfrm>
            <a:off x="1355361" y="2027695"/>
            <a:ext cx="1506612" cy="654894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78" name="3">
            <a:extLst>
              <a:ext uri="{FF2B5EF4-FFF2-40B4-BE49-F238E27FC236}">
                <a16:creationId xmlns:a16="http://schemas.microsoft.com/office/drawing/2014/main" xmlns="" id="{08B13982-F4A3-43B7-B2A7-BDD582B2DEA2}"/>
              </a:ext>
            </a:extLst>
          </p:cNvPr>
          <p:cNvSpPr/>
          <p:nvPr/>
        </p:nvSpPr>
        <p:spPr>
          <a:xfrm>
            <a:off x="2943621" y="2044638"/>
            <a:ext cx="1502527" cy="637951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79" name="4">
            <a:extLst>
              <a:ext uri="{FF2B5EF4-FFF2-40B4-BE49-F238E27FC236}">
                <a16:creationId xmlns:a16="http://schemas.microsoft.com/office/drawing/2014/main" xmlns="" id="{CAA27C03-AED9-42D9-AE79-D0F9F69F5E67}"/>
              </a:ext>
            </a:extLst>
          </p:cNvPr>
          <p:cNvSpPr/>
          <p:nvPr/>
        </p:nvSpPr>
        <p:spPr>
          <a:xfrm>
            <a:off x="4525536" y="2046573"/>
            <a:ext cx="1584176" cy="630627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80" name="5">
            <a:extLst>
              <a:ext uri="{FF2B5EF4-FFF2-40B4-BE49-F238E27FC236}">
                <a16:creationId xmlns:a16="http://schemas.microsoft.com/office/drawing/2014/main" xmlns="" id="{F93A0B4A-C4F4-4B46-88F9-D8DBC8754025}"/>
              </a:ext>
            </a:extLst>
          </p:cNvPr>
          <p:cNvSpPr/>
          <p:nvPr/>
        </p:nvSpPr>
        <p:spPr>
          <a:xfrm>
            <a:off x="6169579" y="2044629"/>
            <a:ext cx="1527348" cy="637953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81" name="6">
            <a:extLst>
              <a:ext uri="{FF2B5EF4-FFF2-40B4-BE49-F238E27FC236}">
                <a16:creationId xmlns:a16="http://schemas.microsoft.com/office/drawing/2014/main" xmlns="" id="{A27D4F73-737C-4358-9D16-AB96A531B5B0}"/>
              </a:ext>
            </a:extLst>
          </p:cNvPr>
          <p:cNvSpPr/>
          <p:nvPr/>
        </p:nvSpPr>
        <p:spPr>
          <a:xfrm>
            <a:off x="7759558" y="2051404"/>
            <a:ext cx="1518506" cy="632419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82" name="7">
            <a:extLst>
              <a:ext uri="{FF2B5EF4-FFF2-40B4-BE49-F238E27FC236}">
                <a16:creationId xmlns:a16="http://schemas.microsoft.com/office/drawing/2014/main" xmlns="" id="{C271DBF2-1E47-4422-B1D9-6719874E9FB7}"/>
              </a:ext>
            </a:extLst>
          </p:cNvPr>
          <p:cNvSpPr/>
          <p:nvPr/>
        </p:nvSpPr>
        <p:spPr>
          <a:xfrm>
            <a:off x="9348247" y="2040585"/>
            <a:ext cx="1514214" cy="642005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83" name="8">
            <a:extLst>
              <a:ext uri="{FF2B5EF4-FFF2-40B4-BE49-F238E27FC236}">
                <a16:creationId xmlns:a16="http://schemas.microsoft.com/office/drawing/2014/main" xmlns="" id="{14619D09-CD14-40EE-81B7-327ECF133DCE}"/>
              </a:ext>
            </a:extLst>
          </p:cNvPr>
          <p:cNvSpPr/>
          <p:nvPr/>
        </p:nvSpPr>
        <p:spPr>
          <a:xfrm>
            <a:off x="10926868" y="2046590"/>
            <a:ext cx="1277021" cy="637233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84" name="1">
            <a:extLst>
              <a:ext uri="{FF2B5EF4-FFF2-40B4-BE49-F238E27FC236}">
                <a16:creationId xmlns:a16="http://schemas.microsoft.com/office/drawing/2014/main" xmlns="" id="{399F00E1-356E-4D38-9DD3-EC63A6DB7A62}"/>
              </a:ext>
            </a:extLst>
          </p:cNvPr>
          <p:cNvSpPr/>
          <p:nvPr/>
        </p:nvSpPr>
        <p:spPr>
          <a:xfrm rot="16200000">
            <a:off x="326897" y="1728227"/>
            <a:ext cx="1273193" cy="635531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85" name="2">
            <a:extLst>
              <a:ext uri="{FF2B5EF4-FFF2-40B4-BE49-F238E27FC236}">
                <a16:creationId xmlns:a16="http://schemas.microsoft.com/office/drawing/2014/main" xmlns="" id="{5ACE4FD8-622D-4D82-8379-1D14897435B9}"/>
              </a:ext>
            </a:extLst>
          </p:cNvPr>
          <p:cNvSpPr/>
          <p:nvPr/>
        </p:nvSpPr>
        <p:spPr>
          <a:xfrm rot="16200000">
            <a:off x="1848963" y="1666921"/>
            <a:ext cx="1280342" cy="759866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86" name="3">
            <a:extLst>
              <a:ext uri="{FF2B5EF4-FFF2-40B4-BE49-F238E27FC236}">
                <a16:creationId xmlns:a16="http://schemas.microsoft.com/office/drawing/2014/main" xmlns="" id="{F282C7FD-4973-41FF-A72F-007D062E12A1}"/>
              </a:ext>
            </a:extLst>
          </p:cNvPr>
          <p:cNvSpPr/>
          <p:nvPr/>
        </p:nvSpPr>
        <p:spPr>
          <a:xfrm rot="16200000">
            <a:off x="3433560" y="1669997"/>
            <a:ext cx="1268759" cy="756422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87" name="4">
            <a:extLst>
              <a:ext uri="{FF2B5EF4-FFF2-40B4-BE49-F238E27FC236}">
                <a16:creationId xmlns:a16="http://schemas.microsoft.com/office/drawing/2014/main" xmlns="" id="{52EBD23F-E5EB-4369-8F36-D67140705614}"/>
              </a:ext>
            </a:extLst>
          </p:cNvPr>
          <p:cNvSpPr/>
          <p:nvPr/>
        </p:nvSpPr>
        <p:spPr>
          <a:xfrm rot="16200000">
            <a:off x="5069718" y="1649309"/>
            <a:ext cx="1275905" cy="790650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88" name="5">
            <a:extLst>
              <a:ext uri="{FF2B5EF4-FFF2-40B4-BE49-F238E27FC236}">
                <a16:creationId xmlns:a16="http://schemas.microsoft.com/office/drawing/2014/main" xmlns="" id="{C8E96399-B114-473B-BA43-57AD20FD291D}"/>
              </a:ext>
            </a:extLst>
          </p:cNvPr>
          <p:cNvSpPr/>
          <p:nvPr/>
        </p:nvSpPr>
        <p:spPr>
          <a:xfrm rot="16200000">
            <a:off x="6672381" y="1665588"/>
            <a:ext cx="1275904" cy="758083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89" name="6">
            <a:extLst>
              <a:ext uri="{FF2B5EF4-FFF2-40B4-BE49-F238E27FC236}">
                <a16:creationId xmlns:a16="http://schemas.microsoft.com/office/drawing/2014/main" xmlns="" id="{EF289839-21DA-425B-9930-CAEDE7558B1E}"/>
              </a:ext>
            </a:extLst>
          </p:cNvPr>
          <p:cNvSpPr/>
          <p:nvPr/>
        </p:nvSpPr>
        <p:spPr>
          <a:xfrm rot="16200000">
            <a:off x="8260345" y="1670776"/>
            <a:ext cx="1268759" cy="754868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90" name="7">
            <a:extLst>
              <a:ext uri="{FF2B5EF4-FFF2-40B4-BE49-F238E27FC236}">
                <a16:creationId xmlns:a16="http://schemas.microsoft.com/office/drawing/2014/main" xmlns="" id="{EB238726-B087-4E78-B2BD-3FE757E14174}"/>
              </a:ext>
            </a:extLst>
          </p:cNvPr>
          <p:cNvSpPr/>
          <p:nvPr/>
        </p:nvSpPr>
        <p:spPr>
          <a:xfrm rot="16200000">
            <a:off x="9846642" y="1665748"/>
            <a:ext cx="1275904" cy="757755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91" name="8">
            <a:extLst>
              <a:ext uri="{FF2B5EF4-FFF2-40B4-BE49-F238E27FC236}">
                <a16:creationId xmlns:a16="http://schemas.microsoft.com/office/drawing/2014/main" xmlns="" id="{87855C75-4C39-47D3-86C9-74885AC58794}"/>
              </a:ext>
            </a:extLst>
          </p:cNvPr>
          <p:cNvSpPr/>
          <p:nvPr/>
        </p:nvSpPr>
        <p:spPr>
          <a:xfrm rot="16200000">
            <a:off x="11253864" y="1732451"/>
            <a:ext cx="1265956" cy="628708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92" name="1">
            <a:extLst>
              <a:ext uri="{FF2B5EF4-FFF2-40B4-BE49-F238E27FC236}">
                <a16:creationId xmlns:a16="http://schemas.microsoft.com/office/drawing/2014/main" xmlns="" id="{8ED5C007-5988-4618-B62E-9E4468EC9443}"/>
              </a:ext>
            </a:extLst>
          </p:cNvPr>
          <p:cNvSpPr/>
          <p:nvPr/>
        </p:nvSpPr>
        <p:spPr>
          <a:xfrm rot="10800000">
            <a:off x="14269" y="1409399"/>
            <a:ext cx="1263485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93" name="2">
            <a:extLst>
              <a:ext uri="{FF2B5EF4-FFF2-40B4-BE49-F238E27FC236}">
                <a16:creationId xmlns:a16="http://schemas.microsoft.com/office/drawing/2014/main" xmlns="" id="{A59EDEE4-314C-4273-978B-A344438F3BDE}"/>
              </a:ext>
            </a:extLst>
          </p:cNvPr>
          <p:cNvSpPr/>
          <p:nvPr/>
        </p:nvSpPr>
        <p:spPr>
          <a:xfrm rot="10800000">
            <a:off x="1349193" y="1409798"/>
            <a:ext cx="1519872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94" name="3">
            <a:extLst>
              <a:ext uri="{FF2B5EF4-FFF2-40B4-BE49-F238E27FC236}">
                <a16:creationId xmlns:a16="http://schemas.microsoft.com/office/drawing/2014/main" xmlns="" id="{6FFD8F63-9670-4F77-9B44-A2E4D60B6052}"/>
              </a:ext>
            </a:extLst>
          </p:cNvPr>
          <p:cNvSpPr/>
          <p:nvPr/>
        </p:nvSpPr>
        <p:spPr>
          <a:xfrm rot="10800000">
            <a:off x="2936063" y="1413829"/>
            <a:ext cx="1510086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95" name="4">
            <a:extLst>
              <a:ext uri="{FF2B5EF4-FFF2-40B4-BE49-F238E27FC236}">
                <a16:creationId xmlns:a16="http://schemas.microsoft.com/office/drawing/2014/main" xmlns="" id="{745CED07-8A06-4418-89BA-0859C24B2050}"/>
              </a:ext>
            </a:extLst>
          </p:cNvPr>
          <p:cNvSpPr/>
          <p:nvPr/>
        </p:nvSpPr>
        <p:spPr>
          <a:xfrm rot="10800000">
            <a:off x="4518818" y="1408440"/>
            <a:ext cx="1584176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96" name="5">
            <a:extLst>
              <a:ext uri="{FF2B5EF4-FFF2-40B4-BE49-F238E27FC236}">
                <a16:creationId xmlns:a16="http://schemas.microsoft.com/office/drawing/2014/main" xmlns="" id="{63DD9D7D-29D9-4784-B930-CD698E79E07C}"/>
              </a:ext>
            </a:extLst>
          </p:cNvPr>
          <p:cNvSpPr/>
          <p:nvPr/>
        </p:nvSpPr>
        <p:spPr>
          <a:xfrm rot="10800000">
            <a:off x="6174998" y="1409399"/>
            <a:ext cx="1516421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97" name="6">
            <a:extLst>
              <a:ext uri="{FF2B5EF4-FFF2-40B4-BE49-F238E27FC236}">
                <a16:creationId xmlns:a16="http://schemas.microsoft.com/office/drawing/2014/main" xmlns="" id="{DD56F949-58EE-459B-A359-A158CEDB888D}"/>
              </a:ext>
            </a:extLst>
          </p:cNvPr>
          <p:cNvSpPr/>
          <p:nvPr/>
        </p:nvSpPr>
        <p:spPr>
          <a:xfrm rot="10800000">
            <a:off x="7763512" y="1417193"/>
            <a:ext cx="1514552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98" name="7">
            <a:extLst>
              <a:ext uri="{FF2B5EF4-FFF2-40B4-BE49-F238E27FC236}">
                <a16:creationId xmlns:a16="http://schemas.microsoft.com/office/drawing/2014/main" xmlns="" id="{095F4729-465F-467C-B78A-5C99ACDF156C}"/>
              </a:ext>
            </a:extLst>
          </p:cNvPr>
          <p:cNvSpPr/>
          <p:nvPr/>
        </p:nvSpPr>
        <p:spPr>
          <a:xfrm rot="10800000">
            <a:off x="9347327" y="1409264"/>
            <a:ext cx="1510278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99" name="8">
            <a:extLst>
              <a:ext uri="{FF2B5EF4-FFF2-40B4-BE49-F238E27FC236}">
                <a16:creationId xmlns:a16="http://schemas.microsoft.com/office/drawing/2014/main" xmlns="" id="{E1556F91-467A-42A4-97BD-E1493A8C4A5E}"/>
              </a:ext>
            </a:extLst>
          </p:cNvPr>
          <p:cNvSpPr/>
          <p:nvPr/>
        </p:nvSpPr>
        <p:spPr>
          <a:xfrm rot="10800000">
            <a:off x="10928067" y="1413829"/>
            <a:ext cx="1275822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0" name="1">
            <a:extLst>
              <a:ext uri="{FF2B5EF4-FFF2-40B4-BE49-F238E27FC236}">
                <a16:creationId xmlns:a16="http://schemas.microsoft.com/office/drawing/2014/main" xmlns="" id="{A0A832F2-3421-425F-84B1-4DE3B7293CCC}"/>
              </a:ext>
            </a:extLst>
          </p:cNvPr>
          <p:cNvSpPr/>
          <p:nvPr/>
        </p:nvSpPr>
        <p:spPr>
          <a:xfrm rot="5400000">
            <a:off x="-309077" y="1726448"/>
            <a:ext cx="1275909" cy="636380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1" name="2">
            <a:extLst>
              <a:ext uri="{FF2B5EF4-FFF2-40B4-BE49-F238E27FC236}">
                <a16:creationId xmlns:a16="http://schemas.microsoft.com/office/drawing/2014/main" xmlns="" id="{93CBF725-F065-47A8-805C-F9AB28FB953F}"/>
              </a:ext>
            </a:extLst>
          </p:cNvPr>
          <p:cNvSpPr/>
          <p:nvPr/>
        </p:nvSpPr>
        <p:spPr>
          <a:xfrm rot="5400000">
            <a:off x="1094314" y="1670443"/>
            <a:ext cx="1279295" cy="757204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2" name="3">
            <a:extLst>
              <a:ext uri="{FF2B5EF4-FFF2-40B4-BE49-F238E27FC236}">
                <a16:creationId xmlns:a16="http://schemas.microsoft.com/office/drawing/2014/main" xmlns="" id="{A00FA9AB-CBCD-46AD-9E30-D4DF2AE2770E}"/>
              </a:ext>
            </a:extLst>
          </p:cNvPr>
          <p:cNvSpPr/>
          <p:nvPr/>
        </p:nvSpPr>
        <p:spPr>
          <a:xfrm rot="5400000">
            <a:off x="2675849" y="1679317"/>
            <a:ext cx="1271860" cy="743714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3" name="4">
            <a:extLst>
              <a:ext uri="{FF2B5EF4-FFF2-40B4-BE49-F238E27FC236}">
                <a16:creationId xmlns:a16="http://schemas.microsoft.com/office/drawing/2014/main" xmlns="" id="{435AD1FC-8113-4041-BB8C-62584B779C16}"/>
              </a:ext>
            </a:extLst>
          </p:cNvPr>
          <p:cNvSpPr/>
          <p:nvPr/>
        </p:nvSpPr>
        <p:spPr>
          <a:xfrm rot="5400000">
            <a:off x="4288552" y="1648990"/>
            <a:ext cx="1262409" cy="792088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4" name="5">
            <a:extLst>
              <a:ext uri="{FF2B5EF4-FFF2-40B4-BE49-F238E27FC236}">
                <a16:creationId xmlns:a16="http://schemas.microsoft.com/office/drawing/2014/main" xmlns="" id="{128B9BE7-C524-42EB-A740-35FF7C7FCC52}"/>
              </a:ext>
            </a:extLst>
          </p:cNvPr>
          <p:cNvSpPr/>
          <p:nvPr/>
        </p:nvSpPr>
        <p:spPr>
          <a:xfrm rot="5400000">
            <a:off x="5918894" y="1674296"/>
            <a:ext cx="1268762" cy="747832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5" name="6">
            <a:extLst>
              <a:ext uri="{FF2B5EF4-FFF2-40B4-BE49-F238E27FC236}">
                <a16:creationId xmlns:a16="http://schemas.microsoft.com/office/drawing/2014/main" xmlns="" id="{9729C68B-ADF7-467F-9DED-87666EEAC904}"/>
              </a:ext>
            </a:extLst>
          </p:cNvPr>
          <p:cNvSpPr/>
          <p:nvPr/>
        </p:nvSpPr>
        <p:spPr>
          <a:xfrm rot="5400000">
            <a:off x="7508503" y="1668837"/>
            <a:ext cx="1268759" cy="758745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6" name="7">
            <a:extLst>
              <a:ext uri="{FF2B5EF4-FFF2-40B4-BE49-F238E27FC236}">
                <a16:creationId xmlns:a16="http://schemas.microsoft.com/office/drawing/2014/main" xmlns="" id="{EB0D885C-4B63-43BC-B562-CB4A41DD13E3}"/>
              </a:ext>
            </a:extLst>
          </p:cNvPr>
          <p:cNvSpPr/>
          <p:nvPr/>
        </p:nvSpPr>
        <p:spPr>
          <a:xfrm rot="5400000">
            <a:off x="9089167" y="1665758"/>
            <a:ext cx="1275913" cy="757753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7" name="8">
            <a:extLst>
              <a:ext uri="{FF2B5EF4-FFF2-40B4-BE49-F238E27FC236}">
                <a16:creationId xmlns:a16="http://schemas.microsoft.com/office/drawing/2014/main" xmlns="" id="{0E737F81-8006-4C71-95BF-9756CB6EA107}"/>
              </a:ext>
            </a:extLst>
          </p:cNvPr>
          <p:cNvSpPr/>
          <p:nvPr/>
        </p:nvSpPr>
        <p:spPr>
          <a:xfrm rot="5400000">
            <a:off x="10618613" y="1727209"/>
            <a:ext cx="1268761" cy="642003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8" name="1">
            <a:extLst>
              <a:ext uri="{FF2B5EF4-FFF2-40B4-BE49-F238E27FC236}">
                <a16:creationId xmlns:a16="http://schemas.microsoft.com/office/drawing/2014/main" xmlns="" id="{9ED8286E-A8E5-481F-8FA2-19F463109764}"/>
              </a:ext>
            </a:extLst>
          </p:cNvPr>
          <p:cNvSpPr/>
          <p:nvPr/>
        </p:nvSpPr>
        <p:spPr>
          <a:xfrm>
            <a:off x="26705" y="3420361"/>
            <a:ext cx="1271464" cy="628624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9" name="2">
            <a:extLst>
              <a:ext uri="{FF2B5EF4-FFF2-40B4-BE49-F238E27FC236}">
                <a16:creationId xmlns:a16="http://schemas.microsoft.com/office/drawing/2014/main" xmlns="" id="{53A7A26A-0A12-46BD-B5D5-245CD7D6090D}"/>
              </a:ext>
            </a:extLst>
          </p:cNvPr>
          <p:cNvSpPr/>
          <p:nvPr/>
        </p:nvSpPr>
        <p:spPr>
          <a:xfrm>
            <a:off x="1372873" y="3394090"/>
            <a:ext cx="1506612" cy="654894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10" name="3">
            <a:extLst>
              <a:ext uri="{FF2B5EF4-FFF2-40B4-BE49-F238E27FC236}">
                <a16:creationId xmlns:a16="http://schemas.microsoft.com/office/drawing/2014/main" xmlns="" id="{5D711567-AA4F-455E-B969-26706796A8A7}"/>
              </a:ext>
            </a:extLst>
          </p:cNvPr>
          <p:cNvSpPr/>
          <p:nvPr/>
        </p:nvSpPr>
        <p:spPr>
          <a:xfrm>
            <a:off x="2961133" y="3411033"/>
            <a:ext cx="1502527" cy="637951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11" name="4">
            <a:extLst>
              <a:ext uri="{FF2B5EF4-FFF2-40B4-BE49-F238E27FC236}">
                <a16:creationId xmlns:a16="http://schemas.microsoft.com/office/drawing/2014/main" xmlns="" id="{B135EF8B-F15E-43F2-A4C1-4F116B05F135}"/>
              </a:ext>
            </a:extLst>
          </p:cNvPr>
          <p:cNvSpPr/>
          <p:nvPr/>
        </p:nvSpPr>
        <p:spPr>
          <a:xfrm>
            <a:off x="4543048" y="3412968"/>
            <a:ext cx="1584176" cy="630627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12" name="5">
            <a:extLst>
              <a:ext uri="{FF2B5EF4-FFF2-40B4-BE49-F238E27FC236}">
                <a16:creationId xmlns:a16="http://schemas.microsoft.com/office/drawing/2014/main" xmlns="" id="{63EA3B5C-60C8-438D-9650-6EBD9F690E3C}"/>
              </a:ext>
            </a:extLst>
          </p:cNvPr>
          <p:cNvSpPr/>
          <p:nvPr/>
        </p:nvSpPr>
        <p:spPr>
          <a:xfrm>
            <a:off x="6175202" y="3413794"/>
            <a:ext cx="1527348" cy="637953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13" name="6">
            <a:extLst>
              <a:ext uri="{FF2B5EF4-FFF2-40B4-BE49-F238E27FC236}">
                <a16:creationId xmlns:a16="http://schemas.microsoft.com/office/drawing/2014/main" xmlns="" id="{D8C129D7-006B-472C-9A67-98DCD4A7383F}"/>
              </a:ext>
            </a:extLst>
          </p:cNvPr>
          <p:cNvSpPr/>
          <p:nvPr/>
        </p:nvSpPr>
        <p:spPr>
          <a:xfrm>
            <a:off x="7765181" y="3420569"/>
            <a:ext cx="1518506" cy="632419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14" name="7">
            <a:extLst>
              <a:ext uri="{FF2B5EF4-FFF2-40B4-BE49-F238E27FC236}">
                <a16:creationId xmlns:a16="http://schemas.microsoft.com/office/drawing/2014/main" xmlns="" id="{350E1028-6585-43E1-AF18-B409A3A64314}"/>
              </a:ext>
            </a:extLst>
          </p:cNvPr>
          <p:cNvSpPr/>
          <p:nvPr/>
        </p:nvSpPr>
        <p:spPr>
          <a:xfrm>
            <a:off x="9353870" y="3409750"/>
            <a:ext cx="1514214" cy="642005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15" name="8">
            <a:extLst>
              <a:ext uri="{FF2B5EF4-FFF2-40B4-BE49-F238E27FC236}">
                <a16:creationId xmlns:a16="http://schemas.microsoft.com/office/drawing/2014/main" xmlns="" id="{88ACEC72-5D97-45F7-8CA0-13D8FE951D19}"/>
              </a:ext>
            </a:extLst>
          </p:cNvPr>
          <p:cNvSpPr/>
          <p:nvPr/>
        </p:nvSpPr>
        <p:spPr>
          <a:xfrm>
            <a:off x="10932491" y="3415755"/>
            <a:ext cx="1277021" cy="637233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16" name="1">
            <a:extLst>
              <a:ext uri="{FF2B5EF4-FFF2-40B4-BE49-F238E27FC236}">
                <a16:creationId xmlns:a16="http://schemas.microsoft.com/office/drawing/2014/main" xmlns="" id="{494C1E03-B120-4CD7-99DA-945F9832197D}"/>
              </a:ext>
            </a:extLst>
          </p:cNvPr>
          <p:cNvSpPr/>
          <p:nvPr/>
        </p:nvSpPr>
        <p:spPr>
          <a:xfrm rot="16200000">
            <a:off x="344409" y="3094622"/>
            <a:ext cx="1273193" cy="635531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17" name="2">
            <a:extLst>
              <a:ext uri="{FF2B5EF4-FFF2-40B4-BE49-F238E27FC236}">
                <a16:creationId xmlns:a16="http://schemas.microsoft.com/office/drawing/2014/main" xmlns="" id="{FD3E1AF4-3FC1-4286-9336-45603C271B3E}"/>
              </a:ext>
            </a:extLst>
          </p:cNvPr>
          <p:cNvSpPr/>
          <p:nvPr/>
        </p:nvSpPr>
        <p:spPr>
          <a:xfrm rot="16200000">
            <a:off x="1866475" y="3033316"/>
            <a:ext cx="1280342" cy="759866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18" name="3">
            <a:extLst>
              <a:ext uri="{FF2B5EF4-FFF2-40B4-BE49-F238E27FC236}">
                <a16:creationId xmlns:a16="http://schemas.microsoft.com/office/drawing/2014/main" xmlns="" id="{A9BB3C23-8B40-44CF-B687-0FD2F805214E}"/>
              </a:ext>
            </a:extLst>
          </p:cNvPr>
          <p:cNvSpPr/>
          <p:nvPr/>
        </p:nvSpPr>
        <p:spPr>
          <a:xfrm rot="16200000">
            <a:off x="3451072" y="3036392"/>
            <a:ext cx="1268759" cy="756422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19" name="4">
            <a:extLst>
              <a:ext uri="{FF2B5EF4-FFF2-40B4-BE49-F238E27FC236}">
                <a16:creationId xmlns:a16="http://schemas.microsoft.com/office/drawing/2014/main" xmlns="" id="{D1E06CB1-CF01-4DFC-A8FB-73EC68D62BEC}"/>
              </a:ext>
            </a:extLst>
          </p:cNvPr>
          <p:cNvSpPr/>
          <p:nvPr/>
        </p:nvSpPr>
        <p:spPr>
          <a:xfrm rot="16200000">
            <a:off x="5087230" y="3015704"/>
            <a:ext cx="1275905" cy="790650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20" name="5">
            <a:extLst>
              <a:ext uri="{FF2B5EF4-FFF2-40B4-BE49-F238E27FC236}">
                <a16:creationId xmlns:a16="http://schemas.microsoft.com/office/drawing/2014/main" xmlns="" id="{4EAC265D-F22B-4757-B067-D2DFBB37EFAF}"/>
              </a:ext>
            </a:extLst>
          </p:cNvPr>
          <p:cNvSpPr/>
          <p:nvPr/>
        </p:nvSpPr>
        <p:spPr>
          <a:xfrm rot="16200000">
            <a:off x="6678004" y="3034753"/>
            <a:ext cx="1275904" cy="758083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21" name="6">
            <a:extLst>
              <a:ext uri="{FF2B5EF4-FFF2-40B4-BE49-F238E27FC236}">
                <a16:creationId xmlns:a16="http://schemas.microsoft.com/office/drawing/2014/main" xmlns="" id="{F185AA9E-4837-4C3F-A764-71DF69973DE8}"/>
              </a:ext>
            </a:extLst>
          </p:cNvPr>
          <p:cNvSpPr/>
          <p:nvPr/>
        </p:nvSpPr>
        <p:spPr>
          <a:xfrm rot="16200000">
            <a:off x="8265968" y="3039941"/>
            <a:ext cx="1268759" cy="754868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22" name="7">
            <a:extLst>
              <a:ext uri="{FF2B5EF4-FFF2-40B4-BE49-F238E27FC236}">
                <a16:creationId xmlns:a16="http://schemas.microsoft.com/office/drawing/2014/main" xmlns="" id="{EA148A1C-6024-449A-A705-29C6314CB103}"/>
              </a:ext>
            </a:extLst>
          </p:cNvPr>
          <p:cNvSpPr/>
          <p:nvPr/>
        </p:nvSpPr>
        <p:spPr>
          <a:xfrm rot="16200000">
            <a:off x="9852265" y="3034913"/>
            <a:ext cx="1275904" cy="757755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23" name="8">
            <a:extLst>
              <a:ext uri="{FF2B5EF4-FFF2-40B4-BE49-F238E27FC236}">
                <a16:creationId xmlns:a16="http://schemas.microsoft.com/office/drawing/2014/main" xmlns="" id="{453FDE52-767B-4CA8-B459-502C4F79A886}"/>
              </a:ext>
            </a:extLst>
          </p:cNvPr>
          <p:cNvSpPr/>
          <p:nvPr/>
        </p:nvSpPr>
        <p:spPr>
          <a:xfrm rot="16200000">
            <a:off x="11259487" y="3101616"/>
            <a:ext cx="1265956" cy="628708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24" name="1">
            <a:extLst>
              <a:ext uri="{FF2B5EF4-FFF2-40B4-BE49-F238E27FC236}">
                <a16:creationId xmlns:a16="http://schemas.microsoft.com/office/drawing/2014/main" xmlns="" id="{2D060B6E-5B1C-444D-A15A-5CB66CE71E9C}"/>
              </a:ext>
            </a:extLst>
          </p:cNvPr>
          <p:cNvSpPr/>
          <p:nvPr/>
        </p:nvSpPr>
        <p:spPr>
          <a:xfrm rot="10800000">
            <a:off x="31781" y="2775794"/>
            <a:ext cx="1263485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25" name="2">
            <a:extLst>
              <a:ext uri="{FF2B5EF4-FFF2-40B4-BE49-F238E27FC236}">
                <a16:creationId xmlns:a16="http://schemas.microsoft.com/office/drawing/2014/main" xmlns="" id="{5DD8742C-9576-4C3B-B13B-C66CC21C5222}"/>
              </a:ext>
            </a:extLst>
          </p:cNvPr>
          <p:cNvSpPr/>
          <p:nvPr/>
        </p:nvSpPr>
        <p:spPr>
          <a:xfrm rot="10800000">
            <a:off x="1366705" y="2776193"/>
            <a:ext cx="1519872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26" name="3">
            <a:extLst>
              <a:ext uri="{FF2B5EF4-FFF2-40B4-BE49-F238E27FC236}">
                <a16:creationId xmlns:a16="http://schemas.microsoft.com/office/drawing/2014/main" xmlns="" id="{F55BC6DC-18AF-4A52-9719-8EA0C6E06F06}"/>
              </a:ext>
            </a:extLst>
          </p:cNvPr>
          <p:cNvSpPr/>
          <p:nvPr/>
        </p:nvSpPr>
        <p:spPr>
          <a:xfrm rot="10800000">
            <a:off x="2953575" y="2780224"/>
            <a:ext cx="1510086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27" name="4">
            <a:extLst>
              <a:ext uri="{FF2B5EF4-FFF2-40B4-BE49-F238E27FC236}">
                <a16:creationId xmlns:a16="http://schemas.microsoft.com/office/drawing/2014/main" xmlns="" id="{8CB0683F-A56A-424E-8E1C-A869AEEA8BC2}"/>
              </a:ext>
            </a:extLst>
          </p:cNvPr>
          <p:cNvSpPr/>
          <p:nvPr/>
        </p:nvSpPr>
        <p:spPr>
          <a:xfrm rot="10800000">
            <a:off x="4536330" y="2774835"/>
            <a:ext cx="1584176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28" name="5">
            <a:extLst>
              <a:ext uri="{FF2B5EF4-FFF2-40B4-BE49-F238E27FC236}">
                <a16:creationId xmlns:a16="http://schemas.microsoft.com/office/drawing/2014/main" xmlns="" id="{21E6CCCB-1F1D-4225-9524-DA0690E7AB10}"/>
              </a:ext>
            </a:extLst>
          </p:cNvPr>
          <p:cNvSpPr/>
          <p:nvPr/>
        </p:nvSpPr>
        <p:spPr>
          <a:xfrm rot="10800000">
            <a:off x="6180621" y="2778564"/>
            <a:ext cx="1516421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29" name="6">
            <a:extLst>
              <a:ext uri="{FF2B5EF4-FFF2-40B4-BE49-F238E27FC236}">
                <a16:creationId xmlns:a16="http://schemas.microsoft.com/office/drawing/2014/main" xmlns="" id="{88CA5CB0-6B36-4BEF-A31E-491B9417D033}"/>
              </a:ext>
            </a:extLst>
          </p:cNvPr>
          <p:cNvSpPr/>
          <p:nvPr/>
        </p:nvSpPr>
        <p:spPr>
          <a:xfrm rot="10800000">
            <a:off x="7769135" y="2786358"/>
            <a:ext cx="1514552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30" name="7">
            <a:extLst>
              <a:ext uri="{FF2B5EF4-FFF2-40B4-BE49-F238E27FC236}">
                <a16:creationId xmlns:a16="http://schemas.microsoft.com/office/drawing/2014/main" xmlns="" id="{57329EF9-B790-4C80-8D25-1CF2570A78F5}"/>
              </a:ext>
            </a:extLst>
          </p:cNvPr>
          <p:cNvSpPr/>
          <p:nvPr/>
        </p:nvSpPr>
        <p:spPr>
          <a:xfrm rot="10800000">
            <a:off x="9352950" y="2778429"/>
            <a:ext cx="1510278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31" name="8">
            <a:extLst>
              <a:ext uri="{FF2B5EF4-FFF2-40B4-BE49-F238E27FC236}">
                <a16:creationId xmlns:a16="http://schemas.microsoft.com/office/drawing/2014/main" xmlns="" id="{F2537B67-CB39-4CE0-B590-E8546488E2DE}"/>
              </a:ext>
            </a:extLst>
          </p:cNvPr>
          <p:cNvSpPr/>
          <p:nvPr/>
        </p:nvSpPr>
        <p:spPr>
          <a:xfrm rot="10800000">
            <a:off x="10933690" y="2782994"/>
            <a:ext cx="1275822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32" name="1">
            <a:extLst>
              <a:ext uri="{FF2B5EF4-FFF2-40B4-BE49-F238E27FC236}">
                <a16:creationId xmlns:a16="http://schemas.microsoft.com/office/drawing/2014/main" xmlns="" id="{C72111DC-3F35-4980-A642-0C0E95A7B3D3}"/>
              </a:ext>
            </a:extLst>
          </p:cNvPr>
          <p:cNvSpPr/>
          <p:nvPr/>
        </p:nvSpPr>
        <p:spPr>
          <a:xfrm rot="5400000">
            <a:off x="-291565" y="3092843"/>
            <a:ext cx="1275909" cy="636380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33" name="2">
            <a:extLst>
              <a:ext uri="{FF2B5EF4-FFF2-40B4-BE49-F238E27FC236}">
                <a16:creationId xmlns:a16="http://schemas.microsoft.com/office/drawing/2014/main" xmlns="" id="{F2106201-4D07-4D8A-957C-CA9E37B86D98}"/>
              </a:ext>
            </a:extLst>
          </p:cNvPr>
          <p:cNvSpPr/>
          <p:nvPr/>
        </p:nvSpPr>
        <p:spPr>
          <a:xfrm rot="5400000">
            <a:off x="1111826" y="3036838"/>
            <a:ext cx="1279295" cy="757204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34" name="3">
            <a:extLst>
              <a:ext uri="{FF2B5EF4-FFF2-40B4-BE49-F238E27FC236}">
                <a16:creationId xmlns:a16="http://schemas.microsoft.com/office/drawing/2014/main" xmlns="" id="{5FBCB074-255E-48AC-8E97-65331B9578C5}"/>
              </a:ext>
            </a:extLst>
          </p:cNvPr>
          <p:cNvSpPr/>
          <p:nvPr/>
        </p:nvSpPr>
        <p:spPr>
          <a:xfrm rot="5400000">
            <a:off x="2693361" y="3045712"/>
            <a:ext cx="1271860" cy="743714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35" name="4">
            <a:extLst>
              <a:ext uri="{FF2B5EF4-FFF2-40B4-BE49-F238E27FC236}">
                <a16:creationId xmlns:a16="http://schemas.microsoft.com/office/drawing/2014/main" xmlns="" id="{6C29C1C4-8002-4529-AF19-8B85A7ADC2FB}"/>
              </a:ext>
            </a:extLst>
          </p:cNvPr>
          <p:cNvSpPr/>
          <p:nvPr/>
        </p:nvSpPr>
        <p:spPr>
          <a:xfrm rot="5400000">
            <a:off x="4306064" y="3015385"/>
            <a:ext cx="1262409" cy="792088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36" name="5">
            <a:extLst>
              <a:ext uri="{FF2B5EF4-FFF2-40B4-BE49-F238E27FC236}">
                <a16:creationId xmlns:a16="http://schemas.microsoft.com/office/drawing/2014/main" xmlns="" id="{0E71D2CB-1EB3-41A0-BD2D-B936BD9605BD}"/>
              </a:ext>
            </a:extLst>
          </p:cNvPr>
          <p:cNvSpPr/>
          <p:nvPr/>
        </p:nvSpPr>
        <p:spPr>
          <a:xfrm rot="5400000">
            <a:off x="5924517" y="3043461"/>
            <a:ext cx="1268762" cy="747832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37" name="6">
            <a:extLst>
              <a:ext uri="{FF2B5EF4-FFF2-40B4-BE49-F238E27FC236}">
                <a16:creationId xmlns:a16="http://schemas.microsoft.com/office/drawing/2014/main" xmlns="" id="{28274737-B498-4A97-B334-82F2C49C4C32}"/>
              </a:ext>
            </a:extLst>
          </p:cNvPr>
          <p:cNvSpPr/>
          <p:nvPr/>
        </p:nvSpPr>
        <p:spPr>
          <a:xfrm rot="5400000">
            <a:off x="7514126" y="3038002"/>
            <a:ext cx="1268759" cy="758745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38" name="7">
            <a:extLst>
              <a:ext uri="{FF2B5EF4-FFF2-40B4-BE49-F238E27FC236}">
                <a16:creationId xmlns:a16="http://schemas.microsoft.com/office/drawing/2014/main" xmlns="" id="{9B2A646F-959D-46FE-902D-110DE00A053F}"/>
              </a:ext>
            </a:extLst>
          </p:cNvPr>
          <p:cNvSpPr/>
          <p:nvPr/>
        </p:nvSpPr>
        <p:spPr>
          <a:xfrm rot="5400000">
            <a:off x="9094790" y="3034923"/>
            <a:ext cx="1275913" cy="757753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39" name="8">
            <a:extLst>
              <a:ext uri="{FF2B5EF4-FFF2-40B4-BE49-F238E27FC236}">
                <a16:creationId xmlns:a16="http://schemas.microsoft.com/office/drawing/2014/main" xmlns="" id="{EC2BAD3A-DC14-4BDF-983D-BE46326CFBED}"/>
              </a:ext>
            </a:extLst>
          </p:cNvPr>
          <p:cNvSpPr/>
          <p:nvPr/>
        </p:nvSpPr>
        <p:spPr>
          <a:xfrm rot="5400000">
            <a:off x="10624236" y="3096374"/>
            <a:ext cx="1268761" cy="642003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40" name="1">
            <a:extLst>
              <a:ext uri="{FF2B5EF4-FFF2-40B4-BE49-F238E27FC236}">
                <a16:creationId xmlns:a16="http://schemas.microsoft.com/office/drawing/2014/main" xmlns="" id="{4BC01532-72D4-4659-BF27-414DC5995ED4}"/>
              </a:ext>
            </a:extLst>
          </p:cNvPr>
          <p:cNvSpPr/>
          <p:nvPr/>
        </p:nvSpPr>
        <p:spPr>
          <a:xfrm>
            <a:off x="26705" y="4782410"/>
            <a:ext cx="1271464" cy="628624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41" name="2">
            <a:extLst>
              <a:ext uri="{FF2B5EF4-FFF2-40B4-BE49-F238E27FC236}">
                <a16:creationId xmlns:a16="http://schemas.microsoft.com/office/drawing/2014/main" xmlns="" id="{4FFE6E7F-FC01-4B60-AE0D-F21B77A46AAD}"/>
              </a:ext>
            </a:extLst>
          </p:cNvPr>
          <p:cNvSpPr/>
          <p:nvPr/>
        </p:nvSpPr>
        <p:spPr>
          <a:xfrm>
            <a:off x="1372873" y="4756139"/>
            <a:ext cx="1506612" cy="654894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42" name="3">
            <a:extLst>
              <a:ext uri="{FF2B5EF4-FFF2-40B4-BE49-F238E27FC236}">
                <a16:creationId xmlns:a16="http://schemas.microsoft.com/office/drawing/2014/main" xmlns="" id="{E198E3B1-9FFB-4863-967F-39035FDB9E3B}"/>
              </a:ext>
            </a:extLst>
          </p:cNvPr>
          <p:cNvSpPr/>
          <p:nvPr/>
        </p:nvSpPr>
        <p:spPr>
          <a:xfrm>
            <a:off x="2961133" y="4773082"/>
            <a:ext cx="1502527" cy="637951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43" name="4">
            <a:extLst>
              <a:ext uri="{FF2B5EF4-FFF2-40B4-BE49-F238E27FC236}">
                <a16:creationId xmlns:a16="http://schemas.microsoft.com/office/drawing/2014/main" xmlns="" id="{73E52928-2182-4226-BB41-B255BF4CFAD4}"/>
              </a:ext>
            </a:extLst>
          </p:cNvPr>
          <p:cNvSpPr/>
          <p:nvPr/>
        </p:nvSpPr>
        <p:spPr>
          <a:xfrm>
            <a:off x="4543048" y="4775017"/>
            <a:ext cx="1584176" cy="630627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44" name="5">
            <a:extLst>
              <a:ext uri="{FF2B5EF4-FFF2-40B4-BE49-F238E27FC236}">
                <a16:creationId xmlns:a16="http://schemas.microsoft.com/office/drawing/2014/main" xmlns="" id="{C35B3B6B-E531-4693-931F-54507B5DFB68}"/>
              </a:ext>
            </a:extLst>
          </p:cNvPr>
          <p:cNvSpPr/>
          <p:nvPr/>
        </p:nvSpPr>
        <p:spPr>
          <a:xfrm>
            <a:off x="6175202" y="4775843"/>
            <a:ext cx="1527348" cy="637953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45" name="6">
            <a:extLst>
              <a:ext uri="{FF2B5EF4-FFF2-40B4-BE49-F238E27FC236}">
                <a16:creationId xmlns:a16="http://schemas.microsoft.com/office/drawing/2014/main" xmlns="" id="{858D7094-C08B-4A12-95AA-3A069C26F021}"/>
              </a:ext>
            </a:extLst>
          </p:cNvPr>
          <p:cNvSpPr/>
          <p:nvPr/>
        </p:nvSpPr>
        <p:spPr>
          <a:xfrm>
            <a:off x="7765181" y="4782618"/>
            <a:ext cx="1518506" cy="632419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46" name="7">
            <a:extLst>
              <a:ext uri="{FF2B5EF4-FFF2-40B4-BE49-F238E27FC236}">
                <a16:creationId xmlns:a16="http://schemas.microsoft.com/office/drawing/2014/main" xmlns="" id="{98E5E95D-851B-45C7-B75E-89181C41350B}"/>
              </a:ext>
            </a:extLst>
          </p:cNvPr>
          <p:cNvSpPr/>
          <p:nvPr/>
        </p:nvSpPr>
        <p:spPr>
          <a:xfrm>
            <a:off x="9353870" y="4771799"/>
            <a:ext cx="1514214" cy="642005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47" name="8">
            <a:extLst>
              <a:ext uri="{FF2B5EF4-FFF2-40B4-BE49-F238E27FC236}">
                <a16:creationId xmlns:a16="http://schemas.microsoft.com/office/drawing/2014/main" xmlns="" id="{144BBAEF-DD4E-4D30-9B1B-F8DA4ABC30F4}"/>
              </a:ext>
            </a:extLst>
          </p:cNvPr>
          <p:cNvSpPr/>
          <p:nvPr/>
        </p:nvSpPr>
        <p:spPr>
          <a:xfrm>
            <a:off x="10932491" y="4781844"/>
            <a:ext cx="1277021" cy="637233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48" name="1">
            <a:extLst>
              <a:ext uri="{FF2B5EF4-FFF2-40B4-BE49-F238E27FC236}">
                <a16:creationId xmlns:a16="http://schemas.microsoft.com/office/drawing/2014/main" xmlns="" id="{F9B613FB-2706-4FD0-956C-87F8CF13A44E}"/>
              </a:ext>
            </a:extLst>
          </p:cNvPr>
          <p:cNvSpPr/>
          <p:nvPr/>
        </p:nvSpPr>
        <p:spPr>
          <a:xfrm rot="16200000">
            <a:off x="344409" y="4456671"/>
            <a:ext cx="1273193" cy="635531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49" name="2">
            <a:extLst>
              <a:ext uri="{FF2B5EF4-FFF2-40B4-BE49-F238E27FC236}">
                <a16:creationId xmlns:a16="http://schemas.microsoft.com/office/drawing/2014/main" xmlns="" id="{95B71494-D58D-4783-8927-ECCB8075E6B9}"/>
              </a:ext>
            </a:extLst>
          </p:cNvPr>
          <p:cNvSpPr/>
          <p:nvPr/>
        </p:nvSpPr>
        <p:spPr>
          <a:xfrm rot="16200000">
            <a:off x="1866475" y="4395365"/>
            <a:ext cx="1280342" cy="759866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50" name="3">
            <a:extLst>
              <a:ext uri="{FF2B5EF4-FFF2-40B4-BE49-F238E27FC236}">
                <a16:creationId xmlns:a16="http://schemas.microsoft.com/office/drawing/2014/main" xmlns="" id="{E951AFE4-50D9-41FD-8311-A5149FBAE447}"/>
              </a:ext>
            </a:extLst>
          </p:cNvPr>
          <p:cNvSpPr/>
          <p:nvPr/>
        </p:nvSpPr>
        <p:spPr>
          <a:xfrm rot="16200000">
            <a:off x="3451072" y="4398441"/>
            <a:ext cx="1268759" cy="756422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51" name="4">
            <a:extLst>
              <a:ext uri="{FF2B5EF4-FFF2-40B4-BE49-F238E27FC236}">
                <a16:creationId xmlns:a16="http://schemas.microsoft.com/office/drawing/2014/main" xmlns="" id="{AD4CC24C-06E1-4E42-93C9-39228B782887}"/>
              </a:ext>
            </a:extLst>
          </p:cNvPr>
          <p:cNvSpPr/>
          <p:nvPr/>
        </p:nvSpPr>
        <p:spPr>
          <a:xfrm rot="16200000">
            <a:off x="5087230" y="4377753"/>
            <a:ext cx="1275905" cy="790650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52" name="5">
            <a:extLst>
              <a:ext uri="{FF2B5EF4-FFF2-40B4-BE49-F238E27FC236}">
                <a16:creationId xmlns:a16="http://schemas.microsoft.com/office/drawing/2014/main" xmlns="" id="{E149EE16-02E8-4962-AFCD-1F3EF52DE3B7}"/>
              </a:ext>
            </a:extLst>
          </p:cNvPr>
          <p:cNvSpPr/>
          <p:nvPr/>
        </p:nvSpPr>
        <p:spPr>
          <a:xfrm rot="16200000">
            <a:off x="6678004" y="4396802"/>
            <a:ext cx="1275904" cy="758083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53" name="6">
            <a:extLst>
              <a:ext uri="{FF2B5EF4-FFF2-40B4-BE49-F238E27FC236}">
                <a16:creationId xmlns:a16="http://schemas.microsoft.com/office/drawing/2014/main" xmlns="" id="{6C1280AC-07B4-49F1-BFFB-DA0F2336D96A}"/>
              </a:ext>
            </a:extLst>
          </p:cNvPr>
          <p:cNvSpPr/>
          <p:nvPr/>
        </p:nvSpPr>
        <p:spPr>
          <a:xfrm rot="16200000">
            <a:off x="8265968" y="4401990"/>
            <a:ext cx="1268759" cy="754868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54" name="7">
            <a:extLst>
              <a:ext uri="{FF2B5EF4-FFF2-40B4-BE49-F238E27FC236}">
                <a16:creationId xmlns:a16="http://schemas.microsoft.com/office/drawing/2014/main" xmlns="" id="{25184EE5-5331-4ED9-A5A2-501E20E10620}"/>
              </a:ext>
            </a:extLst>
          </p:cNvPr>
          <p:cNvSpPr/>
          <p:nvPr/>
        </p:nvSpPr>
        <p:spPr>
          <a:xfrm rot="16200000">
            <a:off x="9852265" y="4396962"/>
            <a:ext cx="1275904" cy="757755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55" name="8">
            <a:extLst>
              <a:ext uri="{FF2B5EF4-FFF2-40B4-BE49-F238E27FC236}">
                <a16:creationId xmlns:a16="http://schemas.microsoft.com/office/drawing/2014/main" xmlns="" id="{1B7ADB81-738E-44C6-8BEE-0F1A9359411B}"/>
              </a:ext>
            </a:extLst>
          </p:cNvPr>
          <p:cNvSpPr/>
          <p:nvPr/>
        </p:nvSpPr>
        <p:spPr>
          <a:xfrm rot="16200000">
            <a:off x="11259487" y="4467705"/>
            <a:ext cx="1265956" cy="628708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56" name="1">
            <a:extLst>
              <a:ext uri="{FF2B5EF4-FFF2-40B4-BE49-F238E27FC236}">
                <a16:creationId xmlns:a16="http://schemas.microsoft.com/office/drawing/2014/main" xmlns="" id="{BCCF6A08-D157-4208-BEFC-664233238E2D}"/>
              </a:ext>
            </a:extLst>
          </p:cNvPr>
          <p:cNvSpPr/>
          <p:nvPr/>
        </p:nvSpPr>
        <p:spPr>
          <a:xfrm rot="10800000">
            <a:off x="31781" y="4137843"/>
            <a:ext cx="1263485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57" name="2">
            <a:extLst>
              <a:ext uri="{FF2B5EF4-FFF2-40B4-BE49-F238E27FC236}">
                <a16:creationId xmlns:a16="http://schemas.microsoft.com/office/drawing/2014/main" xmlns="" id="{399F1186-DB75-466D-B876-EFA783FFF6B4}"/>
              </a:ext>
            </a:extLst>
          </p:cNvPr>
          <p:cNvSpPr/>
          <p:nvPr/>
        </p:nvSpPr>
        <p:spPr>
          <a:xfrm rot="10800000">
            <a:off x="1366705" y="4138242"/>
            <a:ext cx="1519872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58" name="3">
            <a:extLst>
              <a:ext uri="{FF2B5EF4-FFF2-40B4-BE49-F238E27FC236}">
                <a16:creationId xmlns:a16="http://schemas.microsoft.com/office/drawing/2014/main" xmlns="" id="{0DB79CB2-5B77-4AA2-840F-A6232460C145}"/>
              </a:ext>
            </a:extLst>
          </p:cNvPr>
          <p:cNvSpPr/>
          <p:nvPr/>
        </p:nvSpPr>
        <p:spPr>
          <a:xfrm rot="10800000">
            <a:off x="2953575" y="4142273"/>
            <a:ext cx="1510086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59" name="4">
            <a:extLst>
              <a:ext uri="{FF2B5EF4-FFF2-40B4-BE49-F238E27FC236}">
                <a16:creationId xmlns:a16="http://schemas.microsoft.com/office/drawing/2014/main" xmlns="" id="{BE99863C-5F14-4184-A3A2-9AD70C805D25}"/>
              </a:ext>
            </a:extLst>
          </p:cNvPr>
          <p:cNvSpPr/>
          <p:nvPr/>
        </p:nvSpPr>
        <p:spPr>
          <a:xfrm rot="10800000">
            <a:off x="4536330" y="4136884"/>
            <a:ext cx="1584176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60" name="5">
            <a:extLst>
              <a:ext uri="{FF2B5EF4-FFF2-40B4-BE49-F238E27FC236}">
                <a16:creationId xmlns:a16="http://schemas.microsoft.com/office/drawing/2014/main" xmlns="" id="{2CBBA41A-0776-4D90-AA63-F0C265E6CD21}"/>
              </a:ext>
            </a:extLst>
          </p:cNvPr>
          <p:cNvSpPr/>
          <p:nvPr/>
        </p:nvSpPr>
        <p:spPr>
          <a:xfrm rot="10800000">
            <a:off x="6180621" y="4140613"/>
            <a:ext cx="1516421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61" name="6">
            <a:extLst>
              <a:ext uri="{FF2B5EF4-FFF2-40B4-BE49-F238E27FC236}">
                <a16:creationId xmlns:a16="http://schemas.microsoft.com/office/drawing/2014/main" xmlns="" id="{C51D00AB-3AAE-45AA-8A26-EB6C3B6E8446}"/>
              </a:ext>
            </a:extLst>
          </p:cNvPr>
          <p:cNvSpPr/>
          <p:nvPr/>
        </p:nvSpPr>
        <p:spPr>
          <a:xfrm rot="10800000">
            <a:off x="7769135" y="4148407"/>
            <a:ext cx="1514552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62" name="7">
            <a:extLst>
              <a:ext uri="{FF2B5EF4-FFF2-40B4-BE49-F238E27FC236}">
                <a16:creationId xmlns:a16="http://schemas.microsoft.com/office/drawing/2014/main" xmlns="" id="{23FA4498-8CA6-4E65-B6B6-C8893F2AAC0B}"/>
              </a:ext>
            </a:extLst>
          </p:cNvPr>
          <p:cNvSpPr/>
          <p:nvPr/>
        </p:nvSpPr>
        <p:spPr>
          <a:xfrm rot="10800000">
            <a:off x="9352950" y="4140478"/>
            <a:ext cx="1510278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63" name="8">
            <a:extLst>
              <a:ext uri="{FF2B5EF4-FFF2-40B4-BE49-F238E27FC236}">
                <a16:creationId xmlns:a16="http://schemas.microsoft.com/office/drawing/2014/main" xmlns="" id="{5F1170B7-08A9-41FC-AD4E-6D7551918F9C}"/>
              </a:ext>
            </a:extLst>
          </p:cNvPr>
          <p:cNvSpPr/>
          <p:nvPr/>
        </p:nvSpPr>
        <p:spPr>
          <a:xfrm rot="10800000">
            <a:off x="10933690" y="4149083"/>
            <a:ext cx="1275822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64" name="1">
            <a:extLst>
              <a:ext uri="{FF2B5EF4-FFF2-40B4-BE49-F238E27FC236}">
                <a16:creationId xmlns:a16="http://schemas.microsoft.com/office/drawing/2014/main" xmlns="" id="{B8F17789-1171-4DC0-BE2E-0723B4EA57B2}"/>
              </a:ext>
            </a:extLst>
          </p:cNvPr>
          <p:cNvSpPr/>
          <p:nvPr/>
        </p:nvSpPr>
        <p:spPr>
          <a:xfrm rot="5400000">
            <a:off x="-291565" y="4454892"/>
            <a:ext cx="1275909" cy="636380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65" name="2">
            <a:extLst>
              <a:ext uri="{FF2B5EF4-FFF2-40B4-BE49-F238E27FC236}">
                <a16:creationId xmlns:a16="http://schemas.microsoft.com/office/drawing/2014/main" xmlns="" id="{B5A184A8-06DB-45D7-B564-5244235C4A50}"/>
              </a:ext>
            </a:extLst>
          </p:cNvPr>
          <p:cNvSpPr/>
          <p:nvPr/>
        </p:nvSpPr>
        <p:spPr>
          <a:xfrm rot="5400000">
            <a:off x="1111826" y="4398887"/>
            <a:ext cx="1279295" cy="757204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66" name="3">
            <a:extLst>
              <a:ext uri="{FF2B5EF4-FFF2-40B4-BE49-F238E27FC236}">
                <a16:creationId xmlns:a16="http://schemas.microsoft.com/office/drawing/2014/main" xmlns="" id="{014BF7AD-C9CA-4CCC-B499-68F07FA9FCA4}"/>
              </a:ext>
            </a:extLst>
          </p:cNvPr>
          <p:cNvSpPr/>
          <p:nvPr/>
        </p:nvSpPr>
        <p:spPr>
          <a:xfrm rot="5400000">
            <a:off x="2693361" y="4407761"/>
            <a:ext cx="1271860" cy="743714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67" name="4">
            <a:extLst>
              <a:ext uri="{FF2B5EF4-FFF2-40B4-BE49-F238E27FC236}">
                <a16:creationId xmlns:a16="http://schemas.microsoft.com/office/drawing/2014/main" xmlns="" id="{6737A7FA-EB65-461F-AEA1-F3420FBF77C2}"/>
              </a:ext>
            </a:extLst>
          </p:cNvPr>
          <p:cNvSpPr/>
          <p:nvPr/>
        </p:nvSpPr>
        <p:spPr>
          <a:xfrm rot="5400000">
            <a:off x="4306064" y="4377434"/>
            <a:ext cx="1262409" cy="792088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68" name="5">
            <a:extLst>
              <a:ext uri="{FF2B5EF4-FFF2-40B4-BE49-F238E27FC236}">
                <a16:creationId xmlns:a16="http://schemas.microsoft.com/office/drawing/2014/main" xmlns="" id="{FEA197EC-1442-4F90-960A-09FA0B234BA3}"/>
              </a:ext>
            </a:extLst>
          </p:cNvPr>
          <p:cNvSpPr/>
          <p:nvPr/>
        </p:nvSpPr>
        <p:spPr>
          <a:xfrm rot="5400000">
            <a:off x="5924517" y="4405510"/>
            <a:ext cx="1268762" cy="747832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69" name="6">
            <a:extLst>
              <a:ext uri="{FF2B5EF4-FFF2-40B4-BE49-F238E27FC236}">
                <a16:creationId xmlns:a16="http://schemas.microsoft.com/office/drawing/2014/main" xmlns="" id="{8345352A-1B3A-45E3-8A97-B5D066A3B0AF}"/>
              </a:ext>
            </a:extLst>
          </p:cNvPr>
          <p:cNvSpPr/>
          <p:nvPr/>
        </p:nvSpPr>
        <p:spPr>
          <a:xfrm rot="5400000">
            <a:off x="7514126" y="4400051"/>
            <a:ext cx="1268759" cy="758745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70" name="7">
            <a:extLst>
              <a:ext uri="{FF2B5EF4-FFF2-40B4-BE49-F238E27FC236}">
                <a16:creationId xmlns:a16="http://schemas.microsoft.com/office/drawing/2014/main" xmlns="" id="{958495B3-EE78-4B1C-8EE5-A2EAF9F6CF31}"/>
              </a:ext>
            </a:extLst>
          </p:cNvPr>
          <p:cNvSpPr/>
          <p:nvPr/>
        </p:nvSpPr>
        <p:spPr>
          <a:xfrm rot="5400000">
            <a:off x="9094790" y="4396972"/>
            <a:ext cx="1275913" cy="757753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71" name="8">
            <a:extLst>
              <a:ext uri="{FF2B5EF4-FFF2-40B4-BE49-F238E27FC236}">
                <a16:creationId xmlns:a16="http://schemas.microsoft.com/office/drawing/2014/main" xmlns="" id="{D68CD86A-1657-4394-B093-8BC67B2CE486}"/>
              </a:ext>
            </a:extLst>
          </p:cNvPr>
          <p:cNvSpPr/>
          <p:nvPr/>
        </p:nvSpPr>
        <p:spPr>
          <a:xfrm rot="5400000">
            <a:off x="10624236" y="4462463"/>
            <a:ext cx="1268761" cy="642003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72" name="1">
            <a:extLst>
              <a:ext uri="{FF2B5EF4-FFF2-40B4-BE49-F238E27FC236}">
                <a16:creationId xmlns:a16="http://schemas.microsoft.com/office/drawing/2014/main" xmlns="" id="{61D24874-93E6-4462-A9C0-B5D12879EA30}"/>
              </a:ext>
            </a:extLst>
          </p:cNvPr>
          <p:cNvSpPr/>
          <p:nvPr/>
        </p:nvSpPr>
        <p:spPr>
          <a:xfrm>
            <a:off x="26705" y="6106612"/>
            <a:ext cx="1271464" cy="628624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73" name="2">
            <a:extLst>
              <a:ext uri="{FF2B5EF4-FFF2-40B4-BE49-F238E27FC236}">
                <a16:creationId xmlns:a16="http://schemas.microsoft.com/office/drawing/2014/main" xmlns="" id="{0E66FE6B-0675-4076-B35E-2188A54715FD}"/>
              </a:ext>
            </a:extLst>
          </p:cNvPr>
          <p:cNvSpPr/>
          <p:nvPr/>
        </p:nvSpPr>
        <p:spPr>
          <a:xfrm>
            <a:off x="1372873" y="6080341"/>
            <a:ext cx="1506612" cy="654894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74" name="3">
            <a:extLst>
              <a:ext uri="{FF2B5EF4-FFF2-40B4-BE49-F238E27FC236}">
                <a16:creationId xmlns:a16="http://schemas.microsoft.com/office/drawing/2014/main" xmlns="" id="{20CADA78-91C7-4345-8B18-E87AB17373E0}"/>
              </a:ext>
            </a:extLst>
          </p:cNvPr>
          <p:cNvSpPr/>
          <p:nvPr/>
        </p:nvSpPr>
        <p:spPr>
          <a:xfrm>
            <a:off x="2961133" y="6097284"/>
            <a:ext cx="1502527" cy="637951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75" name="4">
            <a:extLst>
              <a:ext uri="{FF2B5EF4-FFF2-40B4-BE49-F238E27FC236}">
                <a16:creationId xmlns:a16="http://schemas.microsoft.com/office/drawing/2014/main" xmlns="" id="{5BE8BF1D-E1AA-4C7E-AFE7-AD056A337074}"/>
              </a:ext>
            </a:extLst>
          </p:cNvPr>
          <p:cNvSpPr/>
          <p:nvPr/>
        </p:nvSpPr>
        <p:spPr>
          <a:xfrm>
            <a:off x="4543048" y="6099219"/>
            <a:ext cx="1584176" cy="630627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76" name="5">
            <a:extLst>
              <a:ext uri="{FF2B5EF4-FFF2-40B4-BE49-F238E27FC236}">
                <a16:creationId xmlns:a16="http://schemas.microsoft.com/office/drawing/2014/main" xmlns="" id="{4CCD4FF6-F1EF-4D2F-8F82-02BCF86EB812}"/>
              </a:ext>
            </a:extLst>
          </p:cNvPr>
          <p:cNvSpPr/>
          <p:nvPr/>
        </p:nvSpPr>
        <p:spPr>
          <a:xfrm>
            <a:off x="6175202" y="6100045"/>
            <a:ext cx="1527348" cy="637953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77" name="6">
            <a:extLst>
              <a:ext uri="{FF2B5EF4-FFF2-40B4-BE49-F238E27FC236}">
                <a16:creationId xmlns:a16="http://schemas.microsoft.com/office/drawing/2014/main" xmlns="" id="{E4B99877-71A3-4176-B183-57D3C1FB2D3B}"/>
              </a:ext>
            </a:extLst>
          </p:cNvPr>
          <p:cNvSpPr/>
          <p:nvPr/>
        </p:nvSpPr>
        <p:spPr>
          <a:xfrm>
            <a:off x="7765181" y="6106820"/>
            <a:ext cx="1518506" cy="632419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78" name="7">
            <a:extLst>
              <a:ext uri="{FF2B5EF4-FFF2-40B4-BE49-F238E27FC236}">
                <a16:creationId xmlns:a16="http://schemas.microsoft.com/office/drawing/2014/main" xmlns="" id="{38B849A1-BBC2-4AE4-B30F-50E2D61FD8A4}"/>
              </a:ext>
            </a:extLst>
          </p:cNvPr>
          <p:cNvSpPr/>
          <p:nvPr/>
        </p:nvSpPr>
        <p:spPr>
          <a:xfrm>
            <a:off x="9353870" y="6096001"/>
            <a:ext cx="1514214" cy="642005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79" name="8">
            <a:extLst>
              <a:ext uri="{FF2B5EF4-FFF2-40B4-BE49-F238E27FC236}">
                <a16:creationId xmlns:a16="http://schemas.microsoft.com/office/drawing/2014/main" xmlns="" id="{BD1DEF50-2265-4C70-B158-FBB35247247A}"/>
              </a:ext>
            </a:extLst>
          </p:cNvPr>
          <p:cNvSpPr/>
          <p:nvPr/>
        </p:nvSpPr>
        <p:spPr>
          <a:xfrm>
            <a:off x="10932491" y="6102006"/>
            <a:ext cx="1277021" cy="637233"/>
          </a:xfrm>
          <a:prstGeom prst="triangl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80" name="1">
            <a:extLst>
              <a:ext uri="{FF2B5EF4-FFF2-40B4-BE49-F238E27FC236}">
                <a16:creationId xmlns:a16="http://schemas.microsoft.com/office/drawing/2014/main" xmlns="" id="{A95927EB-5499-4712-BC1C-D2C3AE69CC87}"/>
              </a:ext>
            </a:extLst>
          </p:cNvPr>
          <p:cNvSpPr/>
          <p:nvPr/>
        </p:nvSpPr>
        <p:spPr>
          <a:xfrm rot="16200000">
            <a:off x="344409" y="5780873"/>
            <a:ext cx="1273193" cy="635531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81" name="2">
            <a:extLst>
              <a:ext uri="{FF2B5EF4-FFF2-40B4-BE49-F238E27FC236}">
                <a16:creationId xmlns:a16="http://schemas.microsoft.com/office/drawing/2014/main" xmlns="" id="{6EE8C238-3281-45FD-B855-A372C1E01781}"/>
              </a:ext>
            </a:extLst>
          </p:cNvPr>
          <p:cNvSpPr/>
          <p:nvPr/>
        </p:nvSpPr>
        <p:spPr>
          <a:xfrm rot="16200000">
            <a:off x="1866475" y="5719567"/>
            <a:ext cx="1280342" cy="759866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82" name="3">
            <a:extLst>
              <a:ext uri="{FF2B5EF4-FFF2-40B4-BE49-F238E27FC236}">
                <a16:creationId xmlns:a16="http://schemas.microsoft.com/office/drawing/2014/main" xmlns="" id="{A8A9CC1E-830C-4951-8B83-98858DCCA44A}"/>
              </a:ext>
            </a:extLst>
          </p:cNvPr>
          <p:cNvSpPr/>
          <p:nvPr/>
        </p:nvSpPr>
        <p:spPr>
          <a:xfrm rot="16200000">
            <a:off x="3451072" y="5722643"/>
            <a:ext cx="1268759" cy="756422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83" name="4">
            <a:extLst>
              <a:ext uri="{FF2B5EF4-FFF2-40B4-BE49-F238E27FC236}">
                <a16:creationId xmlns:a16="http://schemas.microsoft.com/office/drawing/2014/main" xmlns="" id="{300E40C7-1DF0-470C-936F-EE49D92B2390}"/>
              </a:ext>
            </a:extLst>
          </p:cNvPr>
          <p:cNvSpPr/>
          <p:nvPr/>
        </p:nvSpPr>
        <p:spPr>
          <a:xfrm rot="16200000">
            <a:off x="5087230" y="5701955"/>
            <a:ext cx="1275905" cy="790650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84" name="5">
            <a:extLst>
              <a:ext uri="{FF2B5EF4-FFF2-40B4-BE49-F238E27FC236}">
                <a16:creationId xmlns:a16="http://schemas.microsoft.com/office/drawing/2014/main" xmlns="" id="{3CE22DD5-85A9-4309-9455-246AF4E79242}"/>
              </a:ext>
            </a:extLst>
          </p:cNvPr>
          <p:cNvSpPr/>
          <p:nvPr/>
        </p:nvSpPr>
        <p:spPr>
          <a:xfrm rot="16200000">
            <a:off x="6678004" y="5721004"/>
            <a:ext cx="1275904" cy="758083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85" name="6">
            <a:extLst>
              <a:ext uri="{FF2B5EF4-FFF2-40B4-BE49-F238E27FC236}">
                <a16:creationId xmlns:a16="http://schemas.microsoft.com/office/drawing/2014/main" xmlns="" id="{F485B19A-865A-4AF4-A3C5-5691E149BFAF}"/>
              </a:ext>
            </a:extLst>
          </p:cNvPr>
          <p:cNvSpPr/>
          <p:nvPr/>
        </p:nvSpPr>
        <p:spPr>
          <a:xfrm rot="16200000">
            <a:off x="8265968" y="5726192"/>
            <a:ext cx="1268759" cy="754868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86" name="7">
            <a:extLst>
              <a:ext uri="{FF2B5EF4-FFF2-40B4-BE49-F238E27FC236}">
                <a16:creationId xmlns:a16="http://schemas.microsoft.com/office/drawing/2014/main" xmlns="" id="{4F72DDB1-90D2-4AE0-8609-8CFD590783E3}"/>
              </a:ext>
            </a:extLst>
          </p:cNvPr>
          <p:cNvSpPr/>
          <p:nvPr/>
        </p:nvSpPr>
        <p:spPr>
          <a:xfrm rot="16200000">
            <a:off x="9852265" y="5721164"/>
            <a:ext cx="1275904" cy="757755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87" name="8">
            <a:extLst>
              <a:ext uri="{FF2B5EF4-FFF2-40B4-BE49-F238E27FC236}">
                <a16:creationId xmlns:a16="http://schemas.microsoft.com/office/drawing/2014/main" xmlns="" id="{63C03E7A-B144-46BC-8A69-D2E57390D250}"/>
              </a:ext>
            </a:extLst>
          </p:cNvPr>
          <p:cNvSpPr/>
          <p:nvPr/>
        </p:nvSpPr>
        <p:spPr>
          <a:xfrm rot="16200000">
            <a:off x="11259487" y="5787867"/>
            <a:ext cx="1265956" cy="628708"/>
          </a:xfrm>
          <a:prstGeom prst="triangle">
            <a:avLst/>
          </a:prstGeom>
          <a:solidFill>
            <a:srgbClr val="D72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88" name="1">
            <a:extLst>
              <a:ext uri="{FF2B5EF4-FFF2-40B4-BE49-F238E27FC236}">
                <a16:creationId xmlns:a16="http://schemas.microsoft.com/office/drawing/2014/main" xmlns="" id="{B2C933C6-7793-4EEF-9F4A-E27B70D4D105}"/>
              </a:ext>
            </a:extLst>
          </p:cNvPr>
          <p:cNvSpPr/>
          <p:nvPr/>
        </p:nvSpPr>
        <p:spPr>
          <a:xfrm rot="10800000">
            <a:off x="31781" y="5462045"/>
            <a:ext cx="1263485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89" name="2">
            <a:extLst>
              <a:ext uri="{FF2B5EF4-FFF2-40B4-BE49-F238E27FC236}">
                <a16:creationId xmlns:a16="http://schemas.microsoft.com/office/drawing/2014/main" xmlns="" id="{E439C032-FE21-4C74-9DA9-58D76CFC246C}"/>
              </a:ext>
            </a:extLst>
          </p:cNvPr>
          <p:cNvSpPr/>
          <p:nvPr/>
        </p:nvSpPr>
        <p:spPr>
          <a:xfrm rot="10800000">
            <a:off x="1366705" y="5462444"/>
            <a:ext cx="1519872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90" name="3">
            <a:extLst>
              <a:ext uri="{FF2B5EF4-FFF2-40B4-BE49-F238E27FC236}">
                <a16:creationId xmlns:a16="http://schemas.microsoft.com/office/drawing/2014/main" xmlns="" id="{54532A94-7B7F-44C5-B1B0-384B6B4BEA2D}"/>
              </a:ext>
            </a:extLst>
          </p:cNvPr>
          <p:cNvSpPr/>
          <p:nvPr/>
        </p:nvSpPr>
        <p:spPr>
          <a:xfrm rot="10800000">
            <a:off x="2953575" y="5466475"/>
            <a:ext cx="1510086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91" name="4">
            <a:extLst>
              <a:ext uri="{FF2B5EF4-FFF2-40B4-BE49-F238E27FC236}">
                <a16:creationId xmlns:a16="http://schemas.microsoft.com/office/drawing/2014/main" xmlns="" id="{76C63957-A9B9-46FE-9D27-2A5ACD7EA068}"/>
              </a:ext>
            </a:extLst>
          </p:cNvPr>
          <p:cNvSpPr/>
          <p:nvPr/>
        </p:nvSpPr>
        <p:spPr>
          <a:xfrm rot="10800000">
            <a:off x="4536330" y="5461086"/>
            <a:ext cx="1584176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92" name="5">
            <a:extLst>
              <a:ext uri="{FF2B5EF4-FFF2-40B4-BE49-F238E27FC236}">
                <a16:creationId xmlns:a16="http://schemas.microsoft.com/office/drawing/2014/main" xmlns="" id="{24621F43-A2C4-4409-9123-6708E0BB272E}"/>
              </a:ext>
            </a:extLst>
          </p:cNvPr>
          <p:cNvSpPr/>
          <p:nvPr/>
        </p:nvSpPr>
        <p:spPr>
          <a:xfrm rot="10800000">
            <a:off x="6180621" y="5464815"/>
            <a:ext cx="1516421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93" name="6">
            <a:extLst>
              <a:ext uri="{FF2B5EF4-FFF2-40B4-BE49-F238E27FC236}">
                <a16:creationId xmlns:a16="http://schemas.microsoft.com/office/drawing/2014/main" xmlns="" id="{B2EDA996-BC0B-4A95-8969-DFC25A02E70B}"/>
              </a:ext>
            </a:extLst>
          </p:cNvPr>
          <p:cNvSpPr/>
          <p:nvPr/>
        </p:nvSpPr>
        <p:spPr>
          <a:xfrm rot="10800000">
            <a:off x="7769135" y="5472609"/>
            <a:ext cx="1514552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94" name="7">
            <a:extLst>
              <a:ext uri="{FF2B5EF4-FFF2-40B4-BE49-F238E27FC236}">
                <a16:creationId xmlns:a16="http://schemas.microsoft.com/office/drawing/2014/main" xmlns="" id="{1D460A46-D014-4F13-A15D-2256F00D67C0}"/>
              </a:ext>
            </a:extLst>
          </p:cNvPr>
          <p:cNvSpPr/>
          <p:nvPr/>
        </p:nvSpPr>
        <p:spPr>
          <a:xfrm rot="10800000">
            <a:off x="9352950" y="5464680"/>
            <a:ext cx="1510278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95" name="8">
            <a:extLst>
              <a:ext uri="{FF2B5EF4-FFF2-40B4-BE49-F238E27FC236}">
                <a16:creationId xmlns:a16="http://schemas.microsoft.com/office/drawing/2014/main" xmlns="" id="{CAF8C9F1-4658-4D96-A676-CBB563887EFF}"/>
              </a:ext>
            </a:extLst>
          </p:cNvPr>
          <p:cNvSpPr/>
          <p:nvPr/>
        </p:nvSpPr>
        <p:spPr>
          <a:xfrm rot="10800000">
            <a:off x="10933690" y="5469245"/>
            <a:ext cx="1275822" cy="642005"/>
          </a:xfrm>
          <a:prstGeom prst="triangle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96" name="1">
            <a:extLst>
              <a:ext uri="{FF2B5EF4-FFF2-40B4-BE49-F238E27FC236}">
                <a16:creationId xmlns:a16="http://schemas.microsoft.com/office/drawing/2014/main" xmlns="" id="{297D48E3-1A02-42AF-BCAE-69E2610BA85C}"/>
              </a:ext>
            </a:extLst>
          </p:cNvPr>
          <p:cNvSpPr/>
          <p:nvPr/>
        </p:nvSpPr>
        <p:spPr>
          <a:xfrm rot="5400000">
            <a:off x="-291565" y="5779094"/>
            <a:ext cx="1275909" cy="636380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97" name="2">
            <a:extLst>
              <a:ext uri="{FF2B5EF4-FFF2-40B4-BE49-F238E27FC236}">
                <a16:creationId xmlns:a16="http://schemas.microsoft.com/office/drawing/2014/main" xmlns="" id="{234E246D-7385-4721-9996-74C32E362C98}"/>
              </a:ext>
            </a:extLst>
          </p:cNvPr>
          <p:cNvSpPr/>
          <p:nvPr/>
        </p:nvSpPr>
        <p:spPr>
          <a:xfrm rot="5400000">
            <a:off x="1111826" y="5723089"/>
            <a:ext cx="1279295" cy="757204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98" name="3">
            <a:extLst>
              <a:ext uri="{FF2B5EF4-FFF2-40B4-BE49-F238E27FC236}">
                <a16:creationId xmlns:a16="http://schemas.microsoft.com/office/drawing/2014/main" xmlns="" id="{2D945EC4-0535-43A8-A650-3627538F0974}"/>
              </a:ext>
            </a:extLst>
          </p:cNvPr>
          <p:cNvSpPr/>
          <p:nvPr/>
        </p:nvSpPr>
        <p:spPr>
          <a:xfrm rot="5400000">
            <a:off x="2693361" y="5731963"/>
            <a:ext cx="1271860" cy="743714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99" name="4">
            <a:extLst>
              <a:ext uri="{FF2B5EF4-FFF2-40B4-BE49-F238E27FC236}">
                <a16:creationId xmlns:a16="http://schemas.microsoft.com/office/drawing/2014/main" xmlns="" id="{928C5E56-FF05-4E90-92AE-33D17F0F2456}"/>
              </a:ext>
            </a:extLst>
          </p:cNvPr>
          <p:cNvSpPr/>
          <p:nvPr/>
        </p:nvSpPr>
        <p:spPr>
          <a:xfrm rot="5400000">
            <a:off x="4306064" y="5701636"/>
            <a:ext cx="1262409" cy="792088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00" name="5">
            <a:extLst>
              <a:ext uri="{FF2B5EF4-FFF2-40B4-BE49-F238E27FC236}">
                <a16:creationId xmlns:a16="http://schemas.microsoft.com/office/drawing/2014/main" xmlns="" id="{6DD72DE9-C162-462B-9959-066D9DAB2656}"/>
              </a:ext>
            </a:extLst>
          </p:cNvPr>
          <p:cNvSpPr/>
          <p:nvPr/>
        </p:nvSpPr>
        <p:spPr>
          <a:xfrm rot="5400000">
            <a:off x="5924517" y="5729712"/>
            <a:ext cx="1268762" cy="747832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01" name="6">
            <a:extLst>
              <a:ext uri="{FF2B5EF4-FFF2-40B4-BE49-F238E27FC236}">
                <a16:creationId xmlns:a16="http://schemas.microsoft.com/office/drawing/2014/main" xmlns="" id="{178B9E5F-151E-4408-B83F-713C945F6D97}"/>
              </a:ext>
            </a:extLst>
          </p:cNvPr>
          <p:cNvSpPr/>
          <p:nvPr/>
        </p:nvSpPr>
        <p:spPr>
          <a:xfrm rot="5400000">
            <a:off x="7514126" y="5724253"/>
            <a:ext cx="1268759" cy="758745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02" name="7">
            <a:extLst>
              <a:ext uri="{FF2B5EF4-FFF2-40B4-BE49-F238E27FC236}">
                <a16:creationId xmlns:a16="http://schemas.microsoft.com/office/drawing/2014/main" xmlns="" id="{5C4EB2B9-2FD2-47D9-A216-80692687A29A}"/>
              </a:ext>
            </a:extLst>
          </p:cNvPr>
          <p:cNvSpPr/>
          <p:nvPr/>
        </p:nvSpPr>
        <p:spPr>
          <a:xfrm rot="5400000">
            <a:off x="9094790" y="5721174"/>
            <a:ext cx="1275913" cy="757753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03" name="8">
            <a:extLst>
              <a:ext uri="{FF2B5EF4-FFF2-40B4-BE49-F238E27FC236}">
                <a16:creationId xmlns:a16="http://schemas.microsoft.com/office/drawing/2014/main" xmlns="" id="{4F4A3FF4-26E3-44E5-AF69-AFE89F08B0CA}"/>
              </a:ext>
            </a:extLst>
          </p:cNvPr>
          <p:cNvSpPr/>
          <p:nvPr/>
        </p:nvSpPr>
        <p:spPr>
          <a:xfrm rot="5400000">
            <a:off x="10624236" y="5782625"/>
            <a:ext cx="1268761" cy="642003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09" name="square 1">
            <a:extLst>
              <a:ext uri="{FF2B5EF4-FFF2-40B4-BE49-F238E27FC236}">
                <a16:creationId xmlns:a16="http://schemas.microsoft.com/office/drawing/2014/main" xmlns="" id="{B3DA7B78-2416-4E5C-86A7-58BC866431F6}"/>
              </a:ext>
            </a:extLst>
          </p:cNvPr>
          <p:cNvSpPr/>
          <p:nvPr/>
        </p:nvSpPr>
        <p:spPr>
          <a:xfrm>
            <a:off x="21746" y="41594"/>
            <a:ext cx="127296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10" name="square 2">
            <a:extLst>
              <a:ext uri="{FF2B5EF4-FFF2-40B4-BE49-F238E27FC236}">
                <a16:creationId xmlns:a16="http://schemas.microsoft.com/office/drawing/2014/main" xmlns="" id="{6466D861-4163-4941-9379-D44FF12B3EF3}"/>
              </a:ext>
            </a:extLst>
          </p:cNvPr>
          <p:cNvSpPr/>
          <p:nvPr/>
        </p:nvSpPr>
        <p:spPr>
          <a:xfrm>
            <a:off x="1371382" y="41594"/>
            <a:ext cx="149927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11" name="square 3">
            <a:extLst>
              <a:ext uri="{FF2B5EF4-FFF2-40B4-BE49-F238E27FC236}">
                <a16:creationId xmlns:a16="http://schemas.microsoft.com/office/drawing/2014/main" xmlns="" id="{E4A66E67-6FA2-4915-BD6D-71DB7AC22774}"/>
              </a:ext>
            </a:extLst>
          </p:cNvPr>
          <p:cNvSpPr/>
          <p:nvPr/>
        </p:nvSpPr>
        <p:spPr>
          <a:xfrm>
            <a:off x="2958189" y="38250"/>
            <a:ext cx="149927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12" name="square 4">
            <a:extLst>
              <a:ext uri="{FF2B5EF4-FFF2-40B4-BE49-F238E27FC236}">
                <a16:creationId xmlns:a16="http://schemas.microsoft.com/office/drawing/2014/main" xmlns="" id="{DB14CABC-8F6C-4599-876D-6072E4D2590A}"/>
              </a:ext>
            </a:extLst>
          </p:cNvPr>
          <p:cNvSpPr/>
          <p:nvPr/>
        </p:nvSpPr>
        <p:spPr>
          <a:xfrm>
            <a:off x="4543192" y="43708"/>
            <a:ext cx="1563604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13" name="square 5">
            <a:extLst>
              <a:ext uri="{FF2B5EF4-FFF2-40B4-BE49-F238E27FC236}">
                <a16:creationId xmlns:a16="http://schemas.microsoft.com/office/drawing/2014/main" xmlns="" id="{713F47A8-B350-4478-9E2A-4E564D9C9B8A}"/>
              </a:ext>
            </a:extLst>
          </p:cNvPr>
          <p:cNvSpPr/>
          <p:nvPr/>
        </p:nvSpPr>
        <p:spPr>
          <a:xfrm>
            <a:off x="6199082" y="41600"/>
            <a:ext cx="149927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14" name="square 6">
            <a:extLst>
              <a:ext uri="{FF2B5EF4-FFF2-40B4-BE49-F238E27FC236}">
                <a16:creationId xmlns:a16="http://schemas.microsoft.com/office/drawing/2014/main" xmlns="" id="{0269DD3A-5FD9-4A52-A906-13F294457066}"/>
              </a:ext>
            </a:extLst>
          </p:cNvPr>
          <p:cNvSpPr/>
          <p:nvPr/>
        </p:nvSpPr>
        <p:spPr>
          <a:xfrm>
            <a:off x="7777997" y="41600"/>
            <a:ext cx="149927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15" name="square 7">
            <a:extLst>
              <a:ext uri="{FF2B5EF4-FFF2-40B4-BE49-F238E27FC236}">
                <a16:creationId xmlns:a16="http://schemas.microsoft.com/office/drawing/2014/main" xmlns="" id="{B1469E12-0CAD-4418-B204-2F6349BE3548}"/>
              </a:ext>
            </a:extLst>
          </p:cNvPr>
          <p:cNvSpPr/>
          <p:nvPr/>
        </p:nvSpPr>
        <p:spPr>
          <a:xfrm>
            <a:off x="9361458" y="41066"/>
            <a:ext cx="149927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16" name="square 8">
            <a:extLst>
              <a:ext uri="{FF2B5EF4-FFF2-40B4-BE49-F238E27FC236}">
                <a16:creationId xmlns:a16="http://schemas.microsoft.com/office/drawing/2014/main" xmlns="" id="{C58C26D9-6191-4641-9787-7702218E2215}"/>
              </a:ext>
            </a:extLst>
          </p:cNvPr>
          <p:cNvSpPr/>
          <p:nvPr/>
        </p:nvSpPr>
        <p:spPr>
          <a:xfrm>
            <a:off x="10939164" y="44962"/>
            <a:ext cx="149927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17" name="square 1">
            <a:extLst>
              <a:ext uri="{FF2B5EF4-FFF2-40B4-BE49-F238E27FC236}">
                <a16:creationId xmlns:a16="http://schemas.microsoft.com/office/drawing/2014/main" xmlns="" id="{94E3D9AC-05D0-4D81-91CF-38CC0DAE0702}"/>
              </a:ext>
            </a:extLst>
          </p:cNvPr>
          <p:cNvSpPr/>
          <p:nvPr/>
        </p:nvSpPr>
        <p:spPr>
          <a:xfrm>
            <a:off x="8670" y="37972"/>
            <a:ext cx="127296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18" name="square 2">
            <a:extLst>
              <a:ext uri="{FF2B5EF4-FFF2-40B4-BE49-F238E27FC236}">
                <a16:creationId xmlns:a16="http://schemas.microsoft.com/office/drawing/2014/main" xmlns="" id="{AC626611-62D0-4A75-9FD6-955895B10FC7}"/>
              </a:ext>
            </a:extLst>
          </p:cNvPr>
          <p:cNvSpPr/>
          <p:nvPr/>
        </p:nvSpPr>
        <p:spPr>
          <a:xfrm>
            <a:off x="1358306" y="37972"/>
            <a:ext cx="149927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19" name="square 3">
            <a:extLst>
              <a:ext uri="{FF2B5EF4-FFF2-40B4-BE49-F238E27FC236}">
                <a16:creationId xmlns:a16="http://schemas.microsoft.com/office/drawing/2014/main" xmlns="" id="{5EC1EB65-F7B9-4799-AAC2-513F3C2E458A}"/>
              </a:ext>
            </a:extLst>
          </p:cNvPr>
          <p:cNvSpPr/>
          <p:nvPr/>
        </p:nvSpPr>
        <p:spPr>
          <a:xfrm>
            <a:off x="2945113" y="34628"/>
            <a:ext cx="149927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20" name="square 4">
            <a:extLst>
              <a:ext uri="{FF2B5EF4-FFF2-40B4-BE49-F238E27FC236}">
                <a16:creationId xmlns:a16="http://schemas.microsoft.com/office/drawing/2014/main" xmlns="" id="{15BC38C5-EB58-4EB5-990F-ACA1B5B3877C}"/>
              </a:ext>
            </a:extLst>
          </p:cNvPr>
          <p:cNvSpPr/>
          <p:nvPr/>
        </p:nvSpPr>
        <p:spPr>
          <a:xfrm>
            <a:off x="4530116" y="40086"/>
            <a:ext cx="1563604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21" name="square 5">
            <a:extLst>
              <a:ext uri="{FF2B5EF4-FFF2-40B4-BE49-F238E27FC236}">
                <a16:creationId xmlns:a16="http://schemas.microsoft.com/office/drawing/2014/main" xmlns="" id="{6BFD178A-9707-4AE0-A113-A54820860CC8}"/>
              </a:ext>
            </a:extLst>
          </p:cNvPr>
          <p:cNvSpPr/>
          <p:nvPr/>
        </p:nvSpPr>
        <p:spPr>
          <a:xfrm>
            <a:off x="6186006" y="37978"/>
            <a:ext cx="149927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22" name="square 6">
            <a:extLst>
              <a:ext uri="{FF2B5EF4-FFF2-40B4-BE49-F238E27FC236}">
                <a16:creationId xmlns:a16="http://schemas.microsoft.com/office/drawing/2014/main" xmlns="" id="{3B5512DF-0DBA-4F33-9349-C0F99FE51617}"/>
              </a:ext>
            </a:extLst>
          </p:cNvPr>
          <p:cNvSpPr/>
          <p:nvPr/>
        </p:nvSpPr>
        <p:spPr>
          <a:xfrm>
            <a:off x="7764921" y="37978"/>
            <a:ext cx="149927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23" name="square 7">
            <a:extLst>
              <a:ext uri="{FF2B5EF4-FFF2-40B4-BE49-F238E27FC236}">
                <a16:creationId xmlns:a16="http://schemas.microsoft.com/office/drawing/2014/main" xmlns="" id="{62326343-55DB-408A-A858-55D193B4B5E9}"/>
              </a:ext>
            </a:extLst>
          </p:cNvPr>
          <p:cNvSpPr/>
          <p:nvPr/>
        </p:nvSpPr>
        <p:spPr>
          <a:xfrm>
            <a:off x="9348382" y="37444"/>
            <a:ext cx="149927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24" name="square 8">
            <a:extLst>
              <a:ext uri="{FF2B5EF4-FFF2-40B4-BE49-F238E27FC236}">
                <a16:creationId xmlns:a16="http://schemas.microsoft.com/office/drawing/2014/main" xmlns="" id="{7FFF9FA8-1C77-4EC7-9D27-4AED5E84808C}"/>
              </a:ext>
            </a:extLst>
          </p:cNvPr>
          <p:cNvSpPr/>
          <p:nvPr/>
        </p:nvSpPr>
        <p:spPr>
          <a:xfrm>
            <a:off x="10926088" y="41340"/>
            <a:ext cx="149927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25" name="square 1">
            <a:extLst>
              <a:ext uri="{FF2B5EF4-FFF2-40B4-BE49-F238E27FC236}">
                <a16:creationId xmlns:a16="http://schemas.microsoft.com/office/drawing/2014/main" xmlns="" id="{D3F6E8C1-5CD8-471E-85AF-B1015356A3E4}"/>
              </a:ext>
            </a:extLst>
          </p:cNvPr>
          <p:cNvSpPr/>
          <p:nvPr/>
        </p:nvSpPr>
        <p:spPr>
          <a:xfrm>
            <a:off x="-4385" y="51554"/>
            <a:ext cx="127296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26" name="square 2">
            <a:extLst>
              <a:ext uri="{FF2B5EF4-FFF2-40B4-BE49-F238E27FC236}">
                <a16:creationId xmlns:a16="http://schemas.microsoft.com/office/drawing/2014/main" xmlns="" id="{F1618D80-CDC7-43B6-8E1B-088FA597E76F}"/>
              </a:ext>
            </a:extLst>
          </p:cNvPr>
          <p:cNvSpPr/>
          <p:nvPr/>
        </p:nvSpPr>
        <p:spPr>
          <a:xfrm>
            <a:off x="1345251" y="51554"/>
            <a:ext cx="149927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27" name="square 3">
            <a:extLst>
              <a:ext uri="{FF2B5EF4-FFF2-40B4-BE49-F238E27FC236}">
                <a16:creationId xmlns:a16="http://schemas.microsoft.com/office/drawing/2014/main" xmlns="" id="{FDBAC1D9-0382-4AAC-866F-3CB9531B5083}"/>
              </a:ext>
            </a:extLst>
          </p:cNvPr>
          <p:cNvSpPr/>
          <p:nvPr/>
        </p:nvSpPr>
        <p:spPr>
          <a:xfrm>
            <a:off x="2932058" y="48210"/>
            <a:ext cx="149927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28" name="square 4">
            <a:extLst>
              <a:ext uri="{FF2B5EF4-FFF2-40B4-BE49-F238E27FC236}">
                <a16:creationId xmlns:a16="http://schemas.microsoft.com/office/drawing/2014/main" xmlns="" id="{0EBDF4A1-7636-4E42-94D7-17EFACCBD005}"/>
              </a:ext>
            </a:extLst>
          </p:cNvPr>
          <p:cNvSpPr/>
          <p:nvPr/>
        </p:nvSpPr>
        <p:spPr>
          <a:xfrm>
            <a:off x="4517061" y="53668"/>
            <a:ext cx="1563604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29" name="square 5">
            <a:extLst>
              <a:ext uri="{FF2B5EF4-FFF2-40B4-BE49-F238E27FC236}">
                <a16:creationId xmlns:a16="http://schemas.microsoft.com/office/drawing/2014/main" xmlns="" id="{4E5271E1-6E5C-435A-96EF-39D55FA55A03}"/>
              </a:ext>
            </a:extLst>
          </p:cNvPr>
          <p:cNvSpPr/>
          <p:nvPr/>
        </p:nvSpPr>
        <p:spPr>
          <a:xfrm>
            <a:off x="6172951" y="51560"/>
            <a:ext cx="149927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30" name="square 6">
            <a:extLst>
              <a:ext uri="{FF2B5EF4-FFF2-40B4-BE49-F238E27FC236}">
                <a16:creationId xmlns:a16="http://schemas.microsoft.com/office/drawing/2014/main" xmlns="" id="{90080944-DB80-4B4F-8396-8271A3F2E062}"/>
              </a:ext>
            </a:extLst>
          </p:cNvPr>
          <p:cNvSpPr/>
          <p:nvPr/>
        </p:nvSpPr>
        <p:spPr>
          <a:xfrm>
            <a:off x="7751866" y="51560"/>
            <a:ext cx="149927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31" name="square 7">
            <a:extLst>
              <a:ext uri="{FF2B5EF4-FFF2-40B4-BE49-F238E27FC236}">
                <a16:creationId xmlns:a16="http://schemas.microsoft.com/office/drawing/2014/main" xmlns="" id="{7D702C28-C016-404F-909C-925DABDD9CA4}"/>
              </a:ext>
            </a:extLst>
          </p:cNvPr>
          <p:cNvSpPr/>
          <p:nvPr/>
        </p:nvSpPr>
        <p:spPr>
          <a:xfrm>
            <a:off x="9335327" y="51026"/>
            <a:ext cx="149927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32" name="square 8">
            <a:extLst>
              <a:ext uri="{FF2B5EF4-FFF2-40B4-BE49-F238E27FC236}">
                <a16:creationId xmlns:a16="http://schemas.microsoft.com/office/drawing/2014/main" xmlns="" id="{06D99977-510A-4D32-B9F1-1939CE3221D7}"/>
              </a:ext>
            </a:extLst>
          </p:cNvPr>
          <p:cNvSpPr/>
          <p:nvPr/>
        </p:nvSpPr>
        <p:spPr>
          <a:xfrm>
            <a:off x="10913033" y="54922"/>
            <a:ext cx="149927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33" name="square 1">
            <a:extLst>
              <a:ext uri="{FF2B5EF4-FFF2-40B4-BE49-F238E27FC236}">
                <a16:creationId xmlns:a16="http://schemas.microsoft.com/office/drawing/2014/main" xmlns="" id="{5D86BD67-D33B-4C97-BD57-CFC406D5094C}"/>
              </a:ext>
            </a:extLst>
          </p:cNvPr>
          <p:cNvSpPr/>
          <p:nvPr/>
        </p:nvSpPr>
        <p:spPr>
          <a:xfrm>
            <a:off x="3827" y="40788"/>
            <a:ext cx="127296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34" name="square 2">
            <a:extLst>
              <a:ext uri="{FF2B5EF4-FFF2-40B4-BE49-F238E27FC236}">
                <a16:creationId xmlns:a16="http://schemas.microsoft.com/office/drawing/2014/main" xmlns="" id="{0B38CDC7-A0E8-455A-9C22-0E2A52D0872C}"/>
              </a:ext>
            </a:extLst>
          </p:cNvPr>
          <p:cNvSpPr/>
          <p:nvPr/>
        </p:nvSpPr>
        <p:spPr>
          <a:xfrm>
            <a:off x="1353463" y="40788"/>
            <a:ext cx="149927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35" name="square 3">
            <a:extLst>
              <a:ext uri="{FF2B5EF4-FFF2-40B4-BE49-F238E27FC236}">
                <a16:creationId xmlns:a16="http://schemas.microsoft.com/office/drawing/2014/main" xmlns="" id="{B0561FC9-26EE-4F0E-9355-BA58A74D4635}"/>
              </a:ext>
            </a:extLst>
          </p:cNvPr>
          <p:cNvSpPr/>
          <p:nvPr/>
        </p:nvSpPr>
        <p:spPr>
          <a:xfrm>
            <a:off x="2940270" y="37444"/>
            <a:ext cx="149927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36" name="square 4">
            <a:extLst>
              <a:ext uri="{FF2B5EF4-FFF2-40B4-BE49-F238E27FC236}">
                <a16:creationId xmlns:a16="http://schemas.microsoft.com/office/drawing/2014/main" xmlns="" id="{9BD56A07-D824-4324-AB83-C660DF73E5AE}"/>
              </a:ext>
            </a:extLst>
          </p:cNvPr>
          <p:cNvSpPr/>
          <p:nvPr/>
        </p:nvSpPr>
        <p:spPr>
          <a:xfrm>
            <a:off x="4525273" y="42902"/>
            <a:ext cx="1563604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37" name="square 5">
            <a:extLst>
              <a:ext uri="{FF2B5EF4-FFF2-40B4-BE49-F238E27FC236}">
                <a16:creationId xmlns:a16="http://schemas.microsoft.com/office/drawing/2014/main" xmlns="" id="{90BA4C99-5AB3-4EBB-9631-0566B635275A}"/>
              </a:ext>
            </a:extLst>
          </p:cNvPr>
          <p:cNvSpPr/>
          <p:nvPr/>
        </p:nvSpPr>
        <p:spPr>
          <a:xfrm>
            <a:off x="6181163" y="40794"/>
            <a:ext cx="149927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38" name="square 6">
            <a:extLst>
              <a:ext uri="{FF2B5EF4-FFF2-40B4-BE49-F238E27FC236}">
                <a16:creationId xmlns:a16="http://schemas.microsoft.com/office/drawing/2014/main" xmlns="" id="{C4E5993C-3BF9-4CC9-82BB-A6395E4AC0A7}"/>
              </a:ext>
            </a:extLst>
          </p:cNvPr>
          <p:cNvSpPr/>
          <p:nvPr/>
        </p:nvSpPr>
        <p:spPr>
          <a:xfrm>
            <a:off x="7760078" y="40794"/>
            <a:ext cx="149927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39" name="square 7">
            <a:extLst>
              <a:ext uri="{FF2B5EF4-FFF2-40B4-BE49-F238E27FC236}">
                <a16:creationId xmlns:a16="http://schemas.microsoft.com/office/drawing/2014/main" xmlns="" id="{088F484C-35A7-4152-B502-44241AE032B2}"/>
              </a:ext>
            </a:extLst>
          </p:cNvPr>
          <p:cNvSpPr/>
          <p:nvPr/>
        </p:nvSpPr>
        <p:spPr>
          <a:xfrm>
            <a:off x="9343539" y="40260"/>
            <a:ext cx="149927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40" name="square 8">
            <a:extLst>
              <a:ext uri="{FF2B5EF4-FFF2-40B4-BE49-F238E27FC236}">
                <a16:creationId xmlns:a16="http://schemas.microsoft.com/office/drawing/2014/main" xmlns="" id="{6B1BDE63-254F-4E80-8970-42D4B9D5AB81}"/>
              </a:ext>
            </a:extLst>
          </p:cNvPr>
          <p:cNvSpPr/>
          <p:nvPr/>
        </p:nvSpPr>
        <p:spPr>
          <a:xfrm>
            <a:off x="10921245" y="44156"/>
            <a:ext cx="149927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41" name="square 1">
            <a:extLst>
              <a:ext uri="{FF2B5EF4-FFF2-40B4-BE49-F238E27FC236}">
                <a16:creationId xmlns:a16="http://schemas.microsoft.com/office/drawing/2014/main" xmlns="" id="{3E3D59B9-B6CB-406F-9348-1B91525CB50C}"/>
              </a:ext>
            </a:extLst>
          </p:cNvPr>
          <p:cNvSpPr/>
          <p:nvPr/>
        </p:nvSpPr>
        <p:spPr>
          <a:xfrm>
            <a:off x="21746" y="1403643"/>
            <a:ext cx="127296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42" name="square 2">
            <a:extLst>
              <a:ext uri="{FF2B5EF4-FFF2-40B4-BE49-F238E27FC236}">
                <a16:creationId xmlns:a16="http://schemas.microsoft.com/office/drawing/2014/main" xmlns="" id="{98C61337-D5A8-473F-ABC6-799DA2225FE0}"/>
              </a:ext>
            </a:extLst>
          </p:cNvPr>
          <p:cNvSpPr/>
          <p:nvPr/>
        </p:nvSpPr>
        <p:spPr>
          <a:xfrm>
            <a:off x="1371382" y="1403643"/>
            <a:ext cx="149927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43" name="square 3">
            <a:extLst>
              <a:ext uri="{FF2B5EF4-FFF2-40B4-BE49-F238E27FC236}">
                <a16:creationId xmlns:a16="http://schemas.microsoft.com/office/drawing/2014/main" xmlns="" id="{21269765-3C24-4679-A622-ED21C208C9FD}"/>
              </a:ext>
            </a:extLst>
          </p:cNvPr>
          <p:cNvSpPr/>
          <p:nvPr/>
        </p:nvSpPr>
        <p:spPr>
          <a:xfrm>
            <a:off x="2958189" y="1400299"/>
            <a:ext cx="149927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44" name="square 4">
            <a:extLst>
              <a:ext uri="{FF2B5EF4-FFF2-40B4-BE49-F238E27FC236}">
                <a16:creationId xmlns:a16="http://schemas.microsoft.com/office/drawing/2014/main" xmlns="" id="{B57347B7-5881-49D1-AAD6-DA5C3C5F0936}"/>
              </a:ext>
            </a:extLst>
          </p:cNvPr>
          <p:cNvSpPr/>
          <p:nvPr/>
        </p:nvSpPr>
        <p:spPr>
          <a:xfrm>
            <a:off x="4543192" y="1405757"/>
            <a:ext cx="1563604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45" name="square 5">
            <a:extLst>
              <a:ext uri="{FF2B5EF4-FFF2-40B4-BE49-F238E27FC236}">
                <a16:creationId xmlns:a16="http://schemas.microsoft.com/office/drawing/2014/main" xmlns="" id="{598D8ADD-77A6-4956-B144-38BDA3577D18}"/>
              </a:ext>
            </a:extLst>
          </p:cNvPr>
          <p:cNvSpPr/>
          <p:nvPr/>
        </p:nvSpPr>
        <p:spPr>
          <a:xfrm>
            <a:off x="6199082" y="1403649"/>
            <a:ext cx="149927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46" name="square 6">
            <a:extLst>
              <a:ext uri="{FF2B5EF4-FFF2-40B4-BE49-F238E27FC236}">
                <a16:creationId xmlns:a16="http://schemas.microsoft.com/office/drawing/2014/main" xmlns="" id="{C33D55A7-AC2E-47AF-B4E0-363A584E77F1}"/>
              </a:ext>
            </a:extLst>
          </p:cNvPr>
          <p:cNvSpPr/>
          <p:nvPr/>
        </p:nvSpPr>
        <p:spPr>
          <a:xfrm>
            <a:off x="7777997" y="1403649"/>
            <a:ext cx="149927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47" name="square 7">
            <a:extLst>
              <a:ext uri="{FF2B5EF4-FFF2-40B4-BE49-F238E27FC236}">
                <a16:creationId xmlns:a16="http://schemas.microsoft.com/office/drawing/2014/main" xmlns="" id="{3FE53B8E-B5D3-4397-8392-82F4E2EEF3FC}"/>
              </a:ext>
            </a:extLst>
          </p:cNvPr>
          <p:cNvSpPr/>
          <p:nvPr/>
        </p:nvSpPr>
        <p:spPr>
          <a:xfrm>
            <a:off x="9361458" y="1403115"/>
            <a:ext cx="149927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48" name="square 8">
            <a:extLst>
              <a:ext uri="{FF2B5EF4-FFF2-40B4-BE49-F238E27FC236}">
                <a16:creationId xmlns:a16="http://schemas.microsoft.com/office/drawing/2014/main" xmlns="" id="{035BBDB1-7692-4D9E-B060-A38AFCF9D99A}"/>
              </a:ext>
            </a:extLst>
          </p:cNvPr>
          <p:cNvSpPr/>
          <p:nvPr/>
        </p:nvSpPr>
        <p:spPr>
          <a:xfrm>
            <a:off x="10939164" y="1407011"/>
            <a:ext cx="149927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49" name="square 1">
            <a:extLst>
              <a:ext uri="{FF2B5EF4-FFF2-40B4-BE49-F238E27FC236}">
                <a16:creationId xmlns:a16="http://schemas.microsoft.com/office/drawing/2014/main" xmlns="" id="{7BF534C8-66F1-4FA9-AF2C-CE0F7665B52A}"/>
              </a:ext>
            </a:extLst>
          </p:cNvPr>
          <p:cNvSpPr/>
          <p:nvPr/>
        </p:nvSpPr>
        <p:spPr>
          <a:xfrm>
            <a:off x="8670" y="1400021"/>
            <a:ext cx="127296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50" name="square 2">
            <a:extLst>
              <a:ext uri="{FF2B5EF4-FFF2-40B4-BE49-F238E27FC236}">
                <a16:creationId xmlns:a16="http://schemas.microsoft.com/office/drawing/2014/main" xmlns="" id="{2F83412F-D4AF-4A02-B04A-AA614431BB34}"/>
              </a:ext>
            </a:extLst>
          </p:cNvPr>
          <p:cNvSpPr/>
          <p:nvPr/>
        </p:nvSpPr>
        <p:spPr>
          <a:xfrm>
            <a:off x="1358306" y="1400021"/>
            <a:ext cx="149927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51" name="square 3">
            <a:extLst>
              <a:ext uri="{FF2B5EF4-FFF2-40B4-BE49-F238E27FC236}">
                <a16:creationId xmlns:a16="http://schemas.microsoft.com/office/drawing/2014/main" xmlns="" id="{A1B0127A-7757-4369-B15E-97D0A03963F1}"/>
              </a:ext>
            </a:extLst>
          </p:cNvPr>
          <p:cNvSpPr/>
          <p:nvPr/>
        </p:nvSpPr>
        <p:spPr>
          <a:xfrm>
            <a:off x="2945113" y="1396677"/>
            <a:ext cx="149927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52" name="square 4">
            <a:extLst>
              <a:ext uri="{FF2B5EF4-FFF2-40B4-BE49-F238E27FC236}">
                <a16:creationId xmlns:a16="http://schemas.microsoft.com/office/drawing/2014/main" xmlns="" id="{E8442BD8-703E-4B1E-8CA1-7C87F2D62781}"/>
              </a:ext>
            </a:extLst>
          </p:cNvPr>
          <p:cNvSpPr/>
          <p:nvPr/>
        </p:nvSpPr>
        <p:spPr>
          <a:xfrm>
            <a:off x="4530116" y="1402135"/>
            <a:ext cx="1563604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53" name="square 5">
            <a:extLst>
              <a:ext uri="{FF2B5EF4-FFF2-40B4-BE49-F238E27FC236}">
                <a16:creationId xmlns:a16="http://schemas.microsoft.com/office/drawing/2014/main" xmlns="" id="{B0ECE953-9EAE-4870-9F19-BDBC96539C33}"/>
              </a:ext>
            </a:extLst>
          </p:cNvPr>
          <p:cNvSpPr/>
          <p:nvPr/>
        </p:nvSpPr>
        <p:spPr>
          <a:xfrm>
            <a:off x="6186006" y="1400027"/>
            <a:ext cx="149927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54" name="square 6">
            <a:extLst>
              <a:ext uri="{FF2B5EF4-FFF2-40B4-BE49-F238E27FC236}">
                <a16:creationId xmlns:a16="http://schemas.microsoft.com/office/drawing/2014/main" xmlns="" id="{5167465B-E593-4520-827B-E576BADF8EF4}"/>
              </a:ext>
            </a:extLst>
          </p:cNvPr>
          <p:cNvSpPr/>
          <p:nvPr/>
        </p:nvSpPr>
        <p:spPr>
          <a:xfrm>
            <a:off x="7764921" y="1400027"/>
            <a:ext cx="149927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55" name="square 7">
            <a:extLst>
              <a:ext uri="{FF2B5EF4-FFF2-40B4-BE49-F238E27FC236}">
                <a16:creationId xmlns:a16="http://schemas.microsoft.com/office/drawing/2014/main" xmlns="" id="{7AF1F265-DC8B-4DD3-B7DE-2A57F423B0E8}"/>
              </a:ext>
            </a:extLst>
          </p:cNvPr>
          <p:cNvSpPr/>
          <p:nvPr/>
        </p:nvSpPr>
        <p:spPr>
          <a:xfrm>
            <a:off x="9348382" y="1399493"/>
            <a:ext cx="149927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56" name="square 8">
            <a:extLst>
              <a:ext uri="{FF2B5EF4-FFF2-40B4-BE49-F238E27FC236}">
                <a16:creationId xmlns:a16="http://schemas.microsoft.com/office/drawing/2014/main" xmlns="" id="{5D551375-197C-4E2E-898E-535686A155AE}"/>
              </a:ext>
            </a:extLst>
          </p:cNvPr>
          <p:cNvSpPr/>
          <p:nvPr/>
        </p:nvSpPr>
        <p:spPr>
          <a:xfrm>
            <a:off x="10926088" y="1403389"/>
            <a:ext cx="149927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57" name="square 1">
            <a:extLst>
              <a:ext uri="{FF2B5EF4-FFF2-40B4-BE49-F238E27FC236}">
                <a16:creationId xmlns:a16="http://schemas.microsoft.com/office/drawing/2014/main" xmlns="" id="{C624BF2B-9D18-47CD-98FD-17E1332E3249}"/>
              </a:ext>
            </a:extLst>
          </p:cNvPr>
          <p:cNvSpPr/>
          <p:nvPr/>
        </p:nvSpPr>
        <p:spPr>
          <a:xfrm>
            <a:off x="-4385" y="1413603"/>
            <a:ext cx="127296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58" name="square 2">
            <a:extLst>
              <a:ext uri="{FF2B5EF4-FFF2-40B4-BE49-F238E27FC236}">
                <a16:creationId xmlns:a16="http://schemas.microsoft.com/office/drawing/2014/main" xmlns="" id="{2C56B765-E8DB-4677-8807-D7AC666721C0}"/>
              </a:ext>
            </a:extLst>
          </p:cNvPr>
          <p:cNvSpPr/>
          <p:nvPr/>
        </p:nvSpPr>
        <p:spPr>
          <a:xfrm>
            <a:off x="1345251" y="1413603"/>
            <a:ext cx="149927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59" name="square 3">
            <a:extLst>
              <a:ext uri="{FF2B5EF4-FFF2-40B4-BE49-F238E27FC236}">
                <a16:creationId xmlns:a16="http://schemas.microsoft.com/office/drawing/2014/main" xmlns="" id="{000F4115-E75D-4C53-A48C-AEA4BCC0AD7D}"/>
              </a:ext>
            </a:extLst>
          </p:cNvPr>
          <p:cNvSpPr/>
          <p:nvPr/>
        </p:nvSpPr>
        <p:spPr>
          <a:xfrm>
            <a:off x="2932058" y="1410259"/>
            <a:ext cx="149927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60" name="square 4">
            <a:extLst>
              <a:ext uri="{FF2B5EF4-FFF2-40B4-BE49-F238E27FC236}">
                <a16:creationId xmlns:a16="http://schemas.microsoft.com/office/drawing/2014/main" xmlns="" id="{36AF24E2-B753-4FAA-9A3B-ABED60CA39D9}"/>
              </a:ext>
            </a:extLst>
          </p:cNvPr>
          <p:cNvSpPr/>
          <p:nvPr/>
        </p:nvSpPr>
        <p:spPr>
          <a:xfrm>
            <a:off x="4517061" y="1415717"/>
            <a:ext cx="1563604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61" name="square 5">
            <a:extLst>
              <a:ext uri="{FF2B5EF4-FFF2-40B4-BE49-F238E27FC236}">
                <a16:creationId xmlns:a16="http://schemas.microsoft.com/office/drawing/2014/main" xmlns="" id="{64DC654A-7276-40B1-ADF3-823E2B7C3522}"/>
              </a:ext>
            </a:extLst>
          </p:cNvPr>
          <p:cNvSpPr/>
          <p:nvPr/>
        </p:nvSpPr>
        <p:spPr>
          <a:xfrm>
            <a:off x="6172951" y="1413609"/>
            <a:ext cx="149927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62" name="square 6">
            <a:extLst>
              <a:ext uri="{FF2B5EF4-FFF2-40B4-BE49-F238E27FC236}">
                <a16:creationId xmlns:a16="http://schemas.microsoft.com/office/drawing/2014/main" xmlns="" id="{B406B3FD-B89D-4B48-A76C-B52E6F82B6CE}"/>
              </a:ext>
            </a:extLst>
          </p:cNvPr>
          <p:cNvSpPr/>
          <p:nvPr/>
        </p:nvSpPr>
        <p:spPr>
          <a:xfrm>
            <a:off x="7751866" y="1413609"/>
            <a:ext cx="149927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63" name="square 7">
            <a:extLst>
              <a:ext uri="{FF2B5EF4-FFF2-40B4-BE49-F238E27FC236}">
                <a16:creationId xmlns:a16="http://schemas.microsoft.com/office/drawing/2014/main" xmlns="" id="{B52C1C1C-7F48-4FBA-AB66-D451F1FC4737}"/>
              </a:ext>
            </a:extLst>
          </p:cNvPr>
          <p:cNvSpPr/>
          <p:nvPr/>
        </p:nvSpPr>
        <p:spPr>
          <a:xfrm>
            <a:off x="9335327" y="1413075"/>
            <a:ext cx="149927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64" name="square 8">
            <a:extLst>
              <a:ext uri="{FF2B5EF4-FFF2-40B4-BE49-F238E27FC236}">
                <a16:creationId xmlns:a16="http://schemas.microsoft.com/office/drawing/2014/main" xmlns="" id="{232CF47E-35C9-4031-BA3E-5B5E6151D91E}"/>
              </a:ext>
            </a:extLst>
          </p:cNvPr>
          <p:cNvSpPr/>
          <p:nvPr/>
        </p:nvSpPr>
        <p:spPr>
          <a:xfrm>
            <a:off x="10913033" y="1416971"/>
            <a:ext cx="149927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65" name="square 1">
            <a:extLst>
              <a:ext uri="{FF2B5EF4-FFF2-40B4-BE49-F238E27FC236}">
                <a16:creationId xmlns:a16="http://schemas.microsoft.com/office/drawing/2014/main" xmlns="" id="{69E87D63-4102-43C5-980C-03338CF072FA}"/>
              </a:ext>
            </a:extLst>
          </p:cNvPr>
          <p:cNvSpPr/>
          <p:nvPr/>
        </p:nvSpPr>
        <p:spPr>
          <a:xfrm>
            <a:off x="3827" y="1402837"/>
            <a:ext cx="127296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66" name="square 2">
            <a:extLst>
              <a:ext uri="{FF2B5EF4-FFF2-40B4-BE49-F238E27FC236}">
                <a16:creationId xmlns:a16="http://schemas.microsoft.com/office/drawing/2014/main" xmlns="" id="{00728E7E-2372-42BE-A35A-DE2D3804C8AA}"/>
              </a:ext>
            </a:extLst>
          </p:cNvPr>
          <p:cNvSpPr/>
          <p:nvPr/>
        </p:nvSpPr>
        <p:spPr>
          <a:xfrm>
            <a:off x="1353463" y="1402837"/>
            <a:ext cx="149927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67" name="square 3">
            <a:extLst>
              <a:ext uri="{FF2B5EF4-FFF2-40B4-BE49-F238E27FC236}">
                <a16:creationId xmlns:a16="http://schemas.microsoft.com/office/drawing/2014/main" xmlns="" id="{299A532C-FBDD-49CF-B551-7BE877827AF3}"/>
              </a:ext>
            </a:extLst>
          </p:cNvPr>
          <p:cNvSpPr/>
          <p:nvPr/>
        </p:nvSpPr>
        <p:spPr>
          <a:xfrm>
            <a:off x="2940270" y="1399493"/>
            <a:ext cx="149927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68" name="square 4">
            <a:extLst>
              <a:ext uri="{FF2B5EF4-FFF2-40B4-BE49-F238E27FC236}">
                <a16:creationId xmlns:a16="http://schemas.microsoft.com/office/drawing/2014/main" xmlns="" id="{D27C5B83-8326-40A2-90F4-E00BC626A196}"/>
              </a:ext>
            </a:extLst>
          </p:cNvPr>
          <p:cNvSpPr/>
          <p:nvPr/>
        </p:nvSpPr>
        <p:spPr>
          <a:xfrm>
            <a:off x="4525273" y="1404951"/>
            <a:ext cx="1563604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69" name="square 5">
            <a:extLst>
              <a:ext uri="{FF2B5EF4-FFF2-40B4-BE49-F238E27FC236}">
                <a16:creationId xmlns:a16="http://schemas.microsoft.com/office/drawing/2014/main" xmlns="" id="{66D80F3D-2308-45C8-9651-C2649003D686}"/>
              </a:ext>
            </a:extLst>
          </p:cNvPr>
          <p:cNvSpPr/>
          <p:nvPr/>
        </p:nvSpPr>
        <p:spPr>
          <a:xfrm>
            <a:off x="6181163" y="1402843"/>
            <a:ext cx="149927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70" name="square 6">
            <a:extLst>
              <a:ext uri="{FF2B5EF4-FFF2-40B4-BE49-F238E27FC236}">
                <a16:creationId xmlns:a16="http://schemas.microsoft.com/office/drawing/2014/main" xmlns="" id="{3055E098-4174-4C99-921B-97FBD7E8C930}"/>
              </a:ext>
            </a:extLst>
          </p:cNvPr>
          <p:cNvSpPr/>
          <p:nvPr/>
        </p:nvSpPr>
        <p:spPr>
          <a:xfrm>
            <a:off x="7760078" y="1402843"/>
            <a:ext cx="149927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71" name="square 7">
            <a:extLst>
              <a:ext uri="{FF2B5EF4-FFF2-40B4-BE49-F238E27FC236}">
                <a16:creationId xmlns:a16="http://schemas.microsoft.com/office/drawing/2014/main" xmlns="" id="{DB7AD398-9994-4252-922C-7F5E929E5BF3}"/>
              </a:ext>
            </a:extLst>
          </p:cNvPr>
          <p:cNvSpPr/>
          <p:nvPr/>
        </p:nvSpPr>
        <p:spPr>
          <a:xfrm>
            <a:off x="9343539" y="1402309"/>
            <a:ext cx="149927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72" name="square 8">
            <a:extLst>
              <a:ext uri="{FF2B5EF4-FFF2-40B4-BE49-F238E27FC236}">
                <a16:creationId xmlns:a16="http://schemas.microsoft.com/office/drawing/2014/main" xmlns="" id="{9F2173E3-B6A4-48A0-885A-D3441A79E777}"/>
              </a:ext>
            </a:extLst>
          </p:cNvPr>
          <p:cNvSpPr/>
          <p:nvPr/>
        </p:nvSpPr>
        <p:spPr>
          <a:xfrm>
            <a:off x="10921245" y="1406205"/>
            <a:ext cx="149927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73" name="square 1">
            <a:extLst>
              <a:ext uri="{FF2B5EF4-FFF2-40B4-BE49-F238E27FC236}">
                <a16:creationId xmlns:a16="http://schemas.microsoft.com/office/drawing/2014/main" xmlns="" id="{8EC63473-7E7D-47EE-86FE-8EE492F41350}"/>
              </a:ext>
            </a:extLst>
          </p:cNvPr>
          <p:cNvSpPr/>
          <p:nvPr/>
        </p:nvSpPr>
        <p:spPr>
          <a:xfrm>
            <a:off x="39258" y="2770038"/>
            <a:ext cx="127296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74" name="square 2">
            <a:extLst>
              <a:ext uri="{FF2B5EF4-FFF2-40B4-BE49-F238E27FC236}">
                <a16:creationId xmlns:a16="http://schemas.microsoft.com/office/drawing/2014/main" xmlns="" id="{CBEED067-E0F7-4FC4-9968-6C6FB060209D}"/>
              </a:ext>
            </a:extLst>
          </p:cNvPr>
          <p:cNvSpPr/>
          <p:nvPr/>
        </p:nvSpPr>
        <p:spPr>
          <a:xfrm>
            <a:off x="1388894" y="2770038"/>
            <a:ext cx="149927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75" name="square 3">
            <a:extLst>
              <a:ext uri="{FF2B5EF4-FFF2-40B4-BE49-F238E27FC236}">
                <a16:creationId xmlns:a16="http://schemas.microsoft.com/office/drawing/2014/main" xmlns="" id="{CEA24239-B677-49B2-A9B1-A555ED2855B6}"/>
              </a:ext>
            </a:extLst>
          </p:cNvPr>
          <p:cNvSpPr/>
          <p:nvPr/>
        </p:nvSpPr>
        <p:spPr>
          <a:xfrm>
            <a:off x="2975701" y="2766694"/>
            <a:ext cx="149927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76" name="square 4">
            <a:extLst>
              <a:ext uri="{FF2B5EF4-FFF2-40B4-BE49-F238E27FC236}">
                <a16:creationId xmlns:a16="http://schemas.microsoft.com/office/drawing/2014/main" xmlns="" id="{0E679F7A-356D-489C-B46A-44BF9AF5DAE5}"/>
              </a:ext>
            </a:extLst>
          </p:cNvPr>
          <p:cNvSpPr/>
          <p:nvPr/>
        </p:nvSpPr>
        <p:spPr>
          <a:xfrm>
            <a:off x="4560704" y="2772152"/>
            <a:ext cx="1563604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77" name="square 5">
            <a:extLst>
              <a:ext uri="{FF2B5EF4-FFF2-40B4-BE49-F238E27FC236}">
                <a16:creationId xmlns:a16="http://schemas.microsoft.com/office/drawing/2014/main" xmlns="" id="{675D12B0-96D3-4063-B3BC-D134E25EF25F}"/>
              </a:ext>
            </a:extLst>
          </p:cNvPr>
          <p:cNvSpPr/>
          <p:nvPr/>
        </p:nvSpPr>
        <p:spPr>
          <a:xfrm>
            <a:off x="6204705" y="2772814"/>
            <a:ext cx="149927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78" name="square 6">
            <a:extLst>
              <a:ext uri="{FF2B5EF4-FFF2-40B4-BE49-F238E27FC236}">
                <a16:creationId xmlns:a16="http://schemas.microsoft.com/office/drawing/2014/main" xmlns="" id="{708DAFCB-F3DC-42F5-8F32-49D2643C0FD1}"/>
              </a:ext>
            </a:extLst>
          </p:cNvPr>
          <p:cNvSpPr/>
          <p:nvPr/>
        </p:nvSpPr>
        <p:spPr>
          <a:xfrm>
            <a:off x="7783620" y="2772814"/>
            <a:ext cx="149927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79" name="square 7">
            <a:extLst>
              <a:ext uri="{FF2B5EF4-FFF2-40B4-BE49-F238E27FC236}">
                <a16:creationId xmlns:a16="http://schemas.microsoft.com/office/drawing/2014/main" xmlns="" id="{C580EDC8-DE1D-4554-BE8B-A27AE7568BB0}"/>
              </a:ext>
            </a:extLst>
          </p:cNvPr>
          <p:cNvSpPr/>
          <p:nvPr/>
        </p:nvSpPr>
        <p:spPr>
          <a:xfrm>
            <a:off x="9367081" y="2772280"/>
            <a:ext cx="149927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80" name="square 8">
            <a:extLst>
              <a:ext uri="{FF2B5EF4-FFF2-40B4-BE49-F238E27FC236}">
                <a16:creationId xmlns:a16="http://schemas.microsoft.com/office/drawing/2014/main" xmlns="" id="{EF933472-52A6-4B12-8BEA-7EAA9610AAF8}"/>
              </a:ext>
            </a:extLst>
          </p:cNvPr>
          <p:cNvSpPr/>
          <p:nvPr/>
        </p:nvSpPr>
        <p:spPr>
          <a:xfrm>
            <a:off x="10944787" y="2776176"/>
            <a:ext cx="149927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81" name="square 1">
            <a:extLst>
              <a:ext uri="{FF2B5EF4-FFF2-40B4-BE49-F238E27FC236}">
                <a16:creationId xmlns:a16="http://schemas.microsoft.com/office/drawing/2014/main" xmlns="" id="{5771028C-D6D6-4536-84D3-3518C4272AA3}"/>
              </a:ext>
            </a:extLst>
          </p:cNvPr>
          <p:cNvSpPr/>
          <p:nvPr/>
        </p:nvSpPr>
        <p:spPr>
          <a:xfrm>
            <a:off x="26182" y="2766416"/>
            <a:ext cx="127296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82" name="square 2">
            <a:extLst>
              <a:ext uri="{FF2B5EF4-FFF2-40B4-BE49-F238E27FC236}">
                <a16:creationId xmlns:a16="http://schemas.microsoft.com/office/drawing/2014/main" xmlns="" id="{DD20E1CB-DD48-4B37-B89B-F07667CFECDE}"/>
              </a:ext>
            </a:extLst>
          </p:cNvPr>
          <p:cNvSpPr/>
          <p:nvPr/>
        </p:nvSpPr>
        <p:spPr>
          <a:xfrm>
            <a:off x="1375818" y="2766416"/>
            <a:ext cx="149927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83" name="square 3">
            <a:extLst>
              <a:ext uri="{FF2B5EF4-FFF2-40B4-BE49-F238E27FC236}">
                <a16:creationId xmlns:a16="http://schemas.microsoft.com/office/drawing/2014/main" xmlns="" id="{059BA20A-70DA-497B-A95F-9BD9CB441C96}"/>
              </a:ext>
            </a:extLst>
          </p:cNvPr>
          <p:cNvSpPr/>
          <p:nvPr/>
        </p:nvSpPr>
        <p:spPr>
          <a:xfrm>
            <a:off x="2962625" y="2763072"/>
            <a:ext cx="149927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84" name="square 4">
            <a:extLst>
              <a:ext uri="{FF2B5EF4-FFF2-40B4-BE49-F238E27FC236}">
                <a16:creationId xmlns:a16="http://schemas.microsoft.com/office/drawing/2014/main" xmlns="" id="{2BAAFD5C-4F4D-4157-B5F1-401F770AC7F8}"/>
              </a:ext>
            </a:extLst>
          </p:cNvPr>
          <p:cNvSpPr/>
          <p:nvPr/>
        </p:nvSpPr>
        <p:spPr>
          <a:xfrm>
            <a:off x="4547628" y="2768530"/>
            <a:ext cx="1563604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85" name="square 5">
            <a:extLst>
              <a:ext uri="{FF2B5EF4-FFF2-40B4-BE49-F238E27FC236}">
                <a16:creationId xmlns:a16="http://schemas.microsoft.com/office/drawing/2014/main" xmlns="" id="{EC667A0C-A2E9-4916-B635-786E33520743}"/>
              </a:ext>
            </a:extLst>
          </p:cNvPr>
          <p:cNvSpPr/>
          <p:nvPr/>
        </p:nvSpPr>
        <p:spPr>
          <a:xfrm>
            <a:off x="6191629" y="2769192"/>
            <a:ext cx="149927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86" name="square 6">
            <a:extLst>
              <a:ext uri="{FF2B5EF4-FFF2-40B4-BE49-F238E27FC236}">
                <a16:creationId xmlns:a16="http://schemas.microsoft.com/office/drawing/2014/main" xmlns="" id="{BF23B3CA-9D2B-4E5D-B89A-954D8FF85540}"/>
              </a:ext>
            </a:extLst>
          </p:cNvPr>
          <p:cNvSpPr/>
          <p:nvPr/>
        </p:nvSpPr>
        <p:spPr>
          <a:xfrm>
            <a:off x="7770544" y="2769192"/>
            <a:ext cx="149927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87" name="square 7">
            <a:extLst>
              <a:ext uri="{FF2B5EF4-FFF2-40B4-BE49-F238E27FC236}">
                <a16:creationId xmlns:a16="http://schemas.microsoft.com/office/drawing/2014/main" xmlns="" id="{45202A79-F72E-4212-84D0-EECA72FF7BCD}"/>
              </a:ext>
            </a:extLst>
          </p:cNvPr>
          <p:cNvSpPr/>
          <p:nvPr/>
        </p:nvSpPr>
        <p:spPr>
          <a:xfrm>
            <a:off x="9354005" y="2768658"/>
            <a:ext cx="149927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88" name="square 8">
            <a:extLst>
              <a:ext uri="{FF2B5EF4-FFF2-40B4-BE49-F238E27FC236}">
                <a16:creationId xmlns:a16="http://schemas.microsoft.com/office/drawing/2014/main" xmlns="" id="{1455F9BA-223D-4436-B582-514011378C0F}"/>
              </a:ext>
            </a:extLst>
          </p:cNvPr>
          <p:cNvSpPr/>
          <p:nvPr/>
        </p:nvSpPr>
        <p:spPr>
          <a:xfrm>
            <a:off x="10931711" y="2772554"/>
            <a:ext cx="149927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89" name="square 1">
            <a:extLst>
              <a:ext uri="{FF2B5EF4-FFF2-40B4-BE49-F238E27FC236}">
                <a16:creationId xmlns:a16="http://schemas.microsoft.com/office/drawing/2014/main" xmlns="" id="{FDFE80AC-607C-4290-99AA-786FB5A049F3}"/>
              </a:ext>
            </a:extLst>
          </p:cNvPr>
          <p:cNvSpPr/>
          <p:nvPr/>
        </p:nvSpPr>
        <p:spPr>
          <a:xfrm>
            <a:off x="13127" y="2779998"/>
            <a:ext cx="127296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90" name="square 2">
            <a:extLst>
              <a:ext uri="{FF2B5EF4-FFF2-40B4-BE49-F238E27FC236}">
                <a16:creationId xmlns:a16="http://schemas.microsoft.com/office/drawing/2014/main" xmlns="" id="{A6BC5214-43E9-4364-B31C-12B5D4296F6F}"/>
              </a:ext>
            </a:extLst>
          </p:cNvPr>
          <p:cNvSpPr/>
          <p:nvPr/>
        </p:nvSpPr>
        <p:spPr>
          <a:xfrm>
            <a:off x="1362763" y="2779998"/>
            <a:ext cx="149927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91" name="square 3">
            <a:extLst>
              <a:ext uri="{FF2B5EF4-FFF2-40B4-BE49-F238E27FC236}">
                <a16:creationId xmlns:a16="http://schemas.microsoft.com/office/drawing/2014/main" xmlns="" id="{AC1B6C80-63B5-4172-914D-A0FE354D078E}"/>
              </a:ext>
            </a:extLst>
          </p:cNvPr>
          <p:cNvSpPr/>
          <p:nvPr/>
        </p:nvSpPr>
        <p:spPr>
          <a:xfrm>
            <a:off x="2949570" y="2776654"/>
            <a:ext cx="149927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92" name="square 4">
            <a:extLst>
              <a:ext uri="{FF2B5EF4-FFF2-40B4-BE49-F238E27FC236}">
                <a16:creationId xmlns:a16="http://schemas.microsoft.com/office/drawing/2014/main" xmlns="" id="{811F480F-F593-44F5-A610-3F2456F3BC68}"/>
              </a:ext>
            </a:extLst>
          </p:cNvPr>
          <p:cNvSpPr/>
          <p:nvPr/>
        </p:nvSpPr>
        <p:spPr>
          <a:xfrm>
            <a:off x="4534573" y="2782112"/>
            <a:ext cx="1563604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93" name="square 5">
            <a:extLst>
              <a:ext uri="{FF2B5EF4-FFF2-40B4-BE49-F238E27FC236}">
                <a16:creationId xmlns:a16="http://schemas.microsoft.com/office/drawing/2014/main" xmlns="" id="{79C9C3E4-3A07-49E9-B768-65F0380495E8}"/>
              </a:ext>
            </a:extLst>
          </p:cNvPr>
          <p:cNvSpPr/>
          <p:nvPr/>
        </p:nvSpPr>
        <p:spPr>
          <a:xfrm>
            <a:off x="6178574" y="2782774"/>
            <a:ext cx="149927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94" name="square 6">
            <a:extLst>
              <a:ext uri="{FF2B5EF4-FFF2-40B4-BE49-F238E27FC236}">
                <a16:creationId xmlns:a16="http://schemas.microsoft.com/office/drawing/2014/main" xmlns="" id="{DBFCE343-F617-4718-A05D-B677BBDAC768}"/>
              </a:ext>
            </a:extLst>
          </p:cNvPr>
          <p:cNvSpPr/>
          <p:nvPr/>
        </p:nvSpPr>
        <p:spPr>
          <a:xfrm>
            <a:off x="7757489" y="2782774"/>
            <a:ext cx="149927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95" name="square 7">
            <a:extLst>
              <a:ext uri="{FF2B5EF4-FFF2-40B4-BE49-F238E27FC236}">
                <a16:creationId xmlns:a16="http://schemas.microsoft.com/office/drawing/2014/main" xmlns="" id="{E0D259B0-DA66-431E-94DF-742ED6661768}"/>
              </a:ext>
            </a:extLst>
          </p:cNvPr>
          <p:cNvSpPr/>
          <p:nvPr/>
        </p:nvSpPr>
        <p:spPr>
          <a:xfrm>
            <a:off x="9340950" y="2782240"/>
            <a:ext cx="149927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96" name="square 8">
            <a:extLst>
              <a:ext uri="{FF2B5EF4-FFF2-40B4-BE49-F238E27FC236}">
                <a16:creationId xmlns:a16="http://schemas.microsoft.com/office/drawing/2014/main" xmlns="" id="{5C203761-0BC5-44A1-9919-4645EDFBA83C}"/>
              </a:ext>
            </a:extLst>
          </p:cNvPr>
          <p:cNvSpPr/>
          <p:nvPr/>
        </p:nvSpPr>
        <p:spPr>
          <a:xfrm>
            <a:off x="10918656" y="2786136"/>
            <a:ext cx="149927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97" name="square 1">
            <a:extLst>
              <a:ext uri="{FF2B5EF4-FFF2-40B4-BE49-F238E27FC236}">
                <a16:creationId xmlns:a16="http://schemas.microsoft.com/office/drawing/2014/main" xmlns="" id="{1315036D-0D54-464F-B901-1F02538BD55D}"/>
              </a:ext>
            </a:extLst>
          </p:cNvPr>
          <p:cNvSpPr/>
          <p:nvPr/>
        </p:nvSpPr>
        <p:spPr>
          <a:xfrm>
            <a:off x="21339" y="2769232"/>
            <a:ext cx="127296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98" name="square 2">
            <a:extLst>
              <a:ext uri="{FF2B5EF4-FFF2-40B4-BE49-F238E27FC236}">
                <a16:creationId xmlns:a16="http://schemas.microsoft.com/office/drawing/2014/main" xmlns="" id="{C72A244C-4F2D-41BA-B809-8E2BE3D764F2}"/>
              </a:ext>
            </a:extLst>
          </p:cNvPr>
          <p:cNvSpPr/>
          <p:nvPr/>
        </p:nvSpPr>
        <p:spPr>
          <a:xfrm>
            <a:off x="1370975" y="2769232"/>
            <a:ext cx="149927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99" name="square 3">
            <a:extLst>
              <a:ext uri="{FF2B5EF4-FFF2-40B4-BE49-F238E27FC236}">
                <a16:creationId xmlns:a16="http://schemas.microsoft.com/office/drawing/2014/main" xmlns="" id="{52BD351E-47C6-4A3F-A003-D284F1BC3903}"/>
              </a:ext>
            </a:extLst>
          </p:cNvPr>
          <p:cNvSpPr/>
          <p:nvPr/>
        </p:nvSpPr>
        <p:spPr>
          <a:xfrm>
            <a:off x="2957782" y="2765888"/>
            <a:ext cx="149927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00" name="square 4">
            <a:extLst>
              <a:ext uri="{FF2B5EF4-FFF2-40B4-BE49-F238E27FC236}">
                <a16:creationId xmlns:a16="http://schemas.microsoft.com/office/drawing/2014/main" xmlns="" id="{3C78CA14-90A0-47C3-9E25-AE23A784BF22}"/>
              </a:ext>
            </a:extLst>
          </p:cNvPr>
          <p:cNvSpPr/>
          <p:nvPr/>
        </p:nvSpPr>
        <p:spPr>
          <a:xfrm>
            <a:off x="4542785" y="2771346"/>
            <a:ext cx="1563604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01" name="square 5">
            <a:extLst>
              <a:ext uri="{FF2B5EF4-FFF2-40B4-BE49-F238E27FC236}">
                <a16:creationId xmlns:a16="http://schemas.microsoft.com/office/drawing/2014/main" xmlns="" id="{14A20237-DAA6-4DBE-8797-E6D3B5FA9CD6}"/>
              </a:ext>
            </a:extLst>
          </p:cNvPr>
          <p:cNvSpPr/>
          <p:nvPr/>
        </p:nvSpPr>
        <p:spPr>
          <a:xfrm>
            <a:off x="6186786" y="2772008"/>
            <a:ext cx="149927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02" name="square 6">
            <a:extLst>
              <a:ext uri="{FF2B5EF4-FFF2-40B4-BE49-F238E27FC236}">
                <a16:creationId xmlns:a16="http://schemas.microsoft.com/office/drawing/2014/main" xmlns="" id="{E8D93FF3-19B9-4A61-937D-CFC2C30F447B}"/>
              </a:ext>
            </a:extLst>
          </p:cNvPr>
          <p:cNvSpPr/>
          <p:nvPr/>
        </p:nvSpPr>
        <p:spPr>
          <a:xfrm>
            <a:off x="7765701" y="2772008"/>
            <a:ext cx="149927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03" name="square 7">
            <a:extLst>
              <a:ext uri="{FF2B5EF4-FFF2-40B4-BE49-F238E27FC236}">
                <a16:creationId xmlns:a16="http://schemas.microsoft.com/office/drawing/2014/main" xmlns="" id="{B36D763D-F203-4498-858F-2CA86338536E}"/>
              </a:ext>
            </a:extLst>
          </p:cNvPr>
          <p:cNvSpPr/>
          <p:nvPr/>
        </p:nvSpPr>
        <p:spPr>
          <a:xfrm>
            <a:off x="9349162" y="2771474"/>
            <a:ext cx="149927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04" name="square 8">
            <a:extLst>
              <a:ext uri="{FF2B5EF4-FFF2-40B4-BE49-F238E27FC236}">
                <a16:creationId xmlns:a16="http://schemas.microsoft.com/office/drawing/2014/main" xmlns="" id="{EC3805F9-C874-4AA8-A316-A6CF06788409}"/>
              </a:ext>
            </a:extLst>
          </p:cNvPr>
          <p:cNvSpPr/>
          <p:nvPr/>
        </p:nvSpPr>
        <p:spPr>
          <a:xfrm>
            <a:off x="10926868" y="2775370"/>
            <a:ext cx="149927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05" name="square 1">
            <a:extLst>
              <a:ext uri="{FF2B5EF4-FFF2-40B4-BE49-F238E27FC236}">
                <a16:creationId xmlns:a16="http://schemas.microsoft.com/office/drawing/2014/main" xmlns="" id="{E15112D5-E461-4FCA-A74D-CAE675DF5217}"/>
              </a:ext>
            </a:extLst>
          </p:cNvPr>
          <p:cNvSpPr/>
          <p:nvPr/>
        </p:nvSpPr>
        <p:spPr>
          <a:xfrm>
            <a:off x="39258" y="4132087"/>
            <a:ext cx="127296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06" name="square 2">
            <a:extLst>
              <a:ext uri="{FF2B5EF4-FFF2-40B4-BE49-F238E27FC236}">
                <a16:creationId xmlns:a16="http://schemas.microsoft.com/office/drawing/2014/main" xmlns="" id="{61DF2691-8B0C-4B8D-9C83-AB9A1E7B74BA}"/>
              </a:ext>
            </a:extLst>
          </p:cNvPr>
          <p:cNvSpPr/>
          <p:nvPr/>
        </p:nvSpPr>
        <p:spPr>
          <a:xfrm>
            <a:off x="1388894" y="4132087"/>
            <a:ext cx="149927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07" name="square 3">
            <a:extLst>
              <a:ext uri="{FF2B5EF4-FFF2-40B4-BE49-F238E27FC236}">
                <a16:creationId xmlns:a16="http://schemas.microsoft.com/office/drawing/2014/main" xmlns="" id="{7AEA5DF2-9A57-477A-BA51-BFC35D5C6F68}"/>
              </a:ext>
            </a:extLst>
          </p:cNvPr>
          <p:cNvSpPr/>
          <p:nvPr/>
        </p:nvSpPr>
        <p:spPr>
          <a:xfrm>
            <a:off x="2975701" y="4128743"/>
            <a:ext cx="149927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08" name="square 4">
            <a:extLst>
              <a:ext uri="{FF2B5EF4-FFF2-40B4-BE49-F238E27FC236}">
                <a16:creationId xmlns:a16="http://schemas.microsoft.com/office/drawing/2014/main" xmlns="" id="{23F1678A-BED9-43BF-BDC6-23C8CF1844D9}"/>
              </a:ext>
            </a:extLst>
          </p:cNvPr>
          <p:cNvSpPr/>
          <p:nvPr/>
        </p:nvSpPr>
        <p:spPr>
          <a:xfrm>
            <a:off x="4560704" y="4134201"/>
            <a:ext cx="1563604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09" name="square 5">
            <a:extLst>
              <a:ext uri="{FF2B5EF4-FFF2-40B4-BE49-F238E27FC236}">
                <a16:creationId xmlns:a16="http://schemas.microsoft.com/office/drawing/2014/main" xmlns="" id="{7DA17FD0-ED8D-423F-B6C4-417404083BA0}"/>
              </a:ext>
            </a:extLst>
          </p:cNvPr>
          <p:cNvSpPr/>
          <p:nvPr/>
        </p:nvSpPr>
        <p:spPr>
          <a:xfrm>
            <a:off x="6204705" y="4134863"/>
            <a:ext cx="149927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10" name="square 6">
            <a:extLst>
              <a:ext uri="{FF2B5EF4-FFF2-40B4-BE49-F238E27FC236}">
                <a16:creationId xmlns:a16="http://schemas.microsoft.com/office/drawing/2014/main" xmlns="" id="{49DCA540-50D9-4845-A836-2E09348F9704}"/>
              </a:ext>
            </a:extLst>
          </p:cNvPr>
          <p:cNvSpPr/>
          <p:nvPr/>
        </p:nvSpPr>
        <p:spPr>
          <a:xfrm>
            <a:off x="7783620" y="4134863"/>
            <a:ext cx="149927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11" name="square 7">
            <a:extLst>
              <a:ext uri="{FF2B5EF4-FFF2-40B4-BE49-F238E27FC236}">
                <a16:creationId xmlns:a16="http://schemas.microsoft.com/office/drawing/2014/main" xmlns="" id="{0294F766-8855-4CB9-BEBE-DD7E25D8B248}"/>
              </a:ext>
            </a:extLst>
          </p:cNvPr>
          <p:cNvSpPr/>
          <p:nvPr/>
        </p:nvSpPr>
        <p:spPr>
          <a:xfrm>
            <a:off x="9367081" y="4134329"/>
            <a:ext cx="149927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12" name="square 8">
            <a:extLst>
              <a:ext uri="{FF2B5EF4-FFF2-40B4-BE49-F238E27FC236}">
                <a16:creationId xmlns:a16="http://schemas.microsoft.com/office/drawing/2014/main" xmlns="" id="{29123B3B-E408-4A30-94C8-B3CD2EA73594}"/>
              </a:ext>
            </a:extLst>
          </p:cNvPr>
          <p:cNvSpPr/>
          <p:nvPr/>
        </p:nvSpPr>
        <p:spPr>
          <a:xfrm>
            <a:off x="10944787" y="4142265"/>
            <a:ext cx="149927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13" name="square 1">
            <a:extLst>
              <a:ext uri="{FF2B5EF4-FFF2-40B4-BE49-F238E27FC236}">
                <a16:creationId xmlns:a16="http://schemas.microsoft.com/office/drawing/2014/main" xmlns="" id="{4E022177-7EE9-4819-B4E4-27FD250CF13F}"/>
              </a:ext>
            </a:extLst>
          </p:cNvPr>
          <p:cNvSpPr/>
          <p:nvPr/>
        </p:nvSpPr>
        <p:spPr>
          <a:xfrm>
            <a:off x="26182" y="4128465"/>
            <a:ext cx="127296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14" name="square 2">
            <a:extLst>
              <a:ext uri="{FF2B5EF4-FFF2-40B4-BE49-F238E27FC236}">
                <a16:creationId xmlns:a16="http://schemas.microsoft.com/office/drawing/2014/main" xmlns="" id="{FE81DD7C-8F60-46E0-953B-54C53C4CBC4B}"/>
              </a:ext>
            </a:extLst>
          </p:cNvPr>
          <p:cNvSpPr/>
          <p:nvPr/>
        </p:nvSpPr>
        <p:spPr>
          <a:xfrm>
            <a:off x="1375818" y="4128465"/>
            <a:ext cx="149927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15" name="square 3">
            <a:extLst>
              <a:ext uri="{FF2B5EF4-FFF2-40B4-BE49-F238E27FC236}">
                <a16:creationId xmlns:a16="http://schemas.microsoft.com/office/drawing/2014/main" xmlns="" id="{D4243EFA-C341-4EC6-B11D-9804F804DF91}"/>
              </a:ext>
            </a:extLst>
          </p:cNvPr>
          <p:cNvSpPr/>
          <p:nvPr/>
        </p:nvSpPr>
        <p:spPr>
          <a:xfrm>
            <a:off x="2962625" y="4125121"/>
            <a:ext cx="149927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16" name="square 4">
            <a:extLst>
              <a:ext uri="{FF2B5EF4-FFF2-40B4-BE49-F238E27FC236}">
                <a16:creationId xmlns:a16="http://schemas.microsoft.com/office/drawing/2014/main" xmlns="" id="{B3021C0E-9CEF-4A65-AE6F-FF0F1FD3FFBE}"/>
              </a:ext>
            </a:extLst>
          </p:cNvPr>
          <p:cNvSpPr/>
          <p:nvPr/>
        </p:nvSpPr>
        <p:spPr>
          <a:xfrm>
            <a:off x="4547628" y="4130579"/>
            <a:ext cx="1563604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17" name="square 5">
            <a:extLst>
              <a:ext uri="{FF2B5EF4-FFF2-40B4-BE49-F238E27FC236}">
                <a16:creationId xmlns:a16="http://schemas.microsoft.com/office/drawing/2014/main" xmlns="" id="{5EDD1A1E-5C3D-468A-844C-D627B8B5E21D}"/>
              </a:ext>
            </a:extLst>
          </p:cNvPr>
          <p:cNvSpPr/>
          <p:nvPr/>
        </p:nvSpPr>
        <p:spPr>
          <a:xfrm>
            <a:off x="6191629" y="4131241"/>
            <a:ext cx="149927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18" name="square 6">
            <a:extLst>
              <a:ext uri="{FF2B5EF4-FFF2-40B4-BE49-F238E27FC236}">
                <a16:creationId xmlns:a16="http://schemas.microsoft.com/office/drawing/2014/main" xmlns="" id="{6E2315E6-DCD6-4D0D-8459-3323387F561C}"/>
              </a:ext>
            </a:extLst>
          </p:cNvPr>
          <p:cNvSpPr/>
          <p:nvPr/>
        </p:nvSpPr>
        <p:spPr>
          <a:xfrm>
            <a:off x="7770544" y="4131241"/>
            <a:ext cx="149927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19" name="square 7">
            <a:extLst>
              <a:ext uri="{FF2B5EF4-FFF2-40B4-BE49-F238E27FC236}">
                <a16:creationId xmlns:a16="http://schemas.microsoft.com/office/drawing/2014/main" xmlns="" id="{DB2956FB-98A5-4DB6-B483-E8E2DA1CC55E}"/>
              </a:ext>
            </a:extLst>
          </p:cNvPr>
          <p:cNvSpPr/>
          <p:nvPr/>
        </p:nvSpPr>
        <p:spPr>
          <a:xfrm>
            <a:off x="9354005" y="4130707"/>
            <a:ext cx="149927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20" name="square 8">
            <a:extLst>
              <a:ext uri="{FF2B5EF4-FFF2-40B4-BE49-F238E27FC236}">
                <a16:creationId xmlns:a16="http://schemas.microsoft.com/office/drawing/2014/main" xmlns="" id="{34FFB814-542D-4E0E-BB72-2F74551E4FC8}"/>
              </a:ext>
            </a:extLst>
          </p:cNvPr>
          <p:cNvSpPr/>
          <p:nvPr/>
        </p:nvSpPr>
        <p:spPr>
          <a:xfrm>
            <a:off x="10931711" y="4138643"/>
            <a:ext cx="149927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21" name="square 1">
            <a:extLst>
              <a:ext uri="{FF2B5EF4-FFF2-40B4-BE49-F238E27FC236}">
                <a16:creationId xmlns:a16="http://schemas.microsoft.com/office/drawing/2014/main" xmlns="" id="{A4AC7D27-513F-423D-8140-3198A436EC25}"/>
              </a:ext>
            </a:extLst>
          </p:cNvPr>
          <p:cNvSpPr/>
          <p:nvPr/>
        </p:nvSpPr>
        <p:spPr>
          <a:xfrm>
            <a:off x="13127" y="4142047"/>
            <a:ext cx="127296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22" name="square 2">
            <a:extLst>
              <a:ext uri="{FF2B5EF4-FFF2-40B4-BE49-F238E27FC236}">
                <a16:creationId xmlns:a16="http://schemas.microsoft.com/office/drawing/2014/main" xmlns="" id="{7CCEE72C-0E3D-4790-B410-EA9ABB287459}"/>
              </a:ext>
            </a:extLst>
          </p:cNvPr>
          <p:cNvSpPr/>
          <p:nvPr/>
        </p:nvSpPr>
        <p:spPr>
          <a:xfrm>
            <a:off x="1362763" y="4142047"/>
            <a:ext cx="149927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23" name="square 3">
            <a:extLst>
              <a:ext uri="{FF2B5EF4-FFF2-40B4-BE49-F238E27FC236}">
                <a16:creationId xmlns:a16="http://schemas.microsoft.com/office/drawing/2014/main" xmlns="" id="{2B232223-AD6E-4A19-9FC9-35D25D0B53DE}"/>
              </a:ext>
            </a:extLst>
          </p:cNvPr>
          <p:cNvSpPr/>
          <p:nvPr/>
        </p:nvSpPr>
        <p:spPr>
          <a:xfrm>
            <a:off x="2949570" y="4138703"/>
            <a:ext cx="149927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24" name="square 4">
            <a:extLst>
              <a:ext uri="{FF2B5EF4-FFF2-40B4-BE49-F238E27FC236}">
                <a16:creationId xmlns:a16="http://schemas.microsoft.com/office/drawing/2014/main" xmlns="" id="{B4FF4913-F488-41E8-8408-67647B56FC44}"/>
              </a:ext>
            </a:extLst>
          </p:cNvPr>
          <p:cNvSpPr/>
          <p:nvPr/>
        </p:nvSpPr>
        <p:spPr>
          <a:xfrm>
            <a:off x="4534573" y="4144161"/>
            <a:ext cx="1563604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25" name="square 5">
            <a:extLst>
              <a:ext uri="{FF2B5EF4-FFF2-40B4-BE49-F238E27FC236}">
                <a16:creationId xmlns:a16="http://schemas.microsoft.com/office/drawing/2014/main" xmlns="" id="{0B56BE04-0BA2-4A7E-94E7-F2A6469857FB}"/>
              </a:ext>
            </a:extLst>
          </p:cNvPr>
          <p:cNvSpPr/>
          <p:nvPr/>
        </p:nvSpPr>
        <p:spPr>
          <a:xfrm>
            <a:off x="6178574" y="4144823"/>
            <a:ext cx="149927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26" name="square 6">
            <a:extLst>
              <a:ext uri="{FF2B5EF4-FFF2-40B4-BE49-F238E27FC236}">
                <a16:creationId xmlns:a16="http://schemas.microsoft.com/office/drawing/2014/main" xmlns="" id="{D7096945-586E-42D9-9856-4D3A4D749AA3}"/>
              </a:ext>
            </a:extLst>
          </p:cNvPr>
          <p:cNvSpPr/>
          <p:nvPr/>
        </p:nvSpPr>
        <p:spPr>
          <a:xfrm>
            <a:off x="7757489" y="4144823"/>
            <a:ext cx="149927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27" name="square 7">
            <a:extLst>
              <a:ext uri="{FF2B5EF4-FFF2-40B4-BE49-F238E27FC236}">
                <a16:creationId xmlns:a16="http://schemas.microsoft.com/office/drawing/2014/main" xmlns="" id="{B451F55D-0DEE-4700-8DDA-57B990BDF4F7}"/>
              </a:ext>
            </a:extLst>
          </p:cNvPr>
          <p:cNvSpPr/>
          <p:nvPr/>
        </p:nvSpPr>
        <p:spPr>
          <a:xfrm>
            <a:off x="9340950" y="4144289"/>
            <a:ext cx="149927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28" name="square 8">
            <a:extLst>
              <a:ext uri="{FF2B5EF4-FFF2-40B4-BE49-F238E27FC236}">
                <a16:creationId xmlns:a16="http://schemas.microsoft.com/office/drawing/2014/main" xmlns="" id="{7D2F5AE8-FEC2-40B4-9D8F-17ED3DDC8CCF}"/>
              </a:ext>
            </a:extLst>
          </p:cNvPr>
          <p:cNvSpPr/>
          <p:nvPr/>
        </p:nvSpPr>
        <p:spPr>
          <a:xfrm>
            <a:off x="10918656" y="4152225"/>
            <a:ext cx="149927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29" name="square 1">
            <a:extLst>
              <a:ext uri="{FF2B5EF4-FFF2-40B4-BE49-F238E27FC236}">
                <a16:creationId xmlns:a16="http://schemas.microsoft.com/office/drawing/2014/main" xmlns="" id="{E13818E2-65D6-4246-AE53-A0202DB6A907}"/>
              </a:ext>
            </a:extLst>
          </p:cNvPr>
          <p:cNvSpPr/>
          <p:nvPr/>
        </p:nvSpPr>
        <p:spPr>
          <a:xfrm>
            <a:off x="21339" y="4131281"/>
            <a:ext cx="127296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30" name="square 2">
            <a:extLst>
              <a:ext uri="{FF2B5EF4-FFF2-40B4-BE49-F238E27FC236}">
                <a16:creationId xmlns:a16="http://schemas.microsoft.com/office/drawing/2014/main" xmlns="" id="{B253A64F-00B4-4CA6-B9C8-7C0A6FBE38E3}"/>
              </a:ext>
            </a:extLst>
          </p:cNvPr>
          <p:cNvSpPr/>
          <p:nvPr/>
        </p:nvSpPr>
        <p:spPr>
          <a:xfrm>
            <a:off x="1370975" y="4131281"/>
            <a:ext cx="149927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31" name="square 3">
            <a:extLst>
              <a:ext uri="{FF2B5EF4-FFF2-40B4-BE49-F238E27FC236}">
                <a16:creationId xmlns:a16="http://schemas.microsoft.com/office/drawing/2014/main" xmlns="" id="{7211B887-2026-4588-A17C-1B36C9F86B8C}"/>
              </a:ext>
            </a:extLst>
          </p:cNvPr>
          <p:cNvSpPr/>
          <p:nvPr/>
        </p:nvSpPr>
        <p:spPr>
          <a:xfrm>
            <a:off x="2957782" y="4127937"/>
            <a:ext cx="149927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32" name="square 4">
            <a:extLst>
              <a:ext uri="{FF2B5EF4-FFF2-40B4-BE49-F238E27FC236}">
                <a16:creationId xmlns:a16="http://schemas.microsoft.com/office/drawing/2014/main" xmlns="" id="{5D0C889D-6ADC-4D8A-89C3-8F97AD99F2CA}"/>
              </a:ext>
            </a:extLst>
          </p:cNvPr>
          <p:cNvSpPr/>
          <p:nvPr/>
        </p:nvSpPr>
        <p:spPr>
          <a:xfrm>
            <a:off x="4542785" y="4133395"/>
            <a:ext cx="1563604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33" name="square 5">
            <a:extLst>
              <a:ext uri="{FF2B5EF4-FFF2-40B4-BE49-F238E27FC236}">
                <a16:creationId xmlns:a16="http://schemas.microsoft.com/office/drawing/2014/main" xmlns="" id="{CB7B1FB9-45C1-4D71-BA02-12D1148EB91A}"/>
              </a:ext>
            </a:extLst>
          </p:cNvPr>
          <p:cNvSpPr/>
          <p:nvPr/>
        </p:nvSpPr>
        <p:spPr>
          <a:xfrm>
            <a:off x="6186786" y="4134057"/>
            <a:ext cx="149927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34" name="square 6">
            <a:extLst>
              <a:ext uri="{FF2B5EF4-FFF2-40B4-BE49-F238E27FC236}">
                <a16:creationId xmlns:a16="http://schemas.microsoft.com/office/drawing/2014/main" xmlns="" id="{905176A6-98DF-44A6-BA1F-A9FEF26DBFE5}"/>
              </a:ext>
            </a:extLst>
          </p:cNvPr>
          <p:cNvSpPr/>
          <p:nvPr/>
        </p:nvSpPr>
        <p:spPr>
          <a:xfrm>
            <a:off x="7765701" y="4134057"/>
            <a:ext cx="149927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35" name="square 7">
            <a:extLst>
              <a:ext uri="{FF2B5EF4-FFF2-40B4-BE49-F238E27FC236}">
                <a16:creationId xmlns:a16="http://schemas.microsoft.com/office/drawing/2014/main" xmlns="" id="{7E9AFDBA-2812-4CDA-9B0B-7F72C94460A5}"/>
              </a:ext>
            </a:extLst>
          </p:cNvPr>
          <p:cNvSpPr/>
          <p:nvPr/>
        </p:nvSpPr>
        <p:spPr>
          <a:xfrm>
            <a:off x="9349162" y="4133523"/>
            <a:ext cx="149927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36" name="square 8">
            <a:extLst>
              <a:ext uri="{FF2B5EF4-FFF2-40B4-BE49-F238E27FC236}">
                <a16:creationId xmlns:a16="http://schemas.microsoft.com/office/drawing/2014/main" xmlns="" id="{76231A3A-0405-473C-B1BF-5835C89CA5D6}"/>
              </a:ext>
            </a:extLst>
          </p:cNvPr>
          <p:cNvSpPr/>
          <p:nvPr/>
        </p:nvSpPr>
        <p:spPr>
          <a:xfrm>
            <a:off x="10926868" y="4141459"/>
            <a:ext cx="149927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37" name="square 1">
            <a:extLst>
              <a:ext uri="{FF2B5EF4-FFF2-40B4-BE49-F238E27FC236}">
                <a16:creationId xmlns:a16="http://schemas.microsoft.com/office/drawing/2014/main" xmlns="" id="{AE69954C-62D4-4F3B-94FE-C5CB46E211DF}"/>
              </a:ext>
            </a:extLst>
          </p:cNvPr>
          <p:cNvSpPr/>
          <p:nvPr/>
        </p:nvSpPr>
        <p:spPr>
          <a:xfrm>
            <a:off x="39258" y="5456289"/>
            <a:ext cx="127296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38" name="square 2">
            <a:extLst>
              <a:ext uri="{FF2B5EF4-FFF2-40B4-BE49-F238E27FC236}">
                <a16:creationId xmlns:a16="http://schemas.microsoft.com/office/drawing/2014/main" xmlns="" id="{BC4A0403-E05A-4777-98ED-19E59B8E5C1D}"/>
              </a:ext>
            </a:extLst>
          </p:cNvPr>
          <p:cNvSpPr/>
          <p:nvPr/>
        </p:nvSpPr>
        <p:spPr>
          <a:xfrm>
            <a:off x="1388894" y="5456289"/>
            <a:ext cx="149927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39" name="square 3">
            <a:extLst>
              <a:ext uri="{FF2B5EF4-FFF2-40B4-BE49-F238E27FC236}">
                <a16:creationId xmlns:a16="http://schemas.microsoft.com/office/drawing/2014/main" xmlns="" id="{6FBAB333-45DE-42ED-BA4E-5B9D2C906C15}"/>
              </a:ext>
            </a:extLst>
          </p:cNvPr>
          <p:cNvSpPr/>
          <p:nvPr/>
        </p:nvSpPr>
        <p:spPr>
          <a:xfrm>
            <a:off x="2975701" y="5452945"/>
            <a:ext cx="149927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40" name="square 4">
            <a:extLst>
              <a:ext uri="{FF2B5EF4-FFF2-40B4-BE49-F238E27FC236}">
                <a16:creationId xmlns:a16="http://schemas.microsoft.com/office/drawing/2014/main" xmlns="" id="{580860E2-B561-4AF4-B6F5-A0DE12079237}"/>
              </a:ext>
            </a:extLst>
          </p:cNvPr>
          <p:cNvSpPr/>
          <p:nvPr/>
        </p:nvSpPr>
        <p:spPr>
          <a:xfrm>
            <a:off x="4560704" y="5458403"/>
            <a:ext cx="1563604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41" name="square 5">
            <a:extLst>
              <a:ext uri="{FF2B5EF4-FFF2-40B4-BE49-F238E27FC236}">
                <a16:creationId xmlns:a16="http://schemas.microsoft.com/office/drawing/2014/main" xmlns="" id="{B7CB579A-D6CD-4552-86A8-8BA1D31B30F9}"/>
              </a:ext>
            </a:extLst>
          </p:cNvPr>
          <p:cNvSpPr/>
          <p:nvPr/>
        </p:nvSpPr>
        <p:spPr>
          <a:xfrm>
            <a:off x="6204705" y="5459065"/>
            <a:ext cx="149927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42" name="square 6">
            <a:extLst>
              <a:ext uri="{FF2B5EF4-FFF2-40B4-BE49-F238E27FC236}">
                <a16:creationId xmlns:a16="http://schemas.microsoft.com/office/drawing/2014/main" xmlns="" id="{F71E1E45-28A2-4973-8D8F-D70C86E9572C}"/>
              </a:ext>
            </a:extLst>
          </p:cNvPr>
          <p:cNvSpPr/>
          <p:nvPr/>
        </p:nvSpPr>
        <p:spPr>
          <a:xfrm>
            <a:off x="7783620" y="5459065"/>
            <a:ext cx="149927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43" name="square 7">
            <a:extLst>
              <a:ext uri="{FF2B5EF4-FFF2-40B4-BE49-F238E27FC236}">
                <a16:creationId xmlns:a16="http://schemas.microsoft.com/office/drawing/2014/main" xmlns="" id="{B5C60850-0E9D-4E3A-8C51-190AC4400A43}"/>
              </a:ext>
            </a:extLst>
          </p:cNvPr>
          <p:cNvSpPr/>
          <p:nvPr/>
        </p:nvSpPr>
        <p:spPr>
          <a:xfrm>
            <a:off x="9367081" y="5458531"/>
            <a:ext cx="149927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44" name="square 8">
            <a:extLst>
              <a:ext uri="{FF2B5EF4-FFF2-40B4-BE49-F238E27FC236}">
                <a16:creationId xmlns:a16="http://schemas.microsoft.com/office/drawing/2014/main" xmlns="" id="{588EA485-A072-4E1D-8413-4A8276E51D8E}"/>
              </a:ext>
            </a:extLst>
          </p:cNvPr>
          <p:cNvSpPr/>
          <p:nvPr/>
        </p:nvSpPr>
        <p:spPr>
          <a:xfrm>
            <a:off x="10944787" y="5462427"/>
            <a:ext cx="1499270" cy="126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45" name="square 1">
            <a:extLst>
              <a:ext uri="{FF2B5EF4-FFF2-40B4-BE49-F238E27FC236}">
                <a16:creationId xmlns:a16="http://schemas.microsoft.com/office/drawing/2014/main" xmlns="" id="{F4AA0DC5-2A5A-4364-839A-42BA079C85A1}"/>
              </a:ext>
            </a:extLst>
          </p:cNvPr>
          <p:cNvSpPr/>
          <p:nvPr/>
        </p:nvSpPr>
        <p:spPr>
          <a:xfrm>
            <a:off x="26182" y="5452667"/>
            <a:ext cx="127296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46" name="square 2">
            <a:extLst>
              <a:ext uri="{FF2B5EF4-FFF2-40B4-BE49-F238E27FC236}">
                <a16:creationId xmlns:a16="http://schemas.microsoft.com/office/drawing/2014/main" xmlns="" id="{CCAB7FD0-0689-424E-8BC0-FC0EA014F46C}"/>
              </a:ext>
            </a:extLst>
          </p:cNvPr>
          <p:cNvSpPr/>
          <p:nvPr/>
        </p:nvSpPr>
        <p:spPr>
          <a:xfrm>
            <a:off x="1375818" y="5452667"/>
            <a:ext cx="149927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47" name="square 3">
            <a:extLst>
              <a:ext uri="{FF2B5EF4-FFF2-40B4-BE49-F238E27FC236}">
                <a16:creationId xmlns:a16="http://schemas.microsoft.com/office/drawing/2014/main" xmlns="" id="{F521A48D-9902-47BF-970D-26F2414A4FDF}"/>
              </a:ext>
            </a:extLst>
          </p:cNvPr>
          <p:cNvSpPr/>
          <p:nvPr/>
        </p:nvSpPr>
        <p:spPr>
          <a:xfrm>
            <a:off x="2962625" y="5449323"/>
            <a:ext cx="149927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48" name="square 4">
            <a:extLst>
              <a:ext uri="{FF2B5EF4-FFF2-40B4-BE49-F238E27FC236}">
                <a16:creationId xmlns:a16="http://schemas.microsoft.com/office/drawing/2014/main" xmlns="" id="{05C188F8-3526-4B96-8430-3F304CD19FEE}"/>
              </a:ext>
            </a:extLst>
          </p:cNvPr>
          <p:cNvSpPr/>
          <p:nvPr/>
        </p:nvSpPr>
        <p:spPr>
          <a:xfrm>
            <a:off x="4547628" y="5454781"/>
            <a:ext cx="1563604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49" name="square 5">
            <a:extLst>
              <a:ext uri="{FF2B5EF4-FFF2-40B4-BE49-F238E27FC236}">
                <a16:creationId xmlns:a16="http://schemas.microsoft.com/office/drawing/2014/main" xmlns="" id="{8E0E0567-A3F5-478A-9F8B-7875DFD73E5A}"/>
              </a:ext>
            </a:extLst>
          </p:cNvPr>
          <p:cNvSpPr/>
          <p:nvPr/>
        </p:nvSpPr>
        <p:spPr>
          <a:xfrm>
            <a:off x="6191629" y="5455443"/>
            <a:ext cx="149927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50" name="square 6">
            <a:extLst>
              <a:ext uri="{FF2B5EF4-FFF2-40B4-BE49-F238E27FC236}">
                <a16:creationId xmlns:a16="http://schemas.microsoft.com/office/drawing/2014/main" xmlns="" id="{D7411F74-4E53-4998-B545-E18B343E4261}"/>
              </a:ext>
            </a:extLst>
          </p:cNvPr>
          <p:cNvSpPr/>
          <p:nvPr/>
        </p:nvSpPr>
        <p:spPr>
          <a:xfrm>
            <a:off x="7770544" y="5455443"/>
            <a:ext cx="149927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51" name="square 7">
            <a:extLst>
              <a:ext uri="{FF2B5EF4-FFF2-40B4-BE49-F238E27FC236}">
                <a16:creationId xmlns:a16="http://schemas.microsoft.com/office/drawing/2014/main" xmlns="" id="{C65CE1D5-7A6A-4D55-A8E2-81D514194EB9}"/>
              </a:ext>
            </a:extLst>
          </p:cNvPr>
          <p:cNvSpPr/>
          <p:nvPr/>
        </p:nvSpPr>
        <p:spPr>
          <a:xfrm>
            <a:off x="9354005" y="5454909"/>
            <a:ext cx="149927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52" name="square 8">
            <a:extLst>
              <a:ext uri="{FF2B5EF4-FFF2-40B4-BE49-F238E27FC236}">
                <a16:creationId xmlns:a16="http://schemas.microsoft.com/office/drawing/2014/main" xmlns="" id="{F8049D11-8451-449E-8A73-442B16A40F66}"/>
              </a:ext>
            </a:extLst>
          </p:cNvPr>
          <p:cNvSpPr/>
          <p:nvPr/>
        </p:nvSpPr>
        <p:spPr>
          <a:xfrm>
            <a:off x="10931711" y="5458805"/>
            <a:ext cx="1499270" cy="1268760"/>
          </a:xfrm>
          <a:prstGeom prst="rect">
            <a:avLst/>
          </a:prstGeom>
          <a:solidFill>
            <a:srgbClr val="D72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53" name="square 1">
            <a:extLst>
              <a:ext uri="{FF2B5EF4-FFF2-40B4-BE49-F238E27FC236}">
                <a16:creationId xmlns:a16="http://schemas.microsoft.com/office/drawing/2014/main" xmlns="" id="{A2CC2D8D-1000-46B7-B32C-BF33BB2CBBDA}"/>
              </a:ext>
            </a:extLst>
          </p:cNvPr>
          <p:cNvSpPr/>
          <p:nvPr/>
        </p:nvSpPr>
        <p:spPr>
          <a:xfrm>
            <a:off x="13127" y="5466249"/>
            <a:ext cx="127296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54" name="square 2">
            <a:extLst>
              <a:ext uri="{FF2B5EF4-FFF2-40B4-BE49-F238E27FC236}">
                <a16:creationId xmlns:a16="http://schemas.microsoft.com/office/drawing/2014/main" xmlns="" id="{A02ECBFE-8A75-40A3-81BB-D4D498962797}"/>
              </a:ext>
            </a:extLst>
          </p:cNvPr>
          <p:cNvSpPr/>
          <p:nvPr/>
        </p:nvSpPr>
        <p:spPr>
          <a:xfrm>
            <a:off x="1362763" y="5466249"/>
            <a:ext cx="149927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55" name="square 3">
            <a:extLst>
              <a:ext uri="{FF2B5EF4-FFF2-40B4-BE49-F238E27FC236}">
                <a16:creationId xmlns:a16="http://schemas.microsoft.com/office/drawing/2014/main" xmlns="" id="{1A4E1ED3-170A-4B79-9112-2AA0A79BCDDD}"/>
              </a:ext>
            </a:extLst>
          </p:cNvPr>
          <p:cNvSpPr/>
          <p:nvPr/>
        </p:nvSpPr>
        <p:spPr>
          <a:xfrm>
            <a:off x="2949570" y="5462905"/>
            <a:ext cx="149927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56" name="square 4">
            <a:extLst>
              <a:ext uri="{FF2B5EF4-FFF2-40B4-BE49-F238E27FC236}">
                <a16:creationId xmlns:a16="http://schemas.microsoft.com/office/drawing/2014/main" xmlns="" id="{EBC0B087-1D94-43E3-8CB9-70FAF909217A}"/>
              </a:ext>
            </a:extLst>
          </p:cNvPr>
          <p:cNvSpPr/>
          <p:nvPr/>
        </p:nvSpPr>
        <p:spPr>
          <a:xfrm>
            <a:off x="4534573" y="5468363"/>
            <a:ext cx="1563604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57" name="square 5">
            <a:extLst>
              <a:ext uri="{FF2B5EF4-FFF2-40B4-BE49-F238E27FC236}">
                <a16:creationId xmlns:a16="http://schemas.microsoft.com/office/drawing/2014/main" xmlns="" id="{36FD3F0C-39CB-4741-B7F6-8D56299616B8}"/>
              </a:ext>
            </a:extLst>
          </p:cNvPr>
          <p:cNvSpPr/>
          <p:nvPr/>
        </p:nvSpPr>
        <p:spPr>
          <a:xfrm>
            <a:off x="6178574" y="5469025"/>
            <a:ext cx="149927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58" name="square 6">
            <a:extLst>
              <a:ext uri="{FF2B5EF4-FFF2-40B4-BE49-F238E27FC236}">
                <a16:creationId xmlns:a16="http://schemas.microsoft.com/office/drawing/2014/main" xmlns="" id="{68F0CEB8-7ACC-4078-9C1D-71F65F823CE4}"/>
              </a:ext>
            </a:extLst>
          </p:cNvPr>
          <p:cNvSpPr/>
          <p:nvPr/>
        </p:nvSpPr>
        <p:spPr>
          <a:xfrm>
            <a:off x="7757489" y="5469025"/>
            <a:ext cx="149927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59" name="square 7">
            <a:extLst>
              <a:ext uri="{FF2B5EF4-FFF2-40B4-BE49-F238E27FC236}">
                <a16:creationId xmlns:a16="http://schemas.microsoft.com/office/drawing/2014/main" xmlns="" id="{7D8DB75F-C87F-4EFC-9841-654F4251D765}"/>
              </a:ext>
            </a:extLst>
          </p:cNvPr>
          <p:cNvSpPr/>
          <p:nvPr/>
        </p:nvSpPr>
        <p:spPr>
          <a:xfrm>
            <a:off x="9340950" y="5468491"/>
            <a:ext cx="149927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60" name="square 8">
            <a:extLst>
              <a:ext uri="{FF2B5EF4-FFF2-40B4-BE49-F238E27FC236}">
                <a16:creationId xmlns:a16="http://schemas.microsoft.com/office/drawing/2014/main" xmlns="" id="{9386955A-95DA-4329-8174-53EA8CDA58C7}"/>
              </a:ext>
            </a:extLst>
          </p:cNvPr>
          <p:cNvSpPr/>
          <p:nvPr/>
        </p:nvSpPr>
        <p:spPr>
          <a:xfrm>
            <a:off x="10918656" y="5472387"/>
            <a:ext cx="1499270" cy="12687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61" name="square 1">
            <a:extLst>
              <a:ext uri="{FF2B5EF4-FFF2-40B4-BE49-F238E27FC236}">
                <a16:creationId xmlns:a16="http://schemas.microsoft.com/office/drawing/2014/main" xmlns="" id="{49569E72-E879-4569-80C2-9A7BDB2D332F}"/>
              </a:ext>
            </a:extLst>
          </p:cNvPr>
          <p:cNvSpPr/>
          <p:nvPr/>
        </p:nvSpPr>
        <p:spPr>
          <a:xfrm>
            <a:off x="21339" y="5455483"/>
            <a:ext cx="127296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62" name="square 2">
            <a:extLst>
              <a:ext uri="{FF2B5EF4-FFF2-40B4-BE49-F238E27FC236}">
                <a16:creationId xmlns:a16="http://schemas.microsoft.com/office/drawing/2014/main" xmlns="" id="{9358E055-5485-4D34-94DA-5B80B12A2F27}"/>
              </a:ext>
            </a:extLst>
          </p:cNvPr>
          <p:cNvSpPr/>
          <p:nvPr/>
        </p:nvSpPr>
        <p:spPr>
          <a:xfrm>
            <a:off x="1370975" y="5455483"/>
            <a:ext cx="149927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63" name="square 3">
            <a:extLst>
              <a:ext uri="{FF2B5EF4-FFF2-40B4-BE49-F238E27FC236}">
                <a16:creationId xmlns:a16="http://schemas.microsoft.com/office/drawing/2014/main" xmlns="" id="{234E9343-83BD-4875-92BE-80DE91BBBF4C}"/>
              </a:ext>
            </a:extLst>
          </p:cNvPr>
          <p:cNvSpPr/>
          <p:nvPr/>
        </p:nvSpPr>
        <p:spPr>
          <a:xfrm>
            <a:off x="2957782" y="5452139"/>
            <a:ext cx="149927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64" name="square 4">
            <a:extLst>
              <a:ext uri="{FF2B5EF4-FFF2-40B4-BE49-F238E27FC236}">
                <a16:creationId xmlns:a16="http://schemas.microsoft.com/office/drawing/2014/main" xmlns="" id="{21129EDE-710F-431C-A167-9D82428FFDA0}"/>
              </a:ext>
            </a:extLst>
          </p:cNvPr>
          <p:cNvSpPr/>
          <p:nvPr/>
        </p:nvSpPr>
        <p:spPr>
          <a:xfrm>
            <a:off x="4542785" y="5457597"/>
            <a:ext cx="1563604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65" name="square 5">
            <a:extLst>
              <a:ext uri="{FF2B5EF4-FFF2-40B4-BE49-F238E27FC236}">
                <a16:creationId xmlns:a16="http://schemas.microsoft.com/office/drawing/2014/main" xmlns="" id="{DBCAD1E0-A76B-4D6B-9B5D-E281C4DF8178}"/>
              </a:ext>
            </a:extLst>
          </p:cNvPr>
          <p:cNvSpPr/>
          <p:nvPr/>
        </p:nvSpPr>
        <p:spPr>
          <a:xfrm>
            <a:off x="6186786" y="5458259"/>
            <a:ext cx="149927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66" name="square 6">
            <a:extLst>
              <a:ext uri="{FF2B5EF4-FFF2-40B4-BE49-F238E27FC236}">
                <a16:creationId xmlns:a16="http://schemas.microsoft.com/office/drawing/2014/main" xmlns="" id="{6BB1F6EE-603E-413D-AA4B-78B4FB9F7916}"/>
              </a:ext>
            </a:extLst>
          </p:cNvPr>
          <p:cNvSpPr/>
          <p:nvPr/>
        </p:nvSpPr>
        <p:spPr>
          <a:xfrm>
            <a:off x="7765701" y="5458259"/>
            <a:ext cx="149927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67" name="square 7">
            <a:extLst>
              <a:ext uri="{FF2B5EF4-FFF2-40B4-BE49-F238E27FC236}">
                <a16:creationId xmlns:a16="http://schemas.microsoft.com/office/drawing/2014/main" xmlns="" id="{BABA5CE3-9A34-45EF-B587-AF5EFC1C37E7}"/>
              </a:ext>
            </a:extLst>
          </p:cNvPr>
          <p:cNvSpPr/>
          <p:nvPr/>
        </p:nvSpPr>
        <p:spPr>
          <a:xfrm>
            <a:off x="9349162" y="5457725"/>
            <a:ext cx="149927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68" name="square 8">
            <a:extLst>
              <a:ext uri="{FF2B5EF4-FFF2-40B4-BE49-F238E27FC236}">
                <a16:creationId xmlns:a16="http://schemas.microsoft.com/office/drawing/2014/main" xmlns="" id="{9DC98A95-0FA4-4C97-A0A4-C66EE128AA4E}"/>
              </a:ext>
            </a:extLst>
          </p:cNvPr>
          <p:cNvSpPr/>
          <p:nvPr/>
        </p:nvSpPr>
        <p:spPr>
          <a:xfrm>
            <a:off x="10926868" y="5461621"/>
            <a:ext cx="1499270" cy="1268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08" name="Rectangle 607">
            <a:extLst>
              <a:ext uri="{FF2B5EF4-FFF2-40B4-BE49-F238E27FC236}">
                <a16:creationId xmlns:a16="http://schemas.microsoft.com/office/drawing/2014/main" xmlns="" id="{E7956ADD-D7B8-44FE-8D9F-7FFD1EC9A56B}"/>
              </a:ext>
            </a:extLst>
          </p:cNvPr>
          <p:cNvSpPr/>
          <p:nvPr/>
        </p:nvSpPr>
        <p:spPr>
          <a:xfrm rot="5400000">
            <a:off x="6070242" y="-703837"/>
            <a:ext cx="137160" cy="12344400"/>
          </a:xfrm>
          <a:prstGeom prst="rect">
            <a:avLst/>
          </a:prstGeom>
          <a:solidFill>
            <a:srgbClr val="457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7" name="Rectangle 606">
            <a:extLst>
              <a:ext uri="{FF2B5EF4-FFF2-40B4-BE49-F238E27FC236}">
                <a16:creationId xmlns:a16="http://schemas.microsoft.com/office/drawing/2014/main" xmlns="" id="{1FE5AACF-CB89-47FF-8391-803AC101FAA6}"/>
              </a:ext>
            </a:extLst>
          </p:cNvPr>
          <p:cNvSpPr/>
          <p:nvPr/>
        </p:nvSpPr>
        <p:spPr>
          <a:xfrm rot="5400000">
            <a:off x="6058645" y="-2062011"/>
            <a:ext cx="137160" cy="12344400"/>
          </a:xfrm>
          <a:prstGeom prst="rect">
            <a:avLst/>
          </a:prstGeom>
          <a:solidFill>
            <a:srgbClr val="457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6" name="Rectangle 605">
            <a:extLst>
              <a:ext uri="{FF2B5EF4-FFF2-40B4-BE49-F238E27FC236}">
                <a16:creationId xmlns:a16="http://schemas.microsoft.com/office/drawing/2014/main" xmlns="" id="{8C2B10BE-D70E-447F-8778-CACADA77AED4}"/>
              </a:ext>
            </a:extLst>
          </p:cNvPr>
          <p:cNvSpPr/>
          <p:nvPr/>
        </p:nvSpPr>
        <p:spPr>
          <a:xfrm rot="5400000">
            <a:off x="6078574" y="-3424938"/>
            <a:ext cx="137160" cy="12344400"/>
          </a:xfrm>
          <a:prstGeom prst="rect">
            <a:avLst/>
          </a:prstGeom>
          <a:solidFill>
            <a:srgbClr val="457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5" name="Rectangle 604">
            <a:extLst>
              <a:ext uri="{FF2B5EF4-FFF2-40B4-BE49-F238E27FC236}">
                <a16:creationId xmlns:a16="http://schemas.microsoft.com/office/drawing/2014/main" xmlns="" id="{1CECF785-B040-4DC3-BB67-FC5D7C4752E3}"/>
              </a:ext>
            </a:extLst>
          </p:cNvPr>
          <p:cNvSpPr/>
          <p:nvPr/>
        </p:nvSpPr>
        <p:spPr>
          <a:xfrm rot="5400000">
            <a:off x="6058644" y="-4794171"/>
            <a:ext cx="137160" cy="12344400"/>
          </a:xfrm>
          <a:prstGeom prst="rect">
            <a:avLst/>
          </a:prstGeom>
          <a:solidFill>
            <a:srgbClr val="457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4" name="Rectangle 603">
            <a:extLst>
              <a:ext uri="{FF2B5EF4-FFF2-40B4-BE49-F238E27FC236}">
                <a16:creationId xmlns:a16="http://schemas.microsoft.com/office/drawing/2014/main" xmlns="" id="{7B185A6B-094D-460B-862F-280CBD852A1E}"/>
              </a:ext>
            </a:extLst>
          </p:cNvPr>
          <p:cNvSpPr/>
          <p:nvPr/>
        </p:nvSpPr>
        <p:spPr>
          <a:xfrm rot="5400000">
            <a:off x="6108287" y="-6132091"/>
            <a:ext cx="102245" cy="12344400"/>
          </a:xfrm>
          <a:prstGeom prst="rect">
            <a:avLst/>
          </a:prstGeom>
          <a:solidFill>
            <a:srgbClr val="457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xmlns="" id="{0CA8B785-14CA-4595-9972-B4DF336B524E}"/>
              </a:ext>
            </a:extLst>
          </p:cNvPr>
          <p:cNvSpPr/>
          <p:nvPr/>
        </p:nvSpPr>
        <p:spPr>
          <a:xfrm rot="5400000" flipH="1">
            <a:off x="6012430" y="664762"/>
            <a:ext cx="216154" cy="12344400"/>
          </a:xfrm>
          <a:prstGeom prst="rect">
            <a:avLst/>
          </a:prstGeom>
          <a:solidFill>
            <a:srgbClr val="457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336" name="Rectangle 14335">
            <a:extLst>
              <a:ext uri="{FF2B5EF4-FFF2-40B4-BE49-F238E27FC236}">
                <a16:creationId xmlns:a16="http://schemas.microsoft.com/office/drawing/2014/main" xmlns="" id="{0697E947-6F5C-480C-B5DA-7C45A496DA69}"/>
              </a:ext>
            </a:extLst>
          </p:cNvPr>
          <p:cNvSpPr/>
          <p:nvPr/>
        </p:nvSpPr>
        <p:spPr>
          <a:xfrm>
            <a:off x="10849505" y="0"/>
            <a:ext cx="102245" cy="6957392"/>
          </a:xfrm>
          <a:prstGeom prst="rect">
            <a:avLst/>
          </a:prstGeom>
          <a:solidFill>
            <a:srgbClr val="457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337" name="Rectangle 14336">
            <a:extLst>
              <a:ext uri="{FF2B5EF4-FFF2-40B4-BE49-F238E27FC236}">
                <a16:creationId xmlns:a16="http://schemas.microsoft.com/office/drawing/2014/main" xmlns="" id="{48B1F9E1-9A2D-4107-97ED-AE9DA94468ED}"/>
              </a:ext>
            </a:extLst>
          </p:cNvPr>
          <p:cNvSpPr/>
          <p:nvPr/>
        </p:nvSpPr>
        <p:spPr>
          <a:xfrm>
            <a:off x="9258958" y="-20154"/>
            <a:ext cx="102245" cy="6957392"/>
          </a:xfrm>
          <a:prstGeom prst="rect">
            <a:avLst/>
          </a:prstGeom>
          <a:solidFill>
            <a:srgbClr val="457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339" name="Rectangle 14338">
            <a:extLst>
              <a:ext uri="{FF2B5EF4-FFF2-40B4-BE49-F238E27FC236}">
                <a16:creationId xmlns:a16="http://schemas.microsoft.com/office/drawing/2014/main" xmlns="" id="{7E6A0BBF-A192-4B60-83FF-56659FB232ED}"/>
              </a:ext>
            </a:extLst>
          </p:cNvPr>
          <p:cNvSpPr/>
          <p:nvPr/>
        </p:nvSpPr>
        <p:spPr>
          <a:xfrm>
            <a:off x="7668945" y="-14101"/>
            <a:ext cx="102245" cy="6957392"/>
          </a:xfrm>
          <a:prstGeom prst="rect">
            <a:avLst/>
          </a:prstGeom>
          <a:solidFill>
            <a:srgbClr val="457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340" name="Rectangle 14339">
            <a:extLst>
              <a:ext uri="{FF2B5EF4-FFF2-40B4-BE49-F238E27FC236}">
                <a16:creationId xmlns:a16="http://schemas.microsoft.com/office/drawing/2014/main" xmlns="" id="{777956CC-26E0-4DE2-9CEC-94E9CA71F7F7}"/>
              </a:ext>
            </a:extLst>
          </p:cNvPr>
          <p:cNvSpPr/>
          <p:nvPr/>
        </p:nvSpPr>
        <p:spPr>
          <a:xfrm>
            <a:off x="6096032" y="-534"/>
            <a:ext cx="102245" cy="6957392"/>
          </a:xfrm>
          <a:prstGeom prst="rect">
            <a:avLst/>
          </a:prstGeom>
          <a:solidFill>
            <a:srgbClr val="457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341" name="Rectangle 14340">
            <a:extLst>
              <a:ext uri="{FF2B5EF4-FFF2-40B4-BE49-F238E27FC236}">
                <a16:creationId xmlns:a16="http://schemas.microsoft.com/office/drawing/2014/main" xmlns="" id="{E3BF76FB-E959-4206-A85F-E329D395B36B}"/>
              </a:ext>
            </a:extLst>
          </p:cNvPr>
          <p:cNvSpPr/>
          <p:nvPr/>
        </p:nvSpPr>
        <p:spPr>
          <a:xfrm>
            <a:off x="4448267" y="-12353"/>
            <a:ext cx="102245" cy="6957392"/>
          </a:xfrm>
          <a:prstGeom prst="rect">
            <a:avLst/>
          </a:prstGeom>
          <a:solidFill>
            <a:srgbClr val="457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342" name="Rectangle 14341">
            <a:extLst>
              <a:ext uri="{FF2B5EF4-FFF2-40B4-BE49-F238E27FC236}">
                <a16:creationId xmlns:a16="http://schemas.microsoft.com/office/drawing/2014/main" xmlns="" id="{FF1A0C17-2761-445B-8CED-2F8D03C58592}"/>
              </a:ext>
            </a:extLst>
          </p:cNvPr>
          <p:cNvSpPr/>
          <p:nvPr/>
        </p:nvSpPr>
        <p:spPr>
          <a:xfrm>
            <a:off x="2858626" y="-534"/>
            <a:ext cx="102245" cy="6957392"/>
          </a:xfrm>
          <a:prstGeom prst="rect">
            <a:avLst/>
          </a:prstGeom>
          <a:solidFill>
            <a:srgbClr val="457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343" name="Rectangle 14342">
            <a:extLst>
              <a:ext uri="{FF2B5EF4-FFF2-40B4-BE49-F238E27FC236}">
                <a16:creationId xmlns:a16="http://schemas.microsoft.com/office/drawing/2014/main" xmlns="" id="{B15E7273-A614-4EBB-AE32-0E4238EE9BD6}"/>
              </a:ext>
            </a:extLst>
          </p:cNvPr>
          <p:cNvSpPr/>
          <p:nvPr/>
        </p:nvSpPr>
        <p:spPr>
          <a:xfrm>
            <a:off x="1276197" y="1414"/>
            <a:ext cx="102245" cy="6957392"/>
          </a:xfrm>
          <a:prstGeom prst="rect">
            <a:avLst/>
          </a:prstGeom>
          <a:solidFill>
            <a:srgbClr val="457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344" name="Rectangle 14343">
            <a:extLst>
              <a:ext uri="{FF2B5EF4-FFF2-40B4-BE49-F238E27FC236}">
                <a16:creationId xmlns:a16="http://schemas.microsoft.com/office/drawing/2014/main" xmlns="" id="{E83905FC-7A27-4791-AAA0-3E61C2A8DFB3}"/>
              </a:ext>
            </a:extLst>
          </p:cNvPr>
          <p:cNvSpPr/>
          <p:nvPr/>
        </p:nvSpPr>
        <p:spPr>
          <a:xfrm>
            <a:off x="-57182" y="-68946"/>
            <a:ext cx="102245" cy="6957392"/>
          </a:xfrm>
          <a:prstGeom prst="rect">
            <a:avLst/>
          </a:prstGeom>
          <a:solidFill>
            <a:srgbClr val="457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345" name="Rectangle 14344">
            <a:extLst>
              <a:ext uri="{FF2B5EF4-FFF2-40B4-BE49-F238E27FC236}">
                <a16:creationId xmlns:a16="http://schemas.microsoft.com/office/drawing/2014/main" xmlns="" id="{E78AFF4C-C402-4CAF-A3B5-90579718BE6C}"/>
              </a:ext>
            </a:extLst>
          </p:cNvPr>
          <p:cNvSpPr/>
          <p:nvPr/>
        </p:nvSpPr>
        <p:spPr>
          <a:xfrm>
            <a:off x="12144672" y="-20154"/>
            <a:ext cx="102245" cy="6957392"/>
          </a:xfrm>
          <a:prstGeom prst="rect">
            <a:avLst/>
          </a:prstGeom>
          <a:solidFill>
            <a:srgbClr val="457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012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6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6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7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6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8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6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9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6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1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6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6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3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6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4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4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3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4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6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7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6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5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6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6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7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6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8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6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9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6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0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6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1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6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2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8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9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0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4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4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2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3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4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5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6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3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6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6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5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6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6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6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7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6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8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6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9"/>
                  </p:tgtEl>
                </p:cond>
              </p:nextCondLst>
            </p:seq>
            <p:seq concurrent="1" nextAc="seek">
              <p:cTn id="349" restart="whenNotActive" fill="hold" evtFilter="cancelBubble" nodeType="interactiveSeq">
                <p:stCondLst>
                  <p:cond evt="onClick" delay="0">
                    <p:tgtEl>
                      <p:spTgt spid="6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0" fill="hold">
                      <p:stCondLst>
                        <p:cond delay="0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0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6"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7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4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8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9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4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0"/>
                  </p:tgtEl>
                </p:cond>
              </p:nextCondLst>
            </p:seq>
            <p:seq concurrent="1" nextAc="seek">
              <p:cTn id="384" restart="whenNotActive" fill="hold" evtFilter="cancelBubble" nodeType="interactiveSeq">
                <p:stCondLst>
                  <p:cond evt="onClick" delay="0">
                    <p:tgtEl>
                      <p:spTgt spid="4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5" fill="hold">
                      <p:stCondLst>
                        <p:cond delay="0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1"/>
                  </p:tgtEl>
                </p:cond>
              </p:nextCondLst>
            </p:seq>
            <p:seq concurrent="1" nextAc="seek">
              <p:cTn id="390" restart="whenNotActive" fill="hold" evtFilter="cancelBubble" nodeType="interactiveSeq">
                <p:stCondLst>
                  <p:cond evt="onClick" delay="0">
                    <p:tgtEl>
                      <p:spTgt spid="4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1" fill="hold">
                      <p:stCondLst>
                        <p:cond delay="0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2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3"/>
                  </p:tgtEl>
                </p:cond>
              </p:nextCondLst>
            </p:seq>
            <p:seq concurrent="1" nextAc="seek">
              <p:cTn id="402" restart="whenNotActive" fill="hold" evtFilter="cancelBubble" nodeType="interactiveSeq">
                <p:stCondLst>
                  <p:cond evt="onClick" delay="0">
                    <p:tgtEl>
                      <p:spTgt spid="6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3" fill="hold">
                      <p:stCondLst>
                        <p:cond delay="0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1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6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2"/>
                  </p:tgtEl>
                </p:cond>
              </p:nextCondLst>
            </p:seq>
            <p:seq concurrent="1" nextAc="seek">
              <p:cTn id="412" restart="whenNotActive" fill="hold" evtFilter="cancelBubble" nodeType="interactiveSeq">
                <p:stCondLst>
                  <p:cond evt="onClick" delay="0">
                    <p:tgtEl>
                      <p:spTgt spid="6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3"/>
                  </p:tgtEl>
                </p:cond>
              </p:nextCondLst>
            </p:seq>
            <p:seq concurrent="1" nextAc="seek">
              <p:cTn id="417" restart="whenNotActive" fill="hold" evtFilter="cancelBubble" nodeType="interactiveSeq">
                <p:stCondLst>
                  <p:cond evt="onClick" delay="0">
                    <p:tgtEl>
                      <p:spTgt spid="6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8" fill="hold">
                      <p:stCondLst>
                        <p:cond delay="0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4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6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6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6"/>
                  </p:tgtEl>
                </p:cond>
              </p:nextCondLst>
            </p:seq>
            <p:seq concurrent="1" nextAc="seek">
              <p:cTn id="432" restart="whenNotActive" fill="hold" evtFilter="cancelBubble" nodeType="interactiveSeq">
                <p:stCondLst>
                  <p:cond evt="onClick" delay="0">
                    <p:tgtEl>
                      <p:spTgt spid="6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3" fill="hold">
                      <p:stCondLst>
                        <p:cond delay="0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7"/>
                  </p:tgtEl>
                </p:cond>
              </p:nextCondLst>
            </p:seq>
            <p:seq concurrent="1" nextAc="seek">
              <p:cTn id="437" restart="whenNotActive" fill="hold" evtFilter="cancelBubble" nodeType="interactiveSeq">
                <p:stCondLst>
                  <p:cond evt="onClick" delay="0">
                    <p:tgtEl>
                      <p:spTgt spid="6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8" fill="hold">
                      <p:stCondLst>
                        <p:cond delay="0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8"/>
                  </p:tgtEl>
                </p:cond>
              </p:nextCondLst>
            </p:seq>
            <p:seq concurrent="1" nextAc="seek">
              <p:cTn id="442" restart="whenNotActive" fill="hold" evtFilter="cancelBubble" nodeType="interactiveSeq">
                <p:stCondLst>
                  <p:cond evt="onClick" delay="0">
                    <p:tgtEl>
                      <p:spTgt spid="4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3" fill="hold">
                      <p:stCondLst>
                        <p:cond delay="0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4"/>
                  </p:tgtEl>
                </p:cond>
              </p:nextCondLst>
            </p:seq>
            <p:seq concurrent="1" nextAc="seek">
              <p:cTn id="448" restart="whenNotActive" fill="hold" evtFilter="cancelBubble" nodeType="interactiveSeq">
                <p:stCondLst>
                  <p:cond evt="onClick" delay="0">
                    <p:tgtEl>
                      <p:spTgt spid="4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9" fill="hold">
                      <p:stCondLst>
                        <p:cond delay="0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3"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5"/>
                  </p:tgtEl>
                </p:cond>
              </p:nextCondLst>
            </p:seq>
            <p:seq concurrent="1" nextAc="seek">
              <p:cTn id="454" restart="whenNotActive" fill="hold" evtFilter="cancelBubble" nodeType="interactiveSeq">
                <p:stCondLst>
                  <p:cond evt="onClick" delay="0">
                    <p:tgtEl>
                      <p:spTgt spid="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5" fill="hold">
                      <p:stCondLst>
                        <p:cond delay="0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6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7"/>
                  </p:tgtEl>
                </p:cond>
              </p:nextCondLst>
            </p:seq>
            <p:seq concurrent="1" nextAc="seek">
              <p:cTn id="466" restart="whenNotActive" fill="hold" evtFilter="cancelBubble" nodeType="interactiveSeq">
                <p:stCondLst>
                  <p:cond evt="onClick" delay="0">
                    <p:tgtEl>
                      <p:spTgt spid="4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7" fill="hold">
                      <p:stCondLst>
                        <p:cond delay="0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8"/>
                  </p:tgtEl>
                </p:cond>
              </p:nextCondLst>
            </p:seq>
            <p:seq concurrent="1" nextAc="seek">
              <p:cTn id="472" restart="whenNotActive" fill="hold" evtFilter="cancelBubble" nodeType="interactiveSeq">
                <p:stCondLst>
                  <p:cond evt="onClick" delay="0">
                    <p:tgtEl>
                      <p:spTgt spid="4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3" fill="hold">
                      <p:stCondLst>
                        <p:cond delay="0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7"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9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4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3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0"/>
                  </p:tgtEl>
                </p:cond>
              </p:nextCondLst>
            </p:seq>
            <p:seq concurrent="1" nextAc="seek">
              <p:cTn id="484" restart="whenNotActive" fill="hold" evtFilter="cancelBubble" nodeType="interactiveSeq">
                <p:stCondLst>
                  <p:cond evt="onClick" delay="0">
                    <p:tgtEl>
                      <p:spTgt spid="4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5" fill="hold">
                      <p:stCondLst>
                        <p:cond delay="0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9" dur="5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"/>
                  </p:tgtEl>
                </p:cond>
              </p:nextCondLst>
            </p:seq>
            <p:seq concurrent="1" nextAc="seek">
              <p:cTn id="490" restart="whenNotActive" fill="hold" evtFilter="cancelBubble" nodeType="interactiveSeq">
                <p:stCondLst>
                  <p:cond evt="onClick" delay="0">
                    <p:tgtEl>
                      <p:spTgt spid="6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1" fill="hold">
                      <p:stCondLst>
                        <p:cond delay="0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9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6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0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6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1"/>
                  </p:tgtEl>
                </p:cond>
              </p:nextCondLst>
            </p:seq>
            <p:seq concurrent="1" nextAc="seek">
              <p:cTn id="505" restart="whenNotActive" fill="hold" evtFilter="cancelBubble" nodeType="interactiveSeq">
                <p:stCondLst>
                  <p:cond evt="onClick" delay="0">
                    <p:tgtEl>
                      <p:spTgt spid="6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6" fill="hold">
                      <p:stCondLst>
                        <p:cond delay="0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2"/>
                  </p:tgtEl>
                </p:cond>
              </p:nextCondLst>
            </p:seq>
            <p:seq concurrent="1" nextAc="seek">
              <p:cTn id="510" restart="whenNotActive" fill="hold" evtFilter="cancelBubble" nodeType="interactiveSeq">
                <p:stCondLst>
                  <p:cond evt="onClick" delay="0">
                    <p:tgtEl>
                      <p:spTgt spid="6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1" fill="hold">
                      <p:stCondLst>
                        <p:cond delay="0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3"/>
                  </p:tgtEl>
                </p:cond>
              </p:nextCondLst>
            </p:seq>
            <p:seq concurrent="1" nextAc="seek">
              <p:cTn id="515" restart="whenNotActive" fill="hold" evtFilter="cancelBubble" nodeType="interactiveSeq">
                <p:stCondLst>
                  <p:cond evt="onClick" delay="0">
                    <p:tgtEl>
                      <p:spTgt spid="6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6" fill="hold">
                      <p:stCondLst>
                        <p:cond delay="0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4"/>
                  </p:tgtEl>
                </p:cond>
              </p:nextCondLst>
            </p:seq>
            <p:seq concurrent="1" nextAc="seek">
              <p:cTn id="520" restart="whenNotActive" fill="hold" evtFilter="cancelBubble" nodeType="interactiveSeq">
                <p:stCondLst>
                  <p:cond evt="onClick" delay="0">
                    <p:tgtEl>
                      <p:spTgt spid="6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1" fill="hold">
                      <p:stCondLst>
                        <p:cond delay="0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5"/>
                  </p:tgtEl>
                </p:cond>
              </p:nextCondLst>
            </p:seq>
            <p:seq concurrent="1" nextAc="seek">
              <p:cTn id="525" restart="whenNotActive" fill="hold" evtFilter="cancelBubble" nodeType="interactiveSeq">
                <p:stCondLst>
                  <p:cond evt="onClick" delay="0">
                    <p:tgtEl>
                      <p:spTgt spid="6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6" fill="hold">
                      <p:stCondLst>
                        <p:cond delay="0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6"/>
                  </p:tgtEl>
                </p:cond>
              </p:nextCondLst>
            </p:seq>
            <p:seq concurrent="1" nextAc="seek">
              <p:cTn id="530" restart="whenNotActive" fill="hold" evtFilter="cancelBubble" nodeType="interactiveSeq">
                <p:stCondLst>
                  <p:cond evt="onClick" delay="0">
                    <p:tgtEl>
                      <p:spTgt spid="4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1" fill="hold">
                      <p:stCondLst>
                        <p:cond delay="0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2"/>
                  </p:tgtEl>
                </p:cond>
              </p:nextCondLst>
            </p:seq>
            <p:seq concurrent="1" nextAc="seek">
              <p:cTn id="536" restart="whenNotActive" fill="hold" evtFilter="cancelBubble" nodeType="interactiveSeq">
                <p:stCondLst>
                  <p:cond evt="onClick" delay="0">
                    <p:tgtEl>
                      <p:spTgt spid="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7" fill="hold">
                      <p:stCondLst>
                        <p:cond delay="0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1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3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4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4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4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3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5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4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6"/>
                  </p:tgtEl>
                </p:cond>
              </p:nextCondLst>
            </p:seq>
            <p:seq concurrent="1" nextAc="seek">
              <p:cTn id="560" restart="whenNotActive" fill="hold" evtFilter="cancelBubble" nodeType="interactiveSeq">
                <p:stCondLst>
                  <p:cond evt="onClick" delay="0">
                    <p:tgtEl>
                      <p:spTgt spid="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1" fill="hold">
                      <p:stCondLst>
                        <p:cond delay="0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5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7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4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1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8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4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7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9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6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7"/>
                  </p:tgtEl>
                </p:cond>
              </p:nextCondLst>
            </p:seq>
            <p:seq concurrent="1" nextAc="seek">
              <p:cTn id="583" restart="whenNotActive" fill="hold" evtFilter="cancelBubble" nodeType="interactiveSeq">
                <p:stCondLst>
                  <p:cond evt="onClick" delay="0">
                    <p:tgtEl>
                      <p:spTgt spid="6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4" fill="hold">
                      <p:stCondLst>
                        <p:cond delay="0"/>
                      </p:stCondLst>
                      <p:childTnLst>
                        <p:par>
                          <p:cTn id="585" fill="hold">
                            <p:stCondLst>
                              <p:cond delay="0"/>
                            </p:stCondLst>
                            <p:childTnLst>
                              <p:par>
                                <p:cTn id="5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8"/>
                  </p:tgtEl>
                </p:cond>
              </p:nextCondLst>
            </p:seq>
            <p:seq concurrent="1" nextAc="seek">
              <p:cTn id="588" restart="whenNotActive" fill="hold" evtFilter="cancelBubble" nodeType="interactiveSeq">
                <p:stCondLst>
                  <p:cond evt="onClick" delay="0">
                    <p:tgtEl>
                      <p:spTgt spid="6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9" fill="hold">
                      <p:stCondLst>
                        <p:cond delay="0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9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6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0"/>
                  </p:tgtEl>
                </p:cond>
              </p:nextCondLst>
            </p:seq>
            <p:seq concurrent="1" nextAc="seek">
              <p:cTn id="598" restart="whenNotActive" fill="hold" evtFilter="cancelBubble" nodeType="interactiveSeq">
                <p:stCondLst>
                  <p:cond evt="onClick" delay="0">
                    <p:tgtEl>
                      <p:spTgt spid="6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9" fill="hold">
                      <p:stCondLst>
                        <p:cond delay="0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1"/>
                  </p:tgtEl>
                </p:cond>
              </p:nextCondLst>
            </p:seq>
            <p:seq concurrent="1" nextAc="seek">
              <p:cTn id="603" restart="whenNotActive" fill="hold" evtFilter="cancelBubble" nodeType="interactiveSeq">
                <p:stCondLst>
                  <p:cond evt="onClick" delay="0">
                    <p:tgtEl>
                      <p:spTgt spid="6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4" fill="hold">
                      <p:stCondLst>
                        <p:cond delay="0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2"/>
                  </p:tgtEl>
                </p:cond>
              </p:nextCondLst>
            </p:seq>
            <p:seq concurrent="1" nextAc="seek">
              <p:cTn id="608" restart="whenNotActive" fill="hold" evtFilter="cancelBubble" nodeType="interactiveSeq">
                <p:stCondLst>
                  <p:cond evt="onClick" delay="0">
                    <p:tgtEl>
                      <p:spTgt spid="6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9" fill="hold">
                      <p:stCondLst>
                        <p:cond delay="0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3"/>
                  </p:tgtEl>
                </p:cond>
              </p:nextCondLst>
            </p:seq>
            <p:seq concurrent="1" nextAc="seek">
              <p:cTn id="613" restart="whenNotActive" fill="hold" evtFilter="cancelBubble" nodeType="interactiveSeq">
                <p:stCondLst>
                  <p:cond evt="onClick" delay="0">
                    <p:tgtEl>
                      <p:spTgt spid="6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4" fill="hold">
                      <p:stCondLst>
                        <p:cond delay="0"/>
                      </p:stCondLst>
                      <p:childTnLst>
                        <p:par>
                          <p:cTn id="615" fill="hold">
                            <p:stCondLst>
                              <p:cond delay="0"/>
                            </p:stCondLst>
                            <p:childTnLst>
                              <p:par>
                                <p:cTn id="6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4"/>
                  </p:tgtEl>
                </p:cond>
              </p:nextCondLst>
            </p:seq>
            <p:seq concurrent="1" nextAc="seek">
              <p:cTn id="618" restart="whenNotActive" fill="hold" evtFilter="cancelBubble" nodeType="interactiveSeq">
                <p:stCondLst>
                  <p:cond evt="onClick" delay="0">
                    <p:tgtEl>
                      <p:spTgt spid="5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9" fill="hold">
                      <p:stCondLst>
                        <p:cond delay="0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3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0"/>
                  </p:tgtEl>
                </p:cond>
              </p:nextCondLst>
            </p:seq>
            <p:seq concurrent="1" nextAc="seek">
              <p:cTn id="624" restart="whenNotActive" fill="hold" evtFilter="cancelBubble" nodeType="interactiveSeq">
                <p:stCondLst>
                  <p:cond evt="onClick" delay="0">
                    <p:tgtEl>
                      <p:spTgt spid="5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5" fill="hold">
                      <p:stCondLst>
                        <p:cond delay="0"/>
                      </p:stCondLst>
                      <p:childTnLst>
                        <p:par>
                          <p:cTn id="626" fill="hold">
                            <p:stCondLst>
                              <p:cond delay="0"/>
                            </p:stCondLst>
                            <p:childTnLst>
                              <p:par>
                                <p:cTn id="6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9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"/>
                  </p:tgtEl>
                </p:cond>
              </p:nextCondLst>
            </p:seq>
            <p:seq concurrent="1" nextAc="seek">
              <p:cTn id="630" restart="whenNotActive" fill="hold" evtFilter="cancelBubble" nodeType="interactiveSeq">
                <p:stCondLst>
                  <p:cond evt="onClick" delay="0">
                    <p:tgtEl>
                      <p:spTgt spid="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1" fill="hold">
                      <p:stCondLst>
                        <p:cond delay="0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5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2"/>
                  </p:tgtEl>
                </p:cond>
              </p:nextCondLst>
            </p:seq>
            <p:seq concurrent="1" nextAc="seek">
              <p:cTn id="636" restart="whenNotActive" fill="hold" evtFilter="cancelBubble" nodeType="interactiveSeq">
                <p:stCondLst>
                  <p:cond evt="onClick" delay="0">
                    <p:tgtEl>
                      <p:spTgt spid="5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7" fill="hold">
                      <p:stCondLst>
                        <p:cond delay="0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1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3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5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7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4"/>
                  </p:tgtEl>
                </p:cond>
              </p:nextCondLst>
            </p:seq>
            <p:seq concurrent="1" nextAc="seek">
              <p:cTn id="648" restart="whenNotActive" fill="hold" evtFilter="cancelBubble" nodeType="interactiveSeq">
                <p:stCondLst>
                  <p:cond evt="onClick" delay="0">
                    <p:tgtEl>
                      <p:spTgt spid="5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9" fill="hold">
                      <p:stCondLst>
                        <p:cond delay="0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5"/>
                  </p:tgtEl>
                </p:cond>
              </p:nextCondLst>
            </p:seq>
            <p:seq concurrent="1" nextAc="seek">
              <p:cTn id="654" restart="whenNotActive" fill="hold" evtFilter="cancelBubble" nodeType="interactiveSeq">
                <p:stCondLst>
                  <p:cond evt="onClick" delay="0">
                    <p:tgtEl>
                      <p:spTgt spid="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5" fill="hold">
                      <p:stCondLst>
                        <p:cond delay="0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9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6"/>
                  </p:tgtEl>
                </p:cond>
              </p:nextCondLst>
            </p:seq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5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7"/>
                  </p:tgtEl>
                </p:cond>
              </p:nextCondLst>
            </p:seq>
            <p:seq concurrent="1" nextAc="seek">
              <p:cTn id="666" restart="whenNotActive" fill="hold" evtFilter="cancelBubble" nodeType="interactiveSeq">
                <p:stCondLst>
                  <p:cond evt="onClick" delay="0">
                    <p:tgtEl>
                      <p:spTgt spid="6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7" fill="hold">
                      <p:stCondLst>
                        <p:cond delay="0"/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5"/>
                  </p:tgtEl>
                </p:cond>
              </p:nextCondLst>
            </p:seq>
            <p:seq concurrent="1" nextAc="seek">
              <p:cTn id="671" restart="whenNotActive" fill="hold" evtFilter="cancelBubble" nodeType="interactiveSeq">
                <p:stCondLst>
                  <p:cond evt="onClick" delay="0">
                    <p:tgtEl>
                      <p:spTgt spid="6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2" fill="hold">
                      <p:stCondLst>
                        <p:cond delay="0"/>
                      </p:stCondLst>
                      <p:childTnLst>
                        <p:par>
                          <p:cTn id="673" fill="hold">
                            <p:stCondLst>
                              <p:cond delay="0"/>
                            </p:stCondLst>
                            <p:childTnLst>
                              <p:par>
                                <p:cTn id="6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6"/>
                  </p:tgtEl>
                </p:cond>
              </p:nextCondLst>
            </p:seq>
            <p:seq concurrent="1" nextAc="seek">
              <p:cTn id="676" restart="whenNotActive" fill="hold" evtFilter="cancelBubble" nodeType="interactiveSeq">
                <p:stCondLst>
                  <p:cond evt="onClick" delay="0">
                    <p:tgtEl>
                      <p:spTgt spid="6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7" fill="hold">
                      <p:stCondLst>
                        <p:cond delay="0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7"/>
                  </p:tgtEl>
                </p:cond>
              </p:nextCondLst>
            </p:seq>
            <p:seq concurrent="1" nextAc="seek">
              <p:cTn id="681" restart="whenNotActive" fill="hold" evtFilter="cancelBubble" nodeType="interactiveSeq">
                <p:stCondLst>
                  <p:cond evt="onClick" delay="0">
                    <p:tgtEl>
                      <p:spTgt spid="6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2" fill="hold">
                      <p:stCondLst>
                        <p:cond delay="0"/>
                      </p:stCondLst>
                      <p:childTnLst>
                        <p:par>
                          <p:cTn id="683" fill="hold">
                            <p:stCondLst>
                              <p:cond delay="0"/>
                            </p:stCondLst>
                            <p:childTnLst>
                              <p:par>
                                <p:cTn id="6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8"/>
                  </p:tgtEl>
                </p:cond>
              </p:nextCondLst>
            </p:seq>
            <p:seq concurrent="1" nextAc="seek">
              <p:cTn id="686" restart="whenNotActive" fill="hold" evtFilter="cancelBubble" nodeType="interactiveSeq">
                <p:stCondLst>
                  <p:cond evt="onClick" delay="0">
                    <p:tgtEl>
                      <p:spTgt spid="6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7" fill="hold">
                      <p:stCondLst>
                        <p:cond delay="0"/>
                      </p:stCondLst>
                      <p:childTnLst>
                        <p:par>
                          <p:cTn id="688" fill="hold">
                            <p:stCondLst>
                              <p:cond delay="0"/>
                            </p:stCondLst>
                            <p:childTnLst>
                              <p:par>
                                <p:cTn id="6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9"/>
                  </p:tgtEl>
                </p:cond>
              </p:nextCondLst>
            </p:seq>
            <p:seq concurrent="1" nextAc="seek">
              <p:cTn id="691" restart="whenNotActive" fill="hold" evtFilter="cancelBubble" nodeType="interactiveSeq">
                <p:stCondLst>
                  <p:cond evt="onClick" delay="0">
                    <p:tgtEl>
                      <p:spTgt spid="6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2" fill="hold">
                      <p:stCondLst>
                        <p:cond delay="0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0"/>
                  </p:tgtEl>
                </p:cond>
              </p:nextCondLst>
            </p:seq>
            <p:seq concurrent="1" nextAc="seek">
              <p:cTn id="696" restart="whenNotActive" fill="hold" evtFilter="cancelBubble" nodeType="interactiveSeq">
                <p:stCondLst>
                  <p:cond evt="onClick" delay="0">
                    <p:tgtEl>
                      <p:spTgt spid="6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7" fill="hold">
                      <p:stCondLst>
                        <p:cond delay="0"/>
                      </p:stCondLst>
                      <p:childTnLst>
                        <p:par>
                          <p:cTn id="698" fill="hold">
                            <p:stCondLst>
                              <p:cond delay="0"/>
                            </p:stCondLst>
                            <p:childTnLst>
                              <p:par>
                                <p:cTn id="6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1"/>
                  </p:tgtEl>
                </p:cond>
              </p:nextCondLst>
            </p:seq>
            <p:seq concurrent="1" nextAc="seek">
              <p:cTn id="701" restart="whenNotActive" fill="hold" evtFilter="cancelBubble" nodeType="interactiveSeq">
                <p:stCondLst>
                  <p:cond evt="onClick" delay="0">
                    <p:tgtEl>
                      <p:spTgt spid="6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2" fill="hold">
                      <p:stCondLst>
                        <p:cond delay="0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2"/>
                  </p:tgtEl>
                </p:cond>
              </p:nextCondLst>
            </p:seq>
            <p:seq concurrent="1" nextAc="seek">
              <p:cTn id="706" restart="whenNotActive" fill="hold" evtFilter="cancelBubble" nodeType="interactiveSeq">
                <p:stCondLst>
                  <p:cond evt="onClick" delay="0">
                    <p:tgtEl>
                      <p:spTgt spid="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7" fill="hold">
                      <p:stCondLst>
                        <p:cond delay="0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1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8"/>
                  </p:tgtEl>
                </p:cond>
              </p:nextCondLst>
            </p:seq>
            <p:seq concurrent="1" nextAc="seek">
              <p:cTn id="712" restart="whenNotActive" fill="hold" evtFilter="cancelBubble" nodeType="interactiveSeq">
                <p:stCondLst>
                  <p:cond evt="onClick" delay="0">
                    <p:tgtEl>
                      <p:spTgt spid="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3" fill="hold">
                      <p:stCondLst>
                        <p:cond delay="0"/>
                      </p:stCondLst>
                      <p:childTnLst>
                        <p:par>
                          <p:cTn id="714" fill="hold">
                            <p:stCondLst>
                              <p:cond delay="0"/>
                            </p:stCondLst>
                            <p:childTnLst>
                              <p:par>
                                <p:cTn id="7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7" dur="5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9"/>
                  </p:tgtEl>
                </p:cond>
              </p:nextCondLst>
            </p:seq>
            <p:seq concurrent="1" nextAc="seek">
              <p:cTn id="718" restart="whenNotActive" fill="hold" evtFilter="cancelBubble" nodeType="interactiveSeq">
                <p:stCondLst>
                  <p:cond evt="onClick" delay="0">
                    <p:tgtEl>
                      <p:spTgt spid="5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9" fill="hold">
                      <p:stCondLst>
                        <p:cond delay="0"/>
                      </p:stCondLst>
                      <p:childTnLst>
                        <p:par>
                          <p:cTn id="720" fill="hold">
                            <p:stCondLst>
                              <p:cond delay="0"/>
                            </p:stCondLst>
                            <p:childTnLst>
                              <p:par>
                                <p:cTn id="7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3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0"/>
                  </p:tgtEl>
                </p:cond>
              </p:nextCondLst>
            </p:seq>
            <p:seq concurrent="1" nextAc="seek">
              <p:cTn id="724" restart="whenNotActive" fill="hold" evtFilter="cancelBubble" nodeType="interactiveSeq">
                <p:stCondLst>
                  <p:cond evt="onClick" delay="0">
                    <p:tgtEl>
                      <p:spTgt spid="5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5" fill="hold">
                      <p:stCondLst>
                        <p:cond delay="0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9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1"/>
                  </p:tgtEl>
                </p:cond>
              </p:nextCondLst>
            </p:seq>
            <p:seq concurrent="1" nextAc="seek">
              <p:cTn id="730" restart="whenNotActive" fill="hold" evtFilter="cancelBubble" nodeType="interactiveSeq">
                <p:stCondLst>
                  <p:cond evt="onClick" delay="0">
                    <p:tgtEl>
                      <p:spTgt spid="5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1" fill="hold">
                      <p:stCondLst>
                        <p:cond delay="0"/>
                      </p:stCondLst>
                      <p:childTnLst>
                        <p:par>
                          <p:cTn id="732" fill="hold">
                            <p:stCondLst>
                              <p:cond delay="0"/>
                            </p:stCondLst>
                            <p:childTnLst>
                              <p:par>
                                <p:cTn id="7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5"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"/>
                  </p:tgtEl>
                </p:cond>
              </p:nextCondLst>
            </p:seq>
            <p:seq concurrent="1" nextAc="seek">
              <p:cTn id="736" restart="whenNotActive" fill="hold" evtFilter="cancelBubble" nodeType="interactiveSeq">
                <p:stCondLst>
                  <p:cond evt="onClick" delay="0">
                    <p:tgtEl>
                      <p:spTgt spid="5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7" fill="hold">
                      <p:stCondLst>
                        <p:cond delay="0"/>
                      </p:stCondLst>
                      <p:childTnLst>
                        <p:par>
                          <p:cTn id="738" fill="hold">
                            <p:stCondLst>
                              <p:cond delay="0"/>
                            </p:stCondLst>
                            <p:childTnLst>
                              <p:par>
                                <p:cTn id="7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1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"/>
                  </p:tgtEl>
                </p:cond>
              </p:nextCondLst>
            </p:seq>
            <p:seq concurrent="1" nextAc="seek">
              <p:cTn id="742" restart="whenNotActive" fill="hold" evtFilter="cancelBubble" nodeType="interactiveSeq">
                <p:stCondLst>
                  <p:cond evt="onClick" delay="0">
                    <p:tgtEl>
                      <p:spTgt spid="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3" fill="hold">
                      <p:stCondLst>
                        <p:cond delay="0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7" dur="5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"/>
                  </p:tgtEl>
                </p:cond>
              </p:nextCondLst>
            </p:seq>
            <p:seq concurrent="1" nextAc="seek">
              <p:cTn id="748" restart="whenNotActive" fill="hold" evtFilter="cancelBubble" nodeType="interactiveSeq">
                <p:stCondLst>
                  <p:cond evt="onClick" delay="0">
                    <p:tgtEl>
                      <p:spTgt spid="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9" fill="hold">
                      <p:stCondLst>
                        <p:cond delay="0"/>
                      </p:stCondLst>
                      <p:childTnLst>
                        <p:par>
                          <p:cTn id="750" fill="hold">
                            <p:stCondLst>
                              <p:cond delay="0"/>
                            </p:stCondLst>
                            <p:childTnLst>
                              <p:par>
                                <p:cTn id="7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3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"/>
                  </p:tgtEl>
                </p:cond>
              </p:nextCondLst>
            </p:seq>
            <p:seq concurrent="1" nextAc="seek">
              <p:cTn id="754" restart="whenNotActive" fill="hold" evtFilter="cancelBubble" nodeType="interactiveSeq">
                <p:stCondLst>
                  <p:cond evt="onClick" delay="0">
                    <p:tgtEl>
                      <p:spTgt spid="6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5" fill="hold">
                      <p:stCondLst>
                        <p:cond delay="0"/>
                      </p:stCondLst>
                      <p:childTnLst>
                        <p:par>
                          <p:cTn id="756" fill="hold">
                            <p:stCondLst>
                              <p:cond delay="0"/>
                            </p:stCondLst>
                            <p:childTnLst>
                              <p:par>
                                <p:cTn id="7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3"/>
                  </p:tgtEl>
                </p:cond>
              </p:nextCondLst>
            </p:seq>
            <p:seq concurrent="1" nextAc="seek">
              <p:cTn id="759" restart="whenNotActive" fill="hold" evtFilter="cancelBubble" nodeType="interactiveSeq">
                <p:stCondLst>
                  <p:cond evt="onClick" delay="0">
                    <p:tgtEl>
                      <p:spTgt spid="6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0" fill="hold">
                      <p:stCondLst>
                        <p:cond delay="0"/>
                      </p:stCondLst>
                      <p:childTnLst>
                        <p:par>
                          <p:cTn id="761" fill="hold">
                            <p:stCondLst>
                              <p:cond delay="0"/>
                            </p:stCondLst>
                            <p:childTnLst>
                              <p:par>
                                <p:cTn id="7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4"/>
                  </p:tgtEl>
                </p:cond>
              </p:nextCondLst>
            </p:seq>
            <p:seq concurrent="1" nextAc="seek">
              <p:cTn id="764" restart="whenNotActive" fill="hold" evtFilter="cancelBubble" nodeType="interactiveSeq">
                <p:stCondLst>
                  <p:cond evt="onClick" delay="0">
                    <p:tgtEl>
                      <p:spTgt spid="6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5" fill="hold">
                      <p:stCondLst>
                        <p:cond delay="0"/>
                      </p:stCondLst>
                      <p:childTnLst>
                        <p:par>
                          <p:cTn id="766" fill="hold">
                            <p:stCondLst>
                              <p:cond delay="0"/>
                            </p:stCondLst>
                            <p:childTnLst>
                              <p:par>
                                <p:cTn id="7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5"/>
                  </p:tgtEl>
                </p:cond>
              </p:nextCondLst>
            </p:seq>
            <p:seq concurrent="1" nextAc="seek">
              <p:cTn id="769" restart="whenNotActive" fill="hold" evtFilter="cancelBubble" nodeType="interactiveSeq">
                <p:stCondLst>
                  <p:cond evt="onClick" delay="0">
                    <p:tgtEl>
                      <p:spTgt spid="6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0" fill="hold">
                      <p:stCondLst>
                        <p:cond delay="0"/>
                      </p:stCondLst>
                      <p:childTnLst>
                        <p:par>
                          <p:cTn id="771" fill="hold">
                            <p:stCondLst>
                              <p:cond delay="0"/>
                            </p:stCondLst>
                            <p:childTnLst>
                              <p:par>
                                <p:cTn id="7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6"/>
                  </p:tgtEl>
                </p:cond>
              </p:nextCondLst>
            </p:seq>
            <p:seq concurrent="1" nextAc="seek">
              <p:cTn id="774" restart="whenNotActive" fill="hold" evtFilter="cancelBubble" nodeType="interactiveSeq">
                <p:stCondLst>
                  <p:cond evt="onClick" delay="0">
                    <p:tgtEl>
                      <p:spTgt spid="6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5" fill="hold">
                      <p:stCondLst>
                        <p:cond delay="0"/>
                      </p:stCondLst>
                      <p:childTnLst>
                        <p:par>
                          <p:cTn id="776" fill="hold">
                            <p:stCondLst>
                              <p:cond delay="0"/>
                            </p:stCondLst>
                            <p:childTnLst>
                              <p:par>
                                <p:cTn id="7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7"/>
                  </p:tgtEl>
                </p:cond>
              </p:nextCondLst>
            </p:seq>
            <p:seq concurrent="1" nextAc="seek">
              <p:cTn id="779" restart="whenNotActive" fill="hold" evtFilter="cancelBubble" nodeType="interactiveSeq">
                <p:stCondLst>
                  <p:cond evt="onClick" delay="0">
                    <p:tgtEl>
                      <p:spTgt spid="6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0" fill="hold">
                      <p:stCondLst>
                        <p:cond delay="0"/>
                      </p:stCondLst>
                      <p:childTnLst>
                        <p:par>
                          <p:cTn id="781" fill="hold">
                            <p:stCondLst>
                              <p:cond delay="0"/>
                            </p:stCondLst>
                            <p:childTnLst>
                              <p:par>
                                <p:cTn id="7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8"/>
                  </p:tgtEl>
                </p:cond>
              </p:nextCondLst>
            </p:seq>
            <p:seq concurrent="1" nextAc="seek">
              <p:cTn id="784" restart="whenNotActive" fill="hold" evtFilter="cancelBubble" nodeType="interactiveSeq">
                <p:stCondLst>
                  <p:cond evt="onClick" delay="0">
                    <p:tgtEl>
                      <p:spTgt spid="6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5" fill="hold">
                      <p:stCondLst>
                        <p:cond delay="0"/>
                      </p:stCondLst>
                      <p:childTnLst>
                        <p:par>
                          <p:cTn id="786" fill="hold">
                            <p:stCondLst>
                              <p:cond delay="0"/>
                            </p:stCondLst>
                            <p:childTnLst>
                              <p:par>
                                <p:cTn id="7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9"/>
                  </p:tgtEl>
                </p:cond>
              </p:nextCondLst>
            </p:seq>
            <p:seq concurrent="1" nextAc="seek">
              <p:cTn id="789" restart="whenNotActive" fill="hold" evtFilter="cancelBubble" nodeType="interactiveSeq">
                <p:stCondLst>
                  <p:cond evt="onClick" delay="0">
                    <p:tgtEl>
                      <p:spTgt spid="6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0" fill="hold">
                      <p:stCondLst>
                        <p:cond delay="0"/>
                      </p:stCondLst>
                      <p:childTnLst>
                        <p:par>
                          <p:cTn id="791" fill="hold">
                            <p:stCondLst>
                              <p:cond delay="0"/>
                            </p:stCondLst>
                            <p:childTnLst>
                              <p:par>
                                <p:cTn id="7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0"/>
                  </p:tgtEl>
                </p:cond>
              </p:nextCondLst>
            </p:seq>
            <p:seq concurrent="1" nextAc="seek">
              <p:cTn id="794" restart="whenNotActive" fill="hold" evtFilter="cancelBubble" nodeType="interactiveSeq">
                <p:stCondLst>
                  <p:cond evt="onClick" delay="0">
                    <p:tgtEl>
                      <p:spTgt spid="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5" fill="hold">
                      <p:stCondLst>
                        <p:cond delay="0"/>
                      </p:stCondLst>
                      <p:childTnLst>
                        <p:par>
                          <p:cTn id="796" fill="hold">
                            <p:stCondLst>
                              <p:cond delay="0"/>
                            </p:stCondLst>
                            <p:childTnLst>
                              <p:par>
                                <p:cTn id="7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9"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"/>
                  </p:tgtEl>
                </p:cond>
              </p:nextCondLst>
            </p:seq>
            <p:seq concurrent="1" nextAc="seek">
              <p:cTn id="800" restart="whenNotActive" fill="hold" evtFilter="cancelBubble" nodeType="interactiveSeq">
                <p:stCondLst>
                  <p:cond evt="onClick" delay="0">
                    <p:tgtEl>
                      <p:spTgt spid="5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1" fill="hold">
                      <p:stCondLst>
                        <p:cond delay="0"/>
                      </p:stCondLst>
                      <p:childTnLst>
                        <p:par>
                          <p:cTn id="802" fill="hold">
                            <p:stCondLst>
                              <p:cond delay="0"/>
                            </p:stCondLst>
                            <p:childTnLst>
                              <p:par>
                                <p:cTn id="8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5" dur="5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7"/>
                  </p:tgtEl>
                </p:cond>
              </p:nextCondLst>
            </p:seq>
            <p:seq concurrent="1" nextAc="seek">
              <p:cTn id="806" restart="whenNotActive" fill="hold" evtFilter="cancelBubble" nodeType="interactiveSeq">
                <p:stCondLst>
                  <p:cond evt="onClick" delay="0">
                    <p:tgtEl>
                      <p:spTgt spid="5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7" fill="hold">
                      <p:stCondLst>
                        <p:cond delay="0"/>
                      </p:stCondLst>
                      <p:childTnLst>
                        <p:par>
                          <p:cTn id="808" fill="hold">
                            <p:stCondLst>
                              <p:cond delay="0"/>
                            </p:stCondLst>
                            <p:childTnLst>
                              <p:par>
                                <p:cTn id="8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1"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"/>
                  </p:tgtEl>
                </p:cond>
              </p:nextCondLst>
            </p:seq>
            <p:seq concurrent="1" nextAc="seek">
              <p:cTn id="812" restart="whenNotActive" fill="hold" evtFilter="cancelBubble" nodeType="interactiveSeq">
                <p:stCondLst>
                  <p:cond evt="onClick" delay="0">
                    <p:tgtEl>
                      <p:spTgt spid="5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3" fill="hold">
                      <p:stCondLst>
                        <p:cond delay="0"/>
                      </p:stCondLst>
                      <p:childTnLst>
                        <p:par>
                          <p:cTn id="814" fill="hold">
                            <p:stCondLst>
                              <p:cond delay="0"/>
                            </p:stCondLst>
                            <p:childTnLst>
                              <p:par>
                                <p:cTn id="8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7"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9"/>
                  </p:tgtEl>
                </p:cond>
              </p:nextCondLst>
            </p:seq>
            <p:seq concurrent="1" nextAc="seek">
              <p:cTn id="818" restart="whenNotActive" fill="hold" evtFilter="cancelBubble" nodeType="interactiveSeq">
                <p:stCondLst>
                  <p:cond evt="onClick" delay="0">
                    <p:tgtEl>
                      <p:spTgt spid="5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9" fill="hold">
                      <p:stCondLst>
                        <p:cond delay="0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3" dur="5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0"/>
                  </p:tgtEl>
                </p:cond>
              </p:nextCondLst>
            </p:seq>
            <p:seq concurrent="1" nextAc="seek">
              <p:cTn id="824" restart="whenNotActive" fill="hold" evtFilter="cancelBubble" nodeType="interactiveSeq">
                <p:stCondLst>
                  <p:cond evt="onClick" delay="0">
                    <p:tgtEl>
                      <p:spTgt spid="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5" fill="hold">
                      <p:stCondLst>
                        <p:cond delay="0"/>
                      </p:stCondLst>
                      <p:childTnLst>
                        <p:par>
                          <p:cTn id="826" fill="hold">
                            <p:stCondLst>
                              <p:cond delay="0"/>
                            </p:stCondLst>
                            <p:childTnLst>
                              <p:par>
                                <p:cTn id="8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9" dur="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1"/>
                  </p:tgtEl>
                </p:cond>
              </p:nextCondLst>
            </p:seq>
            <p:seq concurrent="1" nextAc="seek">
              <p:cTn id="830" restart="whenNotActive" fill="hold" evtFilter="cancelBubble" nodeType="interactiveSeq">
                <p:stCondLst>
                  <p:cond evt="onClick" delay="0">
                    <p:tgtEl>
                      <p:spTgt spid="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1" fill="hold">
                      <p:stCondLst>
                        <p:cond delay="0"/>
                      </p:stCondLst>
                      <p:childTnLst>
                        <p:par>
                          <p:cTn id="832" fill="hold">
                            <p:stCondLst>
                              <p:cond delay="0"/>
                            </p:stCondLst>
                            <p:childTnLst>
                              <p:par>
                                <p:cTn id="8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5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"/>
                  </p:tgtEl>
                </p:cond>
              </p:nextCondLst>
            </p:seq>
            <p:seq concurrent="1" nextAc="seek">
              <p:cTn id="836" restart="whenNotActive" fill="hold" evtFilter="cancelBubble" nodeType="interactiveSeq">
                <p:stCondLst>
                  <p:cond evt="onClick" delay="0">
                    <p:tgtEl>
                      <p:spTgt spid="5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7" fill="hold">
                      <p:stCondLst>
                        <p:cond delay="0"/>
                      </p:stCondLst>
                      <p:childTnLst>
                        <p:par>
                          <p:cTn id="838" fill="hold">
                            <p:stCondLst>
                              <p:cond delay="0"/>
                            </p:stCondLst>
                            <p:childTnLst>
                              <p:par>
                                <p:cTn id="8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1" dur="5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3"/>
                  </p:tgtEl>
                </p:cond>
              </p:nextCondLst>
            </p:seq>
            <p:seq concurrent="1" nextAc="seek">
              <p:cTn id="842" restart="whenNotActive" fill="hold" evtFilter="cancelBubble" nodeType="interactiveSeq">
                <p:stCondLst>
                  <p:cond evt="onClick" delay="0">
                    <p:tgtEl>
                      <p:spTgt spid="6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3" fill="hold">
                      <p:stCondLst>
                        <p:cond delay="0"/>
                      </p:stCondLst>
                      <p:childTnLst>
                        <p:par>
                          <p:cTn id="844" fill="hold">
                            <p:stCondLst>
                              <p:cond delay="0"/>
                            </p:stCondLst>
                            <p:childTnLst>
                              <p:par>
                                <p:cTn id="8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1"/>
                  </p:tgtEl>
                </p:cond>
              </p:nextCondLst>
            </p:seq>
            <p:seq concurrent="1" nextAc="seek">
              <p:cTn id="847" restart="whenNotActive" fill="hold" evtFilter="cancelBubble" nodeType="interactiveSeq">
                <p:stCondLst>
                  <p:cond evt="onClick" delay="0">
                    <p:tgtEl>
                      <p:spTgt spid="6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8" fill="hold">
                      <p:stCondLst>
                        <p:cond delay="0"/>
                      </p:stCondLst>
                      <p:childTnLst>
                        <p:par>
                          <p:cTn id="849" fill="hold">
                            <p:stCondLst>
                              <p:cond delay="0"/>
                            </p:stCondLst>
                            <p:childTnLst>
                              <p:par>
                                <p:cTn id="8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2"/>
                  </p:tgtEl>
                </p:cond>
              </p:nextCondLst>
            </p:seq>
            <p:seq concurrent="1" nextAc="seek">
              <p:cTn id="852" restart="whenNotActive" fill="hold" evtFilter="cancelBubble" nodeType="interactiveSeq">
                <p:stCondLst>
                  <p:cond evt="onClick" delay="0">
                    <p:tgtEl>
                      <p:spTgt spid="6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3" fill="hold">
                      <p:stCondLst>
                        <p:cond delay="0"/>
                      </p:stCondLst>
                      <p:childTnLst>
                        <p:par>
                          <p:cTn id="854" fill="hold">
                            <p:stCondLst>
                              <p:cond delay="0"/>
                            </p:stCondLst>
                            <p:childTnLst>
                              <p:par>
                                <p:cTn id="8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3"/>
                  </p:tgtEl>
                </p:cond>
              </p:nextCondLst>
            </p:seq>
            <p:seq concurrent="1" nextAc="seek">
              <p:cTn id="857" restart="whenNotActive" fill="hold" evtFilter="cancelBubble" nodeType="interactiveSeq">
                <p:stCondLst>
                  <p:cond evt="onClick" delay="0">
                    <p:tgtEl>
                      <p:spTgt spid="6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8" fill="hold">
                      <p:stCondLst>
                        <p:cond delay="0"/>
                      </p:stCondLst>
                      <p:childTnLst>
                        <p:par>
                          <p:cTn id="859" fill="hold">
                            <p:stCondLst>
                              <p:cond delay="0"/>
                            </p:stCondLst>
                            <p:childTnLst>
                              <p:par>
                                <p:cTn id="8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4"/>
                  </p:tgtEl>
                </p:cond>
              </p:nextCondLst>
            </p:seq>
            <p:seq concurrent="1" nextAc="seek">
              <p:cTn id="862" restart="whenNotActive" fill="hold" evtFilter="cancelBubble" nodeType="interactiveSeq">
                <p:stCondLst>
                  <p:cond evt="onClick" delay="0">
                    <p:tgtEl>
                      <p:spTgt spid="6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3" fill="hold">
                      <p:stCondLst>
                        <p:cond delay="0"/>
                      </p:stCondLst>
                      <p:childTnLst>
                        <p:par>
                          <p:cTn id="864" fill="hold">
                            <p:stCondLst>
                              <p:cond delay="0"/>
                            </p:stCondLst>
                            <p:childTnLst>
                              <p:par>
                                <p:cTn id="8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5"/>
                  </p:tgtEl>
                </p:cond>
              </p:nextCondLst>
            </p:seq>
            <p:seq concurrent="1" nextAc="seek">
              <p:cTn id="867" restart="whenNotActive" fill="hold" evtFilter="cancelBubble" nodeType="interactiveSeq">
                <p:stCondLst>
                  <p:cond evt="onClick" delay="0">
                    <p:tgtEl>
                      <p:spTgt spid="6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8" fill="hold">
                      <p:stCondLst>
                        <p:cond delay="0"/>
                      </p:stCondLst>
                      <p:childTnLst>
                        <p:par>
                          <p:cTn id="869" fill="hold">
                            <p:stCondLst>
                              <p:cond delay="0"/>
                            </p:stCondLst>
                            <p:childTnLst>
                              <p:par>
                                <p:cTn id="8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6"/>
                  </p:tgtEl>
                </p:cond>
              </p:nextCondLst>
            </p:seq>
            <p:seq concurrent="1" nextAc="seek">
              <p:cTn id="872" restart="whenNotActive" fill="hold" evtFilter="cancelBubble" nodeType="interactiveSeq">
                <p:stCondLst>
                  <p:cond evt="onClick" delay="0">
                    <p:tgtEl>
                      <p:spTgt spid="6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3" fill="hold">
                      <p:stCondLst>
                        <p:cond delay="0"/>
                      </p:stCondLst>
                      <p:childTnLst>
                        <p:par>
                          <p:cTn id="874" fill="hold">
                            <p:stCondLst>
                              <p:cond delay="0"/>
                            </p:stCondLst>
                            <p:childTnLst>
                              <p:par>
                                <p:cTn id="8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7"/>
                  </p:tgtEl>
                </p:cond>
              </p:nextCondLst>
            </p:seq>
            <p:seq concurrent="1" nextAc="seek">
              <p:cTn id="877" restart="whenNotActive" fill="hold" evtFilter="cancelBubble" nodeType="interactiveSeq">
                <p:stCondLst>
                  <p:cond evt="onClick" delay="0">
                    <p:tgtEl>
                      <p:spTgt spid="6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8" fill="hold">
                      <p:stCondLst>
                        <p:cond delay="0"/>
                      </p:stCondLst>
                      <p:childTnLst>
                        <p:par>
                          <p:cTn id="879" fill="hold">
                            <p:stCondLst>
                              <p:cond delay="0"/>
                            </p:stCondLst>
                            <p:childTnLst>
                              <p:par>
                                <p:cTn id="8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8"/>
                  </p:tgtEl>
                </p:cond>
              </p:nextCondLst>
            </p:seq>
            <p:seq concurrent="1" nextAc="seek">
              <p:cTn id="882" restart="whenNotActive" fill="hold" evtFilter="cancelBubble" nodeType="interactiveSeq">
                <p:stCondLst>
                  <p:cond evt="onClick" delay="0">
                    <p:tgtEl>
                      <p:spTgt spid="5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3" fill="hold">
                      <p:stCondLst>
                        <p:cond delay="0"/>
                      </p:stCondLst>
                      <p:childTnLst>
                        <p:par>
                          <p:cTn id="884" fill="hold">
                            <p:stCondLst>
                              <p:cond delay="0"/>
                            </p:stCondLst>
                            <p:childTnLst>
                              <p:par>
                                <p:cTn id="8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7" dur="5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4"/>
                  </p:tgtEl>
                </p:cond>
              </p:nextCondLst>
            </p:seq>
            <p:seq concurrent="1" nextAc="seek">
              <p:cTn id="888" restart="whenNotActive" fill="hold" evtFilter="cancelBubble" nodeType="interactiveSeq">
                <p:stCondLst>
                  <p:cond evt="onClick" delay="0">
                    <p:tgtEl>
                      <p:spTgt spid="5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9" fill="hold">
                      <p:stCondLst>
                        <p:cond delay="0"/>
                      </p:stCondLst>
                      <p:childTnLst>
                        <p:par>
                          <p:cTn id="890" fill="hold">
                            <p:stCondLst>
                              <p:cond delay="0"/>
                            </p:stCondLst>
                            <p:childTnLst>
                              <p:par>
                                <p:cTn id="8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3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5"/>
                  </p:tgtEl>
                </p:cond>
              </p:nextCondLst>
            </p:seq>
            <p:seq concurrent="1" nextAc="seek">
              <p:cTn id="894" restart="whenNotActive" fill="hold" evtFilter="cancelBubble" nodeType="interactiveSeq">
                <p:stCondLst>
                  <p:cond evt="onClick" delay="0">
                    <p:tgtEl>
                      <p:spTgt spid="5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5" fill="hold">
                      <p:stCondLst>
                        <p:cond delay="0"/>
                      </p:stCondLst>
                      <p:childTnLst>
                        <p:par>
                          <p:cTn id="896" fill="hold">
                            <p:stCondLst>
                              <p:cond delay="0"/>
                            </p:stCondLst>
                            <p:childTnLst>
                              <p:par>
                                <p:cTn id="8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9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6"/>
                  </p:tgtEl>
                </p:cond>
              </p:nextCondLst>
            </p:seq>
            <p:seq concurrent="1" nextAc="seek">
              <p:cTn id="900" restart="whenNotActive" fill="hold" evtFilter="cancelBubble" nodeType="interactiveSeq">
                <p:stCondLst>
                  <p:cond evt="onClick" delay="0">
                    <p:tgtEl>
                      <p:spTgt spid="5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1" fill="hold">
                      <p:stCondLst>
                        <p:cond delay="0"/>
                      </p:stCondLst>
                      <p:childTnLst>
                        <p:par>
                          <p:cTn id="902" fill="hold">
                            <p:stCondLst>
                              <p:cond delay="0"/>
                            </p:stCondLst>
                            <p:childTnLst>
                              <p:par>
                                <p:cTn id="9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5" dur="5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7"/>
                  </p:tgtEl>
                </p:cond>
              </p:nextCondLst>
            </p:seq>
            <p:seq concurrent="1" nextAc="seek">
              <p:cTn id="906" restart="whenNotActive" fill="hold" evtFilter="cancelBubble" nodeType="interactiveSeq">
                <p:stCondLst>
                  <p:cond evt="onClick" delay="0">
                    <p:tgtEl>
                      <p:spTgt spid="5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7" fill="hold">
                      <p:stCondLst>
                        <p:cond delay="0"/>
                      </p:stCondLst>
                      <p:childTnLst>
                        <p:par>
                          <p:cTn id="908" fill="hold">
                            <p:stCondLst>
                              <p:cond delay="0"/>
                            </p:stCondLst>
                            <p:childTnLst>
                              <p:par>
                                <p:cTn id="9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1"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8"/>
                  </p:tgtEl>
                </p:cond>
              </p:nextCondLst>
            </p:seq>
            <p:seq concurrent="1" nextAc="seek">
              <p:cTn id="912" restart="whenNotActive" fill="hold" evtFilter="cancelBubble" nodeType="interactiveSeq">
                <p:stCondLst>
                  <p:cond evt="onClick" delay="0">
                    <p:tgtEl>
                      <p:spTgt spid="5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3" fill="hold">
                      <p:stCondLst>
                        <p:cond delay="0"/>
                      </p:stCondLst>
                      <p:childTnLst>
                        <p:par>
                          <p:cTn id="914" fill="hold">
                            <p:stCondLst>
                              <p:cond delay="0"/>
                            </p:stCondLst>
                            <p:childTnLst>
                              <p:par>
                                <p:cTn id="9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7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9"/>
                  </p:tgtEl>
                </p:cond>
              </p:nextCondLst>
            </p:seq>
            <p:seq concurrent="1" nextAc="seek">
              <p:cTn id="918" restart="whenNotActive" fill="hold" evtFilter="cancelBubble" nodeType="interactiveSeq">
                <p:stCondLst>
                  <p:cond evt="onClick" delay="0">
                    <p:tgtEl>
                      <p:spTgt spid="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9" fill="hold">
                      <p:stCondLst>
                        <p:cond delay="0"/>
                      </p:stCondLst>
                      <p:childTnLst>
                        <p:par>
                          <p:cTn id="920" fill="hold">
                            <p:stCondLst>
                              <p:cond delay="0"/>
                            </p:stCondLst>
                            <p:childTnLst>
                              <p:par>
                                <p:cTn id="9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3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0"/>
                  </p:tgtEl>
                </p:cond>
              </p:nextCondLst>
            </p:seq>
            <p:seq concurrent="1" nextAc="seek">
              <p:cTn id="924" restart="whenNotActive" fill="hold" evtFilter="cancelBubble" nodeType="interactiveSeq">
                <p:stCondLst>
                  <p:cond evt="onClick" delay="0">
                    <p:tgtEl>
                      <p:spTgt spid="5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5" fill="hold">
                      <p:stCondLst>
                        <p:cond delay="0"/>
                      </p:stCondLst>
                      <p:childTnLst>
                        <p:par>
                          <p:cTn id="926" fill="hold">
                            <p:stCondLst>
                              <p:cond delay="0"/>
                            </p:stCondLst>
                            <p:childTnLst>
                              <p:par>
                                <p:cTn id="9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9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1"/>
                  </p:tgtEl>
                </p:cond>
              </p:nextCondLst>
            </p:seq>
            <p:seq concurrent="1" nextAc="seek">
              <p:cTn id="930" restart="whenNotActive" fill="hold" evtFilter="cancelBubble" nodeType="interactiveSeq">
                <p:stCondLst>
                  <p:cond evt="onClick" delay="0">
                    <p:tgtEl>
                      <p:spTgt spid="6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1" fill="hold">
                      <p:stCondLst>
                        <p:cond delay="0"/>
                      </p:stCondLst>
                      <p:childTnLst>
                        <p:par>
                          <p:cTn id="932" fill="hold">
                            <p:stCondLst>
                              <p:cond delay="0"/>
                            </p:stCondLst>
                            <p:childTnLst>
                              <p:par>
                                <p:cTn id="9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9"/>
                  </p:tgtEl>
                </p:cond>
              </p:nextCondLst>
            </p:seq>
            <p:seq concurrent="1" nextAc="seek">
              <p:cTn id="935" restart="whenNotActive" fill="hold" evtFilter="cancelBubble" nodeType="interactiveSeq">
                <p:stCondLst>
                  <p:cond evt="onClick" delay="0">
                    <p:tgtEl>
                      <p:spTgt spid="6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6" fill="hold">
                      <p:stCondLst>
                        <p:cond delay="0"/>
                      </p:stCondLst>
                      <p:childTnLst>
                        <p:par>
                          <p:cTn id="937" fill="hold">
                            <p:stCondLst>
                              <p:cond delay="0"/>
                            </p:stCondLst>
                            <p:childTnLst>
                              <p:par>
                                <p:cTn id="9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0"/>
                  </p:tgtEl>
                </p:cond>
              </p:nextCondLst>
            </p:seq>
            <p:seq concurrent="1" nextAc="seek">
              <p:cTn id="940" restart="whenNotActive" fill="hold" evtFilter="cancelBubble" nodeType="interactiveSeq">
                <p:stCondLst>
                  <p:cond evt="onClick" delay="0">
                    <p:tgtEl>
                      <p:spTgt spid="6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1" fill="hold">
                      <p:stCondLst>
                        <p:cond delay="0"/>
                      </p:stCondLst>
                      <p:childTnLst>
                        <p:par>
                          <p:cTn id="942" fill="hold">
                            <p:stCondLst>
                              <p:cond delay="0"/>
                            </p:stCondLst>
                            <p:childTnLst>
                              <p:par>
                                <p:cTn id="9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1"/>
                  </p:tgtEl>
                </p:cond>
              </p:nextCondLst>
            </p:seq>
            <p:seq concurrent="1" nextAc="seek">
              <p:cTn id="945" restart="whenNotActive" fill="hold" evtFilter="cancelBubble" nodeType="interactiveSeq">
                <p:stCondLst>
                  <p:cond evt="onClick" delay="0">
                    <p:tgtEl>
                      <p:spTgt spid="6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6" fill="hold">
                      <p:stCondLst>
                        <p:cond delay="0"/>
                      </p:stCondLst>
                      <p:childTnLst>
                        <p:par>
                          <p:cTn id="947" fill="hold">
                            <p:stCondLst>
                              <p:cond delay="0"/>
                            </p:stCondLst>
                            <p:childTnLst>
                              <p:par>
                                <p:cTn id="9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2"/>
                  </p:tgtEl>
                </p:cond>
              </p:nextCondLst>
            </p:seq>
            <p:seq concurrent="1" nextAc="seek">
              <p:cTn id="950" restart="whenNotActive" fill="hold" evtFilter="cancelBubble" nodeType="interactiveSeq">
                <p:stCondLst>
                  <p:cond evt="onClick" delay="0">
                    <p:tgtEl>
                      <p:spTgt spid="6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1" fill="hold">
                      <p:stCondLst>
                        <p:cond delay="0"/>
                      </p:stCondLst>
                      <p:childTnLst>
                        <p:par>
                          <p:cTn id="952" fill="hold">
                            <p:stCondLst>
                              <p:cond delay="0"/>
                            </p:stCondLst>
                            <p:childTnLst>
                              <p:par>
                                <p:cTn id="9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3"/>
                  </p:tgtEl>
                </p:cond>
              </p:nextCondLst>
            </p:seq>
            <p:seq concurrent="1" nextAc="seek">
              <p:cTn id="955" restart="whenNotActive" fill="hold" evtFilter="cancelBubble" nodeType="interactiveSeq">
                <p:stCondLst>
                  <p:cond evt="onClick" delay="0">
                    <p:tgtEl>
                      <p:spTgt spid="6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6" fill="hold">
                      <p:stCondLst>
                        <p:cond delay="0"/>
                      </p:stCondLst>
                      <p:childTnLst>
                        <p:par>
                          <p:cTn id="957" fill="hold">
                            <p:stCondLst>
                              <p:cond delay="0"/>
                            </p:stCondLst>
                            <p:childTnLst>
                              <p:par>
                                <p:cTn id="9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4"/>
                  </p:tgtEl>
                </p:cond>
              </p:nextCondLst>
            </p:seq>
            <p:seq concurrent="1" nextAc="seek">
              <p:cTn id="960" restart="whenNotActive" fill="hold" evtFilter="cancelBubble" nodeType="interactiveSeq">
                <p:stCondLst>
                  <p:cond evt="onClick" delay="0">
                    <p:tgtEl>
                      <p:spTgt spid="6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1" fill="hold">
                      <p:stCondLst>
                        <p:cond delay="0"/>
                      </p:stCondLst>
                      <p:childTnLst>
                        <p:par>
                          <p:cTn id="962" fill="hold">
                            <p:stCondLst>
                              <p:cond delay="0"/>
                            </p:stCondLst>
                            <p:childTnLst>
                              <p:par>
                                <p:cTn id="9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5"/>
                  </p:tgtEl>
                </p:cond>
              </p:nextCondLst>
            </p:seq>
            <p:seq concurrent="1" nextAc="seek">
              <p:cTn id="965" restart="whenNotActive" fill="hold" evtFilter="cancelBubble" nodeType="interactiveSeq">
                <p:stCondLst>
                  <p:cond evt="onClick" delay="0">
                    <p:tgtEl>
                      <p:spTgt spid="6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6" fill="hold">
                      <p:stCondLst>
                        <p:cond delay="0"/>
                      </p:stCondLst>
                      <p:childTnLst>
                        <p:par>
                          <p:cTn id="967" fill="hold">
                            <p:stCondLst>
                              <p:cond delay="0"/>
                            </p:stCondLst>
                            <p:childTnLst>
                              <p:par>
                                <p:cTn id="9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"/>
                  </p:tgtEl>
                </p:cond>
              </p:nextCondLst>
            </p:seq>
            <p:seq concurrent="1" nextAc="seek">
              <p:cTn id="970" restart="whenNotActive" fill="hold" evtFilter="cancelBubble" nodeType="interactiveSeq">
                <p:stCondLst>
                  <p:cond evt="onClick" delay="0">
                    <p:tgtEl>
                      <p:spTgt spid="5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1" fill="hold">
                      <p:stCondLst>
                        <p:cond delay="0"/>
                      </p:stCondLst>
                      <p:childTnLst>
                        <p:par>
                          <p:cTn id="972" fill="hold">
                            <p:stCondLst>
                              <p:cond delay="0"/>
                            </p:stCondLst>
                            <p:childTnLst>
                              <p:par>
                                <p:cTn id="9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5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"/>
                  </p:tgtEl>
                </p:cond>
              </p:nextCondLst>
            </p:seq>
            <p:seq concurrent="1" nextAc="seek">
              <p:cTn id="976" restart="whenNotActive" fill="hold" evtFilter="cancelBubble" nodeType="interactiveSeq">
                <p:stCondLst>
                  <p:cond evt="onClick" delay="0">
                    <p:tgtEl>
                      <p:spTgt spid="5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7" fill="hold">
                      <p:stCondLst>
                        <p:cond delay="0"/>
                      </p:stCondLst>
                      <p:childTnLst>
                        <p:par>
                          <p:cTn id="978" fill="hold">
                            <p:stCondLst>
                              <p:cond delay="0"/>
                            </p:stCondLst>
                            <p:childTnLst>
                              <p:par>
                                <p:cTn id="9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1"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3"/>
                  </p:tgtEl>
                </p:cond>
              </p:nextCondLst>
            </p:seq>
            <p:seq concurrent="1" nextAc="seek">
              <p:cTn id="982" restart="whenNotActive" fill="hold" evtFilter="cancelBubble" nodeType="interactiveSeq">
                <p:stCondLst>
                  <p:cond evt="onClick" delay="0">
                    <p:tgtEl>
                      <p:spTgt spid="5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3" fill="hold">
                      <p:stCondLst>
                        <p:cond delay="0"/>
                      </p:stCondLst>
                      <p:childTnLst>
                        <p:par>
                          <p:cTn id="984" fill="hold">
                            <p:stCondLst>
                              <p:cond delay="0"/>
                            </p:stCondLst>
                            <p:childTnLst>
                              <p:par>
                                <p:cTn id="9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7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4"/>
                  </p:tgtEl>
                </p:cond>
              </p:nextCondLst>
            </p:seq>
            <p:seq concurrent="1" nextAc="seek">
              <p:cTn id="988" restart="whenNotActive" fill="hold" evtFilter="cancelBubble" nodeType="interactiveSeq">
                <p:stCondLst>
                  <p:cond evt="onClick" delay="0">
                    <p:tgtEl>
                      <p:spTgt spid="5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9" fill="hold">
                      <p:stCondLst>
                        <p:cond delay="0"/>
                      </p:stCondLst>
                      <p:childTnLst>
                        <p:par>
                          <p:cTn id="990" fill="hold">
                            <p:stCondLst>
                              <p:cond delay="0"/>
                            </p:stCondLst>
                            <p:childTnLst>
                              <p:par>
                                <p:cTn id="9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3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5"/>
                  </p:tgtEl>
                </p:cond>
              </p:nextCondLst>
            </p:seq>
            <p:seq concurrent="1" nextAc="seek">
              <p:cTn id="994" restart="whenNotActive" fill="hold" evtFilter="cancelBubble" nodeType="interactiveSeq">
                <p:stCondLst>
                  <p:cond evt="onClick" delay="0">
                    <p:tgtEl>
                      <p:spTgt spid="5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5" fill="hold">
                      <p:stCondLst>
                        <p:cond delay="0"/>
                      </p:stCondLst>
                      <p:childTnLst>
                        <p:par>
                          <p:cTn id="996" fill="hold">
                            <p:stCondLst>
                              <p:cond delay="0"/>
                            </p:stCondLst>
                            <p:childTnLst>
                              <p:par>
                                <p:cTn id="9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9" dur="5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6"/>
                  </p:tgtEl>
                </p:cond>
              </p:nextCondLst>
            </p:seq>
            <p:seq concurrent="1" nextAc="seek">
              <p:cTn id="1000" restart="whenNotActive" fill="hold" evtFilter="cancelBubble" nodeType="interactiveSeq">
                <p:stCondLst>
                  <p:cond evt="onClick" delay="0">
                    <p:tgtEl>
                      <p:spTgt spid="5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1" fill="hold">
                      <p:stCondLst>
                        <p:cond delay="0"/>
                      </p:stCondLst>
                      <p:childTnLst>
                        <p:par>
                          <p:cTn id="1002" fill="hold">
                            <p:stCondLst>
                              <p:cond delay="0"/>
                            </p:stCondLst>
                            <p:childTnLst>
                              <p:par>
                                <p:cTn id="10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5" dur="5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7"/>
                  </p:tgtEl>
                </p:cond>
              </p:nextCondLst>
            </p:seq>
            <p:seq concurrent="1" nextAc="seek">
              <p:cTn id="1006" restart="whenNotActive" fill="hold" evtFilter="cancelBubble" nodeType="interactiveSeq">
                <p:stCondLst>
                  <p:cond evt="onClick" delay="0">
                    <p:tgtEl>
                      <p:spTgt spid="5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7" fill="hold">
                      <p:stCondLst>
                        <p:cond delay="0"/>
                      </p:stCondLst>
                      <p:childTnLst>
                        <p:par>
                          <p:cTn id="1008" fill="hold">
                            <p:stCondLst>
                              <p:cond delay="0"/>
                            </p:stCondLst>
                            <p:childTnLst>
                              <p:par>
                                <p:cTn id="10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1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8"/>
                  </p:tgtEl>
                </p:cond>
              </p:nextCondLst>
            </p:seq>
            <p:seq concurrent="1" nextAc="seek">
              <p:cTn id="1012" restart="whenNotActive" fill="hold" evtFilter="cancelBubble" nodeType="interactiveSeq">
                <p:stCondLst>
                  <p:cond evt="onClick" delay="0">
                    <p:tgtEl>
                      <p:spTgt spid="5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3" fill="hold">
                      <p:stCondLst>
                        <p:cond delay="0"/>
                      </p:stCondLst>
                      <p:childTnLst>
                        <p:par>
                          <p:cTn id="1014" fill="hold">
                            <p:stCondLst>
                              <p:cond delay="0"/>
                            </p:stCondLst>
                            <p:childTnLst>
                              <p:par>
                                <p:cTn id="10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7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9"/>
                  </p:tgtEl>
                </p:cond>
              </p:nextCondLst>
            </p:seq>
            <p:seq concurrent="1" nextAc="seek">
              <p:cTn id="1018" restart="whenNotActive" fill="hold" evtFilter="cancelBubble" nodeType="interactiveSeq">
                <p:stCondLst>
                  <p:cond evt="onClick" delay="0">
                    <p:tgtEl>
                      <p:spTgt spid="6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9" fill="hold">
                      <p:stCondLst>
                        <p:cond delay="0"/>
                      </p:stCondLst>
                      <p:childTnLst>
                        <p:par>
                          <p:cTn id="1020" fill="hold">
                            <p:stCondLst>
                              <p:cond delay="0"/>
                            </p:stCondLst>
                            <p:childTnLst>
                              <p:par>
                                <p:cTn id="10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7"/>
                  </p:tgtEl>
                </p:cond>
              </p:nextCondLst>
            </p:seq>
            <p:seq concurrent="1" nextAc="seek">
              <p:cTn id="1023" restart="whenNotActive" fill="hold" evtFilter="cancelBubble" nodeType="interactiveSeq">
                <p:stCondLst>
                  <p:cond evt="onClick" delay="0">
                    <p:tgtEl>
                      <p:spTgt spid="6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4" fill="hold">
                      <p:stCondLst>
                        <p:cond delay="0"/>
                      </p:stCondLst>
                      <p:childTnLst>
                        <p:par>
                          <p:cTn id="1025" fill="hold">
                            <p:stCondLst>
                              <p:cond delay="0"/>
                            </p:stCondLst>
                            <p:childTnLst>
                              <p:par>
                                <p:cTn id="10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8"/>
                  </p:tgtEl>
                </p:cond>
              </p:nextCondLst>
            </p:seq>
            <p:seq concurrent="1" nextAc="seek">
              <p:cTn id="1028" restart="whenNotActive" fill="hold" evtFilter="cancelBubble" nodeType="interactiveSeq">
                <p:stCondLst>
                  <p:cond evt="onClick" delay="0">
                    <p:tgtEl>
                      <p:spTgt spid="6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9" fill="hold">
                      <p:stCondLst>
                        <p:cond delay="0"/>
                      </p:stCondLst>
                      <p:childTnLst>
                        <p:par>
                          <p:cTn id="1030" fill="hold">
                            <p:stCondLst>
                              <p:cond delay="0"/>
                            </p:stCondLst>
                            <p:childTnLst>
                              <p:par>
                                <p:cTn id="10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9"/>
                  </p:tgtEl>
                </p:cond>
              </p:nextCondLst>
            </p:seq>
            <p:seq concurrent="1" nextAc="seek">
              <p:cTn id="1033" restart="whenNotActive" fill="hold" evtFilter="cancelBubble" nodeType="interactiveSeq">
                <p:stCondLst>
                  <p:cond evt="onClick" delay="0">
                    <p:tgtEl>
                      <p:spTgt spid="7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4" fill="hold">
                      <p:stCondLst>
                        <p:cond delay="0"/>
                      </p:stCondLst>
                      <p:childTnLst>
                        <p:par>
                          <p:cTn id="1035" fill="hold">
                            <p:stCondLst>
                              <p:cond delay="0"/>
                            </p:stCondLst>
                            <p:childTnLst>
                              <p:par>
                                <p:cTn id="10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0"/>
                  </p:tgtEl>
                </p:cond>
              </p:nextCondLst>
            </p:seq>
            <p:seq concurrent="1" nextAc="seek">
              <p:cTn id="1038" restart="whenNotActive" fill="hold" evtFilter="cancelBubble" nodeType="interactiveSeq">
                <p:stCondLst>
                  <p:cond evt="onClick" delay="0">
                    <p:tgtEl>
                      <p:spTgt spid="7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9" fill="hold">
                      <p:stCondLst>
                        <p:cond delay="0"/>
                      </p:stCondLst>
                      <p:childTnLst>
                        <p:par>
                          <p:cTn id="1040" fill="hold">
                            <p:stCondLst>
                              <p:cond delay="0"/>
                            </p:stCondLst>
                            <p:childTnLst>
                              <p:par>
                                <p:cTn id="10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1"/>
                  </p:tgtEl>
                </p:cond>
              </p:nextCondLst>
            </p:seq>
            <p:seq concurrent="1" nextAc="seek">
              <p:cTn id="1043" restart="whenNotActive" fill="hold" evtFilter="cancelBubble" nodeType="interactiveSeq">
                <p:stCondLst>
                  <p:cond evt="onClick" delay="0">
                    <p:tgtEl>
                      <p:spTgt spid="7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4" fill="hold">
                      <p:stCondLst>
                        <p:cond delay="0"/>
                      </p:stCondLst>
                      <p:childTnLst>
                        <p:par>
                          <p:cTn id="1045" fill="hold">
                            <p:stCondLst>
                              <p:cond delay="0"/>
                            </p:stCondLst>
                            <p:childTnLst>
                              <p:par>
                                <p:cTn id="10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2"/>
                  </p:tgtEl>
                </p:cond>
              </p:nextCondLst>
            </p:seq>
            <p:seq concurrent="1" nextAc="seek">
              <p:cTn id="1048" restart="whenNotActive" fill="hold" evtFilter="cancelBubble" nodeType="interactiveSeq">
                <p:stCondLst>
                  <p:cond evt="onClick" delay="0">
                    <p:tgtEl>
                      <p:spTgt spid="7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9" fill="hold">
                      <p:stCondLst>
                        <p:cond delay="0"/>
                      </p:stCondLst>
                      <p:childTnLst>
                        <p:par>
                          <p:cTn id="1050" fill="hold">
                            <p:stCondLst>
                              <p:cond delay="0"/>
                            </p:stCondLst>
                            <p:childTnLst>
                              <p:par>
                                <p:cTn id="10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3"/>
                  </p:tgtEl>
                </p:cond>
              </p:nextCondLst>
            </p:seq>
            <p:seq concurrent="1" nextAc="seek">
              <p:cTn id="1053" restart="whenNotActive" fill="hold" evtFilter="cancelBubble" nodeType="interactiveSeq">
                <p:stCondLst>
                  <p:cond evt="onClick" delay="0">
                    <p:tgtEl>
                      <p:spTgt spid="7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4" fill="hold">
                      <p:stCondLst>
                        <p:cond delay="0"/>
                      </p:stCondLst>
                      <p:childTnLst>
                        <p:par>
                          <p:cTn id="1055" fill="hold">
                            <p:stCondLst>
                              <p:cond delay="0"/>
                            </p:stCondLst>
                            <p:childTnLst>
                              <p:par>
                                <p:cTn id="10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4"/>
                  </p:tgtEl>
                </p:cond>
              </p:nextCondLst>
            </p:seq>
            <p:seq concurrent="1" nextAc="seek">
              <p:cTn id="1058" restart="whenNotActive" fill="hold" evtFilter="cancelBubble" nodeType="interactiveSeq">
                <p:stCondLst>
                  <p:cond evt="onClick" delay="0">
                    <p:tgtEl>
                      <p:spTgt spid="5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9" fill="hold">
                      <p:stCondLst>
                        <p:cond delay="0"/>
                      </p:stCondLst>
                      <p:childTnLst>
                        <p:par>
                          <p:cTn id="1060" fill="hold">
                            <p:stCondLst>
                              <p:cond delay="0"/>
                            </p:stCondLst>
                            <p:childTnLst>
                              <p:par>
                                <p:cTn id="10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3" dur="5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0"/>
                  </p:tgtEl>
                </p:cond>
              </p:nextCondLst>
            </p:seq>
            <p:seq concurrent="1" nextAc="seek">
              <p:cTn id="1064" restart="whenNotActive" fill="hold" evtFilter="cancelBubble" nodeType="interactiveSeq">
                <p:stCondLst>
                  <p:cond evt="onClick" delay="0">
                    <p:tgtEl>
                      <p:spTgt spid="5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5" fill="hold">
                      <p:stCondLst>
                        <p:cond delay="0"/>
                      </p:stCondLst>
                      <p:childTnLst>
                        <p:par>
                          <p:cTn id="1066" fill="hold">
                            <p:stCondLst>
                              <p:cond delay="0"/>
                            </p:stCondLst>
                            <p:childTnLst>
                              <p:par>
                                <p:cTn id="10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9" dur="5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1"/>
                  </p:tgtEl>
                </p:cond>
              </p:nextCondLst>
            </p:seq>
            <p:seq concurrent="1" nextAc="seek">
              <p:cTn id="1070" restart="whenNotActive" fill="hold" evtFilter="cancelBubble" nodeType="interactiveSeq">
                <p:stCondLst>
                  <p:cond evt="onClick" delay="0">
                    <p:tgtEl>
                      <p:spTgt spid="5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1" fill="hold">
                      <p:stCondLst>
                        <p:cond delay="0"/>
                      </p:stCondLst>
                      <p:childTnLst>
                        <p:par>
                          <p:cTn id="1072" fill="hold">
                            <p:stCondLst>
                              <p:cond delay="0"/>
                            </p:stCondLst>
                            <p:childTnLst>
                              <p:par>
                                <p:cTn id="10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5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"/>
                  </p:tgtEl>
                </p:cond>
              </p:nextCondLst>
            </p:seq>
            <p:seq concurrent="1" nextAc="seek">
              <p:cTn id="1076" restart="whenNotActive" fill="hold" evtFilter="cancelBubble" nodeType="interactiveSeq">
                <p:stCondLst>
                  <p:cond evt="onClick" delay="0">
                    <p:tgtEl>
                      <p:spTgt spid="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7" fill="hold">
                      <p:stCondLst>
                        <p:cond delay="0"/>
                      </p:stCondLst>
                      <p:childTnLst>
                        <p:par>
                          <p:cTn id="1078" fill="hold">
                            <p:stCondLst>
                              <p:cond delay="0"/>
                            </p:stCondLst>
                            <p:childTnLst>
                              <p:par>
                                <p:cTn id="10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1" dur="5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3"/>
                  </p:tgtEl>
                </p:cond>
              </p:nextCondLst>
            </p:seq>
            <p:seq concurrent="1" nextAc="seek">
              <p:cTn id="1082" restart="whenNotActive" fill="hold" evtFilter="cancelBubble" nodeType="interactiveSeq">
                <p:stCondLst>
                  <p:cond evt="onClick" delay="0">
                    <p:tgtEl>
                      <p:spTgt spid="5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3" fill="hold">
                      <p:stCondLst>
                        <p:cond delay="0"/>
                      </p:stCondLst>
                      <p:childTnLst>
                        <p:par>
                          <p:cTn id="1084" fill="hold">
                            <p:stCondLst>
                              <p:cond delay="0"/>
                            </p:stCondLst>
                            <p:childTnLst>
                              <p:par>
                                <p:cTn id="10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7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4"/>
                  </p:tgtEl>
                </p:cond>
              </p:nextCondLst>
            </p:seq>
            <p:seq concurrent="1" nextAc="seek">
              <p:cTn id="1088" restart="whenNotActive" fill="hold" evtFilter="cancelBubble" nodeType="interactiveSeq">
                <p:stCondLst>
                  <p:cond evt="onClick" delay="0">
                    <p:tgtEl>
                      <p:spTgt spid="5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9" fill="hold">
                      <p:stCondLst>
                        <p:cond delay="0"/>
                      </p:stCondLst>
                      <p:childTnLst>
                        <p:par>
                          <p:cTn id="1090" fill="hold">
                            <p:stCondLst>
                              <p:cond delay="0"/>
                            </p:stCondLst>
                            <p:childTnLst>
                              <p:par>
                                <p:cTn id="10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3" dur="5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5"/>
                  </p:tgtEl>
                </p:cond>
              </p:nextCondLst>
            </p:seq>
            <p:seq concurrent="1" nextAc="seek">
              <p:cTn id="1094" restart="whenNotActive" fill="hold" evtFilter="cancelBubble" nodeType="interactiveSeq">
                <p:stCondLst>
                  <p:cond evt="onClick" delay="0">
                    <p:tgtEl>
                      <p:spTgt spid="5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5" fill="hold">
                      <p:stCondLst>
                        <p:cond delay="0"/>
                      </p:stCondLst>
                      <p:childTnLst>
                        <p:par>
                          <p:cTn id="1096" fill="hold">
                            <p:stCondLst>
                              <p:cond delay="0"/>
                            </p:stCondLst>
                            <p:childTnLst>
                              <p:par>
                                <p:cTn id="10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9" dur="5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6"/>
                  </p:tgtEl>
                </p:cond>
              </p:nextCondLst>
            </p:seq>
            <p:seq concurrent="1" nextAc="seek">
              <p:cTn id="1100" restart="whenNotActive" fill="hold" evtFilter="cancelBubble" nodeType="interactiveSeq">
                <p:stCondLst>
                  <p:cond evt="onClick" delay="0">
                    <p:tgtEl>
                      <p:spTgt spid="5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1" fill="hold">
                      <p:stCondLst>
                        <p:cond delay="0"/>
                      </p:stCondLst>
                      <p:childTnLst>
                        <p:par>
                          <p:cTn id="1102" fill="hold">
                            <p:stCondLst>
                              <p:cond delay="0"/>
                            </p:stCondLst>
                            <p:childTnLst>
                              <p:par>
                                <p:cTn id="1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5" dur="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7"/>
                  </p:tgtEl>
                </p:cond>
              </p:nextCondLst>
            </p:seq>
            <p:seq concurrent="1" nextAc="seek">
              <p:cTn id="1106" restart="whenNotActive" fill="hold" evtFilter="cancelBubble" nodeType="interactiveSeq">
                <p:stCondLst>
                  <p:cond evt="onClick" delay="0">
                    <p:tgtEl>
                      <p:spTgt spid="7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7" fill="hold">
                      <p:stCondLst>
                        <p:cond delay="0"/>
                      </p:stCondLst>
                      <p:childTnLst>
                        <p:par>
                          <p:cTn id="1108" fill="hold">
                            <p:stCondLst>
                              <p:cond delay="0"/>
                            </p:stCondLst>
                            <p:childTnLst>
                              <p:par>
                                <p:cTn id="1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5"/>
                  </p:tgtEl>
                </p:cond>
              </p:nextCondLst>
            </p:seq>
            <p:seq concurrent="1" nextAc="seek">
              <p:cTn id="1111" restart="whenNotActive" fill="hold" evtFilter="cancelBubble" nodeType="interactiveSeq">
                <p:stCondLst>
                  <p:cond evt="onClick" delay="0">
                    <p:tgtEl>
                      <p:spTgt spid="7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2" fill="hold">
                      <p:stCondLst>
                        <p:cond delay="0"/>
                      </p:stCondLst>
                      <p:childTnLst>
                        <p:par>
                          <p:cTn id="1113" fill="hold">
                            <p:stCondLst>
                              <p:cond delay="0"/>
                            </p:stCondLst>
                            <p:childTnLst>
                              <p:par>
                                <p:cTn id="11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"/>
                  </p:tgtEl>
                </p:cond>
              </p:nextCondLst>
            </p:seq>
            <p:seq concurrent="1" nextAc="seek">
              <p:cTn id="1116" restart="whenNotActive" fill="hold" evtFilter="cancelBubble" nodeType="interactiveSeq">
                <p:stCondLst>
                  <p:cond evt="onClick" delay="0">
                    <p:tgtEl>
                      <p:spTgt spid="7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7" fill="hold">
                      <p:stCondLst>
                        <p:cond delay="0"/>
                      </p:stCondLst>
                      <p:childTnLst>
                        <p:par>
                          <p:cTn id="1118" fill="hold">
                            <p:stCondLst>
                              <p:cond delay="0"/>
                            </p:stCondLst>
                            <p:childTnLst>
                              <p:par>
                                <p:cTn id="11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7"/>
                  </p:tgtEl>
                </p:cond>
              </p:nextCondLst>
            </p:seq>
            <p:seq concurrent="1" nextAc="seek">
              <p:cTn id="1121" restart="whenNotActive" fill="hold" evtFilter="cancelBubble" nodeType="interactiveSeq">
                <p:stCondLst>
                  <p:cond evt="onClick" delay="0">
                    <p:tgtEl>
                      <p:spTgt spid="7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2" fill="hold">
                      <p:stCondLst>
                        <p:cond delay="0"/>
                      </p:stCondLst>
                      <p:childTnLst>
                        <p:par>
                          <p:cTn id="1123" fill="hold">
                            <p:stCondLst>
                              <p:cond delay="0"/>
                            </p:stCondLst>
                            <p:childTnLst>
                              <p:par>
                                <p:cTn id="11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8"/>
                  </p:tgtEl>
                </p:cond>
              </p:nextCondLst>
            </p:seq>
            <p:seq concurrent="1" nextAc="seek">
              <p:cTn id="1126" restart="whenNotActive" fill="hold" evtFilter="cancelBubble" nodeType="interactiveSeq">
                <p:stCondLst>
                  <p:cond evt="onClick" delay="0">
                    <p:tgtEl>
                      <p:spTgt spid="7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7" fill="hold">
                      <p:stCondLst>
                        <p:cond delay="0"/>
                      </p:stCondLst>
                      <p:childTnLst>
                        <p:par>
                          <p:cTn id="1128" fill="hold">
                            <p:stCondLst>
                              <p:cond delay="0"/>
                            </p:stCondLst>
                            <p:childTnLst>
                              <p:par>
                                <p:cTn id="11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9"/>
                  </p:tgtEl>
                </p:cond>
              </p:nextCondLst>
            </p:seq>
            <p:seq concurrent="1" nextAc="seek">
              <p:cTn id="1131" restart="whenNotActive" fill="hold" evtFilter="cancelBubble" nodeType="interactiveSeq">
                <p:stCondLst>
                  <p:cond evt="onClick" delay="0">
                    <p:tgtEl>
                      <p:spTgt spid="7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2" fill="hold">
                      <p:stCondLst>
                        <p:cond delay="0"/>
                      </p:stCondLst>
                      <p:childTnLst>
                        <p:par>
                          <p:cTn id="1133" fill="hold">
                            <p:stCondLst>
                              <p:cond delay="0"/>
                            </p:stCondLst>
                            <p:childTnLst>
                              <p:par>
                                <p:cTn id="1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0"/>
                  </p:tgtEl>
                </p:cond>
              </p:nextCondLst>
            </p:seq>
            <p:seq concurrent="1" nextAc="seek">
              <p:cTn id="1136" restart="whenNotActive" fill="hold" evtFilter="cancelBubble" nodeType="interactiveSeq">
                <p:stCondLst>
                  <p:cond evt="onClick" delay="0">
                    <p:tgtEl>
                      <p:spTgt spid="7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7" fill="hold">
                      <p:stCondLst>
                        <p:cond delay="0"/>
                      </p:stCondLst>
                      <p:childTnLst>
                        <p:par>
                          <p:cTn id="1138" fill="hold">
                            <p:stCondLst>
                              <p:cond delay="0"/>
                            </p:stCondLst>
                            <p:childTnLst>
                              <p:par>
                                <p:cTn id="11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1"/>
                  </p:tgtEl>
                </p:cond>
              </p:nextCondLst>
            </p:seq>
            <p:seq concurrent="1" nextAc="seek">
              <p:cTn id="1141" restart="whenNotActive" fill="hold" evtFilter="cancelBubble" nodeType="interactiveSeq">
                <p:stCondLst>
                  <p:cond evt="onClick" delay="0">
                    <p:tgtEl>
                      <p:spTgt spid="7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2" fill="hold">
                      <p:stCondLst>
                        <p:cond delay="0"/>
                      </p:stCondLst>
                      <p:childTnLst>
                        <p:par>
                          <p:cTn id="1143" fill="hold">
                            <p:stCondLst>
                              <p:cond delay="0"/>
                            </p:stCondLst>
                            <p:childTnLst>
                              <p:par>
                                <p:cTn id="1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2"/>
                  </p:tgtEl>
                </p:cond>
              </p:nextCondLst>
            </p:seq>
            <p:seq concurrent="1" nextAc="seek">
              <p:cTn id="1146" restart="whenNotActive" fill="hold" evtFilter="cancelBubble" nodeType="interactiveSeq">
                <p:stCondLst>
                  <p:cond evt="onClick" delay="0">
                    <p:tgtEl>
                      <p:spTgt spid="5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7" fill="hold">
                      <p:stCondLst>
                        <p:cond delay="0"/>
                      </p:stCondLst>
                      <p:childTnLst>
                        <p:par>
                          <p:cTn id="1148" fill="hold">
                            <p:stCondLst>
                              <p:cond delay="0"/>
                            </p:stCondLst>
                            <p:childTnLst>
                              <p:par>
                                <p:cTn id="1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1" dur="5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8"/>
                  </p:tgtEl>
                </p:cond>
              </p:nextCondLst>
            </p:seq>
            <p:seq concurrent="1" nextAc="seek">
              <p:cTn id="1152" restart="whenNotActive" fill="hold" evtFilter="cancelBubble" nodeType="interactiveSeq">
                <p:stCondLst>
                  <p:cond evt="onClick" delay="0">
                    <p:tgtEl>
                      <p:spTgt spid="5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3" fill="hold">
                      <p:stCondLst>
                        <p:cond delay="0"/>
                      </p:stCondLst>
                      <p:childTnLst>
                        <p:par>
                          <p:cTn id="1154" fill="hold">
                            <p:stCondLst>
                              <p:cond delay="0"/>
                            </p:stCondLst>
                            <p:childTnLst>
                              <p:par>
                                <p:cTn id="1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7"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9"/>
                  </p:tgtEl>
                </p:cond>
              </p:nextCondLst>
            </p:seq>
            <p:seq concurrent="1" nextAc="seek">
              <p:cTn id="1158" restart="whenNotActive" fill="hold" evtFilter="cancelBubble" nodeType="interactiveSeq">
                <p:stCondLst>
                  <p:cond evt="onClick" delay="0">
                    <p:tgtEl>
                      <p:spTgt spid="5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9" fill="hold">
                      <p:stCondLst>
                        <p:cond delay="0"/>
                      </p:stCondLst>
                      <p:childTnLst>
                        <p:par>
                          <p:cTn id="1160" fill="hold">
                            <p:stCondLst>
                              <p:cond delay="0"/>
                            </p:stCondLst>
                            <p:childTnLst>
                              <p:par>
                                <p:cTn id="1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3" dur="5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0"/>
                  </p:tgtEl>
                </p:cond>
              </p:nextCondLst>
            </p:seq>
            <p:seq concurrent="1" nextAc="seek">
              <p:cTn id="1164" restart="whenNotActive" fill="hold" evtFilter="cancelBubble" nodeType="interactiveSeq">
                <p:stCondLst>
                  <p:cond evt="onClick" delay="0">
                    <p:tgtEl>
                      <p:spTgt spid="5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5" fill="hold">
                      <p:stCondLst>
                        <p:cond delay="0"/>
                      </p:stCondLst>
                      <p:childTnLst>
                        <p:par>
                          <p:cTn id="1166" fill="hold">
                            <p:stCondLst>
                              <p:cond delay="0"/>
                            </p:stCondLst>
                            <p:childTnLst>
                              <p:par>
                                <p:cTn id="1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9"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1"/>
                  </p:tgtEl>
                </p:cond>
              </p:nextCondLst>
            </p:seq>
            <p:seq concurrent="1" nextAc="seek">
              <p:cTn id="1170" restart="whenNotActive" fill="hold" evtFilter="cancelBubble" nodeType="interactiveSeq">
                <p:stCondLst>
                  <p:cond evt="onClick" delay="0">
                    <p:tgtEl>
                      <p:spTgt spid="5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1" fill="hold">
                      <p:stCondLst>
                        <p:cond delay="0"/>
                      </p:stCondLst>
                      <p:childTnLst>
                        <p:par>
                          <p:cTn id="1172" fill="hold">
                            <p:stCondLst>
                              <p:cond delay="0"/>
                            </p:stCondLst>
                            <p:childTnLst>
                              <p:par>
                                <p:cTn id="1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5" dur="5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2"/>
                  </p:tgtEl>
                </p:cond>
              </p:nextCondLst>
            </p:seq>
            <p:seq concurrent="1" nextAc="seek">
              <p:cTn id="1176" restart="whenNotActive" fill="hold" evtFilter="cancelBubble" nodeType="interactiveSeq">
                <p:stCondLst>
                  <p:cond evt="onClick" delay="0">
                    <p:tgtEl>
                      <p:spTgt spid="5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7" fill="hold">
                      <p:stCondLst>
                        <p:cond delay="0"/>
                      </p:stCondLst>
                      <p:childTnLst>
                        <p:par>
                          <p:cTn id="1178" fill="hold">
                            <p:stCondLst>
                              <p:cond delay="0"/>
                            </p:stCondLst>
                            <p:childTnLst>
                              <p:par>
                                <p:cTn id="1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1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"/>
                  </p:tgtEl>
                </p:cond>
              </p:nextCondLst>
            </p:seq>
            <p:seq concurrent="1" nextAc="seek">
              <p:cTn id="1182" restart="whenNotActive" fill="hold" evtFilter="cancelBubble" nodeType="interactiveSeq">
                <p:stCondLst>
                  <p:cond evt="onClick" delay="0">
                    <p:tgtEl>
                      <p:spTgt spid="5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3" fill="hold">
                      <p:stCondLst>
                        <p:cond delay="0"/>
                      </p:stCondLst>
                      <p:childTnLst>
                        <p:par>
                          <p:cTn id="1184" fill="hold">
                            <p:stCondLst>
                              <p:cond delay="0"/>
                            </p:stCondLst>
                            <p:childTnLst>
                              <p:par>
                                <p:cTn id="1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7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4"/>
                  </p:tgtEl>
                </p:cond>
              </p:nextCondLst>
            </p:seq>
            <p:seq concurrent="1" nextAc="seek">
              <p:cTn id="1188" restart="whenNotActive" fill="hold" evtFilter="cancelBubble" nodeType="interactiveSeq">
                <p:stCondLst>
                  <p:cond evt="onClick" delay="0">
                    <p:tgtEl>
                      <p:spTgt spid="5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9" fill="hold">
                      <p:stCondLst>
                        <p:cond delay="0"/>
                      </p:stCondLst>
                      <p:childTnLst>
                        <p:par>
                          <p:cTn id="1190" fill="hold">
                            <p:stCondLst>
                              <p:cond delay="0"/>
                            </p:stCondLst>
                            <p:childTnLst>
                              <p:par>
                                <p:cTn id="1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3"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"/>
                  </p:tgtEl>
                </p:cond>
              </p:nextCondLst>
            </p:seq>
            <p:seq concurrent="1" nextAc="seek">
              <p:cTn id="1194" restart="whenNotActive" fill="hold" evtFilter="cancelBubble" nodeType="interactiveSeq">
                <p:stCondLst>
                  <p:cond evt="onClick" delay="0">
                    <p:tgtEl>
                      <p:spTgt spid="7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5" fill="hold">
                      <p:stCondLst>
                        <p:cond delay="0"/>
                      </p:stCondLst>
                      <p:childTnLst>
                        <p:par>
                          <p:cTn id="1196" fill="hold">
                            <p:stCondLst>
                              <p:cond delay="0"/>
                            </p:stCondLst>
                            <p:childTnLst>
                              <p:par>
                                <p:cTn id="11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3"/>
                  </p:tgtEl>
                </p:cond>
              </p:nextCondLst>
            </p:seq>
            <p:seq concurrent="1" nextAc="seek">
              <p:cTn id="1199" restart="whenNotActive" fill="hold" evtFilter="cancelBubble" nodeType="interactiveSeq">
                <p:stCondLst>
                  <p:cond evt="onClick" delay="0">
                    <p:tgtEl>
                      <p:spTgt spid="7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0" fill="hold">
                      <p:stCondLst>
                        <p:cond delay="0"/>
                      </p:stCondLst>
                      <p:childTnLst>
                        <p:par>
                          <p:cTn id="1201" fill="hold">
                            <p:stCondLst>
                              <p:cond delay="0"/>
                            </p:stCondLst>
                            <p:childTnLst>
                              <p:par>
                                <p:cTn id="12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4"/>
                  </p:tgtEl>
                </p:cond>
              </p:nextCondLst>
            </p:seq>
            <p:seq concurrent="1" nextAc="seek">
              <p:cTn id="1204" restart="whenNotActive" fill="hold" evtFilter="cancelBubble" nodeType="interactiveSeq">
                <p:stCondLst>
                  <p:cond evt="onClick" delay="0">
                    <p:tgtEl>
                      <p:spTgt spid="7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5" fill="hold">
                      <p:stCondLst>
                        <p:cond delay="0"/>
                      </p:stCondLst>
                      <p:childTnLst>
                        <p:par>
                          <p:cTn id="1206" fill="hold">
                            <p:stCondLst>
                              <p:cond delay="0"/>
                            </p:stCondLst>
                            <p:childTnLst>
                              <p:par>
                                <p:cTn id="12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5"/>
                  </p:tgtEl>
                </p:cond>
              </p:nextCondLst>
            </p:seq>
            <p:seq concurrent="1" nextAc="seek">
              <p:cTn id="1209" restart="whenNotActive" fill="hold" evtFilter="cancelBubble" nodeType="interactiveSeq">
                <p:stCondLst>
                  <p:cond evt="onClick" delay="0">
                    <p:tgtEl>
                      <p:spTgt spid="7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0" fill="hold">
                      <p:stCondLst>
                        <p:cond delay="0"/>
                      </p:stCondLst>
                      <p:childTnLst>
                        <p:par>
                          <p:cTn id="1211" fill="hold">
                            <p:stCondLst>
                              <p:cond delay="0"/>
                            </p:stCondLst>
                            <p:childTnLst>
                              <p:par>
                                <p:cTn id="12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6"/>
                  </p:tgtEl>
                </p:cond>
              </p:nextCondLst>
            </p:seq>
            <p:seq concurrent="1" nextAc="seek">
              <p:cTn id="1214" restart="whenNotActive" fill="hold" evtFilter="cancelBubble" nodeType="interactiveSeq">
                <p:stCondLst>
                  <p:cond evt="onClick" delay="0">
                    <p:tgtEl>
                      <p:spTgt spid="7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5" fill="hold">
                      <p:stCondLst>
                        <p:cond delay="0"/>
                      </p:stCondLst>
                      <p:childTnLst>
                        <p:par>
                          <p:cTn id="1216" fill="hold">
                            <p:stCondLst>
                              <p:cond delay="0"/>
                            </p:stCondLst>
                            <p:childTnLst>
                              <p:par>
                                <p:cTn id="12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"/>
                  </p:tgtEl>
                </p:cond>
              </p:nextCondLst>
            </p:seq>
            <p:seq concurrent="1" nextAc="seek">
              <p:cTn id="1219" restart="whenNotActive" fill="hold" evtFilter="cancelBubble" nodeType="interactiveSeq">
                <p:stCondLst>
                  <p:cond evt="onClick" delay="0">
                    <p:tgtEl>
                      <p:spTgt spid="7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0" fill="hold">
                      <p:stCondLst>
                        <p:cond delay="0"/>
                      </p:stCondLst>
                      <p:childTnLst>
                        <p:par>
                          <p:cTn id="1221" fill="hold">
                            <p:stCondLst>
                              <p:cond delay="0"/>
                            </p:stCondLst>
                            <p:childTnLst>
                              <p:par>
                                <p:cTn id="12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"/>
                  </p:tgtEl>
                </p:cond>
              </p:nextCondLst>
            </p:seq>
            <p:seq concurrent="1" nextAc="seek">
              <p:cTn id="1224" restart="whenNotActive" fill="hold" evtFilter="cancelBubble" nodeType="interactiveSeq">
                <p:stCondLst>
                  <p:cond evt="onClick" delay="0">
                    <p:tgtEl>
                      <p:spTgt spid="7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5" fill="hold">
                      <p:stCondLst>
                        <p:cond delay="0"/>
                      </p:stCondLst>
                      <p:childTnLst>
                        <p:par>
                          <p:cTn id="1226" fill="hold">
                            <p:stCondLst>
                              <p:cond delay="0"/>
                            </p:stCondLst>
                            <p:childTnLst>
                              <p:par>
                                <p:cTn id="12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9"/>
                  </p:tgtEl>
                </p:cond>
              </p:nextCondLst>
            </p:seq>
            <p:seq concurrent="1" nextAc="seek">
              <p:cTn id="1229" restart="whenNotActive" fill="hold" evtFilter="cancelBubble" nodeType="interactiveSeq">
                <p:stCondLst>
                  <p:cond evt="onClick" delay="0">
                    <p:tgtEl>
                      <p:spTgt spid="7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0" fill="hold">
                      <p:stCondLst>
                        <p:cond delay="0"/>
                      </p:stCondLst>
                      <p:childTnLst>
                        <p:par>
                          <p:cTn id="1231" fill="hold">
                            <p:stCondLst>
                              <p:cond delay="0"/>
                            </p:stCondLst>
                            <p:childTnLst>
                              <p:par>
                                <p:cTn id="12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0"/>
                  </p:tgtEl>
                </p:cond>
              </p:nextCondLst>
            </p:seq>
            <p:seq concurrent="1" nextAc="seek">
              <p:cTn id="1234" restart="whenNotActive" fill="hold" evtFilter="cancelBubble" nodeType="interactiveSeq">
                <p:stCondLst>
                  <p:cond evt="onClick" delay="0">
                    <p:tgtEl>
                      <p:spTgt spid="5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5" fill="hold">
                      <p:stCondLst>
                        <p:cond delay="0"/>
                      </p:stCondLst>
                      <p:childTnLst>
                        <p:par>
                          <p:cTn id="1236" fill="hold">
                            <p:stCondLst>
                              <p:cond delay="0"/>
                            </p:stCondLst>
                            <p:childTnLst>
                              <p:par>
                                <p:cTn id="12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9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6"/>
                  </p:tgtEl>
                </p:cond>
              </p:nextCondLst>
            </p:seq>
            <p:seq concurrent="1" nextAc="seek">
              <p:cTn id="1240" restart="whenNotActive" fill="hold" evtFilter="cancelBubble" nodeType="interactiveSeq">
                <p:stCondLst>
                  <p:cond evt="onClick" delay="0">
                    <p:tgtEl>
                      <p:spTgt spid="5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1" fill="hold">
                      <p:stCondLst>
                        <p:cond delay="0"/>
                      </p:stCondLst>
                      <p:childTnLst>
                        <p:par>
                          <p:cTn id="1242" fill="hold">
                            <p:stCondLst>
                              <p:cond delay="0"/>
                            </p:stCondLst>
                            <p:childTnLst>
                              <p:par>
                                <p:cTn id="12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5" dur="5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7"/>
                  </p:tgtEl>
                </p:cond>
              </p:nextCondLst>
            </p:seq>
            <p:seq concurrent="1" nextAc="seek">
              <p:cTn id="1246" restart="whenNotActive" fill="hold" evtFilter="cancelBubble" nodeType="interactiveSeq">
                <p:stCondLst>
                  <p:cond evt="onClick" delay="0">
                    <p:tgtEl>
                      <p:spTgt spid="5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7" fill="hold">
                      <p:stCondLst>
                        <p:cond delay="0"/>
                      </p:stCondLst>
                      <p:childTnLst>
                        <p:par>
                          <p:cTn id="1248" fill="hold">
                            <p:stCondLst>
                              <p:cond delay="0"/>
                            </p:stCondLst>
                            <p:childTnLst>
                              <p:par>
                                <p:cTn id="1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1" dur="5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8"/>
                  </p:tgtEl>
                </p:cond>
              </p:nextCondLst>
            </p:seq>
            <p:seq concurrent="1" nextAc="seek">
              <p:cTn id="1252" restart="whenNotActive" fill="hold" evtFilter="cancelBubble" nodeType="interactiveSeq">
                <p:stCondLst>
                  <p:cond evt="onClick" delay="0">
                    <p:tgtEl>
                      <p:spTgt spid="5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3" fill="hold">
                      <p:stCondLst>
                        <p:cond delay="0"/>
                      </p:stCondLst>
                      <p:childTnLst>
                        <p:par>
                          <p:cTn id="1254" fill="hold">
                            <p:stCondLst>
                              <p:cond delay="0"/>
                            </p:stCondLst>
                            <p:childTnLst>
                              <p:par>
                                <p:cTn id="12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7"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9"/>
                  </p:tgtEl>
                </p:cond>
              </p:nextCondLst>
            </p:seq>
            <p:seq concurrent="1" nextAc="seek">
              <p:cTn id="1258" restart="whenNotActive" fill="hold" evtFilter="cancelBubble" nodeType="interactiveSeq">
                <p:stCondLst>
                  <p:cond evt="onClick" delay="0">
                    <p:tgtEl>
                      <p:spTgt spid="5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9" fill="hold">
                      <p:stCondLst>
                        <p:cond delay="0"/>
                      </p:stCondLst>
                      <p:childTnLst>
                        <p:par>
                          <p:cTn id="1260" fill="hold">
                            <p:stCondLst>
                              <p:cond delay="0"/>
                            </p:stCondLst>
                            <p:childTnLst>
                              <p:par>
                                <p:cTn id="12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3" dur="5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0"/>
                  </p:tgtEl>
                </p:cond>
              </p:nextCondLst>
            </p:seq>
            <p:seq concurrent="1" nextAc="seek">
              <p:cTn id="1264" restart="whenNotActive" fill="hold" evtFilter="cancelBubble" nodeType="interactiveSeq">
                <p:stCondLst>
                  <p:cond evt="onClick" delay="0">
                    <p:tgtEl>
                      <p:spTgt spid="5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5" fill="hold">
                      <p:stCondLst>
                        <p:cond delay="0"/>
                      </p:stCondLst>
                      <p:childTnLst>
                        <p:par>
                          <p:cTn id="1266" fill="hold">
                            <p:stCondLst>
                              <p:cond delay="0"/>
                            </p:stCondLst>
                            <p:childTnLst>
                              <p:par>
                                <p:cTn id="12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9" dur="5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1"/>
                  </p:tgtEl>
                </p:cond>
              </p:nextCondLst>
            </p:seq>
            <p:seq concurrent="1" nextAc="seek">
              <p:cTn id="1270" restart="whenNotActive" fill="hold" evtFilter="cancelBubble" nodeType="interactiveSeq">
                <p:stCondLst>
                  <p:cond evt="onClick" delay="0">
                    <p:tgtEl>
                      <p:spTgt spid="5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1" fill="hold">
                      <p:stCondLst>
                        <p:cond delay="0"/>
                      </p:stCondLst>
                      <p:childTnLst>
                        <p:par>
                          <p:cTn id="1272" fill="hold">
                            <p:stCondLst>
                              <p:cond delay="0"/>
                            </p:stCondLst>
                            <p:childTnLst>
                              <p:par>
                                <p:cTn id="12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5" dur="5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2"/>
                  </p:tgtEl>
                </p:cond>
              </p:nextCondLst>
            </p:seq>
            <p:seq concurrent="1" nextAc="seek">
              <p:cTn id="1276" restart="whenNotActive" fill="hold" evtFilter="cancelBubble" nodeType="interactiveSeq">
                <p:stCondLst>
                  <p:cond evt="onClick" delay="0">
                    <p:tgtEl>
                      <p:spTgt spid="5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7" fill="hold">
                      <p:stCondLst>
                        <p:cond delay="0"/>
                      </p:stCondLst>
                      <p:childTnLst>
                        <p:par>
                          <p:cTn id="1278" fill="hold">
                            <p:stCondLst>
                              <p:cond delay="0"/>
                            </p:stCondLst>
                            <p:childTnLst>
                              <p:par>
                                <p:cTn id="12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1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"/>
                  </p:tgtEl>
                </p:cond>
              </p:nextCondLst>
            </p:seq>
            <p:seq concurrent="1" nextAc="seek">
              <p:cTn id="1282" restart="whenNotActive" fill="hold" evtFilter="cancelBubble" nodeType="interactiveSeq">
                <p:stCondLst>
                  <p:cond evt="onClick" delay="0">
                    <p:tgtEl>
                      <p:spTgt spid="7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3" fill="hold">
                      <p:stCondLst>
                        <p:cond delay="0"/>
                      </p:stCondLst>
                      <p:childTnLst>
                        <p:par>
                          <p:cTn id="1284" fill="hold">
                            <p:stCondLst>
                              <p:cond delay="0"/>
                            </p:stCondLst>
                            <p:childTnLst>
                              <p:par>
                                <p:cTn id="12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1"/>
                  </p:tgtEl>
                </p:cond>
              </p:nextCondLst>
            </p:seq>
            <p:seq concurrent="1" nextAc="seek">
              <p:cTn id="1287" restart="whenNotActive" fill="hold" evtFilter="cancelBubble" nodeType="interactiveSeq">
                <p:stCondLst>
                  <p:cond evt="onClick" delay="0">
                    <p:tgtEl>
                      <p:spTgt spid="7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8" fill="hold">
                      <p:stCondLst>
                        <p:cond delay="0"/>
                      </p:stCondLst>
                      <p:childTnLst>
                        <p:par>
                          <p:cTn id="1289" fill="hold">
                            <p:stCondLst>
                              <p:cond delay="0"/>
                            </p:stCondLst>
                            <p:childTnLst>
                              <p:par>
                                <p:cTn id="12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2"/>
                  </p:tgtEl>
                </p:cond>
              </p:nextCondLst>
            </p:seq>
            <p:seq concurrent="1" nextAc="seek">
              <p:cTn id="1292" restart="whenNotActive" fill="hold" evtFilter="cancelBubble" nodeType="interactiveSeq">
                <p:stCondLst>
                  <p:cond evt="onClick" delay="0">
                    <p:tgtEl>
                      <p:spTgt spid="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3" fill="hold">
                      <p:stCondLst>
                        <p:cond delay="0"/>
                      </p:stCondLst>
                      <p:childTnLst>
                        <p:par>
                          <p:cTn id="1294" fill="hold">
                            <p:stCondLst>
                              <p:cond delay="0"/>
                            </p:stCondLst>
                            <p:childTnLst>
                              <p:par>
                                <p:cTn id="12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3"/>
                  </p:tgtEl>
                </p:cond>
              </p:nextCondLst>
            </p:seq>
            <p:seq concurrent="1" nextAc="seek">
              <p:cTn id="1297" restart="whenNotActive" fill="hold" evtFilter="cancelBubble" nodeType="interactiveSeq">
                <p:stCondLst>
                  <p:cond evt="onClick" delay="0">
                    <p:tgtEl>
                      <p:spTgt spid="7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8" fill="hold">
                      <p:stCondLst>
                        <p:cond delay="0"/>
                      </p:stCondLst>
                      <p:childTnLst>
                        <p:par>
                          <p:cTn id="1299" fill="hold">
                            <p:stCondLst>
                              <p:cond delay="0"/>
                            </p:stCondLst>
                            <p:childTnLst>
                              <p:par>
                                <p:cTn id="13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4"/>
                  </p:tgtEl>
                </p:cond>
              </p:nextCondLst>
            </p:seq>
            <p:seq concurrent="1" nextAc="seek">
              <p:cTn id="1302" restart="whenNotActive" fill="hold" evtFilter="cancelBubble" nodeType="interactiveSeq">
                <p:stCondLst>
                  <p:cond evt="onClick" delay="0">
                    <p:tgtEl>
                      <p:spTgt spid="7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3" fill="hold">
                      <p:stCondLst>
                        <p:cond delay="0"/>
                      </p:stCondLst>
                      <p:childTnLst>
                        <p:par>
                          <p:cTn id="1304" fill="hold">
                            <p:stCondLst>
                              <p:cond delay="0"/>
                            </p:stCondLst>
                            <p:childTnLst>
                              <p:par>
                                <p:cTn id="13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5"/>
                  </p:tgtEl>
                </p:cond>
              </p:nextCondLst>
            </p:seq>
            <p:seq concurrent="1" nextAc="seek">
              <p:cTn id="1307" restart="whenNotActive" fill="hold" evtFilter="cancelBubble" nodeType="interactiveSeq">
                <p:stCondLst>
                  <p:cond evt="onClick" delay="0">
                    <p:tgtEl>
                      <p:spTgt spid="7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8" fill="hold">
                      <p:stCondLst>
                        <p:cond delay="0"/>
                      </p:stCondLst>
                      <p:childTnLst>
                        <p:par>
                          <p:cTn id="1309" fill="hold">
                            <p:stCondLst>
                              <p:cond delay="0"/>
                            </p:stCondLst>
                            <p:childTnLst>
                              <p:par>
                                <p:cTn id="13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6"/>
                  </p:tgtEl>
                </p:cond>
              </p:nextCondLst>
            </p:seq>
            <p:seq concurrent="1" nextAc="seek">
              <p:cTn id="1312" restart="whenNotActive" fill="hold" evtFilter="cancelBubble" nodeType="interactiveSeq">
                <p:stCondLst>
                  <p:cond evt="onClick" delay="0">
                    <p:tgtEl>
                      <p:spTgt spid="7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3" fill="hold">
                      <p:stCondLst>
                        <p:cond delay="0"/>
                      </p:stCondLst>
                      <p:childTnLst>
                        <p:par>
                          <p:cTn id="1314" fill="hold">
                            <p:stCondLst>
                              <p:cond delay="0"/>
                            </p:stCondLst>
                            <p:childTnLst>
                              <p:par>
                                <p:cTn id="13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"/>
                  </p:tgtEl>
                </p:cond>
              </p:nextCondLst>
            </p:seq>
            <p:seq concurrent="1" nextAc="seek">
              <p:cTn id="1317" restart="whenNotActive" fill="hold" evtFilter="cancelBubble" nodeType="interactiveSeq">
                <p:stCondLst>
                  <p:cond evt="onClick" delay="0">
                    <p:tgtEl>
                      <p:spTgt spid="7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8" fill="hold">
                      <p:stCondLst>
                        <p:cond delay="0"/>
                      </p:stCondLst>
                      <p:childTnLst>
                        <p:par>
                          <p:cTn id="1319" fill="hold">
                            <p:stCondLst>
                              <p:cond delay="0"/>
                            </p:stCondLst>
                            <p:childTnLst>
                              <p:par>
                                <p:cTn id="13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8"/>
                  </p:tgtEl>
                </p:cond>
              </p:nextCondLst>
            </p:seq>
            <p:seq concurrent="1" nextAc="seek">
              <p:cTn id="1322" restart="whenNotActive" fill="hold" evtFilter="cancelBubble" nodeType="interactiveSeq">
                <p:stCondLst>
                  <p:cond evt="onClick" delay="0">
                    <p:tgtEl>
                      <p:spTgt spid="5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3" fill="hold">
                      <p:stCondLst>
                        <p:cond delay="0"/>
                      </p:stCondLst>
                      <p:childTnLst>
                        <p:par>
                          <p:cTn id="1324" fill="hold">
                            <p:stCondLst>
                              <p:cond delay="0"/>
                            </p:stCondLst>
                            <p:childTnLst>
                              <p:par>
                                <p:cTn id="13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7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4"/>
                  </p:tgtEl>
                </p:cond>
              </p:nextCondLst>
            </p:seq>
            <p:seq concurrent="1" nextAc="seek">
              <p:cTn id="1328" restart="whenNotActive" fill="hold" evtFilter="cancelBubble" nodeType="interactiveSeq">
                <p:stCondLst>
                  <p:cond evt="onClick" delay="0">
                    <p:tgtEl>
                      <p:spTgt spid="5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9" fill="hold">
                      <p:stCondLst>
                        <p:cond delay="0"/>
                      </p:stCondLst>
                      <p:childTnLst>
                        <p:par>
                          <p:cTn id="1330" fill="hold">
                            <p:stCondLst>
                              <p:cond delay="0"/>
                            </p:stCondLst>
                            <p:childTnLst>
                              <p:par>
                                <p:cTn id="13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3" dur="5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5"/>
                  </p:tgtEl>
                </p:cond>
              </p:nextCondLst>
            </p:seq>
            <p:seq concurrent="1" nextAc="seek">
              <p:cTn id="1334" restart="whenNotActive" fill="hold" evtFilter="cancelBubble" nodeType="interactiveSeq">
                <p:stCondLst>
                  <p:cond evt="onClick" delay="0">
                    <p:tgtEl>
                      <p:spTgt spid="5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5" fill="hold">
                      <p:stCondLst>
                        <p:cond delay="0"/>
                      </p:stCondLst>
                      <p:childTnLst>
                        <p:par>
                          <p:cTn id="1336" fill="hold">
                            <p:stCondLst>
                              <p:cond delay="0"/>
                            </p:stCondLst>
                            <p:childTnLst>
                              <p:par>
                                <p:cTn id="13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9" dur="5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6"/>
                  </p:tgtEl>
                </p:cond>
              </p:nextCondLst>
            </p:seq>
            <p:seq concurrent="1" nextAc="seek">
              <p:cTn id="1340" restart="whenNotActive" fill="hold" evtFilter="cancelBubble" nodeType="interactiveSeq">
                <p:stCondLst>
                  <p:cond evt="onClick" delay="0">
                    <p:tgtEl>
                      <p:spTgt spid="5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1" fill="hold">
                      <p:stCondLst>
                        <p:cond delay="0"/>
                      </p:stCondLst>
                      <p:childTnLst>
                        <p:par>
                          <p:cTn id="1342" fill="hold">
                            <p:stCondLst>
                              <p:cond delay="0"/>
                            </p:stCondLst>
                            <p:childTnLst>
                              <p:par>
                                <p:cTn id="13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5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7"/>
                  </p:tgtEl>
                </p:cond>
              </p:nextCondLst>
            </p:seq>
            <p:seq concurrent="1" nextAc="seek">
              <p:cTn id="1346" restart="whenNotActive" fill="hold" evtFilter="cancelBubble" nodeType="interactiveSeq">
                <p:stCondLst>
                  <p:cond evt="onClick" delay="0">
                    <p:tgtEl>
                      <p:spTgt spid="5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7" fill="hold">
                      <p:stCondLst>
                        <p:cond delay="0"/>
                      </p:stCondLst>
                      <p:childTnLst>
                        <p:par>
                          <p:cTn id="1348" fill="hold">
                            <p:stCondLst>
                              <p:cond delay="0"/>
                            </p:stCondLst>
                            <p:childTnLst>
                              <p:par>
                                <p:cTn id="13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1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8"/>
                  </p:tgtEl>
                </p:cond>
              </p:nextCondLst>
            </p:seq>
            <p:seq concurrent="1" nextAc="seek">
              <p:cTn id="1352" restart="whenNotActive" fill="hold" evtFilter="cancelBubble" nodeType="interactiveSeq">
                <p:stCondLst>
                  <p:cond evt="onClick" delay="0">
                    <p:tgtEl>
                      <p:spTgt spid="5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3" fill="hold">
                      <p:stCondLst>
                        <p:cond delay="0"/>
                      </p:stCondLst>
                      <p:childTnLst>
                        <p:par>
                          <p:cTn id="1354" fill="hold">
                            <p:stCondLst>
                              <p:cond delay="0"/>
                            </p:stCondLst>
                            <p:childTnLst>
                              <p:par>
                                <p:cTn id="13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7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9"/>
                  </p:tgtEl>
                </p:cond>
              </p:nextCondLst>
            </p:seq>
            <p:seq concurrent="1" nextAc="seek">
              <p:cTn id="1358" restart="whenNotActive" fill="hold" evtFilter="cancelBubble" nodeType="interactiveSeq">
                <p:stCondLst>
                  <p:cond evt="onClick" delay="0">
                    <p:tgtEl>
                      <p:spTgt spid="5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9" fill="hold">
                      <p:stCondLst>
                        <p:cond delay="0"/>
                      </p:stCondLst>
                      <p:childTnLst>
                        <p:par>
                          <p:cTn id="1360" fill="hold">
                            <p:stCondLst>
                              <p:cond delay="0"/>
                            </p:stCondLst>
                            <p:childTnLst>
                              <p:par>
                                <p:cTn id="13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3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0"/>
                  </p:tgtEl>
                </p:cond>
              </p:nextCondLst>
            </p:seq>
            <p:seq concurrent="1" nextAc="seek">
              <p:cTn id="1364" restart="whenNotActive" fill="hold" evtFilter="cancelBubble" nodeType="interactiveSeq">
                <p:stCondLst>
                  <p:cond evt="onClick" delay="0">
                    <p:tgtEl>
                      <p:spTgt spid="5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5" fill="hold">
                      <p:stCondLst>
                        <p:cond delay="0"/>
                      </p:stCondLst>
                      <p:childTnLst>
                        <p:par>
                          <p:cTn id="1366" fill="hold">
                            <p:stCondLst>
                              <p:cond delay="0"/>
                            </p:stCondLst>
                            <p:childTnLst>
                              <p:par>
                                <p:cTn id="13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9" dur="5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1"/>
                  </p:tgtEl>
                </p:cond>
              </p:nextCondLst>
            </p:seq>
            <p:seq concurrent="1" nextAc="seek">
              <p:cTn id="1370" restart="whenNotActive" fill="hold" evtFilter="cancelBubble" nodeType="interactiveSeq">
                <p:stCondLst>
                  <p:cond evt="onClick" delay="0">
                    <p:tgtEl>
                      <p:spTgt spid="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1" fill="hold">
                      <p:stCondLst>
                        <p:cond delay="0"/>
                      </p:stCondLst>
                      <p:childTnLst>
                        <p:par>
                          <p:cTn id="1372" fill="hold">
                            <p:stCondLst>
                              <p:cond delay="0"/>
                            </p:stCondLst>
                            <p:childTnLst>
                              <p:par>
                                <p:cTn id="13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9"/>
                  </p:tgtEl>
                </p:cond>
              </p:nextCondLst>
            </p:seq>
            <p:seq concurrent="1" nextAc="seek">
              <p:cTn id="1375" restart="whenNotActive" fill="hold" evtFilter="cancelBubble" nodeType="interactiveSeq">
                <p:stCondLst>
                  <p:cond evt="onClick" delay="0">
                    <p:tgtEl>
                      <p:spTgt spid="7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6" fill="hold">
                      <p:stCondLst>
                        <p:cond delay="0"/>
                      </p:stCondLst>
                      <p:childTnLst>
                        <p:par>
                          <p:cTn id="1377" fill="hold">
                            <p:stCondLst>
                              <p:cond delay="0"/>
                            </p:stCondLst>
                            <p:childTnLst>
                              <p:par>
                                <p:cTn id="13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0"/>
                  </p:tgtEl>
                </p:cond>
              </p:nextCondLst>
            </p:seq>
            <p:seq concurrent="1" nextAc="seek">
              <p:cTn id="1380" restart="whenNotActive" fill="hold" evtFilter="cancelBubble" nodeType="interactiveSeq">
                <p:stCondLst>
                  <p:cond evt="onClick" delay="0">
                    <p:tgtEl>
                      <p:spTgt spid="7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1" fill="hold">
                      <p:stCondLst>
                        <p:cond delay="0"/>
                      </p:stCondLst>
                      <p:childTnLst>
                        <p:par>
                          <p:cTn id="1382" fill="hold">
                            <p:stCondLst>
                              <p:cond delay="0"/>
                            </p:stCondLst>
                            <p:childTnLst>
                              <p:par>
                                <p:cTn id="13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1"/>
                  </p:tgtEl>
                </p:cond>
              </p:nextCondLst>
            </p:seq>
            <p:seq concurrent="1" nextAc="seek">
              <p:cTn id="1385" restart="whenNotActive" fill="hold" evtFilter="cancelBubble" nodeType="interactiveSeq">
                <p:stCondLst>
                  <p:cond evt="onClick" delay="0">
                    <p:tgtEl>
                      <p:spTgt spid="7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6" fill="hold">
                      <p:stCondLst>
                        <p:cond delay="0"/>
                      </p:stCondLst>
                      <p:childTnLst>
                        <p:par>
                          <p:cTn id="1387" fill="hold">
                            <p:stCondLst>
                              <p:cond delay="0"/>
                            </p:stCondLst>
                            <p:childTnLst>
                              <p:par>
                                <p:cTn id="13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2"/>
                  </p:tgtEl>
                </p:cond>
              </p:nextCondLst>
            </p:seq>
            <p:seq concurrent="1" nextAc="seek">
              <p:cTn id="1390" restart="whenNotActive" fill="hold" evtFilter="cancelBubble" nodeType="interactiveSeq">
                <p:stCondLst>
                  <p:cond evt="onClick" delay="0">
                    <p:tgtEl>
                      <p:spTgt spid="7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1" fill="hold">
                      <p:stCondLst>
                        <p:cond delay="0"/>
                      </p:stCondLst>
                      <p:childTnLst>
                        <p:par>
                          <p:cTn id="1392" fill="hold">
                            <p:stCondLst>
                              <p:cond delay="0"/>
                            </p:stCondLst>
                            <p:childTnLst>
                              <p:par>
                                <p:cTn id="13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3"/>
                  </p:tgtEl>
                </p:cond>
              </p:nextCondLst>
            </p:seq>
            <p:seq concurrent="1" nextAc="seek">
              <p:cTn id="1395" restart="whenNotActive" fill="hold" evtFilter="cancelBubble" nodeType="interactiveSeq">
                <p:stCondLst>
                  <p:cond evt="onClick" delay="0">
                    <p:tgtEl>
                      <p:spTgt spid="7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6" fill="hold">
                      <p:stCondLst>
                        <p:cond delay="0"/>
                      </p:stCondLst>
                      <p:childTnLst>
                        <p:par>
                          <p:cTn id="1397" fill="hold">
                            <p:stCondLst>
                              <p:cond delay="0"/>
                            </p:stCondLst>
                            <p:childTnLst>
                              <p:par>
                                <p:cTn id="13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4"/>
                  </p:tgtEl>
                </p:cond>
              </p:nextCondLst>
            </p:seq>
            <p:seq concurrent="1" nextAc="seek">
              <p:cTn id="1400" restart="whenNotActive" fill="hold" evtFilter="cancelBubble" nodeType="interactiveSeq">
                <p:stCondLst>
                  <p:cond evt="onClick" delay="0">
                    <p:tgtEl>
                      <p:spTgt spid="7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1" fill="hold">
                      <p:stCondLst>
                        <p:cond delay="0"/>
                      </p:stCondLst>
                      <p:childTnLst>
                        <p:par>
                          <p:cTn id="1402" fill="hold">
                            <p:stCondLst>
                              <p:cond delay="0"/>
                            </p:stCondLst>
                            <p:childTnLst>
                              <p:par>
                                <p:cTn id="14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5"/>
                  </p:tgtEl>
                </p:cond>
              </p:nextCondLst>
            </p:seq>
            <p:seq concurrent="1" nextAc="seek">
              <p:cTn id="1405" restart="whenNotActive" fill="hold" evtFilter="cancelBubble" nodeType="interactiveSeq">
                <p:stCondLst>
                  <p:cond evt="onClick" delay="0">
                    <p:tgtEl>
                      <p:spTgt spid="7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6" fill="hold">
                      <p:stCondLst>
                        <p:cond delay="0"/>
                      </p:stCondLst>
                      <p:childTnLst>
                        <p:par>
                          <p:cTn id="1407" fill="hold">
                            <p:stCondLst>
                              <p:cond delay="0"/>
                            </p:stCondLst>
                            <p:childTnLst>
                              <p:par>
                                <p:cTn id="14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6"/>
                  </p:tgtEl>
                </p:cond>
              </p:nextCondLst>
            </p:seq>
            <p:seq concurrent="1" nextAc="seek">
              <p:cTn id="1410" restart="whenNotActive" fill="hold" evtFilter="cancelBubble" nodeType="interactiveSeq">
                <p:stCondLst>
                  <p:cond evt="onClick" delay="0">
                    <p:tgtEl>
                      <p:spTgt spid="5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1" fill="hold">
                      <p:stCondLst>
                        <p:cond delay="0"/>
                      </p:stCondLst>
                      <p:childTnLst>
                        <p:par>
                          <p:cTn id="1412" fill="hold">
                            <p:stCondLst>
                              <p:cond delay="0"/>
                            </p:stCondLst>
                            <p:childTnLst>
                              <p:par>
                                <p:cTn id="14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5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2"/>
                  </p:tgtEl>
                </p:cond>
              </p:nextCondLst>
            </p:seq>
            <p:seq concurrent="1" nextAc="seek">
              <p:cTn id="1416" restart="whenNotActive" fill="hold" evtFilter="cancelBubble" nodeType="interactiveSeq">
                <p:stCondLst>
                  <p:cond evt="onClick" delay="0">
                    <p:tgtEl>
                      <p:spTgt spid="5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7" fill="hold">
                      <p:stCondLst>
                        <p:cond delay="0"/>
                      </p:stCondLst>
                      <p:childTnLst>
                        <p:par>
                          <p:cTn id="1418" fill="hold">
                            <p:stCondLst>
                              <p:cond delay="0"/>
                            </p:stCondLst>
                            <p:childTnLst>
                              <p:par>
                                <p:cTn id="14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1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"/>
                  </p:tgtEl>
                </p:cond>
              </p:nextCondLst>
            </p:seq>
            <p:seq concurrent="1" nextAc="seek">
              <p:cTn id="1422" restart="whenNotActive" fill="hold" evtFilter="cancelBubble" nodeType="interactiveSeq">
                <p:stCondLst>
                  <p:cond evt="onClick" delay="0">
                    <p:tgtEl>
                      <p:spTgt spid="5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3" fill="hold">
                      <p:stCondLst>
                        <p:cond delay="0"/>
                      </p:stCondLst>
                      <p:childTnLst>
                        <p:par>
                          <p:cTn id="1424" fill="hold">
                            <p:stCondLst>
                              <p:cond delay="0"/>
                            </p:stCondLst>
                            <p:childTnLst>
                              <p:par>
                                <p:cTn id="14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7"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4"/>
                  </p:tgtEl>
                </p:cond>
              </p:nextCondLst>
            </p:seq>
            <p:seq concurrent="1" nextAc="seek">
              <p:cTn id="1428" restart="whenNotActive" fill="hold" evtFilter="cancelBubble" nodeType="interactiveSeq">
                <p:stCondLst>
                  <p:cond evt="onClick" delay="0">
                    <p:tgtEl>
                      <p:spTgt spid="5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9" fill="hold">
                      <p:stCondLst>
                        <p:cond delay="0"/>
                      </p:stCondLst>
                      <p:childTnLst>
                        <p:par>
                          <p:cTn id="1430" fill="hold">
                            <p:stCondLst>
                              <p:cond delay="0"/>
                            </p:stCondLst>
                            <p:childTnLst>
                              <p:par>
                                <p:cTn id="14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3"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5"/>
                  </p:tgtEl>
                </p:cond>
              </p:nextCondLst>
            </p:seq>
            <p:seq concurrent="1" nextAc="seek">
              <p:cTn id="1434" restart="whenNotActive" fill="hold" evtFilter="cancelBubble" nodeType="interactiveSeq">
                <p:stCondLst>
                  <p:cond evt="onClick" delay="0">
                    <p:tgtEl>
                      <p:spTgt spid="5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5" fill="hold">
                      <p:stCondLst>
                        <p:cond delay="0"/>
                      </p:stCondLst>
                      <p:childTnLst>
                        <p:par>
                          <p:cTn id="1436" fill="hold">
                            <p:stCondLst>
                              <p:cond delay="0"/>
                            </p:stCondLst>
                            <p:childTnLst>
                              <p:par>
                                <p:cTn id="14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9" dur="5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6"/>
                  </p:tgtEl>
                </p:cond>
              </p:nextCondLst>
            </p:seq>
            <p:seq concurrent="1" nextAc="seek">
              <p:cTn id="1440" restart="whenNotActive" fill="hold" evtFilter="cancelBubble" nodeType="interactiveSeq">
                <p:stCondLst>
                  <p:cond evt="onClick" delay="0">
                    <p:tgtEl>
                      <p:spTgt spid="5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1" fill="hold">
                      <p:stCondLst>
                        <p:cond delay="0"/>
                      </p:stCondLst>
                      <p:childTnLst>
                        <p:par>
                          <p:cTn id="1442" fill="hold">
                            <p:stCondLst>
                              <p:cond delay="0"/>
                            </p:stCondLst>
                            <p:childTnLst>
                              <p:par>
                                <p:cTn id="14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5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7"/>
                  </p:tgtEl>
                </p:cond>
              </p:nextCondLst>
            </p:seq>
            <p:seq concurrent="1" nextAc="seek">
              <p:cTn id="1446" restart="whenNotActive" fill="hold" evtFilter="cancelBubble" nodeType="interactiveSeq">
                <p:stCondLst>
                  <p:cond evt="onClick" delay="0">
                    <p:tgtEl>
                      <p:spTgt spid="5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7" fill="hold">
                      <p:stCondLst>
                        <p:cond delay="0"/>
                      </p:stCondLst>
                      <p:childTnLst>
                        <p:par>
                          <p:cTn id="1448" fill="hold">
                            <p:stCondLst>
                              <p:cond delay="0"/>
                            </p:stCondLst>
                            <p:childTnLst>
                              <p:par>
                                <p:cTn id="14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1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8"/>
                  </p:tgtEl>
                </p:cond>
              </p:nextCondLst>
            </p:seq>
            <p:seq concurrent="1" nextAc="seek">
              <p:cTn id="1452" restart="whenNotActive" fill="hold" evtFilter="cancelBubble" nodeType="interactiveSeq">
                <p:stCondLst>
                  <p:cond evt="onClick" delay="0">
                    <p:tgtEl>
                      <p:spTgt spid="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3" fill="hold">
                      <p:stCondLst>
                        <p:cond delay="0"/>
                      </p:stCondLst>
                      <p:childTnLst>
                        <p:par>
                          <p:cTn id="1454" fill="hold">
                            <p:stCondLst>
                              <p:cond delay="0"/>
                            </p:stCondLst>
                            <p:childTnLst>
                              <p:par>
                                <p:cTn id="14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7"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9"/>
                  </p:tgtEl>
                </p:cond>
              </p:nextCondLst>
            </p:seq>
            <p:seq concurrent="1" nextAc="seek">
              <p:cTn id="1458" restart="whenNotActive" fill="hold" evtFilter="cancelBubble" nodeType="interactiveSeq">
                <p:stCondLst>
                  <p:cond evt="onClick" delay="0">
                    <p:tgtEl>
                      <p:spTgt spid="7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9" fill="hold">
                      <p:stCondLst>
                        <p:cond delay="0"/>
                      </p:stCondLst>
                      <p:childTnLst>
                        <p:par>
                          <p:cTn id="1460" fill="hold">
                            <p:stCondLst>
                              <p:cond delay="0"/>
                            </p:stCondLst>
                            <p:childTnLst>
                              <p:par>
                                <p:cTn id="14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"/>
                  </p:tgtEl>
                </p:cond>
              </p:nextCondLst>
            </p:seq>
            <p:seq concurrent="1" nextAc="seek">
              <p:cTn id="1463" restart="whenNotActive" fill="hold" evtFilter="cancelBubble" nodeType="interactiveSeq">
                <p:stCondLst>
                  <p:cond evt="onClick" delay="0">
                    <p:tgtEl>
                      <p:spTgt spid="7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4" fill="hold">
                      <p:stCondLst>
                        <p:cond delay="0"/>
                      </p:stCondLst>
                      <p:childTnLst>
                        <p:par>
                          <p:cTn id="1465" fill="hold">
                            <p:stCondLst>
                              <p:cond delay="0"/>
                            </p:stCondLst>
                            <p:childTnLst>
                              <p:par>
                                <p:cTn id="14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8"/>
                  </p:tgtEl>
                </p:cond>
              </p:nextCondLst>
            </p:seq>
            <p:seq concurrent="1" nextAc="seek">
              <p:cTn id="1468" restart="whenNotActive" fill="hold" evtFilter="cancelBubble" nodeType="interactiveSeq">
                <p:stCondLst>
                  <p:cond evt="onClick" delay="0">
                    <p:tgtEl>
                      <p:spTgt spid="7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9" fill="hold">
                      <p:stCondLst>
                        <p:cond delay="0"/>
                      </p:stCondLst>
                      <p:childTnLst>
                        <p:par>
                          <p:cTn id="1470" fill="hold">
                            <p:stCondLst>
                              <p:cond delay="0"/>
                            </p:stCondLst>
                            <p:childTnLst>
                              <p:par>
                                <p:cTn id="14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9"/>
                  </p:tgtEl>
                </p:cond>
              </p:nextCondLst>
            </p:seq>
            <p:seq concurrent="1" nextAc="seek">
              <p:cTn id="1473" restart="whenNotActive" fill="hold" evtFilter="cancelBubble" nodeType="interactiveSeq">
                <p:stCondLst>
                  <p:cond evt="onClick" delay="0">
                    <p:tgtEl>
                      <p:spTgt spid="7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4" fill="hold">
                      <p:stCondLst>
                        <p:cond delay="0"/>
                      </p:stCondLst>
                      <p:childTnLst>
                        <p:par>
                          <p:cTn id="1475" fill="hold">
                            <p:stCondLst>
                              <p:cond delay="0"/>
                            </p:stCondLst>
                            <p:childTnLst>
                              <p:par>
                                <p:cTn id="14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0"/>
                  </p:tgtEl>
                </p:cond>
              </p:nextCondLst>
            </p:seq>
            <p:seq concurrent="1" nextAc="seek">
              <p:cTn id="1478" restart="whenNotActive" fill="hold" evtFilter="cancelBubble" nodeType="interactiveSeq">
                <p:stCondLst>
                  <p:cond evt="onClick" delay="0">
                    <p:tgtEl>
                      <p:spTgt spid="7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9" fill="hold">
                      <p:stCondLst>
                        <p:cond delay="0"/>
                      </p:stCondLst>
                      <p:childTnLst>
                        <p:par>
                          <p:cTn id="1480" fill="hold">
                            <p:stCondLst>
                              <p:cond delay="0"/>
                            </p:stCondLst>
                            <p:childTnLst>
                              <p:par>
                                <p:cTn id="14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1"/>
                  </p:tgtEl>
                </p:cond>
              </p:nextCondLst>
            </p:seq>
            <p:seq concurrent="1" nextAc="seek">
              <p:cTn id="1483" restart="whenNotActive" fill="hold" evtFilter="cancelBubble" nodeType="interactiveSeq">
                <p:stCondLst>
                  <p:cond evt="onClick" delay="0">
                    <p:tgtEl>
                      <p:spTgt spid="7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4" fill="hold">
                      <p:stCondLst>
                        <p:cond delay="0"/>
                      </p:stCondLst>
                      <p:childTnLst>
                        <p:par>
                          <p:cTn id="1485" fill="hold">
                            <p:stCondLst>
                              <p:cond delay="0"/>
                            </p:stCondLst>
                            <p:childTnLst>
                              <p:par>
                                <p:cTn id="14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2"/>
                  </p:tgtEl>
                </p:cond>
              </p:nextCondLst>
            </p:seq>
            <p:seq concurrent="1" nextAc="seek">
              <p:cTn id="1488" restart="whenNotActive" fill="hold" evtFilter="cancelBubble" nodeType="interactiveSeq">
                <p:stCondLst>
                  <p:cond evt="onClick" delay="0">
                    <p:tgtEl>
                      <p:spTgt spid="7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9" fill="hold">
                      <p:stCondLst>
                        <p:cond delay="0"/>
                      </p:stCondLst>
                      <p:childTnLst>
                        <p:par>
                          <p:cTn id="1490" fill="hold">
                            <p:stCondLst>
                              <p:cond delay="0"/>
                            </p:stCondLst>
                            <p:childTnLst>
                              <p:par>
                                <p:cTn id="14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3"/>
                  </p:tgtEl>
                </p:cond>
              </p:nextCondLst>
            </p:seq>
            <p:seq concurrent="1" nextAc="seek">
              <p:cTn id="1493" restart="whenNotActive" fill="hold" evtFilter="cancelBubble" nodeType="interactiveSeq">
                <p:stCondLst>
                  <p:cond evt="onClick" delay="0">
                    <p:tgtEl>
                      <p:spTgt spid="7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4" fill="hold">
                      <p:stCondLst>
                        <p:cond delay="0"/>
                      </p:stCondLst>
                      <p:childTnLst>
                        <p:par>
                          <p:cTn id="1495" fill="hold">
                            <p:stCondLst>
                              <p:cond delay="0"/>
                            </p:stCondLst>
                            <p:childTnLst>
                              <p:par>
                                <p:cTn id="14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4"/>
                  </p:tgtEl>
                </p:cond>
              </p:nextCondLst>
            </p:seq>
            <p:seq concurrent="1" nextAc="seek">
              <p:cTn id="1498" restart="whenNotActive" fill="hold" evtFilter="cancelBubble" nodeType="interactiveSeq">
                <p:stCondLst>
                  <p:cond evt="onClick" delay="0">
                    <p:tgtEl>
                      <p:spTgt spid="5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9" fill="hold">
                      <p:stCondLst>
                        <p:cond delay="0"/>
                      </p:stCondLst>
                      <p:childTnLst>
                        <p:par>
                          <p:cTn id="1500" fill="hold">
                            <p:stCondLst>
                              <p:cond delay="0"/>
                            </p:stCondLst>
                            <p:childTnLst>
                              <p:par>
                                <p:cTn id="15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3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0"/>
                  </p:tgtEl>
                </p:cond>
              </p:nextCondLst>
            </p:seq>
            <p:seq concurrent="1" nextAc="seek">
              <p:cTn id="1504" restart="whenNotActive" fill="hold" evtFilter="cancelBubble" nodeType="interactiveSeq">
                <p:stCondLst>
                  <p:cond evt="onClick" delay="0">
                    <p:tgtEl>
                      <p:spTgt spid="5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5" fill="hold">
                      <p:stCondLst>
                        <p:cond delay="0"/>
                      </p:stCondLst>
                      <p:childTnLst>
                        <p:par>
                          <p:cTn id="1506" fill="hold">
                            <p:stCondLst>
                              <p:cond delay="0"/>
                            </p:stCondLst>
                            <p:childTnLst>
                              <p:par>
                                <p:cTn id="15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9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1"/>
                  </p:tgtEl>
                </p:cond>
              </p:nextCondLst>
            </p:seq>
            <p:seq concurrent="1" nextAc="seek">
              <p:cTn id="1510" restart="whenNotActive" fill="hold" evtFilter="cancelBubble" nodeType="interactiveSeq">
                <p:stCondLst>
                  <p:cond evt="onClick" delay="0">
                    <p:tgtEl>
                      <p:spTgt spid="5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1" fill="hold">
                      <p:stCondLst>
                        <p:cond delay="0"/>
                      </p:stCondLst>
                      <p:childTnLst>
                        <p:par>
                          <p:cTn id="1512" fill="hold">
                            <p:stCondLst>
                              <p:cond delay="0"/>
                            </p:stCondLst>
                            <p:childTnLst>
                              <p:par>
                                <p:cTn id="15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5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2"/>
                  </p:tgtEl>
                </p:cond>
              </p:nextCondLst>
            </p:seq>
            <p:seq concurrent="1" nextAc="seek">
              <p:cTn id="1516" restart="whenNotActive" fill="hold" evtFilter="cancelBubble" nodeType="interactiveSeq">
                <p:stCondLst>
                  <p:cond evt="onClick" delay="0">
                    <p:tgtEl>
                      <p:spTgt spid="5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7" fill="hold">
                      <p:stCondLst>
                        <p:cond delay="0"/>
                      </p:stCondLst>
                      <p:childTnLst>
                        <p:par>
                          <p:cTn id="1518" fill="hold">
                            <p:stCondLst>
                              <p:cond delay="0"/>
                            </p:stCondLst>
                            <p:childTnLst>
                              <p:par>
                                <p:cTn id="15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1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"/>
                  </p:tgtEl>
                </p:cond>
              </p:nextCondLst>
            </p:seq>
            <p:seq concurrent="1" nextAc="seek">
              <p:cTn id="1522" restart="whenNotActive" fill="hold" evtFilter="cancelBubble" nodeType="interactiveSeq">
                <p:stCondLst>
                  <p:cond evt="onClick" delay="0">
                    <p:tgtEl>
                      <p:spTgt spid="5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3" fill="hold">
                      <p:stCondLst>
                        <p:cond delay="0"/>
                      </p:stCondLst>
                      <p:childTnLst>
                        <p:par>
                          <p:cTn id="1524" fill="hold">
                            <p:stCondLst>
                              <p:cond delay="0"/>
                            </p:stCondLst>
                            <p:childTnLst>
                              <p:par>
                                <p:cTn id="15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7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4"/>
                  </p:tgtEl>
                </p:cond>
              </p:nextCondLst>
            </p:seq>
            <p:seq concurrent="1" nextAc="seek">
              <p:cTn id="1528" restart="whenNotActive" fill="hold" evtFilter="cancelBubble" nodeType="interactiveSeq">
                <p:stCondLst>
                  <p:cond evt="onClick" delay="0">
                    <p:tgtEl>
                      <p:spTgt spid="5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9" fill="hold">
                      <p:stCondLst>
                        <p:cond delay="0"/>
                      </p:stCondLst>
                      <p:childTnLst>
                        <p:par>
                          <p:cTn id="1530" fill="hold">
                            <p:stCondLst>
                              <p:cond delay="0"/>
                            </p:stCondLst>
                            <p:childTnLst>
                              <p:par>
                                <p:cTn id="15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3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5"/>
                  </p:tgtEl>
                </p:cond>
              </p:nextCondLst>
            </p:seq>
            <p:seq concurrent="1" nextAc="seek">
              <p:cTn id="1534" restart="whenNotActive" fill="hold" evtFilter="cancelBubble" nodeType="interactiveSeq">
                <p:stCondLst>
                  <p:cond evt="onClick" delay="0">
                    <p:tgtEl>
                      <p:spTgt spid="5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5" fill="hold">
                      <p:stCondLst>
                        <p:cond delay="0"/>
                      </p:stCondLst>
                      <p:childTnLst>
                        <p:par>
                          <p:cTn id="1536" fill="hold">
                            <p:stCondLst>
                              <p:cond delay="0"/>
                            </p:stCondLst>
                            <p:childTnLst>
                              <p:par>
                                <p:cTn id="15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9" dur="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6"/>
                  </p:tgtEl>
                </p:cond>
              </p:nextCondLst>
            </p:seq>
            <p:seq concurrent="1" nextAc="seek">
              <p:cTn id="1540" restart="whenNotActive" fill="hold" evtFilter="cancelBubble" nodeType="interactiveSeq">
                <p:stCondLst>
                  <p:cond evt="onClick" delay="0">
                    <p:tgtEl>
                      <p:spTgt spid="5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1" fill="hold">
                      <p:stCondLst>
                        <p:cond delay="0"/>
                      </p:stCondLst>
                      <p:childTnLst>
                        <p:par>
                          <p:cTn id="1542" fill="hold">
                            <p:stCondLst>
                              <p:cond delay="0"/>
                            </p:stCondLst>
                            <p:childTnLst>
                              <p:par>
                                <p:cTn id="15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5" dur="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7"/>
                  </p:tgtEl>
                </p:cond>
              </p:nextCondLst>
            </p:seq>
            <p:seq concurrent="1" nextAc="seek">
              <p:cTn id="1546" restart="whenNotActive" fill="hold" evtFilter="cancelBubble" nodeType="interactiveSeq">
                <p:stCondLst>
                  <p:cond evt="onClick" delay="0">
                    <p:tgtEl>
                      <p:spTgt spid="7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7" fill="hold">
                      <p:stCondLst>
                        <p:cond delay="0"/>
                      </p:stCondLst>
                      <p:childTnLst>
                        <p:par>
                          <p:cTn id="1548" fill="hold">
                            <p:stCondLst>
                              <p:cond delay="0"/>
                            </p:stCondLst>
                            <p:childTnLst>
                              <p:par>
                                <p:cTn id="15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5"/>
                  </p:tgtEl>
                </p:cond>
              </p:nextCondLst>
            </p:seq>
            <p:seq concurrent="1" nextAc="seek">
              <p:cTn id="1551" restart="whenNotActive" fill="hold" evtFilter="cancelBubble" nodeType="interactiveSeq">
                <p:stCondLst>
                  <p:cond evt="onClick" delay="0">
                    <p:tgtEl>
                      <p:spTgt spid="7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2" fill="hold">
                      <p:stCondLst>
                        <p:cond delay="0"/>
                      </p:stCondLst>
                      <p:childTnLst>
                        <p:par>
                          <p:cTn id="1553" fill="hold">
                            <p:stCondLst>
                              <p:cond delay="0"/>
                            </p:stCondLst>
                            <p:childTnLst>
                              <p:par>
                                <p:cTn id="15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6"/>
                  </p:tgtEl>
                </p:cond>
              </p:nextCondLst>
            </p:seq>
            <p:seq concurrent="1" nextAc="seek">
              <p:cTn id="1556" restart="whenNotActive" fill="hold" evtFilter="cancelBubble" nodeType="interactiveSeq">
                <p:stCondLst>
                  <p:cond evt="onClick" delay="0">
                    <p:tgtEl>
                      <p:spTgt spid="7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7" fill="hold">
                      <p:stCondLst>
                        <p:cond delay="0"/>
                      </p:stCondLst>
                      <p:childTnLst>
                        <p:par>
                          <p:cTn id="1558" fill="hold">
                            <p:stCondLst>
                              <p:cond delay="0"/>
                            </p:stCondLst>
                            <p:childTnLst>
                              <p:par>
                                <p:cTn id="15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7"/>
                  </p:tgtEl>
                </p:cond>
              </p:nextCondLst>
            </p:seq>
            <p:seq concurrent="1" nextAc="seek">
              <p:cTn id="1561" restart="whenNotActive" fill="hold" evtFilter="cancelBubble" nodeType="interactiveSeq">
                <p:stCondLst>
                  <p:cond evt="onClick" delay="0">
                    <p:tgtEl>
                      <p:spTgt spid="7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2" fill="hold">
                      <p:stCondLst>
                        <p:cond delay="0"/>
                      </p:stCondLst>
                      <p:childTnLst>
                        <p:par>
                          <p:cTn id="1563" fill="hold">
                            <p:stCondLst>
                              <p:cond delay="0"/>
                            </p:stCondLst>
                            <p:childTnLst>
                              <p:par>
                                <p:cTn id="15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8"/>
                  </p:tgtEl>
                </p:cond>
              </p:nextCondLst>
            </p:seq>
            <p:seq concurrent="1" nextAc="seek">
              <p:cTn id="1566" restart="whenNotActive" fill="hold" evtFilter="cancelBubble" nodeType="interactiveSeq">
                <p:stCondLst>
                  <p:cond evt="onClick" delay="0">
                    <p:tgtEl>
                      <p:spTgt spid="7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7" fill="hold">
                      <p:stCondLst>
                        <p:cond delay="0"/>
                      </p:stCondLst>
                      <p:childTnLst>
                        <p:par>
                          <p:cTn id="1568" fill="hold">
                            <p:stCondLst>
                              <p:cond delay="0"/>
                            </p:stCondLst>
                            <p:childTnLst>
                              <p:par>
                                <p:cTn id="15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9"/>
                  </p:tgtEl>
                </p:cond>
              </p:nextCondLst>
            </p:seq>
            <p:seq concurrent="1" nextAc="seek">
              <p:cTn id="1571" restart="whenNotActive" fill="hold" evtFilter="cancelBubble" nodeType="interactiveSeq">
                <p:stCondLst>
                  <p:cond evt="onClick" delay="0">
                    <p:tgtEl>
                      <p:spTgt spid="7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2" fill="hold">
                      <p:stCondLst>
                        <p:cond delay="0"/>
                      </p:stCondLst>
                      <p:childTnLst>
                        <p:par>
                          <p:cTn id="1573" fill="hold">
                            <p:stCondLst>
                              <p:cond delay="0"/>
                            </p:stCondLst>
                            <p:childTnLst>
                              <p:par>
                                <p:cTn id="15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0"/>
                  </p:tgtEl>
                </p:cond>
              </p:nextCondLst>
            </p:seq>
            <p:seq concurrent="1" nextAc="seek">
              <p:cTn id="1576" restart="whenNotActive" fill="hold" evtFilter="cancelBubble" nodeType="interactiveSeq">
                <p:stCondLst>
                  <p:cond evt="onClick" delay="0">
                    <p:tgtEl>
                      <p:spTgt spid="7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7" fill="hold">
                      <p:stCondLst>
                        <p:cond delay="0"/>
                      </p:stCondLst>
                      <p:childTnLst>
                        <p:par>
                          <p:cTn id="1578" fill="hold">
                            <p:stCondLst>
                              <p:cond delay="0"/>
                            </p:stCondLst>
                            <p:childTnLst>
                              <p:par>
                                <p:cTn id="15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1"/>
                  </p:tgtEl>
                </p:cond>
              </p:nextCondLst>
            </p:seq>
            <p:seq concurrent="1" nextAc="seek">
              <p:cTn id="1581" restart="whenNotActive" fill="hold" evtFilter="cancelBubble" nodeType="interactiveSeq">
                <p:stCondLst>
                  <p:cond evt="onClick" delay="0">
                    <p:tgtEl>
                      <p:spTgt spid="7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2" fill="hold">
                      <p:stCondLst>
                        <p:cond delay="0"/>
                      </p:stCondLst>
                      <p:childTnLst>
                        <p:par>
                          <p:cTn id="1583" fill="hold">
                            <p:stCondLst>
                              <p:cond delay="0"/>
                            </p:stCondLst>
                            <p:childTnLst>
                              <p:par>
                                <p:cTn id="15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2"/>
                  </p:tgtEl>
                </p:cond>
              </p:nextCondLst>
            </p:seq>
            <p:seq concurrent="1" nextAc="seek">
              <p:cTn id="1586" restart="whenNotActive" fill="hold" evtFilter="cancelBubble" nodeType="interactiveSeq">
                <p:stCondLst>
                  <p:cond evt="onClick" delay="0">
                    <p:tgtEl>
                      <p:spTgt spid="5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7" fill="hold">
                      <p:stCondLst>
                        <p:cond delay="0"/>
                      </p:stCondLst>
                      <p:childTnLst>
                        <p:par>
                          <p:cTn id="1588" fill="hold">
                            <p:stCondLst>
                              <p:cond delay="0"/>
                            </p:stCondLst>
                            <p:childTnLst>
                              <p:par>
                                <p:cTn id="15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1"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8"/>
                  </p:tgtEl>
                </p:cond>
              </p:nextCondLst>
            </p:seq>
            <p:seq concurrent="1" nextAc="seek">
              <p:cTn id="1592" restart="whenNotActive" fill="hold" evtFilter="cancelBubble" nodeType="interactiveSeq">
                <p:stCondLst>
                  <p:cond evt="onClick" delay="0">
                    <p:tgtEl>
                      <p:spTgt spid="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3" fill="hold">
                      <p:stCondLst>
                        <p:cond delay="0"/>
                      </p:stCondLst>
                      <p:childTnLst>
                        <p:par>
                          <p:cTn id="1594" fill="hold">
                            <p:stCondLst>
                              <p:cond delay="0"/>
                            </p:stCondLst>
                            <p:childTnLst>
                              <p:par>
                                <p:cTn id="15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7" dur="5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9"/>
                  </p:tgtEl>
                </p:cond>
              </p:nextCondLst>
            </p:seq>
            <p:seq concurrent="1" nextAc="seek">
              <p:cTn id="1598" restart="whenNotActive" fill="hold" evtFilter="cancelBubble" nodeType="interactiveSeq">
                <p:stCondLst>
                  <p:cond evt="onClick" delay="0">
                    <p:tgtEl>
                      <p:spTgt spid="5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9" fill="hold">
                      <p:stCondLst>
                        <p:cond delay="0"/>
                      </p:stCondLst>
                      <p:childTnLst>
                        <p:par>
                          <p:cTn id="1600" fill="hold">
                            <p:stCondLst>
                              <p:cond delay="0"/>
                            </p:stCondLst>
                            <p:childTnLst>
                              <p:par>
                                <p:cTn id="16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3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0"/>
                  </p:tgtEl>
                </p:cond>
              </p:nextCondLst>
            </p:seq>
            <p:seq concurrent="1" nextAc="seek">
              <p:cTn id="1604" restart="whenNotActive" fill="hold" evtFilter="cancelBubble" nodeType="interactiveSeq">
                <p:stCondLst>
                  <p:cond evt="onClick" delay="0">
                    <p:tgtEl>
                      <p:spTgt spid="5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5" fill="hold">
                      <p:stCondLst>
                        <p:cond delay="0"/>
                      </p:stCondLst>
                      <p:childTnLst>
                        <p:par>
                          <p:cTn id="1606" fill="hold">
                            <p:stCondLst>
                              <p:cond delay="0"/>
                            </p:stCondLst>
                            <p:childTnLst>
                              <p:par>
                                <p:cTn id="16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9" dur="5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1"/>
                  </p:tgtEl>
                </p:cond>
              </p:nextCondLst>
            </p:seq>
            <p:seq concurrent="1" nextAc="seek">
              <p:cTn id="1610" restart="whenNotActive" fill="hold" evtFilter="cancelBubble" nodeType="interactiveSeq">
                <p:stCondLst>
                  <p:cond evt="onClick" delay="0">
                    <p:tgtEl>
                      <p:spTgt spid="5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1" fill="hold">
                      <p:stCondLst>
                        <p:cond delay="0"/>
                      </p:stCondLst>
                      <p:childTnLst>
                        <p:par>
                          <p:cTn id="1612" fill="hold">
                            <p:stCondLst>
                              <p:cond delay="0"/>
                            </p:stCondLst>
                            <p:childTnLst>
                              <p:par>
                                <p:cTn id="16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5" dur="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2"/>
                  </p:tgtEl>
                </p:cond>
              </p:nextCondLst>
            </p:seq>
            <p:seq concurrent="1" nextAc="seek">
              <p:cTn id="1616" restart="whenNotActive" fill="hold" evtFilter="cancelBubble" nodeType="interactiveSeq">
                <p:stCondLst>
                  <p:cond evt="onClick" delay="0">
                    <p:tgtEl>
                      <p:spTgt spid="5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7" fill="hold">
                      <p:stCondLst>
                        <p:cond delay="0"/>
                      </p:stCondLst>
                      <p:childTnLst>
                        <p:par>
                          <p:cTn id="1618" fill="hold">
                            <p:stCondLst>
                              <p:cond delay="0"/>
                            </p:stCondLst>
                            <p:childTnLst>
                              <p:par>
                                <p:cTn id="16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1" dur="5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3"/>
                  </p:tgtEl>
                </p:cond>
              </p:nextCondLst>
            </p:seq>
            <p:seq concurrent="1" nextAc="seek">
              <p:cTn id="1622" restart="whenNotActive" fill="hold" evtFilter="cancelBubble" nodeType="interactiveSeq">
                <p:stCondLst>
                  <p:cond evt="onClick" delay="0">
                    <p:tgtEl>
                      <p:spTgt spid="5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3" fill="hold">
                      <p:stCondLst>
                        <p:cond delay="0"/>
                      </p:stCondLst>
                      <p:childTnLst>
                        <p:par>
                          <p:cTn id="1624" fill="hold">
                            <p:stCondLst>
                              <p:cond delay="0"/>
                            </p:stCondLst>
                            <p:childTnLst>
                              <p:par>
                                <p:cTn id="16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7" dur="5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"/>
                  </p:tgtEl>
                </p:cond>
              </p:nextCondLst>
            </p:seq>
            <p:seq concurrent="1" nextAc="seek">
              <p:cTn id="1628" restart="whenNotActive" fill="hold" evtFilter="cancelBubble" nodeType="interactiveSeq">
                <p:stCondLst>
                  <p:cond evt="onClick" delay="0">
                    <p:tgtEl>
                      <p:spTgt spid="5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9" fill="hold">
                      <p:stCondLst>
                        <p:cond delay="0"/>
                      </p:stCondLst>
                      <p:childTnLst>
                        <p:par>
                          <p:cTn id="1630" fill="hold">
                            <p:stCondLst>
                              <p:cond delay="0"/>
                            </p:stCondLst>
                            <p:childTnLst>
                              <p:par>
                                <p:cTn id="16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3" dur="5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5"/>
                  </p:tgtEl>
                </p:cond>
              </p:nextCondLst>
            </p:seq>
            <p:seq concurrent="1" nextAc="seek">
              <p:cTn id="1634" restart="whenNotActive" fill="hold" evtFilter="cancelBubble" nodeType="interactiveSeq">
                <p:stCondLst>
                  <p:cond evt="onClick" delay="0">
                    <p:tgtEl>
                      <p:spTgt spid="7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5" fill="hold">
                      <p:stCondLst>
                        <p:cond delay="0"/>
                      </p:stCondLst>
                      <p:childTnLst>
                        <p:par>
                          <p:cTn id="1636" fill="hold">
                            <p:stCondLst>
                              <p:cond delay="0"/>
                            </p:stCondLst>
                            <p:childTnLst>
                              <p:par>
                                <p:cTn id="16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3"/>
                  </p:tgtEl>
                </p:cond>
              </p:nextCondLst>
            </p:seq>
            <p:seq concurrent="1" nextAc="seek">
              <p:cTn id="1639" restart="whenNotActive" fill="hold" evtFilter="cancelBubble" nodeType="interactiveSeq">
                <p:stCondLst>
                  <p:cond evt="onClick" delay="0">
                    <p:tgtEl>
                      <p:spTgt spid="7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0" fill="hold">
                      <p:stCondLst>
                        <p:cond delay="0"/>
                      </p:stCondLst>
                      <p:childTnLst>
                        <p:par>
                          <p:cTn id="1641" fill="hold">
                            <p:stCondLst>
                              <p:cond delay="0"/>
                            </p:stCondLst>
                            <p:childTnLst>
                              <p:par>
                                <p:cTn id="16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4"/>
                  </p:tgtEl>
                </p:cond>
              </p:nextCondLst>
            </p:seq>
            <p:seq concurrent="1" nextAc="seek">
              <p:cTn id="1644" restart="whenNotActive" fill="hold" evtFilter="cancelBubble" nodeType="interactiveSeq">
                <p:stCondLst>
                  <p:cond evt="onClick" delay="0">
                    <p:tgtEl>
                      <p:spTgt spid="7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5" fill="hold">
                      <p:stCondLst>
                        <p:cond delay="0"/>
                      </p:stCondLst>
                      <p:childTnLst>
                        <p:par>
                          <p:cTn id="1646" fill="hold">
                            <p:stCondLst>
                              <p:cond delay="0"/>
                            </p:stCondLst>
                            <p:childTnLst>
                              <p:par>
                                <p:cTn id="16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5"/>
                  </p:tgtEl>
                </p:cond>
              </p:nextCondLst>
            </p:seq>
            <p:seq concurrent="1" nextAc="seek">
              <p:cTn id="1649" restart="whenNotActive" fill="hold" evtFilter="cancelBubble" nodeType="interactiveSeq">
                <p:stCondLst>
                  <p:cond evt="onClick" delay="0">
                    <p:tgtEl>
                      <p:spTgt spid="7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0" fill="hold">
                      <p:stCondLst>
                        <p:cond delay="0"/>
                      </p:stCondLst>
                      <p:childTnLst>
                        <p:par>
                          <p:cTn id="1651" fill="hold">
                            <p:stCondLst>
                              <p:cond delay="0"/>
                            </p:stCondLst>
                            <p:childTnLst>
                              <p:par>
                                <p:cTn id="16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6"/>
                  </p:tgtEl>
                </p:cond>
              </p:nextCondLst>
            </p:seq>
            <p:seq concurrent="1" nextAc="seek">
              <p:cTn id="1654" restart="whenNotActive" fill="hold" evtFilter="cancelBubble" nodeType="interactiveSeq">
                <p:stCondLst>
                  <p:cond evt="onClick" delay="0">
                    <p:tgtEl>
                      <p:spTgt spid="7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5" fill="hold">
                      <p:stCondLst>
                        <p:cond delay="0"/>
                      </p:stCondLst>
                      <p:childTnLst>
                        <p:par>
                          <p:cTn id="1656" fill="hold">
                            <p:stCondLst>
                              <p:cond delay="0"/>
                            </p:stCondLst>
                            <p:childTnLst>
                              <p:par>
                                <p:cTn id="16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7"/>
                  </p:tgtEl>
                </p:cond>
              </p:nextCondLst>
            </p:seq>
            <p:seq concurrent="1" nextAc="seek">
              <p:cTn id="1659" restart="whenNotActive" fill="hold" evtFilter="cancelBubble" nodeType="interactiveSeq">
                <p:stCondLst>
                  <p:cond evt="onClick" delay="0">
                    <p:tgtEl>
                      <p:spTgt spid="7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0" fill="hold">
                      <p:stCondLst>
                        <p:cond delay="0"/>
                      </p:stCondLst>
                      <p:childTnLst>
                        <p:par>
                          <p:cTn id="1661" fill="hold">
                            <p:stCondLst>
                              <p:cond delay="0"/>
                            </p:stCondLst>
                            <p:childTnLst>
                              <p:par>
                                <p:cTn id="16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8"/>
                  </p:tgtEl>
                </p:cond>
              </p:nextCondLst>
            </p:seq>
            <p:seq concurrent="1" nextAc="seek">
              <p:cTn id="1664" restart="whenNotActive" fill="hold" evtFilter="cancelBubble" nodeType="interactiveSeq">
                <p:stCondLst>
                  <p:cond evt="onClick" delay="0">
                    <p:tgtEl>
                      <p:spTgt spid="7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5" fill="hold">
                      <p:stCondLst>
                        <p:cond delay="0"/>
                      </p:stCondLst>
                      <p:childTnLst>
                        <p:par>
                          <p:cTn id="1666" fill="hold">
                            <p:stCondLst>
                              <p:cond delay="0"/>
                            </p:stCondLst>
                            <p:childTnLst>
                              <p:par>
                                <p:cTn id="16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9"/>
                  </p:tgtEl>
                </p:cond>
              </p:nextCondLst>
            </p:seq>
            <p:seq concurrent="1" nextAc="seek">
              <p:cTn id="1669" restart="whenNotActive" fill="hold" evtFilter="cancelBubble" nodeType="interactiveSeq">
                <p:stCondLst>
                  <p:cond evt="onClick" delay="0">
                    <p:tgtEl>
                      <p:spTgt spid="7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0" fill="hold">
                      <p:stCondLst>
                        <p:cond delay="0"/>
                      </p:stCondLst>
                      <p:childTnLst>
                        <p:par>
                          <p:cTn id="1671" fill="hold">
                            <p:stCondLst>
                              <p:cond delay="0"/>
                            </p:stCondLst>
                            <p:childTnLst>
                              <p:par>
                                <p:cTn id="16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0"/>
                  </p:tgtEl>
                </p:cond>
              </p:nextCondLst>
            </p:seq>
            <p:seq concurrent="1" nextAc="seek">
              <p:cTn id="1674" restart="whenNotActive" fill="hold" evtFilter="cancelBubble" nodeType="interactiveSeq">
                <p:stCondLst>
                  <p:cond evt="onClick" delay="0">
                    <p:tgtEl>
                      <p:spTgt spid="5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5" fill="hold">
                      <p:stCondLst>
                        <p:cond delay="0"/>
                      </p:stCondLst>
                      <p:childTnLst>
                        <p:par>
                          <p:cTn id="1676" fill="hold">
                            <p:stCondLst>
                              <p:cond delay="0"/>
                            </p:stCondLst>
                            <p:childTnLst>
                              <p:par>
                                <p:cTn id="16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9" dur="5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6"/>
                  </p:tgtEl>
                </p:cond>
              </p:nextCondLst>
            </p:seq>
            <p:seq concurrent="1" nextAc="seek">
              <p:cTn id="1680" restart="whenNotActive" fill="hold" evtFilter="cancelBubble" nodeType="interactiveSeq">
                <p:stCondLst>
                  <p:cond evt="onClick" delay="0">
                    <p:tgtEl>
                      <p:spTgt spid="5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1" fill="hold">
                      <p:stCondLst>
                        <p:cond delay="0"/>
                      </p:stCondLst>
                      <p:childTnLst>
                        <p:par>
                          <p:cTn id="1682" fill="hold">
                            <p:stCondLst>
                              <p:cond delay="0"/>
                            </p:stCondLst>
                            <p:childTnLst>
                              <p:par>
                                <p:cTn id="16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5" dur="5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7"/>
                  </p:tgtEl>
                </p:cond>
              </p:nextCondLst>
            </p:seq>
            <p:seq concurrent="1" nextAc="seek">
              <p:cTn id="1686" restart="whenNotActive" fill="hold" evtFilter="cancelBubble" nodeType="interactiveSeq">
                <p:stCondLst>
                  <p:cond evt="onClick" delay="0">
                    <p:tgtEl>
                      <p:spTgt spid="5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7" fill="hold">
                      <p:stCondLst>
                        <p:cond delay="0"/>
                      </p:stCondLst>
                      <p:childTnLst>
                        <p:par>
                          <p:cTn id="1688" fill="hold">
                            <p:stCondLst>
                              <p:cond delay="0"/>
                            </p:stCondLst>
                            <p:childTnLst>
                              <p:par>
                                <p:cTn id="16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1" dur="5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8"/>
                  </p:tgtEl>
                </p:cond>
              </p:nextCondLst>
            </p:seq>
            <p:seq concurrent="1" nextAc="seek">
              <p:cTn id="1692" restart="whenNotActive" fill="hold" evtFilter="cancelBubble" nodeType="interactiveSeq">
                <p:stCondLst>
                  <p:cond evt="onClick" delay="0">
                    <p:tgtEl>
                      <p:spTgt spid="5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3" fill="hold">
                      <p:stCondLst>
                        <p:cond delay="0"/>
                      </p:stCondLst>
                      <p:childTnLst>
                        <p:par>
                          <p:cTn id="1694" fill="hold">
                            <p:stCondLst>
                              <p:cond delay="0"/>
                            </p:stCondLst>
                            <p:childTnLst>
                              <p:par>
                                <p:cTn id="16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9"/>
                  </p:tgtEl>
                </p:cond>
              </p:nextCondLst>
            </p:seq>
            <p:seq concurrent="1" nextAc="seek">
              <p:cTn id="1698" restart="whenNotActive" fill="hold" evtFilter="cancelBubble" nodeType="interactiveSeq">
                <p:stCondLst>
                  <p:cond evt="onClick" delay="0">
                    <p:tgtEl>
                      <p:spTgt spid="6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9" fill="hold">
                      <p:stCondLst>
                        <p:cond delay="0"/>
                      </p:stCondLst>
                      <p:childTnLst>
                        <p:par>
                          <p:cTn id="1700" fill="hold">
                            <p:stCondLst>
                              <p:cond delay="0"/>
                            </p:stCondLst>
                            <p:childTnLst>
                              <p:par>
                                <p:cTn id="17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3" dur="5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0"/>
                  </p:tgtEl>
                </p:cond>
              </p:nextCondLst>
            </p:seq>
            <p:seq concurrent="1" nextAc="seek">
              <p:cTn id="1704" restart="whenNotActive" fill="hold" evtFilter="cancelBubble" nodeType="interactiveSeq">
                <p:stCondLst>
                  <p:cond evt="onClick" delay="0">
                    <p:tgtEl>
                      <p:spTgt spid="6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5" fill="hold">
                      <p:stCondLst>
                        <p:cond delay="0"/>
                      </p:stCondLst>
                      <p:childTnLst>
                        <p:par>
                          <p:cTn id="1706" fill="hold">
                            <p:stCondLst>
                              <p:cond delay="0"/>
                            </p:stCondLst>
                            <p:childTnLst>
                              <p:par>
                                <p:cTn id="17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9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1"/>
                  </p:tgtEl>
                </p:cond>
              </p:nextCondLst>
            </p:seq>
            <p:seq concurrent="1" nextAc="seek">
              <p:cTn id="1710" restart="whenNotActive" fill="hold" evtFilter="cancelBubble" nodeType="interactiveSeq">
                <p:stCondLst>
                  <p:cond evt="onClick" delay="0">
                    <p:tgtEl>
                      <p:spTgt spid="6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1" fill="hold">
                      <p:stCondLst>
                        <p:cond delay="0"/>
                      </p:stCondLst>
                      <p:childTnLst>
                        <p:par>
                          <p:cTn id="1712" fill="hold">
                            <p:stCondLst>
                              <p:cond delay="0"/>
                            </p:stCondLst>
                            <p:childTnLst>
                              <p:par>
                                <p:cTn id="17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5" dur="5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2"/>
                  </p:tgtEl>
                </p:cond>
              </p:nextCondLst>
            </p:seq>
            <p:seq concurrent="1" nextAc="seek">
              <p:cTn id="1716" restart="whenNotActive" fill="hold" evtFilter="cancelBubble" nodeType="interactiveSeq">
                <p:stCondLst>
                  <p:cond evt="onClick" delay="0">
                    <p:tgtEl>
                      <p:spTgt spid="6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7" fill="hold">
                      <p:stCondLst>
                        <p:cond delay="0"/>
                      </p:stCondLst>
                      <p:childTnLst>
                        <p:par>
                          <p:cTn id="1718" fill="hold">
                            <p:stCondLst>
                              <p:cond delay="0"/>
                            </p:stCondLst>
                            <p:childTnLst>
                              <p:par>
                                <p:cTn id="17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1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3"/>
                  </p:tgtEl>
                </p:cond>
              </p:nextCondLst>
            </p:seq>
            <p:seq concurrent="1" nextAc="seek">
              <p:cTn id="1722" restart="whenNotActive" fill="hold" evtFilter="cancelBubble" nodeType="interactiveSeq">
                <p:stCondLst>
                  <p:cond evt="onClick" delay="0">
                    <p:tgtEl>
                      <p:spTgt spid="7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3" fill="hold">
                      <p:stCondLst>
                        <p:cond delay="0"/>
                      </p:stCondLst>
                      <p:childTnLst>
                        <p:par>
                          <p:cTn id="1724" fill="hold">
                            <p:stCondLst>
                              <p:cond delay="0"/>
                            </p:stCondLst>
                            <p:childTnLst>
                              <p:par>
                                <p:cTn id="17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1"/>
                  </p:tgtEl>
                </p:cond>
              </p:nextCondLst>
            </p:seq>
            <p:seq concurrent="1" nextAc="seek">
              <p:cTn id="1727" restart="whenNotActive" fill="hold" evtFilter="cancelBubble" nodeType="interactiveSeq">
                <p:stCondLst>
                  <p:cond evt="onClick" delay="0">
                    <p:tgtEl>
                      <p:spTgt spid="7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8" fill="hold">
                      <p:stCondLst>
                        <p:cond delay="0"/>
                      </p:stCondLst>
                      <p:childTnLst>
                        <p:par>
                          <p:cTn id="1729" fill="hold">
                            <p:stCondLst>
                              <p:cond delay="0"/>
                            </p:stCondLst>
                            <p:childTnLst>
                              <p:par>
                                <p:cTn id="17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2"/>
                  </p:tgtEl>
                </p:cond>
              </p:nextCondLst>
            </p:seq>
            <p:seq concurrent="1" nextAc="seek">
              <p:cTn id="1732" restart="whenNotActive" fill="hold" evtFilter="cancelBubble" nodeType="interactiveSeq">
                <p:stCondLst>
                  <p:cond evt="onClick" delay="0">
                    <p:tgtEl>
                      <p:spTgt spid="7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3" fill="hold">
                      <p:stCondLst>
                        <p:cond delay="0"/>
                      </p:stCondLst>
                      <p:childTnLst>
                        <p:par>
                          <p:cTn id="1734" fill="hold">
                            <p:stCondLst>
                              <p:cond delay="0"/>
                            </p:stCondLst>
                            <p:childTnLst>
                              <p:par>
                                <p:cTn id="17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3"/>
                  </p:tgtEl>
                </p:cond>
              </p:nextCondLst>
            </p:seq>
            <p:seq concurrent="1" nextAc="seek">
              <p:cTn id="1737" restart="whenNotActive" fill="hold" evtFilter="cancelBubble" nodeType="interactiveSeq">
                <p:stCondLst>
                  <p:cond evt="onClick" delay="0">
                    <p:tgtEl>
                      <p:spTgt spid="7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8" fill="hold">
                      <p:stCondLst>
                        <p:cond delay="0"/>
                      </p:stCondLst>
                      <p:childTnLst>
                        <p:par>
                          <p:cTn id="1739" fill="hold">
                            <p:stCondLst>
                              <p:cond delay="0"/>
                            </p:stCondLst>
                            <p:childTnLst>
                              <p:par>
                                <p:cTn id="17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4"/>
                  </p:tgtEl>
                </p:cond>
              </p:nextCondLst>
            </p:seq>
            <p:seq concurrent="1" nextAc="seek">
              <p:cTn id="1742" restart="whenNotActive" fill="hold" evtFilter="cancelBubble" nodeType="interactiveSeq">
                <p:stCondLst>
                  <p:cond evt="onClick" delay="0">
                    <p:tgtEl>
                      <p:spTgt spid="7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3" fill="hold">
                      <p:stCondLst>
                        <p:cond delay="0"/>
                      </p:stCondLst>
                      <p:childTnLst>
                        <p:par>
                          <p:cTn id="1744" fill="hold">
                            <p:stCondLst>
                              <p:cond delay="0"/>
                            </p:stCondLst>
                            <p:childTnLst>
                              <p:par>
                                <p:cTn id="17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5"/>
                  </p:tgtEl>
                </p:cond>
              </p:nextCondLst>
            </p:seq>
            <p:seq concurrent="1" nextAc="seek">
              <p:cTn id="1747" restart="whenNotActive" fill="hold" evtFilter="cancelBubble" nodeType="interactiveSeq">
                <p:stCondLst>
                  <p:cond evt="onClick" delay="0">
                    <p:tgtEl>
                      <p:spTgt spid="7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8" fill="hold">
                      <p:stCondLst>
                        <p:cond delay="0"/>
                      </p:stCondLst>
                      <p:childTnLst>
                        <p:par>
                          <p:cTn id="1749" fill="hold">
                            <p:stCondLst>
                              <p:cond delay="0"/>
                            </p:stCondLst>
                            <p:childTnLst>
                              <p:par>
                                <p:cTn id="17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6"/>
                  </p:tgtEl>
                </p:cond>
              </p:nextCondLst>
            </p:seq>
            <p:seq concurrent="1" nextAc="seek">
              <p:cTn id="1752" restart="whenNotActive" fill="hold" evtFilter="cancelBubble" nodeType="interactiveSeq">
                <p:stCondLst>
                  <p:cond evt="onClick" delay="0">
                    <p:tgtEl>
                      <p:spTgt spid="7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3" fill="hold">
                      <p:stCondLst>
                        <p:cond delay="0"/>
                      </p:stCondLst>
                      <p:childTnLst>
                        <p:par>
                          <p:cTn id="1754" fill="hold">
                            <p:stCondLst>
                              <p:cond delay="0"/>
                            </p:stCondLst>
                            <p:childTnLst>
                              <p:par>
                                <p:cTn id="17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7"/>
                  </p:tgtEl>
                </p:cond>
              </p:nextCondLst>
            </p:seq>
            <p:seq concurrent="1" nextAc="seek">
              <p:cTn id="1757" restart="whenNotActive" fill="hold" evtFilter="cancelBubble" nodeType="interactiveSeq">
                <p:stCondLst>
                  <p:cond evt="onClick" delay="0">
                    <p:tgtEl>
                      <p:spTgt spid="7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8" fill="hold">
                      <p:stCondLst>
                        <p:cond delay="0"/>
                      </p:stCondLst>
                      <p:childTnLst>
                        <p:par>
                          <p:cTn id="1759" fill="hold">
                            <p:stCondLst>
                              <p:cond delay="0"/>
                            </p:stCondLst>
                            <p:childTnLst>
                              <p:par>
                                <p:cTn id="17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8"/>
                  </p:tgtEl>
                </p:cond>
              </p:nextCondLst>
            </p:seq>
          </p:childTnLst>
        </p:cTn>
      </p:par>
    </p:tnLst>
    <p:bldLst>
      <p:bldP spid="609" grpId="0" animBg="1"/>
      <p:bldP spid="609" grpId="1" animBg="1"/>
      <p:bldP spid="610" grpId="0" animBg="1"/>
      <p:bldP spid="610" grpId="1" animBg="1"/>
      <p:bldP spid="611" grpId="0" animBg="1"/>
      <p:bldP spid="611" grpId="1" animBg="1"/>
      <p:bldP spid="612" grpId="0" animBg="1"/>
      <p:bldP spid="612" grpId="1" animBg="1"/>
      <p:bldP spid="613" grpId="0" animBg="1"/>
      <p:bldP spid="613" grpId="1" animBg="1"/>
      <p:bldP spid="614" grpId="0" animBg="1"/>
      <p:bldP spid="614" grpId="1" animBg="1"/>
      <p:bldP spid="615" grpId="0" animBg="1"/>
      <p:bldP spid="615" grpId="1" animBg="1"/>
      <p:bldP spid="616" grpId="0" animBg="1"/>
      <p:bldP spid="616" grpId="1" animBg="1"/>
      <p:bldP spid="617" grpId="0" animBg="1"/>
      <p:bldP spid="617" grpId="1" animBg="1"/>
      <p:bldP spid="618" grpId="0" animBg="1"/>
      <p:bldP spid="618" grpId="1" animBg="1"/>
      <p:bldP spid="619" grpId="0" animBg="1"/>
      <p:bldP spid="619" grpId="1" animBg="1"/>
      <p:bldP spid="620" grpId="0" animBg="1"/>
      <p:bldP spid="620" grpId="1" animBg="1"/>
      <p:bldP spid="621" grpId="0" animBg="1"/>
      <p:bldP spid="621" grpId="1" animBg="1"/>
      <p:bldP spid="622" grpId="0" animBg="1"/>
      <p:bldP spid="622" grpId="1" animBg="1"/>
      <p:bldP spid="623" grpId="0" animBg="1"/>
      <p:bldP spid="623" grpId="1" animBg="1"/>
      <p:bldP spid="624" grpId="0" animBg="1"/>
      <p:bldP spid="624" grpId="1" animBg="1"/>
      <p:bldP spid="625" grpId="0" animBg="1"/>
      <p:bldP spid="625" grpId="1" animBg="1"/>
      <p:bldP spid="626" grpId="0" animBg="1"/>
      <p:bldP spid="626" grpId="1" animBg="1"/>
      <p:bldP spid="627" grpId="0" animBg="1"/>
      <p:bldP spid="627" grpId="1" animBg="1"/>
      <p:bldP spid="628" grpId="0" animBg="1"/>
      <p:bldP spid="628" grpId="1" animBg="1"/>
      <p:bldP spid="629" grpId="0" animBg="1"/>
      <p:bldP spid="629" grpId="1" animBg="1"/>
      <p:bldP spid="630" grpId="0" animBg="1"/>
      <p:bldP spid="630" grpId="1" animBg="1"/>
      <p:bldP spid="631" grpId="0" animBg="1"/>
      <p:bldP spid="631" grpId="1" animBg="1"/>
      <p:bldP spid="632" grpId="0" animBg="1"/>
      <p:bldP spid="632" grpId="1" animBg="1"/>
      <p:bldP spid="633" grpId="0" animBg="1"/>
      <p:bldP spid="633" grpId="1" animBg="1"/>
      <p:bldP spid="634" grpId="0" animBg="1"/>
      <p:bldP spid="634" grpId="1" animBg="1"/>
      <p:bldP spid="635" grpId="0" animBg="1"/>
      <p:bldP spid="635" grpId="1" animBg="1"/>
      <p:bldP spid="636" grpId="0" animBg="1"/>
      <p:bldP spid="636" grpId="1" animBg="1"/>
      <p:bldP spid="637" grpId="0" animBg="1"/>
      <p:bldP spid="637" grpId="1" animBg="1"/>
      <p:bldP spid="638" grpId="0" animBg="1"/>
      <p:bldP spid="638" grpId="1" animBg="1"/>
      <p:bldP spid="639" grpId="0" animBg="1"/>
      <p:bldP spid="639" grpId="1" animBg="1"/>
      <p:bldP spid="640" grpId="0" animBg="1"/>
      <p:bldP spid="640" grpId="1" animBg="1"/>
      <p:bldP spid="641" grpId="0" animBg="1"/>
      <p:bldP spid="641" grpId="1" animBg="1"/>
      <p:bldP spid="642" grpId="0" animBg="1"/>
      <p:bldP spid="642" grpId="1" animBg="1"/>
      <p:bldP spid="643" grpId="0" animBg="1"/>
      <p:bldP spid="643" grpId="1" animBg="1"/>
      <p:bldP spid="644" grpId="0" animBg="1"/>
      <p:bldP spid="644" grpId="1" animBg="1"/>
      <p:bldP spid="645" grpId="0" animBg="1"/>
      <p:bldP spid="645" grpId="1" animBg="1"/>
      <p:bldP spid="646" grpId="0" animBg="1"/>
      <p:bldP spid="646" grpId="1" animBg="1"/>
      <p:bldP spid="647" grpId="0" animBg="1"/>
      <p:bldP spid="647" grpId="1" animBg="1"/>
      <p:bldP spid="648" grpId="0" animBg="1"/>
      <p:bldP spid="648" grpId="1" animBg="1"/>
      <p:bldP spid="649" grpId="0" animBg="1"/>
      <p:bldP spid="649" grpId="1" animBg="1"/>
      <p:bldP spid="650" grpId="0" animBg="1"/>
      <p:bldP spid="650" grpId="1" animBg="1"/>
      <p:bldP spid="651" grpId="0" animBg="1"/>
      <p:bldP spid="651" grpId="1" animBg="1"/>
      <p:bldP spid="652" grpId="0" animBg="1"/>
      <p:bldP spid="652" grpId="1" animBg="1"/>
      <p:bldP spid="653" grpId="0" animBg="1"/>
      <p:bldP spid="653" grpId="1" animBg="1"/>
      <p:bldP spid="654" grpId="0" animBg="1"/>
      <p:bldP spid="654" grpId="1" animBg="1"/>
      <p:bldP spid="655" grpId="0" animBg="1"/>
      <p:bldP spid="655" grpId="1" animBg="1"/>
      <p:bldP spid="656" grpId="0" animBg="1"/>
      <p:bldP spid="656" grpId="1" animBg="1"/>
      <p:bldP spid="657" grpId="0" animBg="1"/>
      <p:bldP spid="657" grpId="1" animBg="1"/>
      <p:bldP spid="658" grpId="0" animBg="1"/>
      <p:bldP spid="658" grpId="1" animBg="1"/>
      <p:bldP spid="659" grpId="0" animBg="1"/>
      <p:bldP spid="659" grpId="1" animBg="1"/>
      <p:bldP spid="660" grpId="0" animBg="1"/>
      <p:bldP spid="660" grpId="1" animBg="1"/>
      <p:bldP spid="661" grpId="0" animBg="1"/>
      <p:bldP spid="661" grpId="1" animBg="1"/>
      <p:bldP spid="662" grpId="0" animBg="1"/>
      <p:bldP spid="662" grpId="1" animBg="1"/>
      <p:bldP spid="663" grpId="0" animBg="1"/>
      <p:bldP spid="663" grpId="1" animBg="1"/>
      <p:bldP spid="664" grpId="0" animBg="1"/>
      <p:bldP spid="664" grpId="1" animBg="1"/>
      <p:bldP spid="665" grpId="0" animBg="1"/>
      <p:bldP spid="665" grpId="1" animBg="1"/>
      <p:bldP spid="666" grpId="0" animBg="1"/>
      <p:bldP spid="666" grpId="1" animBg="1"/>
      <p:bldP spid="667" grpId="0" animBg="1"/>
      <p:bldP spid="667" grpId="1" animBg="1"/>
      <p:bldP spid="668" grpId="0" animBg="1"/>
      <p:bldP spid="668" grpId="1" animBg="1"/>
      <p:bldP spid="669" grpId="0" animBg="1"/>
      <p:bldP spid="669" grpId="1" animBg="1"/>
      <p:bldP spid="670" grpId="0" animBg="1"/>
      <p:bldP spid="670" grpId="1" animBg="1"/>
      <p:bldP spid="671" grpId="0" animBg="1"/>
      <p:bldP spid="671" grpId="1" animBg="1"/>
      <p:bldP spid="672" grpId="0" animBg="1"/>
      <p:bldP spid="672" grpId="1" animBg="1"/>
      <p:bldP spid="673" grpId="0" animBg="1"/>
      <p:bldP spid="673" grpId="1" animBg="1"/>
      <p:bldP spid="674" grpId="0" animBg="1"/>
      <p:bldP spid="674" grpId="1" animBg="1"/>
      <p:bldP spid="675" grpId="0" animBg="1"/>
      <p:bldP spid="675" grpId="1" animBg="1"/>
      <p:bldP spid="676" grpId="0" animBg="1"/>
      <p:bldP spid="676" grpId="1" animBg="1"/>
      <p:bldP spid="677" grpId="0" animBg="1"/>
      <p:bldP spid="677" grpId="1" animBg="1"/>
      <p:bldP spid="678" grpId="0" animBg="1"/>
      <p:bldP spid="678" grpId="1" animBg="1"/>
      <p:bldP spid="679" grpId="0" animBg="1"/>
      <p:bldP spid="679" grpId="1" animBg="1"/>
      <p:bldP spid="680" grpId="0" animBg="1"/>
      <p:bldP spid="680" grpId="1" animBg="1"/>
      <p:bldP spid="681" grpId="0" animBg="1"/>
      <p:bldP spid="681" grpId="1" animBg="1"/>
      <p:bldP spid="682" grpId="0" animBg="1"/>
      <p:bldP spid="682" grpId="1" animBg="1"/>
      <p:bldP spid="683" grpId="0" animBg="1"/>
      <p:bldP spid="683" grpId="1" animBg="1"/>
      <p:bldP spid="684" grpId="0" animBg="1"/>
      <p:bldP spid="684" grpId="1" animBg="1"/>
      <p:bldP spid="685" grpId="0" animBg="1"/>
      <p:bldP spid="685" grpId="1" animBg="1"/>
      <p:bldP spid="686" grpId="0" animBg="1"/>
      <p:bldP spid="686" grpId="1" animBg="1"/>
      <p:bldP spid="687" grpId="0" animBg="1"/>
      <p:bldP spid="687" grpId="1" animBg="1"/>
      <p:bldP spid="688" grpId="0" animBg="1"/>
      <p:bldP spid="688" grpId="1" animBg="1"/>
      <p:bldP spid="689" grpId="0" animBg="1"/>
      <p:bldP spid="689" grpId="1" animBg="1"/>
      <p:bldP spid="690" grpId="0" animBg="1"/>
      <p:bldP spid="690" grpId="1" animBg="1"/>
      <p:bldP spid="691" grpId="0" animBg="1"/>
      <p:bldP spid="691" grpId="1" animBg="1"/>
      <p:bldP spid="692" grpId="0" animBg="1"/>
      <p:bldP spid="692" grpId="1" animBg="1"/>
      <p:bldP spid="693" grpId="0" animBg="1"/>
      <p:bldP spid="693" grpId="1" animBg="1"/>
      <p:bldP spid="694" grpId="0" animBg="1"/>
      <p:bldP spid="694" grpId="1" animBg="1"/>
      <p:bldP spid="695" grpId="0" animBg="1"/>
      <p:bldP spid="695" grpId="1" animBg="1"/>
      <p:bldP spid="696" grpId="0" animBg="1"/>
      <p:bldP spid="696" grpId="1" animBg="1"/>
      <p:bldP spid="697" grpId="0" animBg="1"/>
      <p:bldP spid="697" grpId="1" animBg="1"/>
      <p:bldP spid="698" grpId="0" animBg="1"/>
      <p:bldP spid="698" grpId="1" animBg="1"/>
      <p:bldP spid="699" grpId="0" animBg="1"/>
      <p:bldP spid="699" grpId="1" animBg="1"/>
      <p:bldP spid="700" grpId="0" animBg="1"/>
      <p:bldP spid="700" grpId="1" animBg="1"/>
      <p:bldP spid="701" grpId="0" animBg="1"/>
      <p:bldP spid="701" grpId="1" animBg="1"/>
      <p:bldP spid="702" grpId="0" animBg="1"/>
      <p:bldP spid="702" grpId="1" animBg="1"/>
      <p:bldP spid="703" grpId="0" animBg="1"/>
      <p:bldP spid="703" grpId="1" animBg="1"/>
      <p:bldP spid="704" grpId="0" animBg="1"/>
      <p:bldP spid="704" grpId="1" animBg="1"/>
      <p:bldP spid="705" grpId="0" animBg="1"/>
      <p:bldP spid="705" grpId="1" animBg="1"/>
      <p:bldP spid="706" grpId="0" animBg="1"/>
      <p:bldP spid="706" grpId="1" animBg="1"/>
      <p:bldP spid="707" grpId="0" animBg="1"/>
      <p:bldP spid="707" grpId="1" animBg="1"/>
      <p:bldP spid="708" grpId="0" animBg="1"/>
      <p:bldP spid="708" grpId="1" animBg="1"/>
      <p:bldP spid="709" grpId="0" animBg="1"/>
      <p:bldP spid="709" grpId="1" animBg="1"/>
      <p:bldP spid="710" grpId="0" animBg="1"/>
      <p:bldP spid="710" grpId="1" animBg="1"/>
      <p:bldP spid="711" grpId="0" animBg="1"/>
      <p:bldP spid="711" grpId="1" animBg="1"/>
      <p:bldP spid="712" grpId="0" animBg="1"/>
      <p:bldP spid="712" grpId="1" animBg="1"/>
      <p:bldP spid="713" grpId="0" animBg="1"/>
      <p:bldP spid="713" grpId="1" animBg="1"/>
      <p:bldP spid="714" grpId="0" animBg="1"/>
      <p:bldP spid="714" grpId="1" animBg="1"/>
      <p:bldP spid="715" grpId="0" animBg="1"/>
      <p:bldP spid="715" grpId="1" animBg="1"/>
      <p:bldP spid="716" grpId="0" animBg="1"/>
      <p:bldP spid="716" grpId="1" animBg="1"/>
      <p:bldP spid="717" grpId="0" animBg="1"/>
      <p:bldP spid="717" grpId="1" animBg="1"/>
      <p:bldP spid="718" grpId="0" animBg="1"/>
      <p:bldP spid="718" grpId="1" animBg="1"/>
      <p:bldP spid="719" grpId="0" animBg="1"/>
      <p:bldP spid="719" grpId="1" animBg="1"/>
      <p:bldP spid="720" grpId="0" animBg="1"/>
      <p:bldP spid="720" grpId="1" animBg="1"/>
      <p:bldP spid="721" grpId="0" animBg="1"/>
      <p:bldP spid="721" grpId="1" animBg="1"/>
      <p:bldP spid="722" grpId="0" animBg="1"/>
      <p:bldP spid="722" grpId="1" animBg="1"/>
      <p:bldP spid="723" grpId="0" animBg="1"/>
      <p:bldP spid="723" grpId="1" animBg="1"/>
      <p:bldP spid="724" grpId="0" animBg="1"/>
      <p:bldP spid="724" grpId="1" animBg="1"/>
      <p:bldP spid="725" grpId="0" animBg="1"/>
      <p:bldP spid="725" grpId="1" animBg="1"/>
      <p:bldP spid="726" grpId="0" animBg="1"/>
      <p:bldP spid="726" grpId="1" animBg="1"/>
      <p:bldP spid="727" grpId="0" animBg="1"/>
      <p:bldP spid="727" grpId="1" animBg="1"/>
      <p:bldP spid="728" grpId="0" animBg="1"/>
      <p:bldP spid="728" grpId="1" animBg="1"/>
      <p:bldP spid="729" grpId="0" animBg="1"/>
      <p:bldP spid="729" grpId="1" animBg="1"/>
      <p:bldP spid="730" grpId="0" animBg="1"/>
      <p:bldP spid="730" grpId="1" animBg="1"/>
      <p:bldP spid="731" grpId="0" animBg="1"/>
      <p:bldP spid="731" grpId="1" animBg="1"/>
      <p:bldP spid="732" grpId="0" animBg="1"/>
      <p:bldP spid="732" grpId="1" animBg="1"/>
      <p:bldP spid="733" grpId="0" animBg="1"/>
      <p:bldP spid="733" grpId="1" animBg="1"/>
      <p:bldP spid="734" grpId="0" animBg="1"/>
      <p:bldP spid="734" grpId="1" animBg="1"/>
      <p:bldP spid="735" grpId="0" animBg="1"/>
      <p:bldP spid="735" grpId="1" animBg="1"/>
      <p:bldP spid="736" grpId="0" animBg="1"/>
      <p:bldP spid="736" grpId="1" animBg="1"/>
      <p:bldP spid="737" grpId="0" animBg="1"/>
      <p:bldP spid="737" grpId="1" animBg="1"/>
      <p:bldP spid="738" grpId="0" animBg="1"/>
      <p:bldP spid="738" grpId="1" animBg="1"/>
      <p:bldP spid="739" grpId="0" animBg="1"/>
      <p:bldP spid="739" grpId="1" animBg="1"/>
      <p:bldP spid="740" grpId="0" animBg="1"/>
      <p:bldP spid="740" grpId="1" animBg="1"/>
      <p:bldP spid="741" grpId="0" animBg="1"/>
      <p:bldP spid="741" grpId="1" animBg="1"/>
      <p:bldP spid="742" grpId="0" animBg="1"/>
      <p:bldP spid="742" grpId="1" animBg="1"/>
      <p:bldP spid="743" grpId="0" animBg="1"/>
      <p:bldP spid="743" grpId="1" animBg="1"/>
      <p:bldP spid="744" grpId="0" animBg="1"/>
      <p:bldP spid="744" grpId="1" animBg="1"/>
      <p:bldP spid="745" grpId="0" animBg="1"/>
      <p:bldP spid="745" grpId="1" animBg="1"/>
      <p:bldP spid="746" grpId="0" animBg="1"/>
      <p:bldP spid="746" grpId="1" animBg="1"/>
      <p:bldP spid="747" grpId="0" animBg="1"/>
      <p:bldP spid="747" grpId="1" animBg="1"/>
      <p:bldP spid="748" grpId="0" animBg="1"/>
      <p:bldP spid="748" grpId="1" animBg="1"/>
      <p:bldP spid="749" grpId="0" animBg="1"/>
      <p:bldP spid="749" grpId="1" animBg="1"/>
      <p:bldP spid="750" grpId="0" animBg="1"/>
      <p:bldP spid="750" grpId="1" animBg="1"/>
      <p:bldP spid="751" grpId="0" animBg="1"/>
      <p:bldP spid="751" grpId="1" animBg="1"/>
      <p:bldP spid="752" grpId="0" animBg="1"/>
      <p:bldP spid="752" grpId="1" animBg="1"/>
      <p:bldP spid="753" grpId="0" animBg="1"/>
      <p:bldP spid="753" grpId="1" animBg="1"/>
      <p:bldP spid="754" grpId="0" animBg="1"/>
      <p:bldP spid="754" grpId="1" animBg="1"/>
      <p:bldP spid="755" grpId="0" animBg="1"/>
      <p:bldP spid="755" grpId="1" animBg="1"/>
      <p:bldP spid="756" grpId="0" animBg="1"/>
      <p:bldP spid="756" grpId="1" animBg="1"/>
      <p:bldP spid="757" grpId="0" animBg="1"/>
      <p:bldP spid="757" grpId="1" animBg="1"/>
      <p:bldP spid="758" grpId="0" animBg="1"/>
      <p:bldP spid="758" grpId="1" animBg="1"/>
      <p:bldP spid="759" grpId="0" animBg="1"/>
      <p:bldP spid="759" grpId="1" animBg="1"/>
      <p:bldP spid="760" grpId="0" animBg="1"/>
      <p:bldP spid="760" grpId="1" animBg="1"/>
      <p:bldP spid="761" grpId="0" animBg="1"/>
      <p:bldP spid="761" grpId="1" animBg="1"/>
      <p:bldP spid="762" grpId="0" animBg="1"/>
      <p:bldP spid="762" grpId="1" animBg="1"/>
      <p:bldP spid="763" grpId="0" animBg="1"/>
      <p:bldP spid="763" grpId="1" animBg="1"/>
      <p:bldP spid="764" grpId="0" animBg="1"/>
      <p:bldP spid="764" grpId="1" animBg="1"/>
      <p:bldP spid="765" grpId="0" animBg="1"/>
      <p:bldP spid="765" grpId="1" animBg="1"/>
      <p:bldP spid="766" grpId="0" animBg="1"/>
      <p:bldP spid="766" grpId="1" animBg="1"/>
      <p:bldP spid="767" grpId="0" animBg="1"/>
      <p:bldP spid="767" grpId="1" animBg="1"/>
      <p:bldP spid="768" grpId="0" animBg="1"/>
      <p:bldP spid="76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FAF60B-FFD3-4B54-BE98-839A029049CF}"/>
              </a:ext>
            </a:extLst>
          </p:cNvPr>
          <p:cNvSpPr txBox="1"/>
          <p:nvPr/>
        </p:nvSpPr>
        <p:spPr>
          <a:xfrm>
            <a:off x="3630421" y="260648"/>
            <a:ext cx="49311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457B9D"/>
                </a:solidFill>
                <a:latin typeface="Abadi" panose="020B0604020104020204" pitchFamily="34" charset="0"/>
              </a:rPr>
              <a:t>Key Expressions</a:t>
            </a:r>
            <a:endParaRPr lang="ko-KR" altLang="en-US" sz="5400" dirty="0">
              <a:solidFill>
                <a:srgbClr val="457B9D"/>
              </a:solidFill>
              <a:latin typeface="Abadi" panose="020B06040201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35673E-260F-4D96-B59A-1FAD744B36F0}"/>
              </a:ext>
            </a:extLst>
          </p:cNvPr>
          <p:cNvSpPr txBox="1"/>
          <p:nvPr/>
        </p:nvSpPr>
        <p:spPr>
          <a:xfrm>
            <a:off x="4479218" y="2828835"/>
            <a:ext cx="32335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F1FAEE"/>
                </a:solidFill>
                <a:latin typeface="Abadi" panose="020B0604020104020204" pitchFamily="34" charset="0"/>
              </a:rPr>
              <a:t>I </a:t>
            </a:r>
            <a:r>
              <a:rPr lang="en-US" altLang="ko-KR" sz="7200" dirty="0">
                <a:solidFill>
                  <a:srgbClr val="E63946"/>
                </a:solidFill>
                <a:latin typeface="Abadi" panose="020B0604020104020204" pitchFamily="34" charset="0"/>
              </a:rPr>
              <a:t>like</a:t>
            </a:r>
            <a:r>
              <a:rPr lang="en-US" altLang="ko-KR" sz="7200" dirty="0">
                <a:solidFill>
                  <a:srgbClr val="A8DADC"/>
                </a:solidFill>
                <a:latin typeface="Abadi" panose="020B0604020104020204" pitchFamily="34" charset="0"/>
              </a:rPr>
              <a:t>…</a:t>
            </a:r>
            <a:r>
              <a:rPr lang="en-US" altLang="ko-KR" sz="7200" dirty="0">
                <a:solidFill>
                  <a:srgbClr val="F1FAEE"/>
                </a:solidFill>
                <a:latin typeface="Abadi" panose="020B0604020104020204" pitchFamily="34" charset="0"/>
              </a:rPr>
              <a:t> </a:t>
            </a:r>
            <a:endParaRPr lang="ko-KR" altLang="en-US" sz="7200" dirty="0">
              <a:solidFill>
                <a:srgbClr val="F1FAEE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1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35673E-260F-4D96-B59A-1FAD744B36F0}"/>
              </a:ext>
            </a:extLst>
          </p:cNvPr>
          <p:cNvSpPr txBox="1"/>
          <p:nvPr/>
        </p:nvSpPr>
        <p:spPr>
          <a:xfrm>
            <a:off x="373031" y="332656"/>
            <a:ext cx="582242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F1FAEE"/>
                </a:solidFill>
                <a:latin typeface="Abadi" panose="020B0604020104020204" pitchFamily="34" charset="0"/>
              </a:rPr>
              <a:t>A</a:t>
            </a:r>
            <a:r>
              <a:rPr lang="en-US" altLang="ko-KR" sz="7200" dirty="0">
                <a:solidFill>
                  <a:srgbClr val="F1FAEE"/>
                </a:solidFill>
                <a:latin typeface="Abadi" panose="020B0604020104020204" pitchFamily="34" charset="0"/>
              </a:rPr>
              <a:t> </a:t>
            </a:r>
            <a:r>
              <a:rPr lang="en-US" altLang="ko-KR" sz="8800" b="1" dirty="0">
                <a:solidFill>
                  <a:srgbClr val="E63946"/>
                </a:solidFill>
                <a:latin typeface="Abadi" panose="020B0604020104020204" pitchFamily="34" charset="0"/>
              </a:rPr>
              <a:t>hobby</a:t>
            </a:r>
            <a:r>
              <a:rPr lang="en-US" altLang="ko-KR" sz="7200" dirty="0">
                <a:solidFill>
                  <a:srgbClr val="F1FAEE"/>
                </a:solidFill>
                <a:latin typeface="Abadi" panose="020B0604020104020204" pitchFamily="34" charset="0"/>
              </a:rPr>
              <a:t> </a:t>
            </a:r>
            <a:r>
              <a:rPr lang="en-US" altLang="ko-KR" sz="6600" dirty="0">
                <a:solidFill>
                  <a:srgbClr val="F1FAEE"/>
                </a:solidFill>
                <a:latin typeface="Abadi" panose="020B0604020104020204" pitchFamily="34" charset="0"/>
              </a:rPr>
              <a:t>is…</a:t>
            </a:r>
            <a:endParaRPr lang="ko-KR" altLang="en-US" sz="7200" dirty="0">
              <a:solidFill>
                <a:srgbClr val="F1FAEE"/>
              </a:solidFill>
              <a:latin typeface="Abadi" panose="020B06040201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01A4E74-0BC5-4B21-8D55-4ABF4C5104B2}"/>
              </a:ext>
            </a:extLst>
          </p:cNvPr>
          <p:cNvSpPr txBox="1"/>
          <p:nvPr/>
        </p:nvSpPr>
        <p:spPr>
          <a:xfrm>
            <a:off x="2588469" y="2204864"/>
            <a:ext cx="70150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A8DADC"/>
                </a:solidFill>
                <a:latin typeface="Abadi" panose="020B0604020104020204" pitchFamily="34" charset="0"/>
              </a:rPr>
              <a:t>something you </a:t>
            </a:r>
            <a:r>
              <a:rPr lang="en-US" altLang="ko-KR" sz="6600" dirty="0">
                <a:solidFill>
                  <a:srgbClr val="E63946"/>
                </a:solidFill>
                <a:latin typeface="Abadi" panose="020B0604020104020204" pitchFamily="34" charset="0"/>
              </a:rPr>
              <a:t>like</a:t>
            </a:r>
            <a:endParaRPr lang="ko-KR" altLang="en-US" sz="66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BE37EC-EBB3-46BE-B647-22B7F8D4C1A3}"/>
              </a:ext>
            </a:extLst>
          </p:cNvPr>
          <p:cNvSpPr txBox="1"/>
          <p:nvPr/>
        </p:nvSpPr>
        <p:spPr>
          <a:xfrm>
            <a:off x="2588469" y="3312860"/>
            <a:ext cx="534633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A8DADC"/>
                </a:solidFill>
                <a:latin typeface="Abadi" panose="020B0604020104020204" pitchFamily="34" charset="0"/>
              </a:rPr>
              <a:t>something </a:t>
            </a:r>
            <a:r>
              <a:rPr lang="en-US" altLang="ko-KR" sz="6600" dirty="0">
                <a:solidFill>
                  <a:srgbClr val="E63946"/>
                </a:solidFill>
                <a:latin typeface="Abadi" panose="020B0604020104020204" pitchFamily="34" charset="0"/>
              </a:rPr>
              <a:t>fun</a:t>
            </a:r>
            <a:endParaRPr lang="ko-KR" altLang="en-US" sz="66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DF872B-F112-45FE-A404-0C3C6C12DCE4}"/>
              </a:ext>
            </a:extLst>
          </p:cNvPr>
          <p:cNvSpPr txBox="1"/>
          <p:nvPr/>
        </p:nvSpPr>
        <p:spPr>
          <a:xfrm>
            <a:off x="2588469" y="4418398"/>
            <a:ext cx="85811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A8DADC"/>
                </a:solidFill>
                <a:latin typeface="Abadi" panose="020B0604020104020204" pitchFamily="34" charset="0"/>
              </a:rPr>
              <a:t>something you do </a:t>
            </a:r>
            <a:r>
              <a:rPr lang="en-US" altLang="ko-KR" sz="6600" dirty="0">
                <a:solidFill>
                  <a:srgbClr val="E63946"/>
                </a:solidFill>
                <a:latin typeface="Abadi" panose="020B0604020104020204" pitchFamily="34" charset="0"/>
              </a:rPr>
              <a:t>a lot</a:t>
            </a:r>
            <a:endParaRPr lang="ko-KR" altLang="en-US" sz="66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25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/>
          <p:bldP spid="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35673E-260F-4D96-B59A-1FAD744B36F0}"/>
              </a:ext>
            </a:extLst>
          </p:cNvPr>
          <p:cNvSpPr txBox="1"/>
          <p:nvPr/>
        </p:nvSpPr>
        <p:spPr>
          <a:xfrm>
            <a:off x="335360" y="327427"/>
            <a:ext cx="80682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F1FAEE"/>
                </a:solidFill>
                <a:latin typeface="Abadi" panose="020B0604020104020204" pitchFamily="34" charset="0"/>
              </a:rPr>
              <a:t>What is your </a:t>
            </a:r>
            <a:r>
              <a:rPr lang="en-US" altLang="ko-KR" sz="8000" b="1" dirty="0">
                <a:solidFill>
                  <a:srgbClr val="E63946"/>
                </a:solidFill>
                <a:latin typeface="Abadi" panose="020B0604020104020204" pitchFamily="34" charset="0"/>
              </a:rPr>
              <a:t>hobby</a:t>
            </a:r>
            <a:r>
              <a:rPr lang="en-US" altLang="ko-KR" sz="6600" dirty="0">
                <a:solidFill>
                  <a:srgbClr val="F1FAEE"/>
                </a:solidFill>
                <a:latin typeface="Abadi" panose="020B0604020104020204" pitchFamily="34" charset="0"/>
              </a:rPr>
              <a:t>?</a:t>
            </a:r>
            <a:endParaRPr lang="ko-KR" altLang="en-US" sz="7200" dirty="0">
              <a:solidFill>
                <a:srgbClr val="A8DADC"/>
              </a:solidFill>
              <a:latin typeface="Abadi" panose="020B0604020104020204" pitchFamily="34" charset="0"/>
            </a:endParaRPr>
          </a:p>
        </p:txBody>
      </p:sp>
      <p:pic>
        <p:nvPicPr>
          <p:cNvPr id="2050" name="Picture 2" descr="Play Clipart September Football - Cartoon Kids Playing Soccer , Free  Transparent Clipart - ClipartKey">
            <a:extLst>
              <a:ext uri="{FF2B5EF4-FFF2-40B4-BE49-F238E27FC236}">
                <a16:creationId xmlns:a16="http://schemas.microsoft.com/office/drawing/2014/main" xmlns="" id="{07546CE1-BDE5-42B7-899F-D5BF7933C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21" b="91176" l="10000" r="90000">
                        <a14:foregroundMark x1="56333" y1="90248" x2="56333" y2="90248"/>
                        <a14:foregroundMark x1="57889" y1="91331" x2="57889" y2="91331"/>
                        <a14:foregroundMark x1="61667" y1="84675" x2="62889" y2="73220"/>
                        <a14:foregroundMark x1="54556" y1="7121" x2="54333" y2="11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856998"/>
            <a:ext cx="7166570" cy="51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01A4E74-0BC5-4B21-8D55-4ABF4C5104B2}"/>
              </a:ext>
            </a:extLst>
          </p:cNvPr>
          <p:cNvSpPr txBox="1"/>
          <p:nvPr/>
        </p:nvSpPr>
        <p:spPr>
          <a:xfrm>
            <a:off x="335360" y="5301208"/>
            <a:ext cx="101793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A8DADC"/>
                </a:solidFill>
                <a:latin typeface="Abadi" panose="020B0604020104020204" pitchFamily="34" charset="0"/>
              </a:rPr>
              <a:t>My hobby is </a:t>
            </a:r>
            <a:r>
              <a:rPr lang="en-US" altLang="ko-KR" sz="6600" dirty="0">
                <a:solidFill>
                  <a:srgbClr val="E63946"/>
                </a:solidFill>
                <a:latin typeface="Abadi" panose="020B0604020104020204" pitchFamily="34" charset="0"/>
              </a:rPr>
              <a:t>playing soccer.</a:t>
            </a:r>
            <a:endParaRPr lang="ko-KR" altLang="en-US" sz="66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38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35673E-260F-4D96-B59A-1FAD744B36F0}"/>
              </a:ext>
            </a:extLst>
          </p:cNvPr>
          <p:cNvSpPr txBox="1"/>
          <p:nvPr/>
        </p:nvSpPr>
        <p:spPr>
          <a:xfrm>
            <a:off x="335360" y="327427"/>
            <a:ext cx="80682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F1FAEE"/>
                </a:solidFill>
                <a:latin typeface="Abadi" panose="020B0604020104020204" pitchFamily="34" charset="0"/>
              </a:rPr>
              <a:t>What is your </a:t>
            </a:r>
            <a:r>
              <a:rPr lang="en-US" altLang="ko-KR" sz="8000" b="1" dirty="0">
                <a:solidFill>
                  <a:srgbClr val="E63946"/>
                </a:solidFill>
                <a:latin typeface="Abadi" panose="020B0604020104020204" pitchFamily="34" charset="0"/>
              </a:rPr>
              <a:t>hobby</a:t>
            </a:r>
            <a:r>
              <a:rPr lang="en-US" altLang="ko-KR" sz="6600" dirty="0">
                <a:solidFill>
                  <a:srgbClr val="F1FAEE"/>
                </a:solidFill>
                <a:latin typeface="Abadi" panose="020B0604020104020204" pitchFamily="34" charset="0"/>
              </a:rPr>
              <a:t>?</a:t>
            </a:r>
            <a:endParaRPr lang="ko-KR" altLang="en-US" sz="7200" dirty="0">
              <a:solidFill>
                <a:srgbClr val="A8DADC"/>
              </a:solidFill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DF872B-F112-45FE-A404-0C3C6C12DCE4}"/>
              </a:ext>
            </a:extLst>
          </p:cNvPr>
          <p:cNvSpPr txBox="1"/>
          <p:nvPr/>
        </p:nvSpPr>
        <p:spPr>
          <a:xfrm>
            <a:off x="498866" y="5517232"/>
            <a:ext cx="77412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A8DADC"/>
                </a:solidFill>
                <a:latin typeface="Abadi" panose="020B0604020104020204" pitchFamily="34" charset="0"/>
              </a:rPr>
              <a:t>I like </a:t>
            </a:r>
            <a:r>
              <a:rPr lang="en-US" altLang="ko-KR" sz="6600" dirty="0">
                <a:solidFill>
                  <a:srgbClr val="E63946"/>
                </a:solidFill>
                <a:latin typeface="Abadi" panose="020B0604020104020204" pitchFamily="34" charset="0"/>
              </a:rPr>
              <a:t>playing soccer. </a:t>
            </a:r>
            <a:endParaRPr lang="ko-KR" altLang="en-US" sz="66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pic>
        <p:nvPicPr>
          <p:cNvPr id="2" name="Picture 2" descr="Play Clipart September Football - Cartoon Kids Playing Soccer , Free  Transparent Clipart - ClipartKey">
            <a:extLst>
              <a:ext uri="{FF2B5EF4-FFF2-40B4-BE49-F238E27FC236}">
                <a16:creationId xmlns:a16="http://schemas.microsoft.com/office/drawing/2014/main" xmlns="" id="{2A0F1B88-C903-49AA-8467-C77438E33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21" b="91176" l="10000" r="90000">
                        <a14:foregroundMark x1="56333" y1="90248" x2="56333" y2="90248"/>
                        <a14:foregroundMark x1="57889" y1="91331" x2="57889" y2="91331"/>
                        <a14:foregroundMark x1="61667" y1="84675" x2="62889" y2="73220"/>
                        <a14:foregroundMark x1="54556" y1="7121" x2="54333" y2="11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856998"/>
            <a:ext cx="7166570" cy="51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51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35673E-260F-4D96-B59A-1FAD744B36F0}"/>
              </a:ext>
            </a:extLst>
          </p:cNvPr>
          <p:cNvSpPr txBox="1"/>
          <p:nvPr/>
        </p:nvSpPr>
        <p:spPr>
          <a:xfrm>
            <a:off x="335360" y="327427"/>
            <a:ext cx="80682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457B9D"/>
                </a:solidFill>
                <a:latin typeface="Abadi" panose="020B0604020104020204" pitchFamily="34" charset="0"/>
              </a:rPr>
              <a:t>What is your </a:t>
            </a:r>
            <a:r>
              <a:rPr lang="en-US" altLang="ko-KR" sz="8000" b="1" dirty="0">
                <a:solidFill>
                  <a:srgbClr val="457B9D"/>
                </a:solidFill>
                <a:latin typeface="Abadi" panose="020B0604020104020204" pitchFamily="34" charset="0"/>
              </a:rPr>
              <a:t>hobby</a:t>
            </a:r>
            <a:r>
              <a:rPr lang="en-US" altLang="ko-KR" sz="6600" dirty="0">
                <a:solidFill>
                  <a:srgbClr val="457B9D"/>
                </a:solidFill>
                <a:latin typeface="Abadi" panose="020B0604020104020204" pitchFamily="34" charset="0"/>
              </a:rPr>
              <a:t>?</a:t>
            </a:r>
            <a:endParaRPr lang="ko-KR" altLang="en-US" sz="7200" dirty="0">
              <a:solidFill>
                <a:srgbClr val="457B9D"/>
              </a:solidFill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DF872B-F112-45FE-A404-0C3C6C12DCE4}"/>
              </a:ext>
            </a:extLst>
          </p:cNvPr>
          <p:cNvSpPr txBox="1"/>
          <p:nvPr/>
        </p:nvSpPr>
        <p:spPr>
          <a:xfrm>
            <a:off x="498866" y="5517232"/>
            <a:ext cx="801052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A8DADC"/>
                </a:solidFill>
                <a:latin typeface="Abadi" panose="020B0604020104020204" pitchFamily="34" charset="0"/>
              </a:rPr>
              <a:t>My hobby is </a:t>
            </a:r>
            <a:r>
              <a:rPr lang="en-US" altLang="ko-KR" sz="6600" dirty="0">
                <a:solidFill>
                  <a:srgbClr val="E63946"/>
                </a:solidFill>
                <a:latin typeface="Abadi" panose="020B0604020104020204" pitchFamily="34" charset="0"/>
              </a:rPr>
              <a:t>reading. </a:t>
            </a:r>
            <a:endParaRPr lang="ko-KR" altLang="en-US" sz="6600" dirty="0">
              <a:solidFill>
                <a:srgbClr val="E63946"/>
              </a:solidFill>
              <a:latin typeface="Abadi" panose="020B0604020104020204" pitchFamily="34" charset="0"/>
            </a:endParaRPr>
          </a:p>
        </p:txBody>
      </p:sp>
      <p:pic>
        <p:nvPicPr>
          <p:cNvPr id="1028" name="Picture 4" descr="Дети читают, библиотека | Kids reading, 3rd grade reading comprehension  worksheets, Clip art">
            <a:extLst>
              <a:ext uri="{FF2B5EF4-FFF2-40B4-BE49-F238E27FC236}">
                <a16:creationId xmlns:a16="http://schemas.microsoft.com/office/drawing/2014/main" xmlns="" id="{0BB8ECD7-93B0-4B55-803C-C834B2198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124744"/>
            <a:ext cx="7824192" cy="432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61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541</TotalTime>
  <Words>470</Words>
  <Application>Microsoft Office PowerPoint</Application>
  <PresentationFormat>Widescreen</PresentationFormat>
  <Paragraphs>139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Abadi</vt:lpstr>
      <vt:lpstr>Biome</vt:lpstr>
      <vt:lpstr>맑은 고딕</vt:lpstr>
      <vt:lpstr>Arial</vt:lpstr>
      <vt:lpstr>Bebas Neue</vt:lpstr>
      <vt:lpstr>Bebas Neue Light</vt:lpstr>
      <vt:lpstr>Bebas Neue Thin</vt:lpstr>
      <vt:lpstr>Calibri</vt:lpstr>
      <vt:lpstr>Calibri Light</vt:lpstr>
      <vt:lpstr>Jokerman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your hobby?</vt:lpstr>
      <vt:lpstr>What is your hobby?</vt:lpstr>
      <vt:lpstr>What is your hobby?</vt:lpstr>
      <vt:lpstr>What is your hobby?</vt:lpstr>
      <vt:lpstr>What is your hobby?</vt:lpstr>
      <vt:lpstr>What is your hobby?</vt:lpstr>
      <vt:lpstr>What is your hobby?</vt:lpstr>
      <vt:lpstr>What is your hobby?</vt:lpstr>
      <vt:lpstr>What is your hobby?</vt:lpstr>
      <vt:lpstr>What is your hobby?</vt:lpstr>
      <vt:lpstr>What is your hobby?</vt:lpstr>
      <vt:lpstr>What is your hobby?</vt:lpstr>
      <vt:lpstr>What is your hobby?</vt:lpstr>
      <vt:lpstr>What is your hobby?</vt:lpstr>
      <vt:lpstr>What is your hobby?</vt:lpstr>
      <vt:lpstr>What hobby do you want to try?</vt:lpstr>
      <vt:lpstr>PowerPoint Presentation</vt:lpstr>
      <vt:lpstr>PowerPoint Presentation</vt:lpstr>
    </vt:vector>
  </TitlesOfParts>
  <Company>영암낭주중학교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user</cp:lastModifiedBy>
  <cp:revision>118</cp:revision>
  <dcterms:created xsi:type="dcterms:W3CDTF">2013-03-28T00:52:49Z</dcterms:created>
  <dcterms:modified xsi:type="dcterms:W3CDTF">2020-09-15T08:40:39Z</dcterms:modified>
</cp:coreProperties>
</file>