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50"/>
  </p:notesMasterIdLst>
  <p:sldIdLst>
    <p:sldId id="261" r:id="rId2"/>
    <p:sldId id="341" r:id="rId3"/>
    <p:sldId id="399" r:id="rId4"/>
    <p:sldId id="400" r:id="rId5"/>
    <p:sldId id="401" r:id="rId6"/>
    <p:sldId id="402" r:id="rId7"/>
    <p:sldId id="405" r:id="rId8"/>
    <p:sldId id="406" r:id="rId9"/>
    <p:sldId id="403" r:id="rId10"/>
    <p:sldId id="404" r:id="rId11"/>
    <p:sldId id="411" r:id="rId12"/>
    <p:sldId id="344" r:id="rId13"/>
    <p:sldId id="407" r:id="rId14"/>
    <p:sldId id="340" r:id="rId15"/>
    <p:sldId id="345" r:id="rId16"/>
    <p:sldId id="343" r:id="rId17"/>
    <p:sldId id="409" r:id="rId18"/>
    <p:sldId id="337" r:id="rId19"/>
    <p:sldId id="408" r:id="rId20"/>
    <p:sldId id="368" r:id="rId21"/>
    <p:sldId id="412" r:id="rId22"/>
    <p:sldId id="417" r:id="rId23"/>
    <p:sldId id="354" r:id="rId24"/>
    <p:sldId id="418" r:id="rId25"/>
    <p:sldId id="355" r:id="rId26"/>
    <p:sldId id="419" r:id="rId27"/>
    <p:sldId id="356" r:id="rId28"/>
    <p:sldId id="420" r:id="rId29"/>
    <p:sldId id="357" r:id="rId30"/>
    <p:sldId id="421" r:id="rId31"/>
    <p:sldId id="422" r:id="rId32"/>
    <p:sldId id="423" r:id="rId33"/>
    <p:sldId id="424" r:id="rId34"/>
    <p:sldId id="425" r:id="rId35"/>
    <p:sldId id="426" r:id="rId36"/>
    <p:sldId id="428" r:id="rId37"/>
    <p:sldId id="427" r:id="rId38"/>
    <p:sldId id="429" r:id="rId39"/>
    <p:sldId id="430" r:id="rId40"/>
    <p:sldId id="431" r:id="rId41"/>
    <p:sldId id="433" r:id="rId42"/>
    <p:sldId id="434" r:id="rId43"/>
    <p:sldId id="435" r:id="rId44"/>
    <p:sldId id="436" r:id="rId45"/>
    <p:sldId id="437" r:id="rId46"/>
    <p:sldId id="363" r:id="rId47"/>
    <p:sldId id="366" r:id="rId48"/>
    <p:sldId id="367" r:id="rId49"/>
  </p:sldIdLst>
  <p:sldSz cx="12192000" cy="6858000"/>
  <p:notesSz cx="6858000" cy="9144000"/>
  <p:embeddedFontLst>
    <p:embeddedFont>
      <p:font typeface="Arial Black" panose="020B0A04020102020204" pitchFamily="34" charset="0"/>
      <p:bold r:id="rId51"/>
    </p:embeddedFont>
    <p:embeddedFont>
      <p:font typeface="Arial Narrow" panose="020B0606020202030204" pitchFamily="34" charset="0"/>
      <p:regular r:id="rId52"/>
      <p:bold r:id="rId53"/>
      <p:italic r:id="rId54"/>
      <p:boldItalic r:id="rId55"/>
    </p:embeddedFont>
    <p:embeddedFont>
      <p:font typeface="Arial Rounded MT Bold" panose="020F0704030504030204" pitchFamily="34" charset="0"/>
      <p:regular r:id="rId56"/>
    </p:embeddedFont>
    <p:embeddedFont>
      <p:font typeface="Bebas Neue" panose="00000500000000000000" pitchFamily="2" charset="0"/>
      <p:regular r:id="rId57"/>
      <p:bold r:id="rId58"/>
    </p:embeddedFont>
    <p:embeddedFont>
      <p:font typeface="BOSTHON BRUSH" pitchFamily="2" charset="0"/>
      <p:regular r:id="rId59"/>
    </p:embeddedFont>
    <p:embeddedFont>
      <p:font typeface="Brush StrokeFast" pitchFamily="50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105"/>
    <a:srgbClr val="6610F2"/>
    <a:srgbClr val="D11149"/>
    <a:srgbClr val="1A8FE3"/>
    <a:srgbClr val="FFD23F"/>
    <a:srgbClr val="E6C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3" autoAdjust="0"/>
    <p:restoredTop sz="94660"/>
  </p:normalViewPr>
  <p:slideViewPr>
    <p:cSldViewPr snapToGrid="0">
      <p:cViewPr>
        <p:scale>
          <a:sx n="75" d="100"/>
          <a:sy n="75" d="100"/>
        </p:scale>
        <p:origin x="98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44795-F437-47A1-A91F-F7D7364A58D2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68666-4EEA-4A98-AA0E-78748D54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5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46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2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5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7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4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71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4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47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857C-6810-413A-9AE6-5D5775A39D4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0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4991315" y="2766764"/>
            <a:ext cx="5290231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i="1" dirty="0">
                <a:solidFill>
                  <a:srgbClr val="E6C229"/>
                </a:solidFill>
                <a:latin typeface="Brush StrokeFast" pitchFamily="50" charset="0"/>
              </a:rPr>
              <a:t>Job</a:t>
            </a:r>
            <a:endParaRPr lang="ko-KR" altLang="en-US" sz="28700" b="1" i="1" dirty="0">
              <a:solidFill>
                <a:srgbClr val="E6C229"/>
              </a:solidFill>
              <a:latin typeface="Brush StrokeFast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704408" y="1081574"/>
            <a:ext cx="5758436" cy="398570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3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15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10723173" y="3528989"/>
            <a:ext cx="140455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6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52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hat a WA-HEEY to make a living: Man who works as professional rollercoaster  tester rakes in 20k a year testing up to 100 rides a day - Caters News  Agency">
            <a:extLst>
              <a:ext uri="{FF2B5EF4-FFF2-40B4-BE49-F238E27FC236}">
                <a16:creationId xmlns:a16="http://schemas.microsoft.com/office/drawing/2014/main" id="{74800D29-5482-4D92-A6E7-C9526FE4A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 b="107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611F23B-98A1-4379-B0EC-E30924F9366D}"/>
              </a:ext>
            </a:extLst>
          </p:cNvPr>
          <p:cNvSpPr/>
          <p:nvPr/>
        </p:nvSpPr>
        <p:spPr>
          <a:xfrm>
            <a:off x="93307" y="3522847"/>
            <a:ext cx="7287207" cy="3137835"/>
          </a:xfrm>
          <a:prstGeom prst="wedgeRoundRectCallout">
            <a:avLst>
              <a:gd name="adj1" fmla="val 35777"/>
              <a:gd name="adj2" fmla="val -58813"/>
              <a:gd name="adj3" fmla="val 16667"/>
            </a:avLst>
          </a:prstGeom>
          <a:solidFill>
            <a:srgbClr val="E6C2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My name is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John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and I’m a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roller coaster tester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.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  </a:t>
            </a:r>
            <a:endParaRPr lang="ko-KR" alt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4870109" y="2766764"/>
            <a:ext cx="5290230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i="1" dirty="0">
                <a:solidFill>
                  <a:srgbClr val="E6C229"/>
                </a:solidFill>
                <a:latin typeface="Brush StrokeFast" pitchFamily="50" charset="0"/>
              </a:rPr>
              <a:t>Job</a:t>
            </a:r>
            <a:endParaRPr lang="ko-KR" altLang="en-US" sz="23900" b="1" i="1" dirty="0">
              <a:solidFill>
                <a:srgbClr val="E6C229"/>
              </a:solidFill>
              <a:latin typeface="Brush StrokeFast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704408" y="1081574"/>
            <a:ext cx="5758436" cy="398570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3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15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10723173" y="3528989"/>
            <a:ext cx="1404552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6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399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6C2E8-08CF-4064-A44E-D11F468808AA}"/>
              </a:ext>
            </a:extLst>
          </p:cNvPr>
          <p:cNvSpPr txBox="1"/>
          <p:nvPr/>
        </p:nvSpPr>
        <p:spPr>
          <a:xfrm>
            <a:off x="505339" y="1543868"/>
            <a:ext cx="7191392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waiter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4100" name="Picture 4" descr="17 Čašník ideas | čašník, profesie, vypaľovanie do dreva">
            <a:extLst>
              <a:ext uri="{FF2B5EF4-FFF2-40B4-BE49-F238E27FC236}">
                <a16:creationId xmlns:a16="http://schemas.microsoft.com/office/drawing/2014/main" id="{792A2682-D7F6-483E-894F-8745BFBF2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3" b="90833" l="10000" r="90000">
                        <a14:foregroundMark x1="57714" y1="2963" x2="57714" y2="2963"/>
                        <a14:foregroundMark x1="32143" y1="90833" x2="40429" y2="90833"/>
                        <a14:foregroundMark x1="20857" y1="30833" x2="19143" y2="31111"/>
                        <a14:foregroundMark x1="46429" y1="21019" x2="48571" y2="24722"/>
                        <a14:foregroundMark x1="66714" y1="25741" x2="70857" y2="30833"/>
                        <a14:foregroundMark x1="49571" y1="43611" x2="41857" y2="49907"/>
                        <a14:foregroundMark x1="41857" y1="49907" x2="41286" y2="51296"/>
                        <a14:foregroundMark x1="53286" y1="56019" x2="52143" y2="63241"/>
                        <a14:foregroundMark x1="52143" y1="63241" x2="54714" y2="68333"/>
                        <a14:backgroundMark x1="54286" y1="84722" x2="54286" y2="8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7696731" y="252411"/>
            <a:ext cx="4445000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5E799-654D-414E-BD53-7E7658E5D756}"/>
              </a:ext>
            </a:extLst>
          </p:cNvPr>
          <p:cNvSpPr txBox="1"/>
          <p:nvPr/>
        </p:nvSpPr>
        <p:spPr>
          <a:xfrm>
            <a:off x="505339" y="759038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13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CC2D706E-D202-4BE6-AD6C-7A2ED370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85724"/>
            <a:ext cx="47879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4A70B-B03B-47D0-B0F9-89D7388038DA}"/>
              </a:ext>
            </a:extLst>
          </p:cNvPr>
          <p:cNvSpPr txBox="1"/>
          <p:nvPr/>
        </p:nvSpPr>
        <p:spPr>
          <a:xfrm>
            <a:off x="5450102" y="1630411"/>
            <a:ext cx="4859022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chef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078A6-D5B6-42A4-88FA-ECD4CF878F26}"/>
              </a:ext>
            </a:extLst>
          </p:cNvPr>
          <p:cNvSpPr txBox="1"/>
          <p:nvPr/>
        </p:nvSpPr>
        <p:spPr>
          <a:xfrm>
            <a:off x="6011153" y="844763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06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53E94F-CEBF-4E51-8252-4AE167916DAF}"/>
              </a:ext>
            </a:extLst>
          </p:cNvPr>
          <p:cNvSpPr txBox="1"/>
          <p:nvPr/>
        </p:nvSpPr>
        <p:spPr>
          <a:xfrm>
            <a:off x="435069" y="2223318"/>
            <a:ext cx="6306535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baker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7BC20-6BAF-4F2E-A795-92FF688771BE}"/>
              </a:ext>
            </a:extLst>
          </p:cNvPr>
          <p:cNvSpPr txBox="1"/>
          <p:nvPr/>
        </p:nvSpPr>
        <p:spPr>
          <a:xfrm>
            <a:off x="435069" y="1566639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Whisk Clipart Baking Accessory - Baker Cartoon Png, Transparent Png ,  Transparent Png Image - PNGitem">
            <a:extLst>
              <a:ext uri="{FF2B5EF4-FFF2-40B4-BE49-F238E27FC236}">
                <a16:creationId xmlns:a16="http://schemas.microsoft.com/office/drawing/2014/main" id="{5B930647-CD64-4199-9D2C-6A63D11A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80" b="92673" l="6977" r="91047">
                        <a14:foregroundMark x1="42558" y1="11925" x2="30465" y2="12471"/>
                        <a14:foregroundMark x1="30465" y1="12471" x2="29535" y2="13328"/>
                        <a14:foregroundMark x1="21628" y1="12081" x2="12209" y2="16446"/>
                        <a14:foregroundMark x1="12209" y1="16446" x2="16744" y2="23617"/>
                        <a14:foregroundMark x1="16744" y1="23617" x2="38953" y2="26656"/>
                        <a14:foregroundMark x1="38953" y1="26656" x2="52209" y2="26656"/>
                        <a14:foregroundMark x1="52209" y1="26656" x2="56744" y2="19018"/>
                        <a14:foregroundMark x1="56744" y1="19018" x2="44884" y2="13640"/>
                        <a14:foregroundMark x1="44884" y1="13640" x2="42907" y2="13640"/>
                        <a14:foregroundMark x1="77326" y1="13328" x2="63953" y2="18550"/>
                        <a14:foregroundMark x1="63953" y1="18550" x2="76977" y2="19953"/>
                        <a14:foregroundMark x1="76977" y1="19953" x2="81977" y2="12159"/>
                        <a14:foregroundMark x1="81977" y1="12159" x2="82093" y2="10834"/>
                        <a14:foregroundMark x1="78023" y1="7950" x2="34419" y2="6391"/>
                        <a14:foregroundMark x1="22907" y1="7482" x2="12907" y2="10912"/>
                        <a14:foregroundMark x1="12907" y1="10912" x2="9070" y2="17459"/>
                        <a14:foregroundMark x1="9070" y1="17459" x2="8721" y2="24552"/>
                        <a14:foregroundMark x1="8721" y1="24552" x2="18837" y2="30398"/>
                        <a14:foregroundMark x1="18837" y1="30398" x2="27791" y2="30398"/>
                        <a14:foregroundMark x1="84767" y1="11691" x2="84767" y2="19564"/>
                        <a14:foregroundMark x1="84767" y1="19564" x2="82558" y2="22369"/>
                        <a14:foregroundMark x1="50000" y1="51832" x2="55233" y2="53313"/>
                        <a14:foregroundMark x1="46047" y1="87529" x2="49419" y2="73578"/>
                        <a14:foregroundMark x1="63837" y1="88231" x2="62209" y2="85035"/>
                        <a14:foregroundMark x1="67791" y1="75292" x2="68256" y2="67186"/>
                        <a14:foregroundMark x1="36744" y1="77241" x2="40698" y2="73733"/>
                        <a14:foregroundMark x1="47674" y1="92050" x2="47674" y2="90023"/>
                        <a14:foregroundMark x1="65581" y1="19564" x2="56860" y2="23694"/>
                        <a14:foregroundMark x1="56860" y1="23694" x2="56395" y2="24474"/>
                        <a14:foregroundMark x1="88721" y1="12627" x2="87558" y2="8574"/>
                        <a14:foregroundMark x1="81047" y1="7638" x2="38837" y2="17615"/>
                        <a14:foregroundMark x1="30581" y1="11925" x2="26744" y2="19018"/>
                        <a14:foregroundMark x1="26744" y1="19018" x2="33023" y2="19018"/>
                        <a14:foregroundMark x1="8372" y1="13484" x2="7093" y2="15666"/>
                        <a14:foregroundMark x1="63837" y1="21278" x2="73256" y2="22525"/>
                        <a14:foregroundMark x1="88721" y1="19564" x2="86860" y2="23850"/>
                        <a14:foregroundMark x1="91047" y1="51130" x2="91047" y2="49415"/>
                        <a14:foregroundMark x1="45233" y1="69758" x2="45233" y2="67108"/>
                        <a14:foregroundMark x1="47326" y1="92673" x2="47326" y2="92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4597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94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79E4AD-78BF-421F-935B-5E3A02D19273}"/>
              </a:ext>
            </a:extLst>
          </p:cNvPr>
          <p:cNvSpPr txBox="1"/>
          <p:nvPr/>
        </p:nvSpPr>
        <p:spPr>
          <a:xfrm>
            <a:off x="4372253" y="782687"/>
            <a:ext cx="7782901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dentist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C99BC-13FE-4204-A060-E196B7C97B53}"/>
              </a:ext>
            </a:extLst>
          </p:cNvPr>
          <p:cNvSpPr txBox="1"/>
          <p:nvPr/>
        </p:nvSpPr>
        <p:spPr>
          <a:xfrm>
            <a:off x="8163803" y="-2143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2" name="Picture 2" descr="Free Cartoon Dentist Clip Art | เด็ก, อาชีพ">
            <a:extLst>
              <a:ext uri="{FF2B5EF4-FFF2-40B4-BE49-F238E27FC236}">
                <a16:creationId xmlns:a16="http://schemas.microsoft.com/office/drawing/2014/main" id="{7F2ED51E-1E54-4F54-80BC-FE214CB8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2875"/>
            <a:ext cx="51419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88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54A70B-B03B-47D0-B0F9-89D7388038DA}"/>
              </a:ext>
            </a:extLst>
          </p:cNvPr>
          <p:cNvSpPr txBox="1"/>
          <p:nvPr/>
        </p:nvSpPr>
        <p:spPr>
          <a:xfrm>
            <a:off x="191378" y="2658293"/>
            <a:ext cx="7738016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farmer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F4777-CDED-4065-A6DD-C2141F00E2C6}"/>
              </a:ext>
            </a:extLst>
          </p:cNvPr>
          <p:cNvSpPr txBox="1"/>
          <p:nvPr/>
        </p:nvSpPr>
        <p:spPr>
          <a:xfrm>
            <a:off x="429503" y="1859340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6755B2B-9A4F-4323-A9A6-1757A2E4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68" y="285750"/>
            <a:ext cx="3834407" cy="645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03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54A70B-B03B-47D0-B0F9-89D7388038DA}"/>
              </a:ext>
            </a:extLst>
          </p:cNvPr>
          <p:cNvSpPr txBox="1"/>
          <p:nvPr/>
        </p:nvSpPr>
        <p:spPr>
          <a:xfrm>
            <a:off x="3928298" y="3668293"/>
            <a:ext cx="8218917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athlete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D73FD-59C9-46CE-A3C1-AB95F110A9E5}"/>
              </a:ext>
            </a:extLst>
          </p:cNvPr>
          <p:cNvSpPr txBox="1"/>
          <p:nvPr/>
        </p:nvSpPr>
        <p:spPr>
          <a:xfrm>
            <a:off x="6744578" y="2883463"/>
            <a:ext cx="448071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an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146" name="Picture 2" descr="Transparent Walking Clipart - Athlete Clipart, HD Png Download ,  Transparent Png Image - PNGitem">
            <a:extLst>
              <a:ext uri="{FF2B5EF4-FFF2-40B4-BE49-F238E27FC236}">
                <a16:creationId xmlns:a16="http://schemas.microsoft.com/office/drawing/2014/main" id="{1A1A73BF-7CAA-4D54-BAE4-DBD79571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331504"/>
            <a:ext cx="73533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25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324A7-AA24-4E16-9205-CCD8C175271C}"/>
              </a:ext>
            </a:extLst>
          </p:cNvPr>
          <p:cNvSpPr txBox="1"/>
          <p:nvPr/>
        </p:nvSpPr>
        <p:spPr>
          <a:xfrm>
            <a:off x="191378" y="1989899"/>
            <a:ext cx="943559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600" dirty="0">
                <a:solidFill>
                  <a:srgbClr val="D11149"/>
                </a:solidFill>
                <a:latin typeface="Bebas Neue" panose="00000500000000000000" pitchFamily="2" charset="0"/>
              </a:rPr>
              <a:t>Veterinarian</a:t>
            </a:r>
            <a:endParaRPr lang="ko-KR" altLang="en-US" sz="166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2" name="Picture 2" descr="Veterinarian Stock Illustrations – 19,941 Veterinarian Stock Illustrations,  Vectors &amp; Clipart - Dreamstime">
            <a:extLst>
              <a:ext uri="{FF2B5EF4-FFF2-40B4-BE49-F238E27FC236}">
                <a16:creationId xmlns:a16="http://schemas.microsoft.com/office/drawing/2014/main" id="{F5D61BDA-BDCB-47A3-A376-56CA70905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889" l="9925" r="89950">
                        <a14:foregroundMark x1="61432" y1="90000" x2="61432" y2="70444"/>
                        <a14:foregroundMark x1="50754" y1="84222" x2="49246" y2="53222"/>
                        <a14:foregroundMark x1="51256" y1="50000" x2="51131" y2="32667"/>
                        <a14:foregroundMark x1="62312" y1="67889" x2="62186" y2="51222"/>
                        <a14:foregroundMark x1="62186" y1="51222" x2="63317" y2="47889"/>
                        <a14:foregroundMark x1="68719" y1="47667" x2="67337" y2="39444"/>
                        <a14:foregroundMark x1="67337" y1="39444" x2="60678" y2="35667"/>
                        <a14:foregroundMark x1="60678" y1="35667" x2="52010" y2="38778"/>
                        <a14:foregroundMark x1="52010" y1="38778" x2="47739" y2="45889"/>
                        <a14:foregroundMark x1="47739" y1="45889" x2="46608" y2="53333"/>
                        <a14:foregroundMark x1="46608" y1="53333" x2="50000" y2="60111"/>
                        <a14:foregroundMark x1="50000" y1="60111" x2="58794" y2="53111"/>
                        <a14:foregroundMark x1="58794" y1="53111" x2="60678" y2="49556"/>
                        <a14:foregroundMark x1="57035" y1="5111" x2="47990" y2="5333"/>
                        <a14:foregroundMark x1="47990" y1="5333" x2="48116" y2="9444"/>
                        <a14:foregroundMark x1="65075" y1="5111" x2="65452" y2="5667"/>
                        <a14:foregroundMark x1="55528" y1="1000" x2="54774" y2="1000"/>
                        <a14:foregroundMark x1="54397" y1="17111" x2="50000" y2="17667"/>
                        <a14:foregroundMark x1="65704" y1="15889" x2="62563" y2="17111"/>
                        <a14:foregroundMark x1="66457" y1="33333" x2="61307" y2="31000"/>
                        <a14:foregroundMark x1="47362" y1="33889" x2="44347" y2="37889"/>
                        <a14:foregroundMark x1="48869" y1="97667" x2="49749" y2="88889"/>
                        <a14:foregroundMark x1="61432" y1="97111" x2="70477" y2="97222"/>
                        <a14:foregroundMark x1="36809" y1="98889" x2="36809" y2="98889"/>
                        <a14:foregroundMark x1="67462" y1="51778" x2="68970" y2="49778"/>
                        <a14:foregroundMark x1="60427" y1="61444" x2="60678" y2="66444"/>
                        <a14:foregroundMark x1="60050" y1="68222" x2="57538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45" y="571500"/>
            <a:ext cx="5391855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1F3AD-3D7E-42F0-A075-CABC67C20367}"/>
              </a:ext>
            </a:extLst>
          </p:cNvPr>
          <p:cNvSpPr txBox="1"/>
          <p:nvPr/>
        </p:nvSpPr>
        <p:spPr>
          <a:xfrm>
            <a:off x="191378" y="957039"/>
            <a:ext cx="373692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73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54A70B-B03B-47D0-B0F9-89D7388038DA}"/>
              </a:ext>
            </a:extLst>
          </p:cNvPr>
          <p:cNvSpPr txBox="1"/>
          <p:nvPr/>
        </p:nvSpPr>
        <p:spPr>
          <a:xfrm>
            <a:off x="3086726" y="3429000"/>
            <a:ext cx="8916223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lawyers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90799-0842-400B-B64A-E0C28A9DD5AE}"/>
              </a:ext>
            </a:extLst>
          </p:cNvPr>
          <p:cNvSpPr txBox="1"/>
          <p:nvPr/>
        </p:nvSpPr>
        <p:spPr>
          <a:xfrm>
            <a:off x="3813763" y="2590191"/>
            <a:ext cx="431682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We are</a:t>
            </a:r>
            <a:endParaRPr lang="ko-KR" altLang="en-US" sz="96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170" name="Picture 2" descr="Lawyers - Lawyer Png Clipart, Transparent Png , Transparent Png Image -  PNGitem">
            <a:extLst>
              <a:ext uri="{FF2B5EF4-FFF2-40B4-BE49-F238E27FC236}">
                <a16:creationId xmlns:a16="http://schemas.microsoft.com/office/drawing/2014/main" id="{5E2706D5-8E3D-4E7A-85D0-B12B9E00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9539"/>
            <a:ext cx="3617350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2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F96FF8-0405-4A3F-BE66-E0979E1BF46F}"/>
              </a:ext>
            </a:extLst>
          </p:cNvPr>
          <p:cNvSpPr txBox="1"/>
          <p:nvPr/>
        </p:nvSpPr>
        <p:spPr>
          <a:xfrm>
            <a:off x="1858387" y="2708880"/>
            <a:ext cx="10065576" cy="45089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8700" dirty="0">
                <a:solidFill>
                  <a:srgbClr val="D11149"/>
                </a:solidFill>
                <a:latin typeface="Bebas Neue" panose="00000500000000000000" pitchFamily="2" charset="0"/>
              </a:rPr>
              <a:t>teacher</a:t>
            </a:r>
            <a:endParaRPr lang="ko-KR" altLang="en-US" sz="287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B3A5F-888F-4DE7-9F56-0DAAA8005158}"/>
              </a:ext>
            </a:extLst>
          </p:cNvPr>
          <p:cNvSpPr txBox="1"/>
          <p:nvPr/>
        </p:nvSpPr>
        <p:spPr>
          <a:xfrm>
            <a:off x="1858387" y="2020188"/>
            <a:ext cx="4442242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500" dirty="0">
                <a:solidFill>
                  <a:srgbClr val="1A8FE3"/>
                </a:solidFill>
                <a:latin typeface="Arial Rounded MT Bold" panose="020F0704030504030204" pitchFamily="34" charset="0"/>
              </a:rPr>
              <a:t>I am a</a:t>
            </a:r>
            <a:endParaRPr lang="ko-KR" altLang="en-US" sz="11500" dirty="0">
              <a:solidFill>
                <a:srgbClr val="1A8FE3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4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853345" y="1433746"/>
            <a:ext cx="10482485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do you </a:t>
            </a:r>
            <a:r>
              <a:rPr lang="en-US" altLang="ko-KR" sz="8800" b="1" dirty="0">
                <a:solidFill>
                  <a:srgbClr val="FFD2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want</a:t>
            </a:r>
            <a:r>
              <a:rPr lang="en-US" altLang="ko-KR" sz="72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to be?</a:t>
            </a:r>
            <a:endParaRPr lang="ko-KR" altLang="en-US" sz="72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465394" y="3708401"/>
            <a:ext cx="1126122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I want to be a ____.</a:t>
            </a:r>
            <a:endParaRPr lang="ko-KR" altLang="en-US" sz="96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31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3151081" y="2131020"/>
            <a:ext cx="7375737" cy="45089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700" b="1" dirty="0">
                <a:solidFill>
                  <a:srgbClr val="E6C229"/>
                </a:solidFill>
                <a:latin typeface="Brush StrokeFast" pitchFamily="50" charset="0"/>
              </a:rPr>
              <a:t>JOB</a:t>
            </a:r>
            <a:endParaRPr lang="ko-KR" altLang="en-US" sz="28700" b="1" dirty="0">
              <a:solidFill>
                <a:srgbClr val="E6C229"/>
              </a:solidFill>
              <a:latin typeface="Brush StrokeFast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932758" y="439396"/>
            <a:ext cx="5089855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Guess </a:t>
            </a:r>
          </a:p>
          <a:p>
            <a:r>
              <a:rPr lang="en-US" altLang="ko-KR" sz="11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the</a:t>
            </a:r>
            <a:endParaRPr lang="ko-KR" altLang="en-US" sz="115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011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2269087" y="1127969"/>
            <a:ext cx="765382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visit many countries.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1375770" y="2383681"/>
            <a:ext cx="944046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take many people with me.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2652405" y="3639393"/>
            <a:ext cx="671574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high in the sky.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4014446" y="4895106"/>
            <a:ext cx="399167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love to fly!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86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ew WestJet Video Commits Company to Adding More Women | TravelPulse Canada">
            <a:extLst>
              <a:ext uri="{FF2B5EF4-FFF2-40B4-BE49-F238E27FC236}">
                <a16:creationId xmlns:a16="http://schemas.microsoft.com/office/drawing/2014/main" id="{A377A280-98A1-4A6B-A660-1DC12F1F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1A8FE3"/>
              </a:gs>
              <a:gs pos="100000">
                <a:srgbClr val="1A8FE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2028219" y="4648200"/>
            <a:ext cx="81355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 pilot.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6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722855" y="1127969"/>
            <a:ext cx="474630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love the city.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2415707" y="2383681"/>
            <a:ext cx="736060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People ride in my car.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1012765" y="3639393"/>
            <a:ext cx="999504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Sometimes my driving is bad.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1785828" y="4895106"/>
            <a:ext cx="844891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My car has a sign on top.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918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Taxi Driver: Korea Cab - Fort Worth Weekly">
            <a:extLst>
              <a:ext uri="{FF2B5EF4-FFF2-40B4-BE49-F238E27FC236}">
                <a16:creationId xmlns:a16="http://schemas.microsoft.com/office/drawing/2014/main" id="{86AD6C2B-A940-416C-8D12-2454F746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238"/>
            <a:ext cx="12192000" cy="81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D11149"/>
              </a:gs>
              <a:gs pos="100000">
                <a:srgbClr val="D1114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721871" y="4648200"/>
            <a:ext cx="1074826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taxi driver.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1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2285637" y="1127969"/>
            <a:ext cx="762074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strong and brave.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1219034" y="2383681"/>
            <a:ext cx="975395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wear red and yellow colors.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624020" y="3639393"/>
            <a:ext cx="477252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save people.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3620048" y="4895106"/>
            <a:ext cx="478047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put out fires.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950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R display on firefighter's helmet could increase safety - Springwise">
            <a:extLst>
              <a:ext uri="{FF2B5EF4-FFF2-40B4-BE49-F238E27FC236}">
                <a16:creationId xmlns:a16="http://schemas.microsoft.com/office/drawing/2014/main" id="{A3363213-90E9-4CE2-89D5-75562853D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1999"/>
          <a:stretch/>
        </p:blipFill>
        <p:spPr bwMode="auto">
          <a:xfrm>
            <a:off x="0" y="68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6610F2"/>
              </a:gs>
              <a:gs pos="100000">
                <a:srgbClr val="6610F2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178890" y="4709755"/>
            <a:ext cx="9834232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latin typeface="Arial Rounded MT Bold" panose="020F0704030504030204" pitchFamily="34" charset="0"/>
              </a:rPr>
              <a:t>He is a firefighter.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3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2566610" y="1127969"/>
            <a:ext cx="7058792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wear clean clothes.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2525256" y="2383681"/>
            <a:ext cx="714150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work day and night.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045399" y="3639393"/>
            <a:ext cx="592976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carry your food.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2194402" y="4895106"/>
            <a:ext cx="763176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Can I take your order?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754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aiters share their experiences of disaster dates on Valentine's Day | You">
            <a:extLst>
              <a:ext uri="{FF2B5EF4-FFF2-40B4-BE49-F238E27FC236}">
                <a16:creationId xmlns:a16="http://schemas.microsoft.com/office/drawing/2014/main" id="{A38D879F-A96D-44DD-9559-6493D476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F17105"/>
              </a:gs>
              <a:gs pos="100000">
                <a:srgbClr val="F17105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536195" y="4648200"/>
            <a:ext cx="911961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 waiter.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9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aker: &quot;Living as a pro gamer is like a rollercoaster&quot; | Dot Esports">
            <a:extLst>
              <a:ext uri="{FF2B5EF4-FFF2-40B4-BE49-F238E27FC236}">
                <a16:creationId xmlns:a16="http://schemas.microsoft.com/office/drawing/2014/main" id="{2538B86A-D5F5-4DC0-B581-B3D59ED93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" b="99306" l="9961" r="89893">
                        <a14:foregroundMark x1="42676" y1="10851" x2="34570" y2="11719"/>
                        <a14:foregroundMark x1="34570" y1="11719" x2="30957" y2="14410"/>
                        <a14:foregroundMark x1="30957" y1="14410" x2="30957" y2="14410"/>
                        <a14:foregroundMark x1="20605" y1="34809" x2="24463" y2="40191"/>
                        <a14:foregroundMark x1="24463" y1="40191" x2="29150" y2="38976"/>
                        <a14:foregroundMark x1="33984" y1="80295" x2="32275" y2="99392"/>
                        <a14:foregroundMark x1="49512" y1="54688" x2="47119" y2="54514"/>
                        <a14:foregroundMark x1="45801" y1="3733" x2="48389" y2="9201"/>
                        <a14:foregroundMark x1="48389" y1="9201" x2="48389" y2="9896"/>
                        <a14:foregroundMark x1="25977" y1="5556" x2="33398" y2="2604"/>
                        <a14:foregroundMark x1="22607" y1="11719" x2="24121" y2="5903"/>
                        <a14:foregroundMark x1="41016" y1="36545" x2="46240" y2="31858"/>
                        <a14:foregroundMark x1="47412" y1="87413" x2="51660" y2="96615"/>
                        <a14:foregroundMark x1="28955" y1="60330" x2="40527" y2="88976"/>
                        <a14:foregroundMark x1="40527" y1="88976" x2="41650" y2="92969"/>
                        <a14:foregroundMark x1="28809" y1="57465" x2="27588" y2="60156"/>
                        <a14:foregroundMark x1="29297" y1="55816" x2="29688" y2="53819"/>
                        <a14:foregroundMark x1="20020" y1="44184" x2="18555" y2="38021"/>
                        <a14:foregroundMark x1="18262" y1="31944" x2="19678" y2="28646"/>
                        <a14:foregroundMark x1="19043" y1="25868" x2="19043" y2="25868"/>
                        <a14:foregroundMark x1="18848" y1="22049" x2="18848" y2="22049"/>
                        <a14:foregroundMark x1="18896" y1="24045" x2="18896" y2="24045"/>
                        <a14:foregroundMark x1="24023" y1="50174" x2="23730" y2="50174"/>
                        <a14:foregroundMark x1="21533" y1="17795" x2="21973" y2="21267"/>
                        <a14:foregroundMark x1="20020" y1="17795" x2="20020" y2="17795"/>
                        <a14:foregroundMark x1="19336" y1="20486" x2="19336" y2="20486"/>
                        <a14:foregroundMark x1="18896" y1="22569" x2="18896" y2="22569"/>
                        <a14:foregroundMark x1="18848" y1="23264" x2="18848" y2="23264"/>
                        <a14:foregroundMark x1="54834" y1="22569" x2="55469" y2="29948"/>
                        <a14:foregroundMark x1="55469" y1="29948" x2="54834" y2="35417"/>
                        <a14:foregroundMark x1="59766" y1="83854" x2="68359" y2="98351"/>
                        <a14:foregroundMark x1="55664" y1="65885" x2="55811" y2="65885"/>
                        <a14:foregroundMark x1="55908" y1="63802" x2="54492" y2="52778"/>
                        <a14:foregroundMark x1="57520" y1="46354" x2="54932" y2="51997"/>
                        <a14:foregroundMark x1="56396" y1="50260" x2="56396" y2="50260"/>
                        <a14:foregroundMark x1="57617" y1="45313" x2="57617" y2="45313"/>
                        <a14:foregroundMark x1="54053" y1="51649" x2="53125" y2="39583"/>
                        <a14:foregroundMark x1="57471" y1="44792" x2="56641" y2="39063"/>
                        <a14:backgroundMark x1="72900" y1="76302" x2="69727" y2="33420"/>
                        <a14:backgroundMark x1="55615" y1="7378" x2="59131" y2="11285"/>
                        <a14:backgroundMark x1="59131" y1="11285" x2="65283" y2="30990"/>
                        <a14:backgroundMark x1="65283" y1="30990" x2="65332" y2="39236"/>
                        <a14:backgroundMark x1="65332" y1="39236" x2="63428" y2="49740"/>
                        <a14:backgroundMark x1="63428" y1="49740" x2="63232" y2="59896"/>
                        <a14:backgroundMark x1="28711" y1="50955" x2="26563" y2="57205"/>
                        <a14:backgroundMark x1="26563" y1="57205" x2="23096" y2="62153"/>
                        <a14:backgroundMark x1="23096" y1="62153" x2="22461" y2="62153"/>
                        <a14:backgroundMark x1="20752" y1="51736" x2="16699" y2="36979"/>
                        <a14:backgroundMark x1="14990" y1="35243" x2="15576" y2="27951"/>
                        <a14:backgroundMark x1="15576" y1="27951" x2="17871" y2="25781"/>
                        <a14:backgroundMark x1="18311" y1="26823" x2="16260" y2="32465"/>
                        <a14:backgroundMark x1="21289" y1="50434" x2="18896" y2="47135"/>
                        <a14:backgroundMark x1="16699" y1="31424" x2="16992" y2="33160"/>
                        <a14:backgroundMark x1="16895" y1="34028" x2="17334" y2="33767"/>
                        <a14:backgroundMark x1="17334" y1="34809" x2="17334" y2="34809"/>
                        <a14:backgroundMark x1="20264" y1="20226" x2="20117" y2="21875"/>
                        <a14:backgroundMark x1="19434" y1="25608" x2="20557" y2="19792"/>
                        <a14:backgroundMark x1="64502" y1="69444" x2="74121" y2="87674"/>
                        <a14:backgroundMark x1="74121" y1="87674" x2="81934" y2="91233"/>
                        <a14:backgroundMark x1="81934" y1="91233" x2="88477" y2="84896"/>
                        <a14:backgroundMark x1="55078" y1="40538" x2="54932" y2="47135"/>
                        <a14:backgroundMark x1="52051" y1="46962" x2="51709" y2="50955"/>
                        <a14:backgroundMark x1="52979" y1="57726" x2="51563" y2="57986"/>
                        <a14:backgroundMark x1="53223" y1="56510" x2="53662" y2="59288"/>
                        <a14:backgroundMark x1="54248" y1="61024" x2="53613" y2="59635"/>
                        <a14:backgroundMark x1="53613" y1="55035" x2="53369" y2="55295"/>
                        <a14:backgroundMark x1="54541" y1="62153" x2="54541" y2="62153"/>
                        <a14:backgroundMark x1="52051" y1="46875" x2="52246" y2="44792"/>
                        <a14:backgroundMark x1="52197" y1="44358" x2="52246" y2="42622"/>
                        <a14:backgroundMark x1="52344" y1="42014" x2="52344" y2="42014"/>
                        <a14:backgroundMark x1="54639" y1="50434" x2="55273" y2="46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63"/>
          <a:stretch/>
        </p:blipFill>
        <p:spPr bwMode="auto">
          <a:xfrm flipH="1">
            <a:off x="6095999" y="0"/>
            <a:ext cx="8685291" cy="6858000"/>
          </a:xfrm>
          <a:prstGeom prst="rect">
            <a:avLst/>
          </a:prstGeom>
          <a:noFill/>
          <a:effectLst>
            <a:glow rad="381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1786806" y="2013208"/>
            <a:ext cx="4309193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dirty="0">
                <a:solidFill>
                  <a:srgbClr val="E6C229"/>
                </a:solidFill>
                <a:latin typeface="BOSTHON BRUSH" pitchFamily="2" charset="0"/>
              </a:rPr>
              <a:t>JOB</a:t>
            </a:r>
            <a:endParaRPr lang="ko-KR" altLang="en-US" sz="23900" b="1" dirty="0">
              <a:solidFill>
                <a:srgbClr val="E6C229"/>
              </a:solidFill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14705" y="472231"/>
            <a:ext cx="4834785" cy="33393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9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5801423" y="3340074"/>
            <a:ext cx="119936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34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309344" y="1127969"/>
            <a:ext cx="557332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very smart.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2573217" y="2383681"/>
            <a:ext cx="704558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like helping people.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2661000" y="3639393"/>
            <a:ext cx="669856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wear a white coat.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2576652" y="4895106"/>
            <a:ext cx="686726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work at a hospital.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140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57737A8-14CB-4860-A505-1D263B048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1502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1A8FE3"/>
              </a:gs>
              <a:gs pos="100000">
                <a:srgbClr val="1A8FE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746091" y="4648200"/>
            <a:ext cx="86998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doctor.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5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521678" y="1127969"/>
            <a:ext cx="514865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very busy.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2819921" y="2383681"/>
            <a:ext cx="655217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My job is stressful.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2190268" y="3639393"/>
            <a:ext cx="764004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make delicious food.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2263877" y="4895106"/>
            <a:ext cx="749282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work in a restaurant.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709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.Pellegrino Young Chef 2019-2020 Edition">
            <a:extLst>
              <a:ext uri="{FF2B5EF4-FFF2-40B4-BE49-F238E27FC236}">
                <a16:creationId xmlns:a16="http://schemas.microsoft.com/office/drawing/2014/main" id="{00F2368E-45A4-4A70-8479-D2FE43BA6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238"/>
          <a:stretch/>
        </p:blipFill>
        <p:spPr bwMode="auto">
          <a:xfrm>
            <a:off x="0" y="0"/>
            <a:ext cx="12179808" cy="68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D11149"/>
              </a:gs>
              <a:gs pos="100000">
                <a:srgbClr val="D1114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2388383" y="4648200"/>
            <a:ext cx="741523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chef.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8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803713" y="1127969"/>
            <a:ext cx="458458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famous.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3148281" y="2383681"/>
            <a:ext cx="589546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work on a team.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2514423" y="3639393"/>
            <a:ext cx="6991722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fast and strong.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3767460" y="4895106"/>
            <a:ext cx="4485652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play sports.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620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ow to Coach the Overly Busy Athlete | TrainingPeaks">
            <a:extLst>
              <a:ext uri="{FF2B5EF4-FFF2-40B4-BE49-F238E27FC236}">
                <a16:creationId xmlns:a16="http://schemas.microsoft.com/office/drawing/2014/main" id="{2816F1C6-BA38-4309-9AF7-336D9A674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 bwMode="auto">
          <a:xfrm>
            <a:off x="0" y="0"/>
            <a:ext cx="12179808" cy="68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6610F2"/>
              </a:gs>
              <a:gs pos="100000">
                <a:srgbClr val="6610F2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361057" y="4709755"/>
            <a:ext cx="946990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latin typeface="Arial Rounded MT Bold" panose="020F0704030504030204" pitchFamily="34" charset="0"/>
              </a:rPr>
              <a:t>She is an athlete.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577879" y="1127969"/>
            <a:ext cx="503625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very kind.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3035618" y="2383681"/>
            <a:ext cx="612077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Students love me.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397130" y="3639393"/>
            <a:ext cx="522630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love students.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2895458" y="4895106"/>
            <a:ext cx="622965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work at a school.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1663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eacher wage, student ratio: The best and worst states for teachers">
            <a:extLst>
              <a:ext uri="{FF2B5EF4-FFF2-40B4-BE49-F238E27FC236}">
                <a16:creationId xmlns:a16="http://schemas.microsoft.com/office/drawing/2014/main" id="{CED2FAF8-D1C0-495C-9CBD-81A2BD4A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6858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F17105"/>
              </a:gs>
              <a:gs pos="100000">
                <a:srgbClr val="F17105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107393" y="4648200"/>
            <a:ext cx="99772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 teacher.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1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4450169" y="1127969"/>
            <a:ext cx="329167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rich.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439370" y="2383681"/>
            <a:ext cx="1131329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help people with their problems.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010362" y="3639393"/>
            <a:ext cx="599984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solve problems.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1750471" y="4895106"/>
            <a:ext cx="851964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defend people in court. 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4421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raid of Being Sued? 4 Ways to Keep Lawyers at Bay | Inc.com">
            <a:extLst>
              <a:ext uri="{FF2B5EF4-FFF2-40B4-BE49-F238E27FC236}">
                <a16:creationId xmlns:a16="http://schemas.microsoft.com/office/drawing/2014/main" id="{9B4F2E68-D926-45FB-BCF6-3CC4B2C2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1A8FE3"/>
              </a:gs>
              <a:gs pos="100000">
                <a:srgbClr val="1A8FE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750292" y="4648200"/>
            <a:ext cx="86914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lawyer.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ker: &quot;Living as a pro gamer is like a rollercoaster&quot; | Dot Esports">
            <a:extLst>
              <a:ext uri="{FF2B5EF4-FFF2-40B4-BE49-F238E27FC236}">
                <a16:creationId xmlns:a16="http://schemas.microsoft.com/office/drawing/2014/main" id="{AE95F5D9-9C19-4101-8CD1-06D45290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611F23B-98A1-4379-B0EC-E30924F9366D}"/>
              </a:ext>
            </a:extLst>
          </p:cNvPr>
          <p:cNvSpPr/>
          <p:nvPr/>
        </p:nvSpPr>
        <p:spPr>
          <a:xfrm>
            <a:off x="288760" y="3522847"/>
            <a:ext cx="6009371" cy="3137835"/>
          </a:xfrm>
          <a:prstGeom prst="wedgeRoundRectCallout">
            <a:avLst>
              <a:gd name="adj1" fmla="val 53461"/>
              <a:gd name="adj2" fmla="val -34430"/>
              <a:gd name="adj3" fmla="val 16667"/>
            </a:avLst>
          </a:prstGeom>
          <a:solidFill>
            <a:srgbClr val="E6C2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My name is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Faker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and I’m a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pro gamer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.   </a:t>
            </a:r>
            <a:endParaRPr lang="ko-KR" alt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87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417838" y="1127969"/>
            <a:ext cx="535633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wake up early.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3856779" y="2383681"/>
            <a:ext cx="447847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love nature.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666252" y="3639393"/>
            <a:ext cx="468807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grow things.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3267747" y="4895106"/>
            <a:ext cx="5485092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drive a tractor.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0473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52,507 Farmer Stock Photos, Pictures &amp; Royalty-Free Images - iStock">
            <a:extLst>
              <a:ext uri="{FF2B5EF4-FFF2-40B4-BE49-F238E27FC236}">
                <a16:creationId xmlns:a16="http://schemas.microsoft.com/office/drawing/2014/main" id="{A1CD72E7-0E8D-4A10-B805-99227C75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2196"/>
            <a:ext cx="12192000" cy="757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D11149"/>
              </a:gs>
              <a:gs pos="100000">
                <a:srgbClr val="D1114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715731" y="4648200"/>
            <a:ext cx="876054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farmer.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2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761653" y="1127969"/>
            <a:ext cx="466871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am creative.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2855353" y="2383681"/>
            <a:ext cx="648132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have many styles.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2898923" y="3639393"/>
            <a:ext cx="622273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use many colors.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3154765" y="4895106"/>
            <a:ext cx="571105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paint and draw.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2591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re You an Artist Looking for Work? This New Website Wants to Connect You  With Customers Hungry to Learn How to Make Art">
            <a:extLst>
              <a:ext uri="{FF2B5EF4-FFF2-40B4-BE49-F238E27FC236}">
                <a16:creationId xmlns:a16="http://schemas.microsoft.com/office/drawing/2014/main" id="{9062D9FF-FC14-4B20-9BC4-2DBE56D4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6610F2"/>
              </a:gs>
              <a:gs pos="100000">
                <a:srgbClr val="6610F2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769664" y="4709755"/>
            <a:ext cx="865269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latin typeface="Arial Rounded MT Bold" panose="020F0704030504030204" pitchFamily="34" charset="0"/>
              </a:rPr>
              <a:t>She is an artist.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5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DEBB48-1A65-440B-BD7F-7972CCFA7666}"/>
              </a:ext>
            </a:extLst>
          </p:cNvPr>
          <p:cNvSpPr txBox="1"/>
          <p:nvPr/>
        </p:nvSpPr>
        <p:spPr>
          <a:xfrm>
            <a:off x="3262506" y="1127969"/>
            <a:ext cx="566700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protect people.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95E4-CAD1-40C4-AB10-3A1E2FB49B24}"/>
              </a:ext>
            </a:extLst>
          </p:cNvPr>
          <p:cNvSpPr txBox="1"/>
          <p:nvPr/>
        </p:nvSpPr>
        <p:spPr>
          <a:xfrm>
            <a:off x="1947698" y="2383681"/>
            <a:ext cx="829663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My car has lights on top.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0211-8094-47EA-9165-1069C54779A7}"/>
              </a:ext>
            </a:extLst>
          </p:cNvPr>
          <p:cNvSpPr txBox="1"/>
          <p:nvPr/>
        </p:nvSpPr>
        <p:spPr>
          <a:xfrm>
            <a:off x="3805546" y="3639393"/>
            <a:ext cx="440947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have a gun.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7F66-149E-408E-B944-06E960D38F7B}"/>
              </a:ext>
            </a:extLst>
          </p:cNvPr>
          <p:cNvSpPr txBox="1"/>
          <p:nvPr/>
        </p:nvSpPr>
        <p:spPr>
          <a:xfrm>
            <a:off x="3262197" y="4895106"/>
            <a:ext cx="549618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latin typeface="Arial Rounded MT Bold" panose="020F0704030504030204" pitchFamily="34" charset="0"/>
              </a:rPr>
              <a:t>I stop criminals.</a:t>
            </a:r>
            <a:endParaRPr lang="ko-KR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067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olice officer: 'If they see a well-dressed black man it's game on' - BBC  Three">
            <a:extLst>
              <a:ext uri="{FF2B5EF4-FFF2-40B4-BE49-F238E27FC236}">
                <a16:creationId xmlns:a16="http://schemas.microsoft.com/office/drawing/2014/main" id="{3986B2BA-3A92-4641-A455-4E3BA53F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"/>
            <a:ext cx="12192000" cy="68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6858"/>
            <a:ext cx="12192000" cy="6851142"/>
          </a:xfrm>
          <a:prstGeom prst="rect">
            <a:avLst/>
          </a:prstGeom>
          <a:gradFill>
            <a:gsLst>
              <a:gs pos="0">
                <a:srgbClr val="F17105"/>
              </a:gs>
              <a:gs pos="100000">
                <a:srgbClr val="F17105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292398" y="4709755"/>
            <a:ext cx="11607215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latin typeface="Arial Rounded MT Bold" panose="020F0704030504030204" pitchFamily="34" charset="0"/>
              </a:rPr>
              <a:t>He is a police officer.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116112" y="1433745"/>
            <a:ext cx="1195692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your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mother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593531" y="3562207"/>
            <a:ext cx="1100493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She is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12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439120" y="1433745"/>
            <a:ext cx="1131091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your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father’s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971038" y="3562207"/>
            <a:ext cx="10249922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He is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71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2271290" y="1433745"/>
            <a:ext cx="764658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1247557" y="3562207"/>
            <a:ext cx="969688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I am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49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ye Candy: Park Seo-jun, Hallyu's New Favourite">
            <a:extLst>
              <a:ext uri="{FF2B5EF4-FFF2-40B4-BE49-F238E27FC236}">
                <a16:creationId xmlns:a16="http://schemas.microsoft.com/office/drawing/2014/main" id="{A9E2D04E-83E7-42D6-A24F-F3A9C03F0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0" b="98056" l="10000" r="90000">
                        <a14:foregroundMark x1="51979" y1="6574" x2="54635" y2="4630"/>
                        <a14:foregroundMark x1="44635" y1="83519" x2="34635" y2="92685"/>
                        <a14:foregroundMark x1="34635" y1="92685" x2="32656" y2="98056"/>
                        <a14:foregroundMark x1="67344" y1="87593" x2="80521" y2="96759"/>
                        <a14:foregroundMark x1="86615" y1="86667" x2="82500" y2="87037"/>
                        <a14:foregroundMark x1="52708" y1="88704" x2="45625" y2="92500"/>
                        <a14:foregroundMark x1="51198" y1="72222" x2="47240" y2="78704"/>
                        <a14:foregroundMark x1="47240" y1="78704" x2="46979" y2="80093"/>
                        <a14:foregroundMark x1="56927" y1="81759" x2="54896" y2="87778"/>
                        <a14:foregroundMark x1="54896" y1="87778" x2="55104" y2="94815"/>
                        <a14:foregroundMark x1="46458" y1="74444" x2="45781" y2="75741"/>
                        <a14:foregroundMark x1="28542" y1="88148" x2="33542" y2="84259"/>
                        <a14:foregroundMark x1="47240" y1="69352" x2="46823" y2="70926"/>
                        <a14:foregroundMark x1="46510" y1="70370" x2="46510" y2="70370"/>
                        <a14:foregroundMark x1="46667" y1="68611" x2="46667" y2="68611"/>
                        <a14:foregroundMark x1="47083" y1="67593" x2="46771" y2="71019"/>
                        <a14:foregroundMark x1="46771" y1="71667" x2="46771" y2="72130"/>
                        <a14:backgroundMark x1="78073" y1="77407" x2="85104" y2="80648"/>
                        <a14:backgroundMark x1="75990" y1="79074" x2="74531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1" r="8942"/>
          <a:stretch/>
        </p:blipFill>
        <p:spPr bwMode="auto">
          <a:xfrm>
            <a:off x="5595257" y="1301935"/>
            <a:ext cx="6596743" cy="5556065"/>
          </a:xfrm>
          <a:prstGeom prst="rect">
            <a:avLst/>
          </a:prstGeom>
          <a:noFill/>
          <a:effectLst>
            <a:glow rad="381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1786806" y="2013208"/>
            <a:ext cx="4309193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dirty="0">
                <a:solidFill>
                  <a:srgbClr val="E6C229"/>
                </a:solidFill>
                <a:latin typeface="BOSTHON BRUSH" pitchFamily="2" charset="0"/>
              </a:rPr>
              <a:t>JOB</a:t>
            </a:r>
            <a:endParaRPr lang="ko-KR" altLang="en-US" sz="23900" b="1" dirty="0">
              <a:solidFill>
                <a:srgbClr val="E6C229"/>
              </a:solidFill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14705" y="472231"/>
            <a:ext cx="4834785" cy="33393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9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5801423" y="3340074"/>
            <a:ext cx="119936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41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ye Candy: Park Seo-jun, Hallyu's New Favourite">
            <a:extLst>
              <a:ext uri="{FF2B5EF4-FFF2-40B4-BE49-F238E27FC236}">
                <a16:creationId xmlns:a16="http://schemas.microsoft.com/office/drawing/2014/main" id="{A5D1ED3B-68FE-4E74-A246-14D4DCC4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611F23B-98A1-4379-B0EC-E30924F9366D}"/>
              </a:ext>
            </a:extLst>
          </p:cNvPr>
          <p:cNvSpPr/>
          <p:nvPr/>
        </p:nvSpPr>
        <p:spPr>
          <a:xfrm>
            <a:off x="93307" y="3522847"/>
            <a:ext cx="5784980" cy="3137835"/>
          </a:xfrm>
          <a:prstGeom prst="wedgeRoundRectCallout">
            <a:avLst>
              <a:gd name="adj1" fmla="val 55239"/>
              <a:gd name="adj2" fmla="val -33835"/>
              <a:gd name="adj3" fmla="val 16667"/>
            </a:avLst>
          </a:prstGeom>
          <a:solidFill>
            <a:srgbClr val="E6C2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My name is </a:t>
            </a:r>
            <a:r>
              <a:rPr lang="en-US" altLang="ko-KR" sz="6600" b="1" dirty="0" err="1">
                <a:solidFill>
                  <a:srgbClr val="D11149"/>
                </a:solidFill>
                <a:latin typeface="Arial Rounded MT Bold" panose="020F0704030504030204" pitchFamily="34" charset="0"/>
              </a:rPr>
              <a:t>Seojun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and I’m a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actor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.   </a:t>
            </a:r>
            <a:endParaRPr lang="ko-KR" alt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70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1786806" y="2013208"/>
            <a:ext cx="4309193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dirty="0">
                <a:solidFill>
                  <a:srgbClr val="E6C229"/>
                </a:solidFill>
                <a:latin typeface="BOSTHON BRUSH" pitchFamily="2" charset="0"/>
              </a:rPr>
              <a:t>JOB</a:t>
            </a:r>
            <a:endParaRPr lang="ko-KR" altLang="en-US" sz="23900" b="1" dirty="0">
              <a:solidFill>
                <a:srgbClr val="E6C229"/>
              </a:solidFill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14705" y="472231"/>
            <a:ext cx="4834785" cy="33393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9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5801423" y="3340074"/>
            <a:ext cx="119936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2" descr="PewDiePie explains why he isn't accepting streaming donations anymore -  Dexerto">
            <a:extLst>
              <a:ext uri="{FF2B5EF4-FFF2-40B4-BE49-F238E27FC236}">
                <a16:creationId xmlns:a16="http://schemas.microsoft.com/office/drawing/2014/main" id="{6277FDC1-19E1-44E9-A160-DF145BC36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8556" l="22063" r="76688">
                        <a14:foregroundMark x1="49313" y1="4667" x2="52188" y2="4778"/>
                        <a14:foregroundMark x1="48313" y1="62222" x2="48063" y2="89667"/>
                        <a14:foregroundMark x1="33125" y1="96556" x2="44313" y2="98556"/>
                        <a14:foregroundMark x1="69313" y1="94000" x2="63188" y2="96333"/>
                        <a14:foregroundMark x1="71750" y1="97444" x2="74438" y2="91222"/>
                        <a14:foregroundMark x1="74438" y1="91222" x2="74750" y2="85667"/>
                        <a14:foregroundMark x1="74375" y1="81889" x2="67688" y2="72667"/>
                        <a14:foregroundMark x1="69250" y1="70222" x2="75813" y2="79444"/>
                        <a14:foregroundMark x1="75813" y1="79444" x2="76063" y2="80111"/>
                        <a14:foregroundMark x1="76688" y1="86667" x2="75938" y2="93444"/>
                        <a14:foregroundMark x1="34625" y1="53222" x2="42750" y2="55333"/>
                        <a14:foregroundMark x1="42750" y1="55333" x2="44875" y2="57556"/>
                        <a14:foregroundMark x1="34500" y1="65222" x2="45125" y2="75111"/>
                        <a14:foregroundMark x1="62438" y1="61667" x2="60813" y2="66444"/>
                        <a14:foregroundMark x1="23688" y1="49111" x2="23000" y2="50444"/>
                        <a14:foregroundMark x1="23313" y1="57667" x2="24688" y2="73111"/>
                        <a14:foregroundMark x1="58688" y1="30889" x2="59500" y2="23889"/>
                        <a14:foregroundMark x1="59500" y1="23889" x2="59000" y2="21444"/>
                        <a14:foregroundMark x1="59813" y1="26111" x2="59875" y2="29000"/>
                        <a14:backgroundMark x1="61500" y1="6222" x2="64188" y2="14556"/>
                        <a14:backgroundMark x1="64188" y1="14556" x2="66625" y2="31444"/>
                        <a14:backgroundMark x1="61687" y1="27778" x2="59875" y2="33778"/>
                        <a14:backgroundMark x1="58313" y1="37778" x2="61438" y2="43444"/>
                        <a14:backgroundMark x1="56063" y1="37556" x2="55813" y2="36000"/>
                        <a14:backgroundMark x1="60063" y1="44778" x2="60438" y2="45333"/>
                        <a14:backgroundMark x1="36000" y1="34778" x2="36688" y2="35000"/>
                        <a14:backgroundMark x1="43750" y1="5667" x2="43188" y2="6444"/>
                        <a14:backgroundMark x1="46125" y1="2667" x2="46125" y2="2667"/>
                        <a14:backgroundMark x1="46938" y1="2444" x2="46938" y2="2444"/>
                        <a14:backgroundMark x1="42063" y1="12222" x2="42063" y2="12222"/>
                        <a14:backgroundMark x1="61813" y1="47667" x2="61813" y2="47667"/>
                        <a14:backgroundMark x1="66875" y1="84778" x2="64250" y2="81000"/>
                        <a14:backgroundMark x1="67625" y1="86000" x2="68625" y2="86889"/>
                        <a14:backgroundMark x1="70000" y1="88333" x2="70000" y2="8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7" r="19440"/>
          <a:stretch/>
        </p:blipFill>
        <p:spPr bwMode="auto">
          <a:xfrm flipH="1">
            <a:off x="6052177" y="1147039"/>
            <a:ext cx="6596742" cy="5710961"/>
          </a:xfrm>
          <a:prstGeom prst="rect">
            <a:avLst/>
          </a:prstGeom>
          <a:noFill/>
          <a:effectLst>
            <a:glow rad="381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84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wDiePie explains why he isn't accepting streaming donations anymore -  Dexerto">
            <a:extLst>
              <a:ext uri="{FF2B5EF4-FFF2-40B4-BE49-F238E27FC236}">
                <a16:creationId xmlns:a16="http://schemas.microsoft.com/office/drawing/2014/main" id="{64016D39-C370-4957-9B26-F9E0C94C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611F23B-98A1-4379-B0EC-E30924F9366D}"/>
              </a:ext>
            </a:extLst>
          </p:cNvPr>
          <p:cNvSpPr/>
          <p:nvPr/>
        </p:nvSpPr>
        <p:spPr>
          <a:xfrm>
            <a:off x="93306" y="3522847"/>
            <a:ext cx="7128587" cy="3137835"/>
          </a:xfrm>
          <a:prstGeom prst="wedgeRoundRectCallout">
            <a:avLst>
              <a:gd name="adj1" fmla="val 55239"/>
              <a:gd name="adj2" fmla="val -33835"/>
              <a:gd name="adj3" fmla="val 16667"/>
            </a:avLst>
          </a:prstGeom>
          <a:solidFill>
            <a:srgbClr val="E6C2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My name is </a:t>
            </a:r>
            <a:r>
              <a:rPr lang="en-US" altLang="ko-KR" sz="6600" b="1" dirty="0" err="1">
                <a:solidFill>
                  <a:srgbClr val="D11149"/>
                </a:solidFill>
                <a:latin typeface="Arial Rounded MT Bold" panose="020F0704030504030204" pitchFamily="34" charset="0"/>
              </a:rPr>
              <a:t>Pewdiepie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and I’m a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6600" b="1" dirty="0">
                <a:solidFill>
                  <a:srgbClr val="D11149"/>
                </a:solidFill>
                <a:latin typeface="Arial Rounded MT Bold" panose="020F0704030504030204" pitchFamily="34" charset="0"/>
              </a:rPr>
              <a:t>Youtuber</a:t>
            </a:r>
            <a:r>
              <a:rPr lang="en-US" altLang="ko-KR" sz="60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.</a:t>
            </a:r>
            <a:r>
              <a:rPr lang="en-US" altLang="ko-K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  </a:t>
            </a:r>
            <a:endParaRPr lang="ko-KR" alt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69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1786806" y="2013208"/>
            <a:ext cx="4309193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3900" b="1" dirty="0">
                <a:solidFill>
                  <a:srgbClr val="E6C229"/>
                </a:solidFill>
                <a:latin typeface="BOSTHON BRUSH" pitchFamily="2" charset="0"/>
              </a:rPr>
              <a:t>JOB</a:t>
            </a:r>
            <a:endParaRPr lang="ko-KR" altLang="en-US" sz="23900" b="1" dirty="0">
              <a:solidFill>
                <a:srgbClr val="E6C229"/>
              </a:solidFill>
              <a:latin typeface="BOSTHON BRU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B0D09-C45A-4101-8BD0-E6F65B5C3307}"/>
              </a:ext>
            </a:extLst>
          </p:cNvPr>
          <p:cNvSpPr txBox="1"/>
          <p:nvPr/>
        </p:nvSpPr>
        <p:spPr>
          <a:xfrm>
            <a:off x="214705" y="472231"/>
            <a:ext cx="4834785" cy="33393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What is </a:t>
            </a:r>
          </a:p>
          <a:p>
            <a:r>
              <a:rPr lang="en-US" altLang="ko-KR" sz="1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my</a:t>
            </a:r>
            <a:r>
              <a:rPr lang="en-US" altLang="ko-KR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96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02FD-32C8-4D4B-BB06-04EA83C936AA}"/>
              </a:ext>
            </a:extLst>
          </p:cNvPr>
          <p:cNvSpPr txBox="1"/>
          <p:nvPr/>
        </p:nvSpPr>
        <p:spPr>
          <a:xfrm>
            <a:off x="5801423" y="3340074"/>
            <a:ext cx="119936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2" descr="What a WA-HEEY to make a living: Man who works as professional rollercoaster  tester rakes in 20k a year testing up to 100 rides a day - Caters News  Agency">
            <a:extLst>
              <a:ext uri="{FF2B5EF4-FFF2-40B4-BE49-F238E27FC236}">
                <a16:creationId xmlns:a16="http://schemas.microsoft.com/office/drawing/2014/main" id="{C88D1BD8-B3F6-4AAD-8C0E-297E11D9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8" b="99340" l="9921" r="89962">
                        <a14:foregroundMark x1="50895" y1="78785" x2="47755" y2="83935"/>
                        <a14:foregroundMark x1="47755" y1="83935" x2="45964" y2="89305"/>
                        <a14:foregroundMark x1="45964" y1="89305" x2="45935" y2="90889"/>
                        <a14:foregroundMark x1="72234" y1="82042" x2="69445" y2="88512"/>
                        <a14:foregroundMark x1="69445" y1="88512" x2="64397" y2="90361"/>
                        <a14:foregroundMark x1="55621" y1="90361" x2="56296" y2="93838"/>
                        <a14:foregroundMark x1="45583" y1="94498" x2="57587" y2="95290"/>
                        <a14:foregroundMark x1="57587" y1="95290" x2="66686" y2="92958"/>
                        <a14:foregroundMark x1="79395" y1="78257" x2="76607" y2="94190"/>
                        <a14:foregroundMark x1="83886" y1="76188" x2="83064" y2="85519"/>
                        <a14:foregroundMark x1="87115" y1="60431" x2="86322" y2="56294"/>
                        <a14:foregroundMark x1="70032" y1="49340" x2="55944" y2="58891"/>
                        <a14:foregroundMark x1="55944" y1="58891" x2="54124" y2="62324"/>
                        <a14:foregroundMark x1="56648" y1="50924" x2="55210" y2="57394"/>
                        <a14:foregroundMark x1="55210" y1="57394" x2="52275" y2="62588"/>
                        <a14:foregroundMark x1="52275" y1="62588" x2="51688" y2="66329"/>
                        <a14:foregroundMark x1="63458" y1="60079" x2="56824" y2="69498"/>
                        <a14:foregroundMark x1="56824" y1="69498" x2="55034" y2="70467"/>
                        <a14:foregroundMark x1="60933" y1="48151" x2="60816" y2="53169"/>
                        <a14:foregroundMark x1="60112" y1="44146" x2="58732" y2="46391"/>
                        <a14:foregroundMark x1="71294" y1="37060" x2="75227" y2="46391"/>
                        <a14:foregroundMark x1="64837" y1="7482" x2="63223" y2="8187"/>
                        <a14:foregroundMark x1="69680" y1="85519" x2="76490" y2="86400"/>
                        <a14:foregroundMark x1="76490" y1="86400" x2="78574" y2="85871"/>
                        <a14:foregroundMark x1="81802" y1="84155" x2="81127" y2="87940"/>
                        <a14:foregroundMark x1="82389" y1="86048" x2="83064" y2="90537"/>
                        <a14:foregroundMark x1="75110" y1="86576" x2="71294" y2="89833"/>
                        <a14:foregroundMark x1="71294" y1="89833" x2="71294" y2="89833"/>
                        <a14:foregroundMark x1="74552" y1="91241" x2="70150" y2="99340"/>
                        <a14:foregroundMark x1="78518" y1="51684" x2="75102" y2="56480"/>
                        <a14:foregroundMark x1="75102" y1="56480" x2="75649" y2="62398"/>
                        <a14:foregroundMark x1="75649" y1="62398" x2="77971" y2="62857"/>
                        <a14:foregroundMark x1="57309" y1="26020" x2="57309" y2="26020"/>
                        <a14:foregroundMark x1="57480" y1="27143" x2="57480" y2="27143"/>
                        <a14:backgroundMark x1="27913" y1="75132" x2="26534" y2="44146"/>
                        <a14:backgroundMark x1="57235" y1="38116" x2="58732" y2="40537"/>
                        <a14:backgroundMark x1="44996" y1="59903" x2="35075" y2="75660"/>
                        <a14:backgroundMark x1="55034" y1="50924" x2="54124" y2="51585"/>
                        <a14:backgroundMark x1="55621" y1="50572" x2="55621" y2="50572"/>
                        <a14:backgroundMark x1="75814" y1="36180" x2="77898" y2="41989"/>
                        <a14:backgroundMark x1="77898" y1="41989" x2="85383" y2="47623"/>
                        <a14:backgroundMark x1="36689" y1="87588" x2="36220" y2="9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8" t="4879" r="9975" b="10762"/>
          <a:stretch/>
        </p:blipFill>
        <p:spPr bwMode="auto">
          <a:xfrm>
            <a:off x="6742923" y="1455576"/>
            <a:ext cx="5138057" cy="5402424"/>
          </a:xfrm>
          <a:prstGeom prst="rect">
            <a:avLst/>
          </a:prstGeom>
          <a:noFill/>
          <a:effectLst>
            <a:glow rad="381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03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464</Words>
  <Application>Microsoft Office PowerPoint</Application>
  <PresentationFormat>Widescreen</PresentationFormat>
  <Paragraphs>117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 Black</vt:lpstr>
      <vt:lpstr>Bebas Neue</vt:lpstr>
      <vt:lpstr>BOSTHON BRUSH</vt:lpstr>
      <vt:lpstr>Brush StrokeFast</vt:lpstr>
      <vt:lpstr>Arial</vt:lpstr>
      <vt:lpstr>Calibri Light</vt:lpstr>
      <vt:lpstr>Arial Rounded MT Bold</vt:lpstr>
      <vt:lpstr>Calibri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56</cp:revision>
  <dcterms:created xsi:type="dcterms:W3CDTF">2020-06-23T05:54:44Z</dcterms:created>
  <dcterms:modified xsi:type="dcterms:W3CDTF">2021-03-15T01:24:09Z</dcterms:modified>
</cp:coreProperties>
</file>