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708" r:id="rId1"/>
  </p:sldMasterIdLst>
  <p:notesMasterIdLst>
    <p:notesMasterId r:id="rId58"/>
  </p:notesMasterIdLst>
  <p:sldIdLst>
    <p:sldId id="261" r:id="rId2"/>
    <p:sldId id="275" r:id="rId3"/>
    <p:sldId id="342" r:id="rId4"/>
    <p:sldId id="338" r:id="rId5"/>
    <p:sldId id="341" r:id="rId6"/>
    <p:sldId id="339" r:id="rId7"/>
    <p:sldId id="337" r:id="rId8"/>
    <p:sldId id="344" r:id="rId9"/>
    <p:sldId id="340" r:id="rId10"/>
    <p:sldId id="345" r:id="rId11"/>
    <p:sldId id="343" r:id="rId12"/>
    <p:sldId id="346" r:id="rId13"/>
    <p:sldId id="354" r:id="rId14"/>
    <p:sldId id="347" r:id="rId15"/>
    <p:sldId id="355" r:id="rId16"/>
    <p:sldId id="348" r:id="rId17"/>
    <p:sldId id="356" r:id="rId18"/>
    <p:sldId id="349" r:id="rId19"/>
    <p:sldId id="357" r:id="rId20"/>
    <p:sldId id="350" r:id="rId21"/>
    <p:sldId id="358" r:id="rId22"/>
    <p:sldId id="351" r:id="rId23"/>
    <p:sldId id="359" r:id="rId24"/>
    <p:sldId id="352" r:id="rId25"/>
    <p:sldId id="360" r:id="rId26"/>
    <p:sldId id="353" r:id="rId27"/>
    <p:sldId id="361" r:id="rId28"/>
    <p:sldId id="363" r:id="rId29"/>
    <p:sldId id="366" r:id="rId30"/>
    <p:sldId id="367" r:id="rId31"/>
    <p:sldId id="368" r:id="rId32"/>
    <p:sldId id="362" r:id="rId33"/>
    <p:sldId id="370" r:id="rId34"/>
    <p:sldId id="369" r:id="rId35"/>
    <p:sldId id="371" r:id="rId36"/>
    <p:sldId id="372" r:id="rId37"/>
    <p:sldId id="373" r:id="rId38"/>
    <p:sldId id="374" r:id="rId39"/>
    <p:sldId id="375" r:id="rId40"/>
    <p:sldId id="376" r:id="rId41"/>
    <p:sldId id="377" r:id="rId42"/>
    <p:sldId id="378" r:id="rId43"/>
    <p:sldId id="379" r:id="rId44"/>
    <p:sldId id="380" r:id="rId45"/>
    <p:sldId id="381" r:id="rId46"/>
    <p:sldId id="382" r:id="rId47"/>
    <p:sldId id="383" r:id="rId48"/>
    <p:sldId id="384" r:id="rId49"/>
    <p:sldId id="385" r:id="rId50"/>
    <p:sldId id="386" r:id="rId51"/>
    <p:sldId id="393" r:id="rId52"/>
    <p:sldId id="390" r:id="rId53"/>
    <p:sldId id="387" r:id="rId54"/>
    <p:sldId id="388" r:id="rId55"/>
    <p:sldId id="394" r:id="rId56"/>
    <p:sldId id="392" r:id="rId57"/>
  </p:sldIdLst>
  <p:sldSz cx="12192000" cy="6858000"/>
  <p:notesSz cx="6858000" cy="9144000"/>
  <p:embeddedFontLst>
    <p:embeddedFont>
      <p:font typeface="Arial Black" panose="020B0A04020102020204" pitchFamily="34" charset="0"/>
      <p:bold r:id="rId59"/>
    </p:embeddedFont>
    <p:embeddedFont>
      <p:font typeface="Arial Narrow" panose="020B0606020202030204" pitchFamily="34" charset="0"/>
      <p:regular r:id="rId60"/>
      <p:bold r:id="rId61"/>
      <p:italic r:id="rId62"/>
      <p:boldItalic r:id="rId63"/>
    </p:embeddedFont>
    <p:embeddedFont>
      <p:font typeface="Arial Rounded MT Bold" panose="020F0704030504030204" pitchFamily="34" charset="0"/>
      <p:regular r:id="rId64"/>
    </p:embeddedFont>
    <p:embeddedFont>
      <p:font typeface="Bebas Neue" panose="00000500000000000000" pitchFamily="2" charset="0"/>
      <p:regular r:id="rId65"/>
      <p:bold r:id="rId66"/>
    </p:embeddedFont>
    <p:embeddedFont>
      <p:font typeface="Brush StrokeFast" pitchFamily="50" charset="0"/>
      <p:regular r:id="rId67"/>
    </p:embeddedFont>
    <p:embeddedFont>
      <p:font typeface="Calibri" panose="020F0502020204030204" pitchFamily="34" charset="0"/>
      <p:regular r:id="rId68"/>
      <p:bold r:id="rId69"/>
      <p:italic r:id="rId70"/>
      <p:boldItalic r:id="rId71"/>
    </p:embeddedFont>
    <p:embeddedFont>
      <p:font typeface="Calibri Light" panose="020F0302020204030204" pitchFamily="34" charset="0"/>
      <p:regular r:id="rId72"/>
      <p:italic r:id="rId7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D23F"/>
    <a:srgbClr val="F17105"/>
    <a:srgbClr val="D11149"/>
    <a:srgbClr val="6610F2"/>
    <a:srgbClr val="E6C229"/>
    <a:srgbClr val="1A8FE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887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94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font" Target="fonts/font5.fntdata"/><Relationship Id="rId68" Type="http://schemas.openxmlformats.org/officeDocument/2006/relationships/font" Target="fonts/font10.fntdata"/><Relationship Id="rId76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font" Target="fonts/font13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notesMaster" Target="notesMasters/notesMaster1.xml"/><Relationship Id="rId66" Type="http://schemas.openxmlformats.org/officeDocument/2006/relationships/font" Target="fonts/font8.fntdata"/><Relationship Id="rId7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font" Target="fonts/font2.fntdata"/><Relationship Id="rId65" Type="http://schemas.openxmlformats.org/officeDocument/2006/relationships/font" Target="fonts/font7.fntdata"/><Relationship Id="rId73" Type="http://schemas.openxmlformats.org/officeDocument/2006/relationships/font" Target="fonts/font1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font" Target="fonts/font6.fntdata"/><Relationship Id="rId69" Type="http://schemas.openxmlformats.org/officeDocument/2006/relationships/font" Target="fonts/font11.fntdata"/><Relationship Id="rId77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font" Target="fonts/font14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1.fntdata"/><Relationship Id="rId67" Type="http://schemas.openxmlformats.org/officeDocument/2006/relationships/font" Target="fonts/font9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font" Target="fonts/font4.fntdata"/><Relationship Id="rId70" Type="http://schemas.openxmlformats.org/officeDocument/2006/relationships/font" Target="fonts/font12.fntdata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B44795-F437-47A1-A91F-F7D7364A58D2}" type="datetimeFigureOut">
              <a:rPr lang="en-US" smtClean="0"/>
              <a:t>3/22/2021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768666-4EEA-4A98-AA0E-78748D543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84567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altLang="ko-KR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ko-KR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0A857C-6810-413A-9AE6-5D5775A39D41}" type="datetimeFigureOut">
              <a:rPr lang="en-US" smtClean="0"/>
              <a:t>3/22/2021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6E492-2498-4C9F-9D58-EEBAF162B5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93466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0A857C-6810-413A-9AE6-5D5775A39D41}" type="datetimeFigureOut">
              <a:rPr lang="en-US" smtClean="0"/>
              <a:t>3/22/2021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6E492-2498-4C9F-9D58-EEBAF162B5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3275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altLang="ko-KR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0A857C-6810-413A-9AE6-5D5775A39D41}" type="datetimeFigureOut">
              <a:rPr lang="en-US" smtClean="0"/>
              <a:t>3/22/2021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6E492-2498-4C9F-9D58-EEBAF162B5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31557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0A857C-6810-413A-9AE6-5D5775A39D41}" type="datetimeFigureOut">
              <a:rPr lang="en-US" smtClean="0"/>
              <a:t>3/22/2021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6E492-2498-4C9F-9D58-EEBAF162B5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09473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altLang="ko-KR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0A857C-6810-413A-9AE6-5D5775A39D41}" type="datetimeFigureOut">
              <a:rPr lang="en-US" smtClean="0"/>
              <a:t>3/22/2021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6E492-2498-4C9F-9D58-EEBAF162B5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98042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0A857C-6810-413A-9AE6-5D5775A39D41}" type="datetimeFigureOut">
              <a:rPr lang="en-US" smtClean="0"/>
              <a:t>3/22/2021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6E492-2498-4C9F-9D58-EEBAF162B5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82710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altLang="ko-KR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0A857C-6810-413A-9AE6-5D5775A39D41}" type="datetimeFigureOut">
              <a:rPr lang="en-US" smtClean="0"/>
              <a:t>3/22/2021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6E492-2498-4C9F-9D58-EEBAF162B5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83922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0A857C-6810-413A-9AE6-5D5775A39D41}" type="datetimeFigureOut">
              <a:rPr lang="en-US" smtClean="0"/>
              <a:t>3/22/2021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6E492-2498-4C9F-9D58-EEBAF162B5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8992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0A857C-6810-413A-9AE6-5D5775A39D41}" type="datetimeFigureOut">
              <a:rPr lang="en-US" smtClean="0"/>
              <a:t>3/22/2021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6E492-2498-4C9F-9D58-EEBAF162B5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5157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altLang="ko-KR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0A857C-6810-413A-9AE6-5D5775A39D41}" type="datetimeFigureOut">
              <a:rPr lang="en-US" smtClean="0"/>
              <a:t>3/22/2021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6E492-2498-4C9F-9D58-EEBAF162B5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34445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altLang="ko-KR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0A857C-6810-413A-9AE6-5D5775A39D41}" type="datetimeFigureOut">
              <a:rPr lang="en-US" smtClean="0"/>
              <a:t>3/22/2021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6E492-2498-4C9F-9D58-EEBAF162B5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59477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C22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ko-KR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0A857C-6810-413A-9AE6-5D5775A39D41}" type="datetimeFigureOut">
              <a:rPr lang="en-US" smtClean="0"/>
              <a:t>3/22/2021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C6E492-2498-4C9F-9D58-EEBAF162B5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316097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9.png"/><Relationship Id="rId3" Type="http://schemas.microsoft.com/office/2007/relationships/hdphoto" Target="../media/hdphoto5.wdp"/><Relationship Id="rId7" Type="http://schemas.openxmlformats.org/officeDocument/2006/relationships/image" Target="../media/image21.png"/><Relationship Id="rId12" Type="http://schemas.openxmlformats.org/officeDocument/2006/relationships/image" Target="../media/image2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2.png"/><Relationship Id="rId5" Type="http://schemas.microsoft.com/office/2007/relationships/hdphoto" Target="../media/hdphoto1.wdp"/><Relationship Id="rId15" Type="http://schemas.openxmlformats.org/officeDocument/2006/relationships/image" Target="../media/image10.png"/><Relationship Id="rId10" Type="http://schemas.microsoft.com/office/2007/relationships/hdphoto" Target="../media/hdphoto3.wdp"/><Relationship Id="rId4" Type="http://schemas.openxmlformats.org/officeDocument/2006/relationships/image" Target="../media/image3.png"/><Relationship Id="rId9" Type="http://schemas.openxmlformats.org/officeDocument/2006/relationships/image" Target="../media/image7.png"/><Relationship Id="rId14" Type="http://schemas.microsoft.com/office/2007/relationships/hdphoto" Target="../media/hdphoto4.wdp"/></Relationships>
</file>

<file path=ppt/slides/_rels/slide3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10.png"/><Relationship Id="rId3" Type="http://schemas.microsoft.com/office/2007/relationships/hdphoto" Target="../media/hdphoto5.wdp"/><Relationship Id="rId7" Type="http://schemas.openxmlformats.org/officeDocument/2006/relationships/image" Target="../media/image7.png"/><Relationship Id="rId12" Type="http://schemas.microsoft.com/office/2007/relationships/hdphoto" Target="../media/hdphoto4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9.png"/><Relationship Id="rId5" Type="http://schemas.openxmlformats.org/officeDocument/2006/relationships/image" Target="../media/image21.png"/><Relationship Id="rId10" Type="http://schemas.openxmlformats.org/officeDocument/2006/relationships/image" Target="../media/image22.png"/><Relationship Id="rId4" Type="http://schemas.openxmlformats.org/officeDocument/2006/relationships/image" Target="../media/image4.png"/><Relationship Id="rId9" Type="http://schemas.openxmlformats.org/officeDocument/2006/relationships/image" Target="../media/image2.png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0.png"/><Relationship Id="rId3" Type="http://schemas.microsoft.com/office/2007/relationships/hdphoto" Target="../media/hdphoto5.wdp"/><Relationship Id="rId7" Type="http://schemas.openxmlformats.org/officeDocument/2006/relationships/image" Target="../media/image21.png"/><Relationship Id="rId12" Type="http://schemas.microsoft.com/office/2007/relationships/hdphoto" Target="../media/hdphoto4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microsoft.com/office/2007/relationships/hdphoto" Target="../media/hdphoto1.wdp"/><Relationship Id="rId10" Type="http://schemas.openxmlformats.org/officeDocument/2006/relationships/image" Target="../media/image22.png"/><Relationship Id="rId4" Type="http://schemas.openxmlformats.org/officeDocument/2006/relationships/image" Target="../media/image3.png"/><Relationship Id="rId9" Type="http://schemas.openxmlformats.org/officeDocument/2006/relationships/image" Target="../media/image2.png"/></Relationships>
</file>

<file path=ppt/slides/_rels/slide3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microsoft.com/office/2007/relationships/hdphoto" Target="../media/hdphoto4.wdp"/><Relationship Id="rId3" Type="http://schemas.microsoft.com/office/2007/relationships/hdphoto" Target="../media/hdphoto5.wdp"/><Relationship Id="rId7" Type="http://schemas.openxmlformats.org/officeDocument/2006/relationships/image" Target="../media/image21.png"/><Relationship Id="rId12" Type="http://schemas.openxmlformats.org/officeDocument/2006/relationships/image" Target="../media/image9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2.png"/><Relationship Id="rId5" Type="http://schemas.microsoft.com/office/2007/relationships/hdphoto" Target="../media/hdphoto1.wdp"/><Relationship Id="rId10" Type="http://schemas.microsoft.com/office/2007/relationships/hdphoto" Target="../media/hdphoto3.wdp"/><Relationship Id="rId4" Type="http://schemas.openxmlformats.org/officeDocument/2006/relationships/image" Target="../media/image3.png"/><Relationship Id="rId9" Type="http://schemas.openxmlformats.org/officeDocument/2006/relationships/image" Target="../media/image7.png"/><Relationship Id="rId1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10.png"/><Relationship Id="rId3" Type="http://schemas.microsoft.com/office/2007/relationships/hdphoto" Target="../media/hdphoto6.wdp"/><Relationship Id="rId7" Type="http://schemas.openxmlformats.org/officeDocument/2006/relationships/image" Target="../media/image7.png"/><Relationship Id="rId12" Type="http://schemas.microsoft.com/office/2007/relationships/hdphoto" Target="../media/hdphoto4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9.png"/><Relationship Id="rId5" Type="http://schemas.openxmlformats.org/officeDocument/2006/relationships/image" Target="../media/image24.png"/><Relationship Id="rId15" Type="http://schemas.microsoft.com/office/2007/relationships/hdphoto" Target="../media/hdphoto1.wdp"/><Relationship Id="rId10" Type="http://schemas.openxmlformats.org/officeDocument/2006/relationships/image" Target="../media/image26.png"/><Relationship Id="rId4" Type="http://schemas.openxmlformats.org/officeDocument/2006/relationships/image" Target="../media/image4.png"/><Relationship Id="rId9" Type="http://schemas.openxmlformats.org/officeDocument/2006/relationships/image" Target="../media/image25.png"/><Relationship Id="rId14" Type="http://schemas.openxmlformats.org/officeDocument/2006/relationships/image" Target="../media/image3.png"/></Relationships>
</file>

<file path=ppt/slides/_rels/slide4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27.png"/><Relationship Id="rId3" Type="http://schemas.microsoft.com/office/2007/relationships/hdphoto" Target="../media/hdphoto6.wdp"/><Relationship Id="rId7" Type="http://schemas.openxmlformats.org/officeDocument/2006/relationships/image" Target="../media/image7.png"/><Relationship Id="rId12" Type="http://schemas.microsoft.com/office/2007/relationships/hdphoto" Target="../media/hdphoto4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9.png"/><Relationship Id="rId5" Type="http://schemas.microsoft.com/office/2007/relationships/hdphoto" Target="../media/hdphoto1.wdp"/><Relationship Id="rId10" Type="http://schemas.openxmlformats.org/officeDocument/2006/relationships/image" Target="../media/image26.png"/><Relationship Id="rId4" Type="http://schemas.openxmlformats.org/officeDocument/2006/relationships/image" Target="../media/image3.png"/><Relationship Id="rId9" Type="http://schemas.openxmlformats.org/officeDocument/2006/relationships/image" Target="../media/image25.png"/><Relationship Id="rId14" Type="http://schemas.openxmlformats.org/officeDocument/2006/relationships/image" Target="../media/image24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.png"/><Relationship Id="rId3" Type="http://schemas.openxmlformats.org/officeDocument/2006/relationships/image" Target="../media/image24.png"/><Relationship Id="rId7" Type="http://schemas.openxmlformats.org/officeDocument/2006/relationships/image" Target="../media/image25.png"/><Relationship Id="rId12" Type="http://schemas.microsoft.com/office/2007/relationships/hdphoto" Target="../media/hdphoto7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11" Type="http://schemas.openxmlformats.org/officeDocument/2006/relationships/image" Target="../media/image28.png"/><Relationship Id="rId5" Type="http://schemas.openxmlformats.org/officeDocument/2006/relationships/image" Target="../media/image7.png"/><Relationship Id="rId10" Type="http://schemas.microsoft.com/office/2007/relationships/hdphoto" Target="../media/hdphoto4.wdp"/><Relationship Id="rId4" Type="http://schemas.openxmlformats.org/officeDocument/2006/relationships/image" Target="../media/image8.png"/><Relationship Id="rId9" Type="http://schemas.openxmlformats.org/officeDocument/2006/relationships/image" Target="../media/image9.png"/><Relationship Id="rId14" Type="http://schemas.microsoft.com/office/2007/relationships/hdphoto" Target="../media/hdphoto1.wdp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9.png"/><Relationship Id="rId3" Type="http://schemas.openxmlformats.org/officeDocument/2006/relationships/image" Target="../media/image23.png"/><Relationship Id="rId7" Type="http://schemas.openxmlformats.org/officeDocument/2006/relationships/image" Target="../media/image4.png"/><Relationship Id="rId12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11" Type="http://schemas.openxmlformats.org/officeDocument/2006/relationships/image" Target="../media/image25.png"/><Relationship Id="rId5" Type="http://schemas.openxmlformats.org/officeDocument/2006/relationships/image" Target="../media/image3.png"/><Relationship Id="rId10" Type="http://schemas.microsoft.com/office/2007/relationships/hdphoto" Target="../media/hdphoto3.wdp"/><Relationship Id="rId4" Type="http://schemas.microsoft.com/office/2007/relationships/hdphoto" Target="../media/hdphoto6.wdp"/><Relationship Id="rId9" Type="http://schemas.openxmlformats.org/officeDocument/2006/relationships/image" Target="../media/image7.png"/><Relationship Id="rId14" Type="http://schemas.microsoft.com/office/2007/relationships/hdphoto" Target="../media/hdphoto4.wdp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9.png"/><Relationship Id="rId3" Type="http://schemas.openxmlformats.org/officeDocument/2006/relationships/image" Target="../media/image23.png"/><Relationship Id="rId7" Type="http://schemas.openxmlformats.org/officeDocument/2006/relationships/image" Target="../media/image24.png"/><Relationship Id="rId12" Type="http://schemas.openxmlformats.org/officeDocument/2006/relationships/image" Target="../media/image2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11" Type="http://schemas.openxmlformats.org/officeDocument/2006/relationships/image" Target="../media/image25.png"/><Relationship Id="rId5" Type="http://schemas.openxmlformats.org/officeDocument/2006/relationships/image" Target="../media/image3.png"/><Relationship Id="rId15" Type="http://schemas.openxmlformats.org/officeDocument/2006/relationships/image" Target="../media/image4.png"/><Relationship Id="rId10" Type="http://schemas.microsoft.com/office/2007/relationships/hdphoto" Target="../media/hdphoto3.wdp"/><Relationship Id="rId4" Type="http://schemas.microsoft.com/office/2007/relationships/hdphoto" Target="../media/hdphoto6.wdp"/><Relationship Id="rId9" Type="http://schemas.openxmlformats.org/officeDocument/2006/relationships/image" Target="../media/image7.png"/><Relationship Id="rId14" Type="http://schemas.microsoft.com/office/2007/relationships/hdphoto" Target="../media/hdphoto4.wdp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4.png"/><Relationship Id="rId3" Type="http://schemas.microsoft.com/office/2007/relationships/hdphoto" Target="../media/hdphoto1.wdp"/><Relationship Id="rId7" Type="http://schemas.openxmlformats.org/officeDocument/2006/relationships/image" Target="../media/image25.png"/><Relationship Id="rId12" Type="http://schemas.openxmlformats.org/officeDocument/2006/relationships/image" Target="../media/image2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11" Type="http://schemas.openxmlformats.org/officeDocument/2006/relationships/image" Target="../media/image10.png"/><Relationship Id="rId5" Type="http://schemas.openxmlformats.org/officeDocument/2006/relationships/image" Target="../media/image7.png"/><Relationship Id="rId10" Type="http://schemas.microsoft.com/office/2007/relationships/hdphoto" Target="../media/hdphoto4.wdp"/><Relationship Id="rId4" Type="http://schemas.openxmlformats.org/officeDocument/2006/relationships/image" Target="../media/image8.png"/><Relationship Id="rId9" Type="http://schemas.openxmlformats.org/officeDocument/2006/relationships/image" Target="../media/image9.png"/></Relationships>
</file>

<file path=ppt/slides/_rels/slide52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microsoft.com/office/2007/relationships/hdphoto" Target="../media/hdphoto9.wdp"/><Relationship Id="rId7" Type="http://schemas.openxmlformats.org/officeDocument/2006/relationships/image" Target="../media/image7.png"/><Relationship Id="rId12" Type="http://schemas.openxmlformats.org/officeDocument/2006/relationships/image" Target="../media/image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0.png"/><Relationship Id="rId5" Type="http://schemas.microsoft.com/office/2007/relationships/hdphoto" Target="../media/hdphoto1.wdp"/><Relationship Id="rId10" Type="http://schemas.openxmlformats.org/officeDocument/2006/relationships/image" Target="../media/image26.png"/><Relationship Id="rId4" Type="http://schemas.openxmlformats.org/officeDocument/2006/relationships/image" Target="../media/image3.png"/><Relationship Id="rId9" Type="http://schemas.openxmlformats.org/officeDocument/2006/relationships/image" Target="../media/image25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21.png"/><Relationship Id="rId3" Type="http://schemas.microsoft.com/office/2007/relationships/hdphoto" Target="../media/hdphoto3.wdp"/><Relationship Id="rId7" Type="http://schemas.microsoft.com/office/2007/relationships/hdphoto" Target="../media/hdphoto2.wdp"/><Relationship Id="rId12" Type="http://schemas.openxmlformats.org/officeDocument/2006/relationships/image" Target="../media/image3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22.png"/><Relationship Id="rId5" Type="http://schemas.microsoft.com/office/2007/relationships/hdphoto" Target="../media/hdphoto4.wdp"/><Relationship Id="rId10" Type="http://schemas.openxmlformats.org/officeDocument/2006/relationships/image" Target="../media/image8.png"/><Relationship Id="rId4" Type="http://schemas.openxmlformats.org/officeDocument/2006/relationships/image" Target="../media/image9.png"/><Relationship Id="rId9" Type="http://schemas.microsoft.com/office/2007/relationships/hdphoto" Target="../media/hdphoto1.wdp"/><Relationship Id="rId14" Type="http://schemas.openxmlformats.org/officeDocument/2006/relationships/image" Target="../media/image4.pn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111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2314606-0691-4937-909B-D7A2DE9930A2}"/>
              </a:ext>
            </a:extLst>
          </p:cNvPr>
          <p:cNvSpPr txBox="1"/>
          <p:nvPr/>
        </p:nvSpPr>
        <p:spPr>
          <a:xfrm>
            <a:off x="2034632" y="692457"/>
            <a:ext cx="8122736" cy="450892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28700" b="1" dirty="0">
                <a:solidFill>
                  <a:srgbClr val="E6C229"/>
                </a:solidFill>
                <a:latin typeface="Brush StrokeFast" pitchFamily="50" charset="0"/>
              </a:rPr>
              <a:t>Jobs</a:t>
            </a:r>
            <a:endParaRPr lang="ko-KR" altLang="en-US" sz="28700" b="1" dirty="0">
              <a:solidFill>
                <a:srgbClr val="E6C229"/>
              </a:solidFill>
              <a:latin typeface="Brush StrokeFast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05527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C22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F79E4AD-78BF-421F-935B-5E3A02D19273}"/>
              </a:ext>
            </a:extLst>
          </p:cNvPr>
          <p:cNvSpPr txBox="1"/>
          <p:nvPr/>
        </p:nvSpPr>
        <p:spPr>
          <a:xfrm>
            <a:off x="49312" y="-341263"/>
            <a:ext cx="12093375" cy="3770263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r"/>
            <a:r>
              <a:rPr lang="en-US" altLang="ko-KR" sz="23900" dirty="0">
                <a:solidFill>
                  <a:srgbClr val="D11149"/>
                </a:solidFill>
                <a:latin typeface="Bebas Neue" panose="00000500000000000000" pitchFamily="2" charset="0"/>
              </a:rPr>
              <a:t>cameraman</a:t>
            </a:r>
            <a:endParaRPr lang="ko-KR" altLang="en-US" sz="23900" dirty="0">
              <a:solidFill>
                <a:srgbClr val="D11149"/>
              </a:solidFill>
              <a:latin typeface="Bebas Neue" panose="00000500000000000000" pitchFamily="2" charset="0"/>
            </a:endParaRPr>
          </a:p>
        </p:txBody>
      </p:sp>
      <p:pic>
        <p:nvPicPr>
          <p:cNvPr id="2" name="Picture 4" descr="ᐈ Cartoon camera man stock cliparts, Royalty Free cameraman vectors |  download on Depositphotos®">
            <a:extLst>
              <a:ext uri="{FF2B5EF4-FFF2-40B4-BE49-F238E27FC236}">
                <a16:creationId xmlns:a16="http://schemas.microsoft.com/office/drawing/2014/main" id="{B29D7C13-C084-4131-9DE5-862CD89F3A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667" b="99667" l="2311" r="96008">
                        <a14:foregroundMark x1="2941" y1="41500" x2="3992" y2="40667"/>
                        <a14:foregroundMark x1="69958" y1="91333" x2="77311" y2="99667"/>
                        <a14:foregroundMark x1="53992" y1="4833" x2="53782" y2="8000"/>
                        <a14:foregroundMark x1="96008" y1="55500" x2="93277" y2="55667"/>
                        <a14:backgroundMark x1="21639" y1="31333" x2="21639" y2="31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4400" y="1897727"/>
            <a:ext cx="3935150" cy="49602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5388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C22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Female Clipart Fashion Model, HD Png Download , Transparent Png Image -  PNGitem">
            <a:extLst>
              <a:ext uri="{FF2B5EF4-FFF2-40B4-BE49-F238E27FC236}">
                <a16:creationId xmlns:a16="http://schemas.microsoft.com/office/drawing/2014/main" id="{8747DD99-BBF7-4700-90C2-A9DB44E6AE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94075" y="130679"/>
            <a:ext cx="4923339" cy="69279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D54A70B-B03B-47D0-B0F9-89D7388038DA}"/>
              </a:ext>
            </a:extLst>
          </p:cNvPr>
          <p:cNvSpPr txBox="1"/>
          <p:nvPr/>
        </p:nvSpPr>
        <p:spPr>
          <a:xfrm>
            <a:off x="4997425" y="1543868"/>
            <a:ext cx="6473247" cy="3770263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altLang="ko-KR" sz="23900" dirty="0">
                <a:solidFill>
                  <a:srgbClr val="D11149"/>
                </a:solidFill>
                <a:latin typeface="Bebas Neue" panose="00000500000000000000" pitchFamily="2" charset="0"/>
              </a:rPr>
              <a:t>model</a:t>
            </a:r>
            <a:endParaRPr lang="ko-KR" altLang="en-US" sz="23900" dirty="0">
              <a:solidFill>
                <a:srgbClr val="D11149"/>
              </a:solidFill>
              <a:latin typeface="Bebas Neue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0303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picture containing person, cellphone, phone, indoor&#10;&#10;Description automatically generated">
            <a:extLst>
              <a:ext uri="{FF2B5EF4-FFF2-40B4-BE49-F238E27FC236}">
                <a16:creationId xmlns:a16="http://schemas.microsoft.com/office/drawing/2014/main" id="{80AE4ADD-92F1-4DB6-AA1B-42A321AB0E5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/>
        </p:blipFill>
        <p:spPr>
          <a:xfrm>
            <a:off x="6096" y="0"/>
            <a:ext cx="12179808" cy="685114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5043614-1A98-47B5-BF69-9EEDBCC5738E}"/>
              </a:ext>
            </a:extLst>
          </p:cNvPr>
          <p:cNvSpPr/>
          <p:nvPr/>
        </p:nvSpPr>
        <p:spPr>
          <a:xfrm>
            <a:off x="0" y="0"/>
            <a:ext cx="3044952" cy="2286000"/>
          </a:xfrm>
          <a:prstGeom prst="rect">
            <a:avLst/>
          </a:prstGeom>
          <a:solidFill>
            <a:srgbClr val="1A8FE3"/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03034D2-2088-4003-8BE7-173BC34F0F1D}"/>
              </a:ext>
            </a:extLst>
          </p:cNvPr>
          <p:cNvSpPr/>
          <p:nvPr/>
        </p:nvSpPr>
        <p:spPr>
          <a:xfrm>
            <a:off x="0" y="2286001"/>
            <a:ext cx="3044952" cy="2286000"/>
          </a:xfrm>
          <a:prstGeom prst="rect">
            <a:avLst/>
          </a:prstGeom>
          <a:solidFill>
            <a:srgbClr val="1A8FE3"/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960E8BD-2F36-4DC0-8EF2-3952FF7EF263}"/>
              </a:ext>
            </a:extLst>
          </p:cNvPr>
          <p:cNvSpPr/>
          <p:nvPr/>
        </p:nvSpPr>
        <p:spPr>
          <a:xfrm>
            <a:off x="0" y="4572000"/>
            <a:ext cx="3044952" cy="2286000"/>
          </a:xfrm>
          <a:prstGeom prst="rect">
            <a:avLst/>
          </a:prstGeom>
          <a:solidFill>
            <a:srgbClr val="1A8FE3"/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AA1E1D4-E42C-4AAC-9F6D-F7FB66914923}"/>
              </a:ext>
            </a:extLst>
          </p:cNvPr>
          <p:cNvSpPr/>
          <p:nvPr/>
        </p:nvSpPr>
        <p:spPr>
          <a:xfrm>
            <a:off x="3051048" y="0"/>
            <a:ext cx="3044952" cy="2286000"/>
          </a:xfrm>
          <a:prstGeom prst="rect">
            <a:avLst/>
          </a:prstGeom>
          <a:solidFill>
            <a:srgbClr val="1A8FE3"/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4979BB8-DAA7-4F4C-A825-85C4ACA334E1}"/>
              </a:ext>
            </a:extLst>
          </p:cNvPr>
          <p:cNvSpPr/>
          <p:nvPr/>
        </p:nvSpPr>
        <p:spPr>
          <a:xfrm>
            <a:off x="3051048" y="2286001"/>
            <a:ext cx="3044952" cy="2286000"/>
          </a:xfrm>
          <a:prstGeom prst="rect">
            <a:avLst/>
          </a:prstGeom>
          <a:solidFill>
            <a:srgbClr val="1A8FE3"/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F886F19-E264-4CC2-AAD5-587DFDA44944}"/>
              </a:ext>
            </a:extLst>
          </p:cNvPr>
          <p:cNvSpPr/>
          <p:nvPr/>
        </p:nvSpPr>
        <p:spPr>
          <a:xfrm>
            <a:off x="3051048" y="4572000"/>
            <a:ext cx="3044952" cy="2286000"/>
          </a:xfrm>
          <a:prstGeom prst="rect">
            <a:avLst/>
          </a:prstGeom>
          <a:solidFill>
            <a:srgbClr val="1A8FE3"/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4C25D74-9CE6-4745-94FB-E60A3666AD82}"/>
              </a:ext>
            </a:extLst>
          </p:cNvPr>
          <p:cNvSpPr/>
          <p:nvPr/>
        </p:nvSpPr>
        <p:spPr>
          <a:xfrm>
            <a:off x="6096000" y="0"/>
            <a:ext cx="3044952" cy="2286000"/>
          </a:xfrm>
          <a:prstGeom prst="rect">
            <a:avLst/>
          </a:prstGeom>
          <a:solidFill>
            <a:srgbClr val="1A8FE3"/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FA850FF-BFEE-4EBD-8E82-83C67C359AAC}"/>
              </a:ext>
            </a:extLst>
          </p:cNvPr>
          <p:cNvSpPr/>
          <p:nvPr/>
        </p:nvSpPr>
        <p:spPr>
          <a:xfrm>
            <a:off x="6096000" y="2286001"/>
            <a:ext cx="3044952" cy="2286000"/>
          </a:xfrm>
          <a:prstGeom prst="rect">
            <a:avLst/>
          </a:prstGeom>
          <a:solidFill>
            <a:srgbClr val="1A8FE3"/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853381D-F2A4-420C-A01F-7265E37AB54E}"/>
              </a:ext>
            </a:extLst>
          </p:cNvPr>
          <p:cNvSpPr/>
          <p:nvPr/>
        </p:nvSpPr>
        <p:spPr>
          <a:xfrm>
            <a:off x="6096000" y="4572000"/>
            <a:ext cx="3044952" cy="2286000"/>
          </a:xfrm>
          <a:prstGeom prst="rect">
            <a:avLst/>
          </a:prstGeom>
          <a:solidFill>
            <a:srgbClr val="1A8FE3"/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8D7C533-488D-429E-996C-22164E58C85D}"/>
              </a:ext>
            </a:extLst>
          </p:cNvPr>
          <p:cNvSpPr/>
          <p:nvPr/>
        </p:nvSpPr>
        <p:spPr>
          <a:xfrm>
            <a:off x="9140952" y="0"/>
            <a:ext cx="3044952" cy="2286000"/>
          </a:xfrm>
          <a:prstGeom prst="rect">
            <a:avLst/>
          </a:prstGeom>
          <a:solidFill>
            <a:srgbClr val="1A8FE3"/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223598D-2564-4F5D-97D9-7C910FB734BE}"/>
              </a:ext>
            </a:extLst>
          </p:cNvPr>
          <p:cNvSpPr/>
          <p:nvPr/>
        </p:nvSpPr>
        <p:spPr>
          <a:xfrm>
            <a:off x="9140952" y="2286001"/>
            <a:ext cx="3044952" cy="2286000"/>
          </a:xfrm>
          <a:prstGeom prst="rect">
            <a:avLst/>
          </a:prstGeom>
          <a:solidFill>
            <a:srgbClr val="1A8FE3"/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1FBDC9D-6701-45E3-905A-853F69D57EDA}"/>
              </a:ext>
            </a:extLst>
          </p:cNvPr>
          <p:cNvSpPr/>
          <p:nvPr/>
        </p:nvSpPr>
        <p:spPr>
          <a:xfrm>
            <a:off x="9140952" y="4572000"/>
            <a:ext cx="3044952" cy="2286000"/>
          </a:xfrm>
          <a:prstGeom prst="rect">
            <a:avLst/>
          </a:prstGeom>
          <a:solidFill>
            <a:srgbClr val="1A8FE3"/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76913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picture containing person, cellphone, phone, indoor&#10;&#10;Description automatically generated">
            <a:extLst>
              <a:ext uri="{FF2B5EF4-FFF2-40B4-BE49-F238E27FC236}">
                <a16:creationId xmlns:a16="http://schemas.microsoft.com/office/drawing/2014/main" id="{80AE4ADD-92F1-4DB6-AA1B-42A321AB0E5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/>
        </p:blipFill>
        <p:spPr>
          <a:xfrm>
            <a:off x="6096" y="0"/>
            <a:ext cx="12179808" cy="685114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B3A0DBE-1245-475B-9BB7-446F2CCB2E9D}"/>
              </a:ext>
            </a:extLst>
          </p:cNvPr>
          <p:cNvSpPr/>
          <p:nvPr/>
        </p:nvSpPr>
        <p:spPr>
          <a:xfrm>
            <a:off x="0" y="0"/>
            <a:ext cx="12192000" cy="6851142"/>
          </a:xfrm>
          <a:prstGeom prst="rect">
            <a:avLst/>
          </a:prstGeom>
          <a:gradFill>
            <a:gsLst>
              <a:gs pos="0">
                <a:srgbClr val="1A8FE3"/>
              </a:gs>
              <a:gs pos="100000">
                <a:srgbClr val="1A8FE3">
                  <a:alpha val="0"/>
                </a:srgb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03109F-1933-49B6-8F98-5DD75A7240BB}"/>
              </a:ext>
            </a:extLst>
          </p:cNvPr>
          <p:cNvSpPr txBox="1"/>
          <p:nvPr/>
        </p:nvSpPr>
        <p:spPr>
          <a:xfrm>
            <a:off x="1746091" y="4648200"/>
            <a:ext cx="8699818" cy="156966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9600" dirty="0">
                <a:latin typeface="Arial Rounded MT Bold" panose="020F0704030504030204" pitchFamily="34" charset="0"/>
              </a:rPr>
              <a:t>He is a doctor.</a:t>
            </a:r>
            <a:endParaRPr lang="ko-KR" altLang="en-US" sz="9600" dirty="0"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3261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bee on a yellow leaf&#10;&#10;Description automatically generated with medium confidence">
            <a:extLst>
              <a:ext uri="{FF2B5EF4-FFF2-40B4-BE49-F238E27FC236}">
                <a16:creationId xmlns:a16="http://schemas.microsoft.com/office/drawing/2014/main" id="{0A2A84E1-1B8C-4C61-ABED-E2DB67EC2D8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50" t="28592" r="14765" b="13203"/>
          <a:stretch/>
        </p:blipFill>
        <p:spPr>
          <a:xfrm>
            <a:off x="0" y="-1"/>
            <a:ext cx="12192000" cy="6857999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E2D06C28-7285-4789-8483-E6A2FFB40A48}"/>
              </a:ext>
            </a:extLst>
          </p:cNvPr>
          <p:cNvSpPr/>
          <p:nvPr/>
        </p:nvSpPr>
        <p:spPr>
          <a:xfrm>
            <a:off x="0" y="0"/>
            <a:ext cx="3044952" cy="2286000"/>
          </a:xfrm>
          <a:prstGeom prst="rect">
            <a:avLst/>
          </a:prstGeom>
          <a:solidFill>
            <a:srgbClr val="D11149"/>
          </a:solidFill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07EE1C4-5DCD-40B9-8BC9-98EC23BED81E}"/>
              </a:ext>
            </a:extLst>
          </p:cNvPr>
          <p:cNvSpPr/>
          <p:nvPr/>
        </p:nvSpPr>
        <p:spPr>
          <a:xfrm>
            <a:off x="0" y="2286001"/>
            <a:ext cx="3044952" cy="2286000"/>
          </a:xfrm>
          <a:prstGeom prst="rect">
            <a:avLst/>
          </a:prstGeom>
          <a:solidFill>
            <a:srgbClr val="D11149"/>
          </a:solidFill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D9C3143-8286-46E2-87BA-40338AD2EDEE}"/>
              </a:ext>
            </a:extLst>
          </p:cNvPr>
          <p:cNvSpPr/>
          <p:nvPr/>
        </p:nvSpPr>
        <p:spPr>
          <a:xfrm>
            <a:off x="0" y="4572000"/>
            <a:ext cx="3044952" cy="2286000"/>
          </a:xfrm>
          <a:prstGeom prst="rect">
            <a:avLst/>
          </a:prstGeom>
          <a:solidFill>
            <a:srgbClr val="D11149"/>
          </a:solidFill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64E86BB6-0B53-4369-B60A-FB1DED4FC049}"/>
              </a:ext>
            </a:extLst>
          </p:cNvPr>
          <p:cNvSpPr/>
          <p:nvPr/>
        </p:nvSpPr>
        <p:spPr>
          <a:xfrm>
            <a:off x="3051048" y="0"/>
            <a:ext cx="3044952" cy="2286000"/>
          </a:xfrm>
          <a:prstGeom prst="rect">
            <a:avLst/>
          </a:prstGeom>
          <a:solidFill>
            <a:srgbClr val="D11149"/>
          </a:solidFill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C23E2F4-ED39-4B9F-8939-4AF0D7B70AF9}"/>
              </a:ext>
            </a:extLst>
          </p:cNvPr>
          <p:cNvSpPr/>
          <p:nvPr/>
        </p:nvSpPr>
        <p:spPr>
          <a:xfrm>
            <a:off x="3051048" y="2286001"/>
            <a:ext cx="3044952" cy="2286000"/>
          </a:xfrm>
          <a:prstGeom prst="rect">
            <a:avLst/>
          </a:prstGeom>
          <a:solidFill>
            <a:srgbClr val="D11149"/>
          </a:solidFill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B66A45A-46EE-4C6B-9FB3-30BE2EFDABB1}"/>
              </a:ext>
            </a:extLst>
          </p:cNvPr>
          <p:cNvSpPr/>
          <p:nvPr/>
        </p:nvSpPr>
        <p:spPr>
          <a:xfrm>
            <a:off x="3051048" y="4572000"/>
            <a:ext cx="3044952" cy="2286000"/>
          </a:xfrm>
          <a:prstGeom prst="rect">
            <a:avLst/>
          </a:prstGeom>
          <a:solidFill>
            <a:srgbClr val="D11149"/>
          </a:solidFill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F2BF0397-494C-4873-9866-EE2F410626E7}"/>
              </a:ext>
            </a:extLst>
          </p:cNvPr>
          <p:cNvSpPr/>
          <p:nvPr/>
        </p:nvSpPr>
        <p:spPr>
          <a:xfrm>
            <a:off x="6096000" y="0"/>
            <a:ext cx="3044952" cy="2286000"/>
          </a:xfrm>
          <a:prstGeom prst="rect">
            <a:avLst/>
          </a:prstGeom>
          <a:solidFill>
            <a:srgbClr val="D11149"/>
          </a:solidFill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8A4200FD-1AE3-4A15-9F5C-D2D197F9FA8C}"/>
              </a:ext>
            </a:extLst>
          </p:cNvPr>
          <p:cNvSpPr/>
          <p:nvPr/>
        </p:nvSpPr>
        <p:spPr>
          <a:xfrm>
            <a:off x="6096000" y="2286001"/>
            <a:ext cx="3044952" cy="2286000"/>
          </a:xfrm>
          <a:prstGeom prst="rect">
            <a:avLst/>
          </a:prstGeom>
          <a:solidFill>
            <a:srgbClr val="D11149"/>
          </a:solidFill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EBBD176D-96E5-44FD-8FD9-1056E50B24EB}"/>
              </a:ext>
            </a:extLst>
          </p:cNvPr>
          <p:cNvSpPr/>
          <p:nvPr/>
        </p:nvSpPr>
        <p:spPr>
          <a:xfrm>
            <a:off x="6096000" y="4572000"/>
            <a:ext cx="3044952" cy="2286000"/>
          </a:xfrm>
          <a:prstGeom prst="rect">
            <a:avLst/>
          </a:prstGeom>
          <a:solidFill>
            <a:srgbClr val="D11149"/>
          </a:solidFill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5DC28BF8-8E6B-48A3-805A-9958EB27B764}"/>
              </a:ext>
            </a:extLst>
          </p:cNvPr>
          <p:cNvSpPr/>
          <p:nvPr/>
        </p:nvSpPr>
        <p:spPr>
          <a:xfrm>
            <a:off x="9140952" y="0"/>
            <a:ext cx="3044952" cy="2286000"/>
          </a:xfrm>
          <a:prstGeom prst="rect">
            <a:avLst/>
          </a:prstGeom>
          <a:solidFill>
            <a:srgbClr val="D11149"/>
          </a:solidFill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B8C4BA5C-9854-4087-AD49-5D4D9630BB4F}"/>
              </a:ext>
            </a:extLst>
          </p:cNvPr>
          <p:cNvSpPr/>
          <p:nvPr/>
        </p:nvSpPr>
        <p:spPr>
          <a:xfrm>
            <a:off x="9140952" y="2286001"/>
            <a:ext cx="3044952" cy="2286000"/>
          </a:xfrm>
          <a:prstGeom prst="rect">
            <a:avLst/>
          </a:prstGeom>
          <a:solidFill>
            <a:srgbClr val="D11149"/>
          </a:solidFill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3E3EB67E-E0B1-4DDD-AB0C-29474AEF44FE}"/>
              </a:ext>
            </a:extLst>
          </p:cNvPr>
          <p:cNvSpPr/>
          <p:nvPr/>
        </p:nvSpPr>
        <p:spPr>
          <a:xfrm>
            <a:off x="9140952" y="4572000"/>
            <a:ext cx="3044952" cy="2286000"/>
          </a:xfrm>
          <a:prstGeom prst="rect">
            <a:avLst/>
          </a:prstGeom>
          <a:solidFill>
            <a:srgbClr val="D11149"/>
          </a:solidFill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07772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ee on a yellow leaf&#10;&#10;Description automatically generated with medium confidence">
            <a:extLst>
              <a:ext uri="{FF2B5EF4-FFF2-40B4-BE49-F238E27FC236}">
                <a16:creationId xmlns:a16="http://schemas.microsoft.com/office/drawing/2014/main" id="{B67E3AFB-9360-44CD-AA4E-AF48274C274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50" t="28592" r="14765" b="13203"/>
          <a:stretch/>
        </p:blipFill>
        <p:spPr>
          <a:xfrm>
            <a:off x="0" y="-1"/>
            <a:ext cx="12192000" cy="685799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B3A0DBE-1245-475B-9BB7-446F2CCB2E9D}"/>
              </a:ext>
            </a:extLst>
          </p:cNvPr>
          <p:cNvSpPr/>
          <p:nvPr/>
        </p:nvSpPr>
        <p:spPr>
          <a:xfrm>
            <a:off x="0" y="0"/>
            <a:ext cx="12192000" cy="6851142"/>
          </a:xfrm>
          <a:prstGeom prst="rect">
            <a:avLst/>
          </a:prstGeom>
          <a:gradFill>
            <a:gsLst>
              <a:gs pos="0">
                <a:srgbClr val="D11149"/>
              </a:gs>
              <a:gs pos="100000">
                <a:srgbClr val="D11149">
                  <a:alpha val="0"/>
                </a:srgb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03109F-1933-49B6-8F98-5DD75A7240BB}"/>
              </a:ext>
            </a:extLst>
          </p:cNvPr>
          <p:cNvSpPr txBox="1"/>
          <p:nvPr/>
        </p:nvSpPr>
        <p:spPr>
          <a:xfrm>
            <a:off x="1851184" y="4648200"/>
            <a:ext cx="8489633" cy="156966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9600" dirty="0">
                <a:latin typeface="Arial Rounded MT Bold" panose="020F0704030504030204" pitchFamily="34" charset="0"/>
              </a:rPr>
              <a:t>He is a singer.</a:t>
            </a:r>
            <a:endParaRPr lang="ko-KR" altLang="en-US" sz="9600" dirty="0"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6316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road, building, outdoor&#10;&#10;Description automatically generated">
            <a:extLst>
              <a:ext uri="{FF2B5EF4-FFF2-40B4-BE49-F238E27FC236}">
                <a16:creationId xmlns:a16="http://schemas.microsoft.com/office/drawing/2014/main" id="{571A4BC4-0F4E-4C9B-B0E3-887F64DFF19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41" b="3196"/>
          <a:stretch/>
        </p:blipFill>
        <p:spPr>
          <a:xfrm>
            <a:off x="6096" y="0"/>
            <a:ext cx="12192000" cy="68580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169EE02B-46AF-416E-9A70-D6557272E118}"/>
              </a:ext>
            </a:extLst>
          </p:cNvPr>
          <p:cNvSpPr/>
          <p:nvPr/>
        </p:nvSpPr>
        <p:spPr>
          <a:xfrm>
            <a:off x="0" y="0"/>
            <a:ext cx="3044952" cy="2286000"/>
          </a:xfrm>
          <a:prstGeom prst="rect">
            <a:avLst/>
          </a:prstGeom>
          <a:solidFill>
            <a:srgbClr val="6610F2"/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9319741-B2E2-40EC-8874-88C00A351039}"/>
              </a:ext>
            </a:extLst>
          </p:cNvPr>
          <p:cNvSpPr/>
          <p:nvPr/>
        </p:nvSpPr>
        <p:spPr>
          <a:xfrm>
            <a:off x="0" y="2286001"/>
            <a:ext cx="3044952" cy="2286000"/>
          </a:xfrm>
          <a:prstGeom prst="rect">
            <a:avLst/>
          </a:prstGeom>
          <a:solidFill>
            <a:srgbClr val="6610F2"/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CDD7102-CDAF-4F54-BA7F-51632987BE95}"/>
              </a:ext>
            </a:extLst>
          </p:cNvPr>
          <p:cNvSpPr/>
          <p:nvPr/>
        </p:nvSpPr>
        <p:spPr>
          <a:xfrm>
            <a:off x="0" y="4572000"/>
            <a:ext cx="3044952" cy="2286000"/>
          </a:xfrm>
          <a:prstGeom prst="rect">
            <a:avLst/>
          </a:prstGeom>
          <a:solidFill>
            <a:srgbClr val="6610F2"/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5EE7583-6920-4151-8236-6753AD5ABCF3}"/>
              </a:ext>
            </a:extLst>
          </p:cNvPr>
          <p:cNvSpPr/>
          <p:nvPr/>
        </p:nvSpPr>
        <p:spPr>
          <a:xfrm>
            <a:off x="3051048" y="0"/>
            <a:ext cx="3044952" cy="2286000"/>
          </a:xfrm>
          <a:prstGeom prst="rect">
            <a:avLst/>
          </a:prstGeom>
          <a:solidFill>
            <a:srgbClr val="6610F2"/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1402837-256E-4FD1-86CF-16D395CD4C31}"/>
              </a:ext>
            </a:extLst>
          </p:cNvPr>
          <p:cNvSpPr/>
          <p:nvPr/>
        </p:nvSpPr>
        <p:spPr>
          <a:xfrm>
            <a:off x="3051048" y="2286001"/>
            <a:ext cx="3044952" cy="2286000"/>
          </a:xfrm>
          <a:prstGeom prst="rect">
            <a:avLst/>
          </a:prstGeom>
          <a:solidFill>
            <a:srgbClr val="6610F2"/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BDE8EB0-2BDD-4DEA-ACD0-BE7CCD7D907B}"/>
              </a:ext>
            </a:extLst>
          </p:cNvPr>
          <p:cNvSpPr/>
          <p:nvPr/>
        </p:nvSpPr>
        <p:spPr>
          <a:xfrm>
            <a:off x="3051048" y="4572000"/>
            <a:ext cx="3044952" cy="2286000"/>
          </a:xfrm>
          <a:prstGeom prst="rect">
            <a:avLst/>
          </a:prstGeom>
          <a:solidFill>
            <a:srgbClr val="6610F2"/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2E19C9A-844F-4684-9415-3C116D1163AD}"/>
              </a:ext>
            </a:extLst>
          </p:cNvPr>
          <p:cNvSpPr/>
          <p:nvPr/>
        </p:nvSpPr>
        <p:spPr>
          <a:xfrm>
            <a:off x="6096000" y="0"/>
            <a:ext cx="3044952" cy="2286000"/>
          </a:xfrm>
          <a:prstGeom prst="rect">
            <a:avLst/>
          </a:prstGeom>
          <a:solidFill>
            <a:srgbClr val="6610F2"/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52EC541-7483-48DB-8239-87B08579C464}"/>
              </a:ext>
            </a:extLst>
          </p:cNvPr>
          <p:cNvSpPr/>
          <p:nvPr/>
        </p:nvSpPr>
        <p:spPr>
          <a:xfrm>
            <a:off x="6096000" y="2286001"/>
            <a:ext cx="3044952" cy="2286000"/>
          </a:xfrm>
          <a:prstGeom prst="rect">
            <a:avLst/>
          </a:prstGeom>
          <a:solidFill>
            <a:srgbClr val="6610F2"/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88E9DBA-459A-4C28-96F3-530A5A7B64A4}"/>
              </a:ext>
            </a:extLst>
          </p:cNvPr>
          <p:cNvSpPr/>
          <p:nvPr/>
        </p:nvSpPr>
        <p:spPr>
          <a:xfrm>
            <a:off x="6096000" y="4572000"/>
            <a:ext cx="3044952" cy="2286000"/>
          </a:xfrm>
          <a:prstGeom prst="rect">
            <a:avLst/>
          </a:prstGeom>
          <a:solidFill>
            <a:srgbClr val="6610F2"/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45B6227-CC6C-448D-AEE5-CD10278981DD}"/>
              </a:ext>
            </a:extLst>
          </p:cNvPr>
          <p:cNvSpPr/>
          <p:nvPr/>
        </p:nvSpPr>
        <p:spPr>
          <a:xfrm>
            <a:off x="9140952" y="0"/>
            <a:ext cx="3044952" cy="2286000"/>
          </a:xfrm>
          <a:prstGeom prst="rect">
            <a:avLst/>
          </a:prstGeom>
          <a:solidFill>
            <a:srgbClr val="6610F2"/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257EB42D-5F4E-48AD-A57C-B9B8AC7122C6}"/>
              </a:ext>
            </a:extLst>
          </p:cNvPr>
          <p:cNvSpPr/>
          <p:nvPr/>
        </p:nvSpPr>
        <p:spPr>
          <a:xfrm>
            <a:off x="9140952" y="2286001"/>
            <a:ext cx="3044952" cy="2286000"/>
          </a:xfrm>
          <a:prstGeom prst="rect">
            <a:avLst/>
          </a:prstGeom>
          <a:solidFill>
            <a:srgbClr val="6610F2"/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3E5ED433-5DFB-461F-9221-355F44F58C0D}"/>
              </a:ext>
            </a:extLst>
          </p:cNvPr>
          <p:cNvSpPr/>
          <p:nvPr/>
        </p:nvSpPr>
        <p:spPr>
          <a:xfrm>
            <a:off x="9140952" y="4572000"/>
            <a:ext cx="3044952" cy="2286000"/>
          </a:xfrm>
          <a:prstGeom prst="rect">
            <a:avLst/>
          </a:prstGeom>
          <a:solidFill>
            <a:srgbClr val="6610F2"/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95312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road, building, outdoor&#10;&#10;Description automatically generated">
            <a:extLst>
              <a:ext uri="{FF2B5EF4-FFF2-40B4-BE49-F238E27FC236}">
                <a16:creationId xmlns:a16="http://schemas.microsoft.com/office/drawing/2014/main" id="{FE7F34B1-C196-482A-87F9-CA0FB72DD68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41" b="3196"/>
          <a:stretch/>
        </p:blipFill>
        <p:spPr>
          <a:xfrm>
            <a:off x="6096" y="0"/>
            <a:ext cx="12192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B3A0DBE-1245-475B-9BB7-446F2CCB2E9D}"/>
              </a:ext>
            </a:extLst>
          </p:cNvPr>
          <p:cNvSpPr/>
          <p:nvPr/>
        </p:nvSpPr>
        <p:spPr>
          <a:xfrm>
            <a:off x="0" y="0"/>
            <a:ext cx="12192000" cy="6851142"/>
          </a:xfrm>
          <a:prstGeom prst="rect">
            <a:avLst/>
          </a:prstGeom>
          <a:gradFill>
            <a:gsLst>
              <a:gs pos="0">
                <a:srgbClr val="6610F2"/>
              </a:gs>
              <a:gs pos="100000">
                <a:srgbClr val="6610F2">
                  <a:alpha val="0"/>
                </a:srgb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03109F-1933-49B6-8F98-5DD75A7240BB}"/>
              </a:ext>
            </a:extLst>
          </p:cNvPr>
          <p:cNvSpPr txBox="1"/>
          <p:nvPr/>
        </p:nvSpPr>
        <p:spPr>
          <a:xfrm>
            <a:off x="292396" y="4709755"/>
            <a:ext cx="11607215" cy="144655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8800" dirty="0">
                <a:latin typeface="Arial Rounded MT Bold" panose="020F0704030504030204" pitchFamily="34" charset="0"/>
              </a:rPr>
              <a:t>He is a police officer.</a:t>
            </a:r>
            <a:endParaRPr lang="ko-KR" altLang="en-US" sz="8800" dirty="0"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8236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chefs in a kitchen&#10;&#10;Description automatically generated with low confidence">
            <a:extLst>
              <a:ext uri="{FF2B5EF4-FFF2-40B4-BE49-F238E27FC236}">
                <a16:creationId xmlns:a16="http://schemas.microsoft.com/office/drawing/2014/main" id="{78EFAB13-AC0C-42D6-874D-C01721FFFA9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/>
        </p:blipFill>
        <p:spPr>
          <a:xfrm>
            <a:off x="0" y="0"/>
            <a:ext cx="12185904" cy="6854571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0111C279-C89E-410D-A0E0-AEC49A55390F}"/>
              </a:ext>
            </a:extLst>
          </p:cNvPr>
          <p:cNvSpPr/>
          <p:nvPr/>
        </p:nvSpPr>
        <p:spPr>
          <a:xfrm>
            <a:off x="0" y="0"/>
            <a:ext cx="3044952" cy="2286000"/>
          </a:xfrm>
          <a:prstGeom prst="rect">
            <a:avLst/>
          </a:prstGeom>
          <a:solidFill>
            <a:srgbClr val="F17105"/>
          </a:solidFill>
          <a:ln w="762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6D980E3-3217-44F6-A5A6-294E020DE71A}"/>
              </a:ext>
            </a:extLst>
          </p:cNvPr>
          <p:cNvSpPr/>
          <p:nvPr/>
        </p:nvSpPr>
        <p:spPr>
          <a:xfrm>
            <a:off x="0" y="2286001"/>
            <a:ext cx="3044952" cy="2286000"/>
          </a:xfrm>
          <a:prstGeom prst="rect">
            <a:avLst/>
          </a:prstGeom>
          <a:solidFill>
            <a:srgbClr val="F17105"/>
          </a:solidFill>
          <a:ln w="762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32665FB-5D61-4597-9A72-E99EB552213B}"/>
              </a:ext>
            </a:extLst>
          </p:cNvPr>
          <p:cNvSpPr/>
          <p:nvPr/>
        </p:nvSpPr>
        <p:spPr>
          <a:xfrm>
            <a:off x="0" y="4572000"/>
            <a:ext cx="3044952" cy="2286000"/>
          </a:xfrm>
          <a:prstGeom prst="rect">
            <a:avLst/>
          </a:prstGeom>
          <a:solidFill>
            <a:srgbClr val="F17105"/>
          </a:solidFill>
          <a:ln w="762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61CFA97-A4DD-4EFE-8A5C-784FC20376FF}"/>
              </a:ext>
            </a:extLst>
          </p:cNvPr>
          <p:cNvSpPr/>
          <p:nvPr/>
        </p:nvSpPr>
        <p:spPr>
          <a:xfrm>
            <a:off x="3051048" y="0"/>
            <a:ext cx="3044952" cy="2286000"/>
          </a:xfrm>
          <a:prstGeom prst="rect">
            <a:avLst/>
          </a:prstGeom>
          <a:solidFill>
            <a:srgbClr val="F17105"/>
          </a:solidFill>
          <a:ln w="762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E4DB3D6-3749-4E8E-9A70-2B714B43CE1B}"/>
              </a:ext>
            </a:extLst>
          </p:cNvPr>
          <p:cNvSpPr/>
          <p:nvPr/>
        </p:nvSpPr>
        <p:spPr>
          <a:xfrm>
            <a:off x="3051048" y="2286001"/>
            <a:ext cx="3044952" cy="2286000"/>
          </a:xfrm>
          <a:prstGeom prst="rect">
            <a:avLst/>
          </a:prstGeom>
          <a:solidFill>
            <a:srgbClr val="F17105"/>
          </a:solidFill>
          <a:ln w="762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C82EEEA-371A-4EE4-925D-F0E1A64E31B0}"/>
              </a:ext>
            </a:extLst>
          </p:cNvPr>
          <p:cNvSpPr/>
          <p:nvPr/>
        </p:nvSpPr>
        <p:spPr>
          <a:xfrm>
            <a:off x="3051048" y="4572000"/>
            <a:ext cx="3044952" cy="2286000"/>
          </a:xfrm>
          <a:prstGeom prst="rect">
            <a:avLst/>
          </a:prstGeom>
          <a:solidFill>
            <a:srgbClr val="F17105"/>
          </a:solidFill>
          <a:ln w="762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DD8F15D-62D0-4A84-84C8-DBB0017BCF85}"/>
              </a:ext>
            </a:extLst>
          </p:cNvPr>
          <p:cNvSpPr/>
          <p:nvPr/>
        </p:nvSpPr>
        <p:spPr>
          <a:xfrm>
            <a:off x="6096000" y="0"/>
            <a:ext cx="3044952" cy="2286000"/>
          </a:xfrm>
          <a:prstGeom prst="rect">
            <a:avLst/>
          </a:prstGeom>
          <a:solidFill>
            <a:srgbClr val="F17105"/>
          </a:solidFill>
          <a:ln w="762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62E3F9F3-D60A-4CAC-AE7A-A12FFD275D07}"/>
              </a:ext>
            </a:extLst>
          </p:cNvPr>
          <p:cNvSpPr/>
          <p:nvPr/>
        </p:nvSpPr>
        <p:spPr>
          <a:xfrm>
            <a:off x="6096000" y="2286001"/>
            <a:ext cx="3044952" cy="2286000"/>
          </a:xfrm>
          <a:prstGeom prst="rect">
            <a:avLst/>
          </a:prstGeom>
          <a:solidFill>
            <a:srgbClr val="F17105"/>
          </a:solidFill>
          <a:ln w="762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DAFA9C3-1939-49CD-AD41-A80C76AA4653}"/>
              </a:ext>
            </a:extLst>
          </p:cNvPr>
          <p:cNvSpPr/>
          <p:nvPr/>
        </p:nvSpPr>
        <p:spPr>
          <a:xfrm>
            <a:off x="6096000" y="4572000"/>
            <a:ext cx="3044952" cy="2286000"/>
          </a:xfrm>
          <a:prstGeom prst="rect">
            <a:avLst/>
          </a:prstGeom>
          <a:solidFill>
            <a:srgbClr val="F17105"/>
          </a:solidFill>
          <a:ln w="762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51761A8-9912-41D6-B73A-483F78674DF8}"/>
              </a:ext>
            </a:extLst>
          </p:cNvPr>
          <p:cNvSpPr/>
          <p:nvPr/>
        </p:nvSpPr>
        <p:spPr>
          <a:xfrm>
            <a:off x="9140952" y="0"/>
            <a:ext cx="3044952" cy="2286000"/>
          </a:xfrm>
          <a:prstGeom prst="rect">
            <a:avLst/>
          </a:prstGeom>
          <a:solidFill>
            <a:srgbClr val="F17105"/>
          </a:solidFill>
          <a:ln w="762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2963C5DA-33B2-46AD-966F-8482B07AAB73}"/>
              </a:ext>
            </a:extLst>
          </p:cNvPr>
          <p:cNvSpPr/>
          <p:nvPr/>
        </p:nvSpPr>
        <p:spPr>
          <a:xfrm>
            <a:off x="9140952" y="2286001"/>
            <a:ext cx="3044952" cy="2286000"/>
          </a:xfrm>
          <a:prstGeom prst="rect">
            <a:avLst/>
          </a:prstGeom>
          <a:solidFill>
            <a:srgbClr val="F17105"/>
          </a:solidFill>
          <a:ln w="762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DB34D3A6-5B30-48F1-A469-EC1A6B5067A0}"/>
              </a:ext>
            </a:extLst>
          </p:cNvPr>
          <p:cNvSpPr/>
          <p:nvPr/>
        </p:nvSpPr>
        <p:spPr>
          <a:xfrm>
            <a:off x="9140952" y="4572000"/>
            <a:ext cx="3044952" cy="2286000"/>
          </a:xfrm>
          <a:prstGeom prst="rect">
            <a:avLst/>
          </a:prstGeom>
          <a:solidFill>
            <a:srgbClr val="F17105"/>
          </a:solidFill>
          <a:ln w="762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48944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chefs in a kitchen&#10;&#10;Description automatically generated with low confidence">
            <a:extLst>
              <a:ext uri="{FF2B5EF4-FFF2-40B4-BE49-F238E27FC236}">
                <a16:creationId xmlns:a16="http://schemas.microsoft.com/office/drawing/2014/main" id="{B94F4F72-03BE-4409-A309-230A7CB05FD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/>
        </p:blipFill>
        <p:spPr>
          <a:xfrm>
            <a:off x="0" y="0"/>
            <a:ext cx="12185904" cy="6854571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B3A0DBE-1245-475B-9BB7-446F2CCB2E9D}"/>
              </a:ext>
            </a:extLst>
          </p:cNvPr>
          <p:cNvSpPr/>
          <p:nvPr/>
        </p:nvSpPr>
        <p:spPr>
          <a:xfrm>
            <a:off x="0" y="0"/>
            <a:ext cx="12192000" cy="6851142"/>
          </a:xfrm>
          <a:prstGeom prst="rect">
            <a:avLst/>
          </a:prstGeom>
          <a:gradFill>
            <a:gsLst>
              <a:gs pos="0">
                <a:srgbClr val="F17105"/>
              </a:gs>
              <a:gs pos="100000">
                <a:srgbClr val="F17105">
                  <a:alpha val="0"/>
                </a:srgb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03109F-1933-49B6-8F98-5DD75A7240BB}"/>
              </a:ext>
            </a:extLst>
          </p:cNvPr>
          <p:cNvSpPr txBox="1"/>
          <p:nvPr/>
        </p:nvSpPr>
        <p:spPr>
          <a:xfrm>
            <a:off x="2388382" y="4648200"/>
            <a:ext cx="7415235" cy="156966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9600" dirty="0">
                <a:latin typeface="Arial Rounded MT Bold" panose="020F0704030504030204" pitchFamily="34" charset="0"/>
              </a:rPr>
              <a:t>He is a chef.</a:t>
            </a:r>
            <a:endParaRPr lang="ko-KR" altLang="en-US" sz="9600" dirty="0"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7998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C22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Woman Chef Clipart Images No Watermark &amp; Clip Art Images - Clip Art Of Chef,  HD Png Download , Transparent Png Image - PNGitem">
            <a:extLst>
              <a:ext uri="{FF2B5EF4-FFF2-40B4-BE49-F238E27FC236}">
                <a16:creationId xmlns:a16="http://schemas.microsoft.com/office/drawing/2014/main" id="{00FB0428-E224-4A4D-B47D-2200342BC5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8667" y="294499"/>
            <a:ext cx="4376692" cy="62690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7103DDC-1B8F-4150-84CC-F14DFD146C7E}"/>
              </a:ext>
            </a:extLst>
          </p:cNvPr>
          <p:cNvSpPr txBox="1"/>
          <p:nvPr/>
        </p:nvSpPr>
        <p:spPr>
          <a:xfrm>
            <a:off x="1122689" y="-295097"/>
            <a:ext cx="5333511" cy="74481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3900" dirty="0">
                <a:solidFill>
                  <a:srgbClr val="D11149"/>
                </a:solidFill>
                <a:latin typeface="Bebas Neue" panose="00000500000000000000" pitchFamily="2" charset="0"/>
              </a:rPr>
              <a:t>chef </a:t>
            </a:r>
          </a:p>
          <a:p>
            <a:r>
              <a:rPr lang="en-US" altLang="ko-KR" sz="23900" dirty="0">
                <a:solidFill>
                  <a:srgbClr val="D11149"/>
                </a:solidFill>
                <a:latin typeface="Bebas Neue" panose="00000500000000000000" pitchFamily="2" charset="0"/>
              </a:rPr>
              <a:t>cook</a:t>
            </a:r>
            <a:endParaRPr lang="ko-KR" altLang="en-US" sz="23900" dirty="0">
              <a:solidFill>
                <a:srgbClr val="D11149"/>
              </a:solidFill>
              <a:latin typeface="Bebas Neue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4255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picture containing indoor, wall&#10;&#10;Description automatically generated">
            <a:extLst>
              <a:ext uri="{FF2B5EF4-FFF2-40B4-BE49-F238E27FC236}">
                <a16:creationId xmlns:a16="http://schemas.microsoft.com/office/drawing/2014/main" id="{BCFA2F00-F796-4B39-8A7A-8054779E0EB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79" b="3647"/>
          <a:stretch/>
        </p:blipFill>
        <p:spPr>
          <a:xfrm>
            <a:off x="6096" y="0"/>
            <a:ext cx="12179808" cy="6851142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4911FE48-CB9F-4D1C-BC88-53632EE330A2}"/>
              </a:ext>
            </a:extLst>
          </p:cNvPr>
          <p:cNvSpPr/>
          <p:nvPr/>
        </p:nvSpPr>
        <p:spPr>
          <a:xfrm>
            <a:off x="0" y="0"/>
            <a:ext cx="3044952" cy="2286000"/>
          </a:xfrm>
          <a:prstGeom prst="rect">
            <a:avLst/>
          </a:prstGeom>
          <a:solidFill>
            <a:srgbClr val="1A8FE3"/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28F5278-C10D-4C4C-852E-3C5F7E01993D}"/>
              </a:ext>
            </a:extLst>
          </p:cNvPr>
          <p:cNvSpPr/>
          <p:nvPr/>
        </p:nvSpPr>
        <p:spPr>
          <a:xfrm>
            <a:off x="0" y="2286001"/>
            <a:ext cx="3044952" cy="2286000"/>
          </a:xfrm>
          <a:prstGeom prst="rect">
            <a:avLst/>
          </a:prstGeom>
          <a:solidFill>
            <a:srgbClr val="1A8FE3"/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FE08591-E8FA-4E58-B78D-67D1CE73BC41}"/>
              </a:ext>
            </a:extLst>
          </p:cNvPr>
          <p:cNvSpPr/>
          <p:nvPr/>
        </p:nvSpPr>
        <p:spPr>
          <a:xfrm>
            <a:off x="0" y="4572000"/>
            <a:ext cx="3044952" cy="2286000"/>
          </a:xfrm>
          <a:prstGeom prst="rect">
            <a:avLst/>
          </a:prstGeom>
          <a:solidFill>
            <a:srgbClr val="1A8FE3"/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23BAAF8-5F00-4223-8616-0C26CA0C4358}"/>
              </a:ext>
            </a:extLst>
          </p:cNvPr>
          <p:cNvSpPr/>
          <p:nvPr/>
        </p:nvSpPr>
        <p:spPr>
          <a:xfrm>
            <a:off x="3051048" y="0"/>
            <a:ext cx="3044952" cy="2286000"/>
          </a:xfrm>
          <a:prstGeom prst="rect">
            <a:avLst/>
          </a:prstGeom>
          <a:solidFill>
            <a:srgbClr val="1A8FE3"/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19BE1C8-33A8-4773-A7FF-AC8922FF6A2E}"/>
              </a:ext>
            </a:extLst>
          </p:cNvPr>
          <p:cNvSpPr/>
          <p:nvPr/>
        </p:nvSpPr>
        <p:spPr>
          <a:xfrm>
            <a:off x="3051048" y="2286001"/>
            <a:ext cx="3044952" cy="2286000"/>
          </a:xfrm>
          <a:prstGeom prst="rect">
            <a:avLst/>
          </a:prstGeom>
          <a:solidFill>
            <a:srgbClr val="1A8FE3"/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2416175-FD9F-4FFA-803A-2EE12AF599AF}"/>
              </a:ext>
            </a:extLst>
          </p:cNvPr>
          <p:cNvSpPr/>
          <p:nvPr/>
        </p:nvSpPr>
        <p:spPr>
          <a:xfrm>
            <a:off x="3051048" y="4572000"/>
            <a:ext cx="3044952" cy="2286000"/>
          </a:xfrm>
          <a:prstGeom prst="rect">
            <a:avLst/>
          </a:prstGeom>
          <a:solidFill>
            <a:srgbClr val="1A8FE3"/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1E1C1CD-E848-4499-B8EF-397EAFD3840E}"/>
              </a:ext>
            </a:extLst>
          </p:cNvPr>
          <p:cNvSpPr/>
          <p:nvPr/>
        </p:nvSpPr>
        <p:spPr>
          <a:xfrm>
            <a:off x="6096000" y="0"/>
            <a:ext cx="3044952" cy="2286000"/>
          </a:xfrm>
          <a:prstGeom prst="rect">
            <a:avLst/>
          </a:prstGeom>
          <a:solidFill>
            <a:srgbClr val="1A8FE3"/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C7357C3-0289-4176-B089-0FA8E5804829}"/>
              </a:ext>
            </a:extLst>
          </p:cNvPr>
          <p:cNvSpPr/>
          <p:nvPr/>
        </p:nvSpPr>
        <p:spPr>
          <a:xfrm>
            <a:off x="6096000" y="2286001"/>
            <a:ext cx="3044952" cy="2286000"/>
          </a:xfrm>
          <a:prstGeom prst="rect">
            <a:avLst/>
          </a:prstGeom>
          <a:solidFill>
            <a:srgbClr val="1A8FE3"/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3F0050D5-3EFE-4E90-915D-8B18C6350EF2}"/>
              </a:ext>
            </a:extLst>
          </p:cNvPr>
          <p:cNvSpPr/>
          <p:nvPr/>
        </p:nvSpPr>
        <p:spPr>
          <a:xfrm>
            <a:off x="6096000" y="4572000"/>
            <a:ext cx="3044952" cy="2286000"/>
          </a:xfrm>
          <a:prstGeom prst="rect">
            <a:avLst/>
          </a:prstGeom>
          <a:solidFill>
            <a:srgbClr val="1A8FE3"/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413020B-F5E4-4A8F-82FF-5E571023EC4B}"/>
              </a:ext>
            </a:extLst>
          </p:cNvPr>
          <p:cNvSpPr/>
          <p:nvPr/>
        </p:nvSpPr>
        <p:spPr>
          <a:xfrm>
            <a:off x="9140952" y="0"/>
            <a:ext cx="3044952" cy="2286000"/>
          </a:xfrm>
          <a:prstGeom prst="rect">
            <a:avLst/>
          </a:prstGeom>
          <a:solidFill>
            <a:srgbClr val="1A8FE3"/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28A52F89-A6E4-44F1-A7D1-56DB4B7026FA}"/>
              </a:ext>
            </a:extLst>
          </p:cNvPr>
          <p:cNvSpPr/>
          <p:nvPr/>
        </p:nvSpPr>
        <p:spPr>
          <a:xfrm>
            <a:off x="9140952" y="2286001"/>
            <a:ext cx="3044952" cy="2286000"/>
          </a:xfrm>
          <a:prstGeom prst="rect">
            <a:avLst/>
          </a:prstGeom>
          <a:solidFill>
            <a:srgbClr val="1A8FE3"/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FD621884-321B-4D06-BA66-2582E52C3D8E}"/>
              </a:ext>
            </a:extLst>
          </p:cNvPr>
          <p:cNvSpPr/>
          <p:nvPr/>
        </p:nvSpPr>
        <p:spPr>
          <a:xfrm>
            <a:off x="9140952" y="4572000"/>
            <a:ext cx="3044952" cy="2286000"/>
          </a:xfrm>
          <a:prstGeom prst="rect">
            <a:avLst/>
          </a:prstGeom>
          <a:solidFill>
            <a:srgbClr val="1A8FE3"/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82958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indoor, wall&#10;&#10;Description automatically generated">
            <a:extLst>
              <a:ext uri="{FF2B5EF4-FFF2-40B4-BE49-F238E27FC236}">
                <a16:creationId xmlns:a16="http://schemas.microsoft.com/office/drawing/2014/main" id="{FB311D1D-578A-4BB1-ADC1-7A6FC08252C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79" b="3647"/>
          <a:stretch/>
        </p:blipFill>
        <p:spPr>
          <a:xfrm>
            <a:off x="6096" y="0"/>
            <a:ext cx="12179808" cy="685114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B3A0DBE-1245-475B-9BB7-446F2CCB2E9D}"/>
              </a:ext>
            </a:extLst>
          </p:cNvPr>
          <p:cNvSpPr/>
          <p:nvPr/>
        </p:nvSpPr>
        <p:spPr>
          <a:xfrm>
            <a:off x="0" y="0"/>
            <a:ext cx="12192000" cy="6851142"/>
          </a:xfrm>
          <a:prstGeom prst="rect">
            <a:avLst/>
          </a:prstGeom>
          <a:gradFill>
            <a:gsLst>
              <a:gs pos="0">
                <a:srgbClr val="1A8FE3"/>
              </a:gs>
              <a:gs pos="100000">
                <a:srgbClr val="1A8FE3">
                  <a:alpha val="0"/>
                </a:srgb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03109F-1933-49B6-8F98-5DD75A7240BB}"/>
              </a:ext>
            </a:extLst>
          </p:cNvPr>
          <p:cNvSpPr txBox="1"/>
          <p:nvPr/>
        </p:nvSpPr>
        <p:spPr>
          <a:xfrm>
            <a:off x="1107393" y="4648200"/>
            <a:ext cx="9977218" cy="156966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9600" dirty="0">
                <a:latin typeface="Arial Rounded MT Bold" panose="020F0704030504030204" pitchFamily="34" charset="0"/>
              </a:rPr>
              <a:t>She is a teacher.</a:t>
            </a:r>
            <a:endParaRPr lang="ko-KR" altLang="en-US" sz="9600" dirty="0"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6244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AD2EDF2-9A9F-4D0A-872D-D8ACA890A69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7" t="10000" r="3704" b="15313"/>
          <a:stretch/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C7165F06-CEBD-4EC4-81FF-917C3263E47D}"/>
              </a:ext>
            </a:extLst>
          </p:cNvPr>
          <p:cNvSpPr/>
          <p:nvPr/>
        </p:nvSpPr>
        <p:spPr>
          <a:xfrm>
            <a:off x="0" y="0"/>
            <a:ext cx="3044952" cy="2286000"/>
          </a:xfrm>
          <a:prstGeom prst="rect">
            <a:avLst/>
          </a:prstGeom>
          <a:solidFill>
            <a:srgbClr val="D11149"/>
          </a:solidFill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A8B2B58-D376-4D00-946E-F62FAE7A7FE7}"/>
              </a:ext>
            </a:extLst>
          </p:cNvPr>
          <p:cNvSpPr/>
          <p:nvPr/>
        </p:nvSpPr>
        <p:spPr>
          <a:xfrm>
            <a:off x="0" y="2286001"/>
            <a:ext cx="3044952" cy="2286000"/>
          </a:xfrm>
          <a:prstGeom prst="rect">
            <a:avLst/>
          </a:prstGeom>
          <a:solidFill>
            <a:srgbClr val="D11149"/>
          </a:solidFill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BF32CF3-6C29-46A0-9DAE-0DB8B644A53E}"/>
              </a:ext>
            </a:extLst>
          </p:cNvPr>
          <p:cNvSpPr/>
          <p:nvPr/>
        </p:nvSpPr>
        <p:spPr>
          <a:xfrm>
            <a:off x="0" y="4572000"/>
            <a:ext cx="3044952" cy="2286000"/>
          </a:xfrm>
          <a:prstGeom prst="rect">
            <a:avLst/>
          </a:prstGeom>
          <a:solidFill>
            <a:srgbClr val="D11149"/>
          </a:solidFill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0881237-032F-4EE6-BB93-9D54433D2E12}"/>
              </a:ext>
            </a:extLst>
          </p:cNvPr>
          <p:cNvSpPr/>
          <p:nvPr/>
        </p:nvSpPr>
        <p:spPr>
          <a:xfrm>
            <a:off x="3051048" y="0"/>
            <a:ext cx="3044952" cy="2286000"/>
          </a:xfrm>
          <a:prstGeom prst="rect">
            <a:avLst/>
          </a:prstGeom>
          <a:solidFill>
            <a:srgbClr val="D11149"/>
          </a:solidFill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0B355F5-766D-48C5-97BA-3DDAF5B9BC0C}"/>
              </a:ext>
            </a:extLst>
          </p:cNvPr>
          <p:cNvSpPr/>
          <p:nvPr/>
        </p:nvSpPr>
        <p:spPr>
          <a:xfrm>
            <a:off x="3051048" y="2286001"/>
            <a:ext cx="3044952" cy="2286000"/>
          </a:xfrm>
          <a:prstGeom prst="rect">
            <a:avLst/>
          </a:prstGeom>
          <a:solidFill>
            <a:srgbClr val="D11149"/>
          </a:solidFill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CFD0666-62E5-414D-BF5E-01E2AFAB4A51}"/>
              </a:ext>
            </a:extLst>
          </p:cNvPr>
          <p:cNvSpPr/>
          <p:nvPr/>
        </p:nvSpPr>
        <p:spPr>
          <a:xfrm>
            <a:off x="3051048" y="4572000"/>
            <a:ext cx="3044952" cy="2286000"/>
          </a:xfrm>
          <a:prstGeom prst="rect">
            <a:avLst/>
          </a:prstGeom>
          <a:solidFill>
            <a:srgbClr val="D11149"/>
          </a:solidFill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5ED241C-98D4-4D17-A92C-05B3C6D2F6A8}"/>
              </a:ext>
            </a:extLst>
          </p:cNvPr>
          <p:cNvSpPr/>
          <p:nvPr/>
        </p:nvSpPr>
        <p:spPr>
          <a:xfrm>
            <a:off x="6096000" y="0"/>
            <a:ext cx="3044952" cy="2286000"/>
          </a:xfrm>
          <a:prstGeom prst="rect">
            <a:avLst/>
          </a:prstGeom>
          <a:solidFill>
            <a:srgbClr val="D11149"/>
          </a:solidFill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7837BAD-8779-4A86-8031-8DC9A4321DA9}"/>
              </a:ext>
            </a:extLst>
          </p:cNvPr>
          <p:cNvSpPr/>
          <p:nvPr/>
        </p:nvSpPr>
        <p:spPr>
          <a:xfrm>
            <a:off x="6096000" y="2286001"/>
            <a:ext cx="3044952" cy="2286000"/>
          </a:xfrm>
          <a:prstGeom prst="rect">
            <a:avLst/>
          </a:prstGeom>
          <a:solidFill>
            <a:srgbClr val="D11149"/>
          </a:solidFill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41CFA3F-E178-4062-AE21-03074E5E40B4}"/>
              </a:ext>
            </a:extLst>
          </p:cNvPr>
          <p:cNvSpPr/>
          <p:nvPr/>
        </p:nvSpPr>
        <p:spPr>
          <a:xfrm>
            <a:off x="6096000" y="4572000"/>
            <a:ext cx="3044952" cy="2286000"/>
          </a:xfrm>
          <a:prstGeom prst="rect">
            <a:avLst/>
          </a:prstGeom>
          <a:solidFill>
            <a:srgbClr val="D11149"/>
          </a:solidFill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BF351D28-CF3F-4215-BA6B-B27177F4E84A}"/>
              </a:ext>
            </a:extLst>
          </p:cNvPr>
          <p:cNvSpPr/>
          <p:nvPr/>
        </p:nvSpPr>
        <p:spPr>
          <a:xfrm>
            <a:off x="9140952" y="0"/>
            <a:ext cx="3044952" cy="2286000"/>
          </a:xfrm>
          <a:prstGeom prst="rect">
            <a:avLst/>
          </a:prstGeom>
          <a:solidFill>
            <a:srgbClr val="D11149"/>
          </a:solidFill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1D612DF6-C369-4826-9E95-BE305C928544}"/>
              </a:ext>
            </a:extLst>
          </p:cNvPr>
          <p:cNvSpPr/>
          <p:nvPr/>
        </p:nvSpPr>
        <p:spPr>
          <a:xfrm>
            <a:off x="9140952" y="2286001"/>
            <a:ext cx="3044952" cy="2286000"/>
          </a:xfrm>
          <a:prstGeom prst="rect">
            <a:avLst/>
          </a:prstGeom>
          <a:solidFill>
            <a:srgbClr val="D11149"/>
          </a:solidFill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253F0F4B-742E-44FD-B6F8-AC605DBCFE03}"/>
              </a:ext>
            </a:extLst>
          </p:cNvPr>
          <p:cNvSpPr/>
          <p:nvPr/>
        </p:nvSpPr>
        <p:spPr>
          <a:xfrm>
            <a:off x="9140952" y="4572000"/>
            <a:ext cx="3044952" cy="2286000"/>
          </a:xfrm>
          <a:prstGeom prst="rect">
            <a:avLst/>
          </a:prstGeom>
          <a:solidFill>
            <a:srgbClr val="D11149"/>
          </a:solidFill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55219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078A82C-AD62-40A2-B995-2FC8A6A602E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7" t="10000" r="3704" b="15313"/>
          <a:stretch/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B3A0DBE-1245-475B-9BB7-446F2CCB2E9D}"/>
              </a:ext>
            </a:extLst>
          </p:cNvPr>
          <p:cNvSpPr/>
          <p:nvPr/>
        </p:nvSpPr>
        <p:spPr>
          <a:xfrm>
            <a:off x="0" y="0"/>
            <a:ext cx="12192000" cy="6851142"/>
          </a:xfrm>
          <a:prstGeom prst="rect">
            <a:avLst/>
          </a:prstGeom>
          <a:gradFill>
            <a:gsLst>
              <a:gs pos="0">
                <a:srgbClr val="D11149"/>
              </a:gs>
              <a:gs pos="100000">
                <a:srgbClr val="D11149">
                  <a:alpha val="0"/>
                </a:srgb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03109F-1933-49B6-8F98-5DD75A7240BB}"/>
              </a:ext>
            </a:extLst>
          </p:cNvPr>
          <p:cNvSpPr txBox="1"/>
          <p:nvPr/>
        </p:nvSpPr>
        <p:spPr>
          <a:xfrm>
            <a:off x="102408" y="4648200"/>
            <a:ext cx="11987192" cy="156966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9600" dirty="0">
                <a:latin typeface="Arial Rounded MT Bold" panose="020F0704030504030204" pitchFamily="34" charset="0"/>
              </a:rPr>
              <a:t>She is an astronaut.</a:t>
            </a:r>
            <a:endParaRPr lang="ko-KR" altLang="en-US" sz="9600" dirty="0"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8288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9D67461-2FB4-49FA-864A-D43F909A2F2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47" b="11979"/>
          <a:stretch/>
        </p:blipFill>
        <p:spPr>
          <a:xfrm>
            <a:off x="6096" y="0"/>
            <a:ext cx="12179808" cy="6851142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68C08FB7-C7E4-41C9-883C-1642DBF91E2A}"/>
              </a:ext>
            </a:extLst>
          </p:cNvPr>
          <p:cNvSpPr/>
          <p:nvPr/>
        </p:nvSpPr>
        <p:spPr>
          <a:xfrm>
            <a:off x="0" y="0"/>
            <a:ext cx="3044952" cy="2286000"/>
          </a:xfrm>
          <a:prstGeom prst="rect">
            <a:avLst/>
          </a:prstGeom>
          <a:solidFill>
            <a:srgbClr val="6610F2"/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6C0ADBC-4D1B-48CE-A8F3-D9A9ED255427}"/>
              </a:ext>
            </a:extLst>
          </p:cNvPr>
          <p:cNvSpPr/>
          <p:nvPr/>
        </p:nvSpPr>
        <p:spPr>
          <a:xfrm>
            <a:off x="0" y="2286001"/>
            <a:ext cx="3044952" cy="2286000"/>
          </a:xfrm>
          <a:prstGeom prst="rect">
            <a:avLst/>
          </a:prstGeom>
          <a:solidFill>
            <a:srgbClr val="6610F2"/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A5CB1B5-915F-4087-A3EB-BB7592674079}"/>
              </a:ext>
            </a:extLst>
          </p:cNvPr>
          <p:cNvSpPr/>
          <p:nvPr/>
        </p:nvSpPr>
        <p:spPr>
          <a:xfrm>
            <a:off x="0" y="4572000"/>
            <a:ext cx="3044952" cy="2286000"/>
          </a:xfrm>
          <a:prstGeom prst="rect">
            <a:avLst/>
          </a:prstGeom>
          <a:solidFill>
            <a:srgbClr val="6610F2"/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F80ECA4-7C8B-412D-B952-F065BD3BA9EA}"/>
              </a:ext>
            </a:extLst>
          </p:cNvPr>
          <p:cNvSpPr/>
          <p:nvPr/>
        </p:nvSpPr>
        <p:spPr>
          <a:xfrm>
            <a:off x="3051048" y="0"/>
            <a:ext cx="3044952" cy="2286000"/>
          </a:xfrm>
          <a:prstGeom prst="rect">
            <a:avLst/>
          </a:prstGeom>
          <a:solidFill>
            <a:srgbClr val="6610F2"/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487D430-C199-4993-B23B-D4D15EC51D03}"/>
              </a:ext>
            </a:extLst>
          </p:cNvPr>
          <p:cNvSpPr/>
          <p:nvPr/>
        </p:nvSpPr>
        <p:spPr>
          <a:xfrm>
            <a:off x="3051048" y="2286001"/>
            <a:ext cx="3044952" cy="2286000"/>
          </a:xfrm>
          <a:prstGeom prst="rect">
            <a:avLst/>
          </a:prstGeom>
          <a:solidFill>
            <a:srgbClr val="6610F2"/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6C30B6D9-CC82-4A07-AFFA-A9FFF259092D}"/>
              </a:ext>
            </a:extLst>
          </p:cNvPr>
          <p:cNvSpPr/>
          <p:nvPr/>
        </p:nvSpPr>
        <p:spPr>
          <a:xfrm>
            <a:off x="3051048" y="4572000"/>
            <a:ext cx="3044952" cy="2286000"/>
          </a:xfrm>
          <a:prstGeom prst="rect">
            <a:avLst/>
          </a:prstGeom>
          <a:solidFill>
            <a:srgbClr val="6610F2"/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53D86F0-1C30-4435-9CD1-D8FEEA843FD8}"/>
              </a:ext>
            </a:extLst>
          </p:cNvPr>
          <p:cNvSpPr/>
          <p:nvPr/>
        </p:nvSpPr>
        <p:spPr>
          <a:xfrm>
            <a:off x="6096000" y="0"/>
            <a:ext cx="3044952" cy="2286000"/>
          </a:xfrm>
          <a:prstGeom prst="rect">
            <a:avLst/>
          </a:prstGeom>
          <a:solidFill>
            <a:srgbClr val="6610F2"/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FD6D24F-054F-4AC8-AD8C-41E09BBB8D32}"/>
              </a:ext>
            </a:extLst>
          </p:cNvPr>
          <p:cNvSpPr/>
          <p:nvPr/>
        </p:nvSpPr>
        <p:spPr>
          <a:xfrm>
            <a:off x="6096000" y="2286001"/>
            <a:ext cx="3044952" cy="2286000"/>
          </a:xfrm>
          <a:prstGeom prst="rect">
            <a:avLst/>
          </a:prstGeom>
          <a:solidFill>
            <a:srgbClr val="6610F2"/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BEFCB32-4FE6-4907-9123-34FE7BCB4CD4}"/>
              </a:ext>
            </a:extLst>
          </p:cNvPr>
          <p:cNvSpPr/>
          <p:nvPr/>
        </p:nvSpPr>
        <p:spPr>
          <a:xfrm>
            <a:off x="6096000" y="4572000"/>
            <a:ext cx="3044952" cy="2286000"/>
          </a:xfrm>
          <a:prstGeom prst="rect">
            <a:avLst/>
          </a:prstGeom>
          <a:solidFill>
            <a:srgbClr val="6610F2"/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B8D5366E-6359-43A6-97FB-7C08C3649D46}"/>
              </a:ext>
            </a:extLst>
          </p:cNvPr>
          <p:cNvSpPr/>
          <p:nvPr/>
        </p:nvSpPr>
        <p:spPr>
          <a:xfrm>
            <a:off x="9140952" y="0"/>
            <a:ext cx="3044952" cy="2286000"/>
          </a:xfrm>
          <a:prstGeom prst="rect">
            <a:avLst/>
          </a:prstGeom>
          <a:solidFill>
            <a:srgbClr val="6610F2"/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EF0001C9-BD74-4F7D-A29E-34174668DD9A}"/>
              </a:ext>
            </a:extLst>
          </p:cNvPr>
          <p:cNvSpPr/>
          <p:nvPr/>
        </p:nvSpPr>
        <p:spPr>
          <a:xfrm>
            <a:off x="9140952" y="2286001"/>
            <a:ext cx="3044952" cy="2286000"/>
          </a:xfrm>
          <a:prstGeom prst="rect">
            <a:avLst/>
          </a:prstGeom>
          <a:solidFill>
            <a:srgbClr val="6610F2"/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43F9D440-26D0-4F04-8B33-EA10A2C2D079}"/>
              </a:ext>
            </a:extLst>
          </p:cNvPr>
          <p:cNvSpPr/>
          <p:nvPr/>
        </p:nvSpPr>
        <p:spPr>
          <a:xfrm>
            <a:off x="9140952" y="4572000"/>
            <a:ext cx="3044952" cy="2286000"/>
          </a:xfrm>
          <a:prstGeom prst="rect">
            <a:avLst/>
          </a:prstGeom>
          <a:solidFill>
            <a:srgbClr val="6610F2"/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52591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B5F49EA-EF81-470C-B697-D66F0BCD195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47" b="11979"/>
          <a:stretch/>
        </p:blipFill>
        <p:spPr>
          <a:xfrm>
            <a:off x="6096" y="0"/>
            <a:ext cx="12179808" cy="685114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B3A0DBE-1245-475B-9BB7-446F2CCB2E9D}"/>
              </a:ext>
            </a:extLst>
          </p:cNvPr>
          <p:cNvSpPr/>
          <p:nvPr/>
        </p:nvSpPr>
        <p:spPr>
          <a:xfrm>
            <a:off x="0" y="0"/>
            <a:ext cx="12192000" cy="6851142"/>
          </a:xfrm>
          <a:prstGeom prst="rect">
            <a:avLst/>
          </a:prstGeom>
          <a:gradFill>
            <a:gsLst>
              <a:gs pos="0">
                <a:srgbClr val="6610F2"/>
              </a:gs>
              <a:gs pos="100000">
                <a:srgbClr val="6610F2">
                  <a:alpha val="0"/>
                </a:srgb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03109F-1933-49B6-8F98-5DD75A7240BB}"/>
              </a:ext>
            </a:extLst>
          </p:cNvPr>
          <p:cNvSpPr txBox="1"/>
          <p:nvPr/>
        </p:nvSpPr>
        <p:spPr>
          <a:xfrm>
            <a:off x="425541" y="4648200"/>
            <a:ext cx="11340926" cy="156966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9600" dirty="0">
                <a:latin typeface="Arial Rounded MT Bold" panose="020F0704030504030204" pitchFamily="34" charset="0"/>
              </a:rPr>
              <a:t>She is a firefighter.</a:t>
            </a:r>
            <a:endParaRPr lang="ko-KR" altLang="en-US" sz="9600" dirty="0"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0779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picture containing person, outdoor, crowd&#10;&#10;Description automatically generated">
            <a:extLst>
              <a:ext uri="{FF2B5EF4-FFF2-40B4-BE49-F238E27FC236}">
                <a16:creationId xmlns:a16="http://schemas.microsoft.com/office/drawing/2014/main" id="{8CEF1EA9-AE01-436F-8B10-6ED99099D53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29" t="11077" r="7408" b="18924"/>
          <a:stretch/>
        </p:blipFill>
        <p:spPr>
          <a:xfrm>
            <a:off x="-6096" y="-1"/>
            <a:ext cx="12143232" cy="6830568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AF9E4EEF-5D69-4DBA-8A6C-7C3DEC83C36A}"/>
              </a:ext>
            </a:extLst>
          </p:cNvPr>
          <p:cNvSpPr/>
          <p:nvPr/>
        </p:nvSpPr>
        <p:spPr>
          <a:xfrm>
            <a:off x="-12192" y="0"/>
            <a:ext cx="3044952" cy="2286000"/>
          </a:xfrm>
          <a:prstGeom prst="rect">
            <a:avLst/>
          </a:prstGeom>
          <a:solidFill>
            <a:srgbClr val="F17105"/>
          </a:solidFill>
          <a:ln w="762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A8EBE61-BC6D-48A4-AA13-21D1011AA375}"/>
              </a:ext>
            </a:extLst>
          </p:cNvPr>
          <p:cNvSpPr/>
          <p:nvPr/>
        </p:nvSpPr>
        <p:spPr>
          <a:xfrm>
            <a:off x="0" y="2286001"/>
            <a:ext cx="3044952" cy="2286000"/>
          </a:xfrm>
          <a:prstGeom prst="rect">
            <a:avLst/>
          </a:prstGeom>
          <a:solidFill>
            <a:srgbClr val="F17105"/>
          </a:solidFill>
          <a:ln w="762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07A4D0E-5BF9-487A-BE7B-6645FE10EB34}"/>
              </a:ext>
            </a:extLst>
          </p:cNvPr>
          <p:cNvSpPr/>
          <p:nvPr/>
        </p:nvSpPr>
        <p:spPr>
          <a:xfrm>
            <a:off x="0" y="4572000"/>
            <a:ext cx="3044952" cy="2286000"/>
          </a:xfrm>
          <a:prstGeom prst="rect">
            <a:avLst/>
          </a:prstGeom>
          <a:solidFill>
            <a:srgbClr val="F17105"/>
          </a:solidFill>
          <a:ln w="762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B8D7FF0-391E-43F3-BB2C-18CC6A1F5A0C}"/>
              </a:ext>
            </a:extLst>
          </p:cNvPr>
          <p:cNvSpPr/>
          <p:nvPr/>
        </p:nvSpPr>
        <p:spPr>
          <a:xfrm>
            <a:off x="3051048" y="0"/>
            <a:ext cx="3044952" cy="2286000"/>
          </a:xfrm>
          <a:prstGeom prst="rect">
            <a:avLst/>
          </a:prstGeom>
          <a:solidFill>
            <a:srgbClr val="F17105"/>
          </a:solidFill>
          <a:ln w="762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C467A8F-3816-4F35-ACD2-7BE3AEC9297B}"/>
              </a:ext>
            </a:extLst>
          </p:cNvPr>
          <p:cNvSpPr/>
          <p:nvPr/>
        </p:nvSpPr>
        <p:spPr>
          <a:xfrm>
            <a:off x="3051048" y="2286001"/>
            <a:ext cx="3044952" cy="2286000"/>
          </a:xfrm>
          <a:prstGeom prst="rect">
            <a:avLst/>
          </a:prstGeom>
          <a:solidFill>
            <a:srgbClr val="F17105"/>
          </a:solidFill>
          <a:ln w="762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F101757-BB69-457F-AF94-532CE4E24D8C}"/>
              </a:ext>
            </a:extLst>
          </p:cNvPr>
          <p:cNvSpPr/>
          <p:nvPr/>
        </p:nvSpPr>
        <p:spPr>
          <a:xfrm>
            <a:off x="3051048" y="4572000"/>
            <a:ext cx="3044952" cy="2286000"/>
          </a:xfrm>
          <a:prstGeom prst="rect">
            <a:avLst/>
          </a:prstGeom>
          <a:solidFill>
            <a:srgbClr val="F17105"/>
          </a:solidFill>
          <a:ln w="762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55D746E-B579-442E-9F3E-13CEFEACF20B}"/>
              </a:ext>
            </a:extLst>
          </p:cNvPr>
          <p:cNvSpPr/>
          <p:nvPr/>
        </p:nvSpPr>
        <p:spPr>
          <a:xfrm>
            <a:off x="6096000" y="0"/>
            <a:ext cx="3044952" cy="2286000"/>
          </a:xfrm>
          <a:prstGeom prst="rect">
            <a:avLst/>
          </a:prstGeom>
          <a:solidFill>
            <a:srgbClr val="F17105"/>
          </a:solidFill>
          <a:ln w="762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F0DCBEE-A433-4020-8BBE-CA59B51A00AC}"/>
              </a:ext>
            </a:extLst>
          </p:cNvPr>
          <p:cNvSpPr/>
          <p:nvPr/>
        </p:nvSpPr>
        <p:spPr>
          <a:xfrm>
            <a:off x="6096000" y="2286001"/>
            <a:ext cx="3044952" cy="2286000"/>
          </a:xfrm>
          <a:prstGeom prst="rect">
            <a:avLst/>
          </a:prstGeom>
          <a:solidFill>
            <a:srgbClr val="F17105"/>
          </a:solidFill>
          <a:ln w="762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68737B80-6605-400B-AFB8-7154BDFA2C30}"/>
              </a:ext>
            </a:extLst>
          </p:cNvPr>
          <p:cNvSpPr/>
          <p:nvPr/>
        </p:nvSpPr>
        <p:spPr>
          <a:xfrm>
            <a:off x="6096000" y="4572000"/>
            <a:ext cx="3044952" cy="2286000"/>
          </a:xfrm>
          <a:prstGeom prst="rect">
            <a:avLst/>
          </a:prstGeom>
          <a:solidFill>
            <a:srgbClr val="F17105"/>
          </a:solidFill>
          <a:ln w="762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E8D6FD0C-02E4-42E1-8101-2A039923D9DC}"/>
              </a:ext>
            </a:extLst>
          </p:cNvPr>
          <p:cNvSpPr/>
          <p:nvPr/>
        </p:nvSpPr>
        <p:spPr>
          <a:xfrm>
            <a:off x="9140952" y="0"/>
            <a:ext cx="3044952" cy="2286000"/>
          </a:xfrm>
          <a:prstGeom prst="rect">
            <a:avLst/>
          </a:prstGeom>
          <a:solidFill>
            <a:srgbClr val="F17105"/>
          </a:solidFill>
          <a:ln w="762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F32396B6-9350-4CC2-9787-5B41893A16C8}"/>
              </a:ext>
            </a:extLst>
          </p:cNvPr>
          <p:cNvSpPr/>
          <p:nvPr/>
        </p:nvSpPr>
        <p:spPr>
          <a:xfrm>
            <a:off x="9140952" y="2286001"/>
            <a:ext cx="3044952" cy="2286000"/>
          </a:xfrm>
          <a:prstGeom prst="rect">
            <a:avLst/>
          </a:prstGeom>
          <a:solidFill>
            <a:srgbClr val="F17105"/>
          </a:solidFill>
          <a:ln w="762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FDD9945-0D3D-411A-983C-68C615ADAB4F}"/>
              </a:ext>
            </a:extLst>
          </p:cNvPr>
          <p:cNvSpPr/>
          <p:nvPr/>
        </p:nvSpPr>
        <p:spPr>
          <a:xfrm>
            <a:off x="9140952" y="4572000"/>
            <a:ext cx="3044952" cy="2286000"/>
          </a:xfrm>
          <a:prstGeom prst="rect">
            <a:avLst/>
          </a:prstGeom>
          <a:solidFill>
            <a:srgbClr val="F17105"/>
          </a:solidFill>
          <a:ln w="762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11743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person, outdoor, crowd&#10;&#10;Description automatically generated">
            <a:extLst>
              <a:ext uri="{FF2B5EF4-FFF2-40B4-BE49-F238E27FC236}">
                <a16:creationId xmlns:a16="http://schemas.microsoft.com/office/drawing/2014/main" id="{3C1E9EEF-8BE5-4273-9F2E-2A166D64BE2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29" t="11077" r="7408" b="1892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B3A0DBE-1245-475B-9BB7-446F2CCB2E9D}"/>
              </a:ext>
            </a:extLst>
          </p:cNvPr>
          <p:cNvSpPr/>
          <p:nvPr/>
        </p:nvSpPr>
        <p:spPr>
          <a:xfrm>
            <a:off x="0" y="0"/>
            <a:ext cx="12192000" cy="6851142"/>
          </a:xfrm>
          <a:prstGeom prst="rect">
            <a:avLst/>
          </a:prstGeom>
          <a:gradFill>
            <a:gsLst>
              <a:gs pos="0">
                <a:srgbClr val="F17105"/>
              </a:gs>
              <a:gs pos="100000">
                <a:srgbClr val="F17105">
                  <a:alpha val="0"/>
                </a:srgb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03109F-1933-49B6-8F98-5DD75A7240BB}"/>
              </a:ext>
            </a:extLst>
          </p:cNvPr>
          <p:cNvSpPr txBox="1"/>
          <p:nvPr/>
        </p:nvSpPr>
        <p:spPr>
          <a:xfrm>
            <a:off x="107119" y="4648200"/>
            <a:ext cx="11977766" cy="156966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9600" dirty="0">
                <a:latin typeface="Arial Rounded MT Bold" panose="020F0704030504030204" pitchFamily="34" charset="0"/>
              </a:rPr>
              <a:t>He is a cameraman.</a:t>
            </a:r>
            <a:endParaRPr lang="ko-KR" altLang="en-US" sz="9600" dirty="0"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1830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A8F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EE2195F-D2BD-463D-A567-D9111AF664FB}"/>
              </a:ext>
            </a:extLst>
          </p:cNvPr>
          <p:cNvSpPr txBox="1"/>
          <p:nvPr/>
        </p:nvSpPr>
        <p:spPr>
          <a:xfrm>
            <a:off x="116112" y="1433745"/>
            <a:ext cx="11956928" cy="144655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6600" b="1" dirty="0">
                <a:solidFill>
                  <a:srgbClr val="6610F2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What is your </a:t>
            </a:r>
            <a:r>
              <a:rPr lang="en-US" altLang="ko-KR" sz="8800" b="1" dirty="0">
                <a:solidFill>
                  <a:schemeClr val="tx1">
                    <a:lumMod val="85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mother</a:t>
            </a:r>
            <a:r>
              <a:rPr lang="en-US" altLang="ko-KR" sz="8800" b="1" dirty="0">
                <a:solidFill>
                  <a:schemeClr val="tx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’s</a:t>
            </a:r>
            <a:r>
              <a:rPr lang="en-US" altLang="ko-KR" sz="6600" b="1" dirty="0">
                <a:solidFill>
                  <a:schemeClr val="tx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job</a:t>
            </a:r>
            <a:r>
              <a:rPr lang="en-US" altLang="ko-KR" sz="6600" b="1" dirty="0">
                <a:solidFill>
                  <a:srgbClr val="6610F2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? </a:t>
            </a:r>
            <a:endParaRPr lang="ko-KR" altLang="en-US" sz="6600" b="1" dirty="0">
              <a:solidFill>
                <a:srgbClr val="6610F2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A88D5BA-5191-41D3-B46A-9162D26FB1ED}"/>
              </a:ext>
            </a:extLst>
          </p:cNvPr>
          <p:cNvSpPr txBox="1"/>
          <p:nvPr/>
        </p:nvSpPr>
        <p:spPr>
          <a:xfrm>
            <a:off x="593531" y="3562207"/>
            <a:ext cx="11004936" cy="1862048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11500" dirty="0">
                <a:solidFill>
                  <a:srgbClr val="E6C229"/>
                </a:solidFill>
                <a:latin typeface="Arial Rounded MT Bold" panose="020F0704030504030204" pitchFamily="34" charset="0"/>
              </a:rPr>
              <a:t>She is a ______.</a:t>
            </a:r>
            <a:endParaRPr lang="ko-KR" altLang="en-US" sz="11500" dirty="0">
              <a:solidFill>
                <a:srgbClr val="E6C229"/>
              </a:solidFill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0912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A8F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EE2195F-D2BD-463D-A567-D9111AF664FB}"/>
              </a:ext>
            </a:extLst>
          </p:cNvPr>
          <p:cNvSpPr txBox="1"/>
          <p:nvPr/>
        </p:nvSpPr>
        <p:spPr>
          <a:xfrm>
            <a:off x="439120" y="1433745"/>
            <a:ext cx="11310917" cy="144655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6600" b="1" dirty="0">
                <a:solidFill>
                  <a:srgbClr val="6610F2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What is your </a:t>
            </a:r>
            <a:r>
              <a:rPr lang="en-US" altLang="ko-KR" sz="8800" b="1" dirty="0">
                <a:solidFill>
                  <a:schemeClr val="tx1">
                    <a:lumMod val="85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father’s</a:t>
            </a:r>
            <a:r>
              <a:rPr lang="en-US" altLang="ko-KR" sz="6600" b="1" dirty="0">
                <a:solidFill>
                  <a:schemeClr val="tx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job</a:t>
            </a:r>
            <a:r>
              <a:rPr lang="en-US" altLang="ko-KR" sz="6600" b="1" dirty="0">
                <a:solidFill>
                  <a:srgbClr val="6610F2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? </a:t>
            </a:r>
            <a:endParaRPr lang="ko-KR" altLang="en-US" sz="6600" b="1" dirty="0">
              <a:solidFill>
                <a:srgbClr val="6610F2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A88D5BA-5191-41D3-B46A-9162D26FB1ED}"/>
              </a:ext>
            </a:extLst>
          </p:cNvPr>
          <p:cNvSpPr txBox="1"/>
          <p:nvPr/>
        </p:nvSpPr>
        <p:spPr>
          <a:xfrm>
            <a:off x="971038" y="3562207"/>
            <a:ext cx="10249922" cy="1862048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11500" dirty="0">
                <a:solidFill>
                  <a:srgbClr val="E6C229"/>
                </a:solidFill>
                <a:latin typeface="Arial Rounded MT Bold" panose="020F0704030504030204" pitchFamily="34" charset="0"/>
              </a:rPr>
              <a:t>He is a ______.</a:t>
            </a:r>
            <a:endParaRPr lang="ko-KR" altLang="en-US" sz="11500" dirty="0">
              <a:solidFill>
                <a:srgbClr val="E6C229"/>
              </a:solidFill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2971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C22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Free to Use &amp; Public Domain Nurse Clip Art | Nurse clip art, Nurse art,  Nurse cartoon">
            <a:extLst>
              <a:ext uri="{FF2B5EF4-FFF2-40B4-BE49-F238E27FC236}">
                <a16:creationId xmlns:a16="http://schemas.microsoft.com/office/drawing/2014/main" id="{C52B43E6-09CB-40BF-8997-B3392EC15B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347" y="-71022"/>
            <a:ext cx="4125913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22B2E51-A81D-4685-95E1-5C7F10B9C383}"/>
              </a:ext>
            </a:extLst>
          </p:cNvPr>
          <p:cNvSpPr txBox="1"/>
          <p:nvPr/>
        </p:nvSpPr>
        <p:spPr>
          <a:xfrm>
            <a:off x="4997425" y="1543868"/>
            <a:ext cx="6219972" cy="3770263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altLang="ko-KR" sz="23900" dirty="0">
                <a:solidFill>
                  <a:srgbClr val="D11149"/>
                </a:solidFill>
                <a:latin typeface="Bebas Neue" panose="00000500000000000000" pitchFamily="2" charset="0"/>
              </a:rPr>
              <a:t>Nurse</a:t>
            </a:r>
            <a:endParaRPr lang="ko-KR" altLang="en-US" sz="23900" dirty="0">
              <a:solidFill>
                <a:srgbClr val="D11149"/>
              </a:solidFill>
              <a:latin typeface="Bebas Neue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4384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A8F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EE2195F-D2BD-463D-A567-D9111AF664FB}"/>
              </a:ext>
            </a:extLst>
          </p:cNvPr>
          <p:cNvSpPr txBox="1"/>
          <p:nvPr/>
        </p:nvSpPr>
        <p:spPr>
          <a:xfrm>
            <a:off x="2271290" y="1433745"/>
            <a:ext cx="7646580" cy="144655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6600" b="1" dirty="0">
                <a:solidFill>
                  <a:srgbClr val="6610F2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What is </a:t>
            </a:r>
            <a:r>
              <a:rPr lang="en-US" altLang="ko-KR" sz="8800" b="1" dirty="0">
                <a:solidFill>
                  <a:schemeClr val="tx1">
                    <a:lumMod val="85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your</a:t>
            </a:r>
            <a:r>
              <a:rPr lang="en-US" altLang="ko-KR" sz="6600" b="1" dirty="0">
                <a:solidFill>
                  <a:schemeClr val="tx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job</a:t>
            </a:r>
            <a:r>
              <a:rPr lang="en-US" altLang="ko-KR" sz="6600" b="1" dirty="0">
                <a:solidFill>
                  <a:srgbClr val="6610F2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? </a:t>
            </a:r>
            <a:endParaRPr lang="ko-KR" altLang="en-US" sz="6600" b="1" dirty="0">
              <a:solidFill>
                <a:srgbClr val="6610F2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A88D5BA-5191-41D3-B46A-9162D26FB1ED}"/>
              </a:ext>
            </a:extLst>
          </p:cNvPr>
          <p:cNvSpPr txBox="1"/>
          <p:nvPr/>
        </p:nvSpPr>
        <p:spPr>
          <a:xfrm>
            <a:off x="1247557" y="3562207"/>
            <a:ext cx="9696886" cy="1862048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11500" dirty="0">
                <a:solidFill>
                  <a:srgbClr val="E6C229"/>
                </a:solidFill>
                <a:latin typeface="Arial Rounded MT Bold" panose="020F0704030504030204" pitchFamily="34" charset="0"/>
              </a:rPr>
              <a:t>I am a ______.</a:t>
            </a:r>
            <a:endParaRPr lang="ko-KR" altLang="en-US" sz="11500" dirty="0">
              <a:solidFill>
                <a:srgbClr val="E6C229"/>
              </a:solidFill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2249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710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EE2195F-D2BD-463D-A567-D9111AF664FB}"/>
              </a:ext>
            </a:extLst>
          </p:cNvPr>
          <p:cNvSpPr txBox="1"/>
          <p:nvPr/>
        </p:nvSpPr>
        <p:spPr>
          <a:xfrm>
            <a:off x="853345" y="1433746"/>
            <a:ext cx="10482485" cy="144655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7200" b="1" dirty="0">
                <a:solidFill>
                  <a:srgbClr val="6610F2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What do you </a:t>
            </a:r>
            <a:r>
              <a:rPr lang="en-US" altLang="ko-KR" sz="8800" b="1" dirty="0">
                <a:solidFill>
                  <a:srgbClr val="FFD23F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want</a:t>
            </a:r>
            <a:r>
              <a:rPr lang="en-US" altLang="ko-KR" sz="7200" b="1" dirty="0">
                <a:solidFill>
                  <a:srgbClr val="6610F2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to be?</a:t>
            </a:r>
            <a:endParaRPr lang="ko-KR" altLang="en-US" sz="7200" b="1" dirty="0">
              <a:solidFill>
                <a:srgbClr val="6610F2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A88D5BA-5191-41D3-B46A-9162D26FB1ED}"/>
              </a:ext>
            </a:extLst>
          </p:cNvPr>
          <p:cNvSpPr txBox="1"/>
          <p:nvPr/>
        </p:nvSpPr>
        <p:spPr>
          <a:xfrm>
            <a:off x="465394" y="3708401"/>
            <a:ext cx="11261223" cy="156966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9600" dirty="0">
                <a:solidFill>
                  <a:srgbClr val="E6C229"/>
                </a:solidFill>
                <a:latin typeface="Arial Rounded MT Bold" panose="020F0704030504030204" pitchFamily="34" charset="0"/>
              </a:rPr>
              <a:t>I want to be a ____.</a:t>
            </a:r>
            <a:endParaRPr lang="ko-KR" altLang="en-US" sz="9600" dirty="0">
              <a:solidFill>
                <a:srgbClr val="E6C229"/>
              </a:solidFill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6531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111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B41B8ED-D8FA-48B4-8F26-52727C429AAF}"/>
              </a:ext>
            </a:extLst>
          </p:cNvPr>
          <p:cNvSpPr txBox="1"/>
          <p:nvPr/>
        </p:nvSpPr>
        <p:spPr>
          <a:xfrm>
            <a:off x="1643499" y="422637"/>
            <a:ext cx="8905002" cy="662232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>
              <a:lnSpc>
                <a:spcPts val="25000"/>
              </a:lnSpc>
            </a:pPr>
            <a:r>
              <a:rPr lang="en-US" altLang="ko-KR" sz="23900" b="1" dirty="0">
                <a:solidFill>
                  <a:srgbClr val="F17105"/>
                </a:solidFill>
                <a:latin typeface="Bebas Neue" panose="00000500000000000000" pitchFamily="2" charset="0"/>
              </a:rPr>
              <a:t>What is </a:t>
            </a:r>
          </a:p>
          <a:p>
            <a:pPr algn="ctr">
              <a:lnSpc>
                <a:spcPts val="25000"/>
              </a:lnSpc>
            </a:pPr>
            <a:r>
              <a:rPr lang="en-US" altLang="ko-KR" sz="23900" b="1" dirty="0">
                <a:solidFill>
                  <a:srgbClr val="E6C229"/>
                </a:solidFill>
                <a:latin typeface="Bebas Neue" panose="00000500000000000000" pitchFamily="2" charset="0"/>
              </a:rPr>
              <a:t>missing</a:t>
            </a:r>
            <a:r>
              <a:rPr lang="en-US" altLang="ko-KR" sz="23900" b="1" dirty="0">
                <a:solidFill>
                  <a:srgbClr val="F17105"/>
                </a:solidFill>
                <a:latin typeface="Bebas Neue" panose="00000500000000000000" pitchFamily="2" charset="0"/>
              </a:rPr>
              <a:t>?</a:t>
            </a:r>
            <a:endParaRPr lang="ko-KR" altLang="en-US" sz="23900" b="1" dirty="0">
              <a:solidFill>
                <a:srgbClr val="F17105"/>
              </a:solidFill>
              <a:latin typeface="Bebas Neue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768838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B41B8ED-D8FA-48B4-8F26-52727C429AAF}"/>
              </a:ext>
            </a:extLst>
          </p:cNvPr>
          <p:cNvSpPr txBox="1"/>
          <p:nvPr/>
        </p:nvSpPr>
        <p:spPr>
          <a:xfrm>
            <a:off x="2376072" y="2025640"/>
            <a:ext cx="7439857" cy="341632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>
              <a:lnSpc>
                <a:spcPts val="25000"/>
              </a:lnSpc>
            </a:pPr>
            <a:r>
              <a:rPr lang="en-US" altLang="ko-KR" sz="23900" b="1" dirty="0">
                <a:solidFill>
                  <a:srgbClr val="F17105"/>
                </a:solidFill>
                <a:latin typeface="Bebas Neue" panose="00000500000000000000" pitchFamily="2" charset="0"/>
              </a:rPr>
              <a:t>Level 1</a:t>
            </a:r>
            <a:endParaRPr lang="ko-KR" altLang="en-US" sz="23900" b="1" dirty="0">
              <a:solidFill>
                <a:srgbClr val="F17105"/>
              </a:solidFill>
              <a:latin typeface="Bebas Neue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5064319"/>
      </p:ext>
    </p:extLst>
  </p:cSld>
  <p:clrMapOvr>
    <a:masterClrMapping/>
  </p:clrMapOvr>
  <p:transition spd="slow">
    <p:push dir="u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C22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EF5FFF63-0D65-41AC-981C-BA92A82375C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1710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6" name="Picture 2" descr="Cartoon astronaut ⬇ Vector Image by © memoangeles | Vector Stock 13739151">
            <a:extLst>
              <a:ext uri="{FF2B5EF4-FFF2-40B4-BE49-F238E27FC236}">
                <a16:creationId xmlns:a16="http://schemas.microsoft.com/office/drawing/2014/main" id="{7E694FAA-38CF-4E06-A18F-520066849F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80" b="97361" l="685" r="95320">
                        <a14:foregroundMark x1="15525" y1="7820" x2="20320" y2="10362"/>
                        <a14:foregroundMark x1="21918" y1="3812" x2="25342" y2="9286"/>
                        <a14:foregroundMark x1="29795" y1="2346" x2="32306" y2="8407"/>
                        <a14:foregroundMark x1="6164" y1="54839" x2="6963" y2="59335"/>
                        <a14:foregroundMark x1="46689" y1="97361" x2="47146" y2="93646"/>
                        <a14:foregroundMark x1="2626" y1="54741" x2="913" y2="55034"/>
                        <a14:foregroundMark x1="95320" y1="68231" x2="95091" y2="59531"/>
                        <a14:foregroundMark x1="20776" y1="1369" x2="20776" y2="1369"/>
                        <a14:foregroundMark x1="28539" y1="880" x2="28539" y2="8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5679" y="78686"/>
            <a:ext cx="2343583" cy="2737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8" descr="Girls Clipart Police Officer - Clipart Police Officer, HD Png Download -  kindpng">
            <a:extLst>
              <a:ext uri="{FF2B5EF4-FFF2-40B4-BE49-F238E27FC236}">
                <a16:creationId xmlns:a16="http://schemas.microsoft.com/office/drawing/2014/main" id="{EC03B20D-E67A-44CE-90F6-6B51C3C3E8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143" b="95330" l="10000" r="90000">
                        <a14:foregroundMark x1="49884" y1="7143" x2="57907" y2="9249"/>
                        <a14:foregroundMark x1="53837" y1="74634" x2="57558" y2="69597"/>
                        <a14:foregroundMark x1="43140" y1="94872" x2="44651" y2="89011"/>
                        <a14:foregroundMark x1="60233" y1="95330" x2="57209" y2="95147"/>
                        <a14:foregroundMark x1="41395" y1="60073" x2="39767" y2="605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483913" y="286975"/>
            <a:ext cx="3093564" cy="3928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Teacher Clipart Png Images">
            <a:extLst>
              <a:ext uri="{FF2B5EF4-FFF2-40B4-BE49-F238E27FC236}">
                <a16:creationId xmlns:a16="http://schemas.microsoft.com/office/drawing/2014/main" id="{F61AEF16-5EAF-4AEA-AF5E-A5BFCBF681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4571" y="78686"/>
            <a:ext cx="2343583" cy="4888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MÉDICO, HOSPITAL, DOENTES E ETC. | Cartoon clip art, Doctor picture, Free  clip art">
            <a:extLst>
              <a:ext uri="{FF2B5EF4-FFF2-40B4-BE49-F238E27FC236}">
                <a16:creationId xmlns:a16="http://schemas.microsoft.com/office/drawing/2014/main" id="{A625536B-D7E8-4B90-B368-827FE9A220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5653" y="99083"/>
            <a:ext cx="2649597" cy="3533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Bombeiros E Pol Cia - Firefighter Clipart Png, Transparent Png ,  Transparent Png Image - PNGitem">
            <a:extLst>
              <a:ext uri="{FF2B5EF4-FFF2-40B4-BE49-F238E27FC236}">
                <a16:creationId xmlns:a16="http://schemas.microsoft.com/office/drawing/2014/main" id="{DF95B116-5814-4DC3-841C-D71B186C53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8678" y="207388"/>
            <a:ext cx="3586977" cy="4087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Singer Png Free Image Download - Singer Clipart, Transparent Png - kindpng">
            <a:extLst>
              <a:ext uri="{FF2B5EF4-FFF2-40B4-BE49-F238E27FC236}">
                <a16:creationId xmlns:a16="http://schemas.microsoft.com/office/drawing/2014/main" id="{3E1F228E-71EE-4545-93C3-1EEB9A68A2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143" b="94226" l="10000" r="90000">
                        <a14:foregroundMark x1="37326" y1="7862" x2="39186" y2="7862"/>
                        <a14:foregroundMark x1="32674" y1="7002" x2="32674" y2="7002"/>
                        <a14:foregroundMark x1="40930" y1="6265" x2="40930" y2="6265"/>
                        <a14:foregroundMark x1="52791" y1="90541" x2="54419" y2="90295"/>
                        <a14:foregroundMark x1="30581" y1="37346" x2="30116" y2="37224"/>
                        <a14:foregroundMark x1="25233" y1="42506" x2="24070" y2="44226"/>
                        <a14:foregroundMark x1="21512" y1="42138" x2="21512" y2="42138"/>
                        <a14:foregroundMark x1="63372" y1="51843" x2="62558" y2="53808"/>
                        <a14:foregroundMark x1="68837" y1="58722" x2="68837" y2="58722"/>
                        <a14:foregroundMark x1="65465" y1="57494" x2="65465" y2="57494"/>
                        <a14:foregroundMark x1="63605" y1="56143" x2="63605" y2="56143"/>
                        <a14:foregroundMark x1="76047" y1="64865" x2="76047" y2="64865"/>
                        <a14:foregroundMark x1="73605" y1="55283" x2="73605" y2="55283"/>
                        <a14:foregroundMark x1="71860" y1="53317" x2="71860" y2="53317"/>
                        <a14:foregroundMark x1="42791" y1="61425" x2="42791" y2="61425"/>
                        <a14:foregroundMark x1="31860" y1="68796" x2="31860" y2="68796"/>
                        <a14:foregroundMark x1="23837" y1="61671" x2="23837" y2="61671"/>
                        <a14:foregroundMark x1="27093" y1="66708" x2="27093" y2="66708"/>
                        <a14:foregroundMark x1="72907" y1="82432" x2="72907" y2="82432"/>
                        <a14:foregroundMark x1="78605" y1="81450" x2="78605" y2="81450"/>
                        <a14:foregroundMark x1="71860" y1="77764" x2="71860" y2="77764"/>
                        <a14:foregroundMark x1="58837" y1="94226" x2="58837" y2="94226"/>
                        <a14:backgroundMark x1="70000" y1="55897" x2="70000" y2="55897"/>
                        <a14:backgroundMark x1="57093" y1="79484" x2="57093" y2="79484"/>
                        <a14:backgroundMark x1="23023" y1="41646" x2="23023" y2="41646"/>
                        <a14:backgroundMark x1="23488" y1="40541" x2="23488" y2="405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8308" y="2415646"/>
            <a:ext cx="5012614" cy="4744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Free to Use &amp; Public Domain Nurse Clip Art | Nurse clip art, Nurse art,  Nurse cartoon">
            <a:extLst>
              <a:ext uri="{FF2B5EF4-FFF2-40B4-BE49-F238E27FC236}">
                <a16:creationId xmlns:a16="http://schemas.microsoft.com/office/drawing/2014/main" id="{E4DD4033-428C-47D6-B4D6-EEDBB30CCF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202" y="2788633"/>
            <a:ext cx="2448213" cy="4069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6" descr="Woman Chef Clipart Images No Watermark &amp; Clip Art Images - Clip Art Of Chef,  HD Png Download , Transparent Png Image - PNGitem">
            <a:extLst>
              <a:ext uri="{FF2B5EF4-FFF2-40B4-BE49-F238E27FC236}">
                <a16:creationId xmlns:a16="http://schemas.microsoft.com/office/drawing/2014/main" id="{DA61736B-69D0-41C8-85A2-66437E4F30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2787" y="1702035"/>
            <a:ext cx="2647892" cy="3792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ᐈ Cartoon camera man stock cliparts, Royalty Free cameraman vectors |  download on Depositphotos®">
            <a:extLst>
              <a:ext uri="{FF2B5EF4-FFF2-40B4-BE49-F238E27FC236}">
                <a16:creationId xmlns:a16="http://schemas.microsoft.com/office/drawing/2014/main" id="{005E65AA-4D87-481B-A9A7-2BDC81D5DA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4667" b="99667" l="2311" r="96008">
                        <a14:foregroundMark x1="2941" y1="41500" x2="3992" y2="40667"/>
                        <a14:foregroundMark x1="69958" y1="91333" x2="77311" y2="99667"/>
                        <a14:foregroundMark x1="53992" y1="4833" x2="53782" y2="8000"/>
                        <a14:foregroundMark x1="96008" y1="55500" x2="93277" y2="55667"/>
                        <a14:backgroundMark x1="21639" y1="31333" x2="21639" y2="31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0306" y="3065262"/>
            <a:ext cx="2978278" cy="3754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Female Clipart Fashion Model, HD Png Download , Transparent Png Image -  PNGitem">
            <a:extLst>
              <a:ext uri="{FF2B5EF4-FFF2-40B4-BE49-F238E27FC236}">
                <a16:creationId xmlns:a16="http://schemas.microsoft.com/office/drawing/2014/main" id="{D477236C-D8AD-4FD6-921A-BF1244EE70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773143" y="1866026"/>
            <a:ext cx="3726178" cy="5243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8708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10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10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artoon astronaut ⬇ Vector Image by © memoangeles | Vector Stock 13739151">
            <a:extLst>
              <a:ext uri="{FF2B5EF4-FFF2-40B4-BE49-F238E27FC236}">
                <a16:creationId xmlns:a16="http://schemas.microsoft.com/office/drawing/2014/main" id="{7E694FAA-38CF-4E06-A18F-520066849F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80" b="97361" l="685" r="95320">
                        <a14:foregroundMark x1="15525" y1="7820" x2="20320" y2="10362"/>
                        <a14:foregroundMark x1="21918" y1="3812" x2="25342" y2="9286"/>
                        <a14:foregroundMark x1="29795" y1="2346" x2="32306" y2="8407"/>
                        <a14:foregroundMark x1="6164" y1="54839" x2="6963" y2="59335"/>
                        <a14:foregroundMark x1="46689" y1="97361" x2="47146" y2="93646"/>
                        <a14:foregroundMark x1="2626" y1="54741" x2="913" y2="55034"/>
                        <a14:foregroundMark x1="95320" y1="68231" x2="95091" y2="59531"/>
                        <a14:foregroundMark x1="20776" y1="1369" x2="20776" y2="1369"/>
                        <a14:foregroundMark x1="28539" y1="880" x2="28539" y2="8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5679" y="78686"/>
            <a:ext cx="2343583" cy="2737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Teacher Clipart Png Images">
            <a:extLst>
              <a:ext uri="{FF2B5EF4-FFF2-40B4-BE49-F238E27FC236}">
                <a16:creationId xmlns:a16="http://schemas.microsoft.com/office/drawing/2014/main" id="{F61AEF16-5EAF-4AEA-AF5E-A5BFCBF681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4571" y="78686"/>
            <a:ext cx="2343583" cy="4888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MÉDICO, HOSPITAL, DOENTES E ETC. | Cartoon clip art, Doctor picture, Free  clip art">
            <a:extLst>
              <a:ext uri="{FF2B5EF4-FFF2-40B4-BE49-F238E27FC236}">
                <a16:creationId xmlns:a16="http://schemas.microsoft.com/office/drawing/2014/main" id="{A625536B-D7E8-4B90-B368-827FE9A220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5653" y="99083"/>
            <a:ext cx="2649597" cy="3533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Bombeiros E Pol Cia - Firefighter Clipart Png, Transparent Png ,  Transparent Png Image - PNGitem">
            <a:extLst>
              <a:ext uri="{FF2B5EF4-FFF2-40B4-BE49-F238E27FC236}">
                <a16:creationId xmlns:a16="http://schemas.microsoft.com/office/drawing/2014/main" id="{DF95B116-5814-4DC3-841C-D71B186C53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8678" y="207388"/>
            <a:ext cx="3586977" cy="4087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Singer Png Free Image Download - Singer Clipart, Transparent Png - kindpng">
            <a:extLst>
              <a:ext uri="{FF2B5EF4-FFF2-40B4-BE49-F238E27FC236}">
                <a16:creationId xmlns:a16="http://schemas.microsoft.com/office/drawing/2014/main" id="{3E1F228E-71EE-4545-93C3-1EEB9A68A2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143" b="94226" l="10000" r="90000">
                        <a14:foregroundMark x1="37326" y1="7862" x2="39186" y2="7862"/>
                        <a14:foregroundMark x1="32674" y1="7002" x2="32674" y2="7002"/>
                        <a14:foregroundMark x1="40930" y1="6265" x2="40930" y2="6265"/>
                        <a14:foregroundMark x1="52791" y1="90541" x2="54419" y2="90295"/>
                        <a14:foregroundMark x1="30581" y1="37346" x2="30116" y2="37224"/>
                        <a14:foregroundMark x1="25233" y1="42506" x2="24070" y2="44226"/>
                        <a14:foregroundMark x1="21512" y1="42138" x2="21512" y2="42138"/>
                        <a14:foregroundMark x1="63372" y1="51843" x2="62558" y2="53808"/>
                        <a14:foregroundMark x1="68837" y1="58722" x2="68837" y2="58722"/>
                        <a14:foregroundMark x1="65465" y1="57494" x2="65465" y2="57494"/>
                        <a14:foregroundMark x1="63605" y1="56143" x2="63605" y2="56143"/>
                        <a14:foregroundMark x1="76047" y1="64865" x2="76047" y2="64865"/>
                        <a14:foregroundMark x1="73605" y1="55283" x2="73605" y2="55283"/>
                        <a14:foregroundMark x1="71860" y1="53317" x2="71860" y2="53317"/>
                        <a14:foregroundMark x1="42791" y1="61425" x2="42791" y2="61425"/>
                        <a14:foregroundMark x1="31860" y1="68796" x2="31860" y2="68796"/>
                        <a14:foregroundMark x1="23837" y1="61671" x2="23837" y2="61671"/>
                        <a14:foregroundMark x1="27093" y1="66708" x2="27093" y2="66708"/>
                        <a14:foregroundMark x1="72907" y1="82432" x2="72907" y2="82432"/>
                        <a14:foregroundMark x1="78605" y1="81450" x2="78605" y2="81450"/>
                        <a14:foregroundMark x1="71860" y1="77764" x2="71860" y2="77764"/>
                        <a14:foregroundMark x1="58837" y1="94226" x2="58837" y2="94226"/>
                        <a14:backgroundMark x1="70000" y1="55897" x2="70000" y2="55897"/>
                        <a14:backgroundMark x1="57093" y1="79484" x2="57093" y2="79484"/>
                        <a14:backgroundMark x1="23023" y1="41646" x2="23023" y2="41646"/>
                        <a14:backgroundMark x1="23488" y1="40541" x2="23488" y2="405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8308" y="2415646"/>
            <a:ext cx="5012614" cy="4744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Free to Use &amp; Public Domain Nurse Clip Art | Nurse clip art, Nurse art,  Nurse cartoon">
            <a:extLst>
              <a:ext uri="{FF2B5EF4-FFF2-40B4-BE49-F238E27FC236}">
                <a16:creationId xmlns:a16="http://schemas.microsoft.com/office/drawing/2014/main" id="{E4DD4033-428C-47D6-B4D6-EEDBB30CCF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202" y="2788633"/>
            <a:ext cx="2448213" cy="4069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6" descr="Woman Chef Clipart Images No Watermark &amp; Clip Art Images - Clip Art Of Chef,  HD Png Download , Transparent Png Image - PNGitem">
            <a:extLst>
              <a:ext uri="{FF2B5EF4-FFF2-40B4-BE49-F238E27FC236}">
                <a16:creationId xmlns:a16="http://schemas.microsoft.com/office/drawing/2014/main" id="{DA61736B-69D0-41C8-85A2-66437E4F30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2787" y="1702035"/>
            <a:ext cx="2647892" cy="3792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ᐈ Cartoon camera man stock cliparts, Royalty Free cameraman vectors |  download on Depositphotos®">
            <a:extLst>
              <a:ext uri="{FF2B5EF4-FFF2-40B4-BE49-F238E27FC236}">
                <a16:creationId xmlns:a16="http://schemas.microsoft.com/office/drawing/2014/main" id="{005E65AA-4D87-481B-A9A7-2BDC81D5DA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4667" b="99667" l="2311" r="96008">
                        <a14:foregroundMark x1="2941" y1="41500" x2="3992" y2="40667"/>
                        <a14:foregroundMark x1="69958" y1="91333" x2="77311" y2="99667"/>
                        <a14:foregroundMark x1="53992" y1="4833" x2="53782" y2="8000"/>
                        <a14:foregroundMark x1="96008" y1="55500" x2="93277" y2="55667"/>
                        <a14:backgroundMark x1="21639" y1="31333" x2="21639" y2="31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0306" y="3065262"/>
            <a:ext cx="2978278" cy="3754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Female Clipart Fashion Model, HD Png Download , Transparent Png Image -  PNGitem">
            <a:extLst>
              <a:ext uri="{FF2B5EF4-FFF2-40B4-BE49-F238E27FC236}">
                <a16:creationId xmlns:a16="http://schemas.microsoft.com/office/drawing/2014/main" id="{D477236C-D8AD-4FD6-921A-BF1244EE70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773143" y="1866026"/>
            <a:ext cx="3726178" cy="5243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739180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76E2EB2-393E-4CFB-8E40-0CAC0CCC40A6}"/>
              </a:ext>
            </a:extLst>
          </p:cNvPr>
          <p:cNvSpPr txBox="1"/>
          <p:nvPr/>
        </p:nvSpPr>
        <p:spPr>
          <a:xfrm>
            <a:off x="116114" y="1613121"/>
            <a:ext cx="11959776" cy="363176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11500" dirty="0">
                <a:solidFill>
                  <a:srgbClr val="D11149"/>
                </a:solidFill>
                <a:latin typeface="Arial Rounded MT Bold" panose="020F0704030504030204" pitchFamily="34" charset="0"/>
              </a:rPr>
              <a:t>He is a</a:t>
            </a:r>
            <a:br>
              <a:rPr lang="en-US" altLang="ko-KR" sz="11500" dirty="0">
                <a:solidFill>
                  <a:srgbClr val="D11149"/>
                </a:solidFill>
                <a:latin typeface="Arial Rounded MT Bold" panose="020F0704030504030204" pitchFamily="34" charset="0"/>
              </a:rPr>
            </a:br>
            <a:r>
              <a:rPr lang="en-US" altLang="ko-KR" sz="11500" dirty="0">
                <a:solidFill>
                  <a:srgbClr val="D11149"/>
                </a:solidFill>
                <a:latin typeface="Arial Rounded MT Bold" panose="020F0704030504030204" pitchFamily="34" charset="0"/>
              </a:rPr>
              <a:t> </a:t>
            </a:r>
            <a:r>
              <a:rPr lang="en-US" altLang="ko-KR" sz="11500" dirty="0">
                <a:solidFill>
                  <a:srgbClr val="6610F2"/>
                </a:solidFill>
                <a:latin typeface="Arial Rounded MT Bold" panose="020F0704030504030204" pitchFamily="34" charset="0"/>
              </a:rPr>
              <a:t>police officer</a:t>
            </a:r>
            <a:r>
              <a:rPr lang="en-US" altLang="ko-KR" sz="11500" dirty="0">
                <a:solidFill>
                  <a:srgbClr val="D11149"/>
                </a:solidFill>
                <a:latin typeface="Arial Rounded MT Bold" panose="020F0704030504030204" pitchFamily="34" charset="0"/>
              </a:rPr>
              <a:t>. </a:t>
            </a:r>
            <a:endParaRPr lang="ko-KR" altLang="en-US" sz="11500" dirty="0">
              <a:solidFill>
                <a:srgbClr val="D11149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3" name="Picture 8" descr="Girls Clipart Police Officer - Clipart Police Officer, HD Png Download -  kindpng">
            <a:extLst>
              <a:ext uri="{FF2B5EF4-FFF2-40B4-BE49-F238E27FC236}">
                <a16:creationId xmlns:a16="http://schemas.microsoft.com/office/drawing/2014/main" id="{C3DF5387-EA02-4FBD-9222-39BAB07EE2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143" b="95330" l="10000" r="90000">
                        <a14:foregroundMark x1="49884" y1="7143" x2="57907" y2="9249"/>
                        <a14:foregroundMark x1="53837" y1="74634" x2="57558" y2="69597"/>
                        <a14:foregroundMark x1="43140" y1="94872" x2="44651" y2="89011"/>
                        <a14:foregroundMark x1="60233" y1="95330" x2="57209" y2="95147"/>
                        <a14:foregroundMark x1="41395" y1="60073" x2="39767" y2="605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110" y="60087"/>
            <a:ext cx="3093564" cy="3928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7768887"/>
      </p:ext>
    </p:extLst>
  </p:cSld>
  <p:clrMapOvr>
    <a:masterClrMapping/>
  </p:clrMapOvr>
  <p:transition spd="med">
    <p:pull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artoon astronaut ⬇ Vector Image by © memoangeles | Vector Stock 13739151">
            <a:extLst>
              <a:ext uri="{FF2B5EF4-FFF2-40B4-BE49-F238E27FC236}">
                <a16:creationId xmlns:a16="http://schemas.microsoft.com/office/drawing/2014/main" id="{7E694FAA-38CF-4E06-A18F-520066849F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80" b="97361" l="685" r="95320">
                        <a14:foregroundMark x1="15525" y1="7820" x2="20320" y2="10362"/>
                        <a14:foregroundMark x1="21918" y1="3812" x2="25342" y2="9286"/>
                        <a14:foregroundMark x1="29795" y1="2346" x2="32306" y2="8407"/>
                        <a14:foregroundMark x1="6164" y1="54839" x2="6963" y2="59335"/>
                        <a14:foregroundMark x1="46689" y1="97361" x2="47146" y2="93646"/>
                        <a14:foregroundMark x1="2626" y1="54741" x2="913" y2="55034"/>
                        <a14:foregroundMark x1="95320" y1="68231" x2="95091" y2="59531"/>
                        <a14:foregroundMark x1="20776" y1="1369" x2="20776" y2="1369"/>
                        <a14:foregroundMark x1="28539" y1="880" x2="28539" y2="8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5679" y="78686"/>
            <a:ext cx="2343583" cy="2737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8" descr="Girls Clipart Police Officer - Clipart Police Officer, HD Png Download -  kindpng">
            <a:extLst>
              <a:ext uri="{FF2B5EF4-FFF2-40B4-BE49-F238E27FC236}">
                <a16:creationId xmlns:a16="http://schemas.microsoft.com/office/drawing/2014/main" id="{EC03B20D-E67A-44CE-90F6-6B51C3C3E8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143" b="95330" l="10000" r="90000">
                        <a14:foregroundMark x1="49884" y1="7143" x2="57907" y2="9249"/>
                        <a14:foregroundMark x1="53837" y1="74634" x2="57558" y2="69597"/>
                        <a14:foregroundMark x1="43140" y1="94872" x2="44651" y2="89011"/>
                        <a14:foregroundMark x1="60233" y1="95330" x2="57209" y2="95147"/>
                        <a14:foregroundMark x1="41395" y1="60073" x2="39767" y2="605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483913" y="286975"/>
            <a:ext cx="3093564" cy="3928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Teacher Clipart Png Images">
            <a:extLst>
              <a:ext uri="{FF2B5EF4-FFF2-40B4-BE49-F238E27FC236}">
                <a16:creationId xmlns:a16="http://schemas.microsoft.com/office/drawing/2014/main" id="{F61AEF16-5EAF-4AEA-AF5E-A5BFCBF681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4571" y="78686"/>
            <a:ext cx="2343583" cy="4888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MÉDICO, HOSPITAL, DOENTES E ETC. | Cartoon clip art, Doctor picture, Free  clip art">
            <a:extLst>
              <a:ext uri="{FF2B5EF4-FFF2-40B4-BE49-F238E27FC236}">
                <a16:creationId xmlns:a16="http://schemas.microsoft.com/office/drawing/2014/main" id="{A625536B-D7E8-4B90-B368-827FE9A220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5653" y="99083"/>
            <a:ext cx="2649597" cy="3533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Bombeiros E Pol Cia - Firefighter Clipart Png, Transparent Png ,  Transparent Png Image - PNGitem">
            <a:extLst>
              <a:ext uri="{FF2B5EF4-FFF2-40B4-BE49-F238E27FC236}">
                <a16:creationId xmlns:a16="http://schemas.microsoft.com/office/drawing/2014/main" id="{DF95B116-5814-4DC3-841C-D71B186C53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8678" y="207388"/>
            <a:ext cx="3586977" cy="4087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Free to Use &amp; Public Domain Nurse Clip Art | Nurse clip art, Nurse art,  Nurse cartoon">
            <a:extLst>
              <a:ext uri="{FF2B5EF4-FFF2-40B4-BE49-F238E27FC236}">
                <a16:creationId xmlns:a16="http://schemas.microsoft.com/office/drawing/2014/main" id="{E4DD4033-428C-47D6-B4D6-EEDBB30CCF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202" y="2788633"/>
            <a:ext cx="2448213" cy="4069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6" descr="Woman Chef Clipart Images No Watermark &amp; Clip Art Images - Clip Art Of Chef,  HD Png Download , Transparent Png Image - PNGitem">
            <a:extLst>
              <a:ext uri="{FF2B5EF4-FFF2-40B4-BE49-F238E27FC236}">
                <a16:creationId xmlns:a16="http://schemas.microsoft.com/office/drawing/2014/main" id="{DA61736B-69D0-41C8-85A2-66437E4F30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2787" y="1702035"/>
            <a:ext cx="2647892" cy="3792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ᐈ Cartoon camera man stock cliparts, Royalty Free cameraman vectors |  download on Depositphotos®">
            <a:extLst>
              <a:ext uri="{FF2B5EF4-FFF2-40B4-BE49-F238E27FC236}">
                <a16:creationId xmlns:a16="http://schemas.microsoft.com/office/drawing/2014/main" id="{005E65AA-4D87-481B-A9A7-2BDC81D5DA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4667" b="99667" l="2311" r="96008">
                        <a14:foregroundMark x1="2941" y1="41500" x2="3992" y2="40667"/>
                        <a14:foregroundMark x1="69958" y1="91333" x2="77311" y2="99667"/>
                        <a14:foregroundMark x1="53992" y1="4833" x2="53782" y2="8000"/>
                        <a14:foregroundMark x1="96008" y1="55500" x2="93277" y2="55667"/>
                        <a14:backgroundMark x1="21639" y1="31333" x2="21639" y2="31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0306" y="3065262"/>
            <a:ext cx="2978278" cy="3754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Female Clipart Fashion Model, HD Png Download , Transparent Png Image -  PNGitem">
            <a:extLst>
              <a:ext uri="{FF2B5EF4-FFF2-40B4-BE49-F238E27FC236}">
                <a16:creationId xmlns:a16="http://schemas.microsoft.com/office/drawing/2014/main" id="{D477236C-D8AD-4FD6-921A-BF1244EE70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773143" y="1866026"/>
            <a:ext cx="3726178" cy="5243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3849161"/>
      </p:ext>
    </p:extLst>
  </p:cSld>
  <p:clrMapOvr>
    <a:masterClrMapping/>
  </p:clrMapOvr>
  <p:transition spd="slow">
    <p:cover dir="r"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76E2EB2-393E-4CFB-8E40-0CAC0CCC40A6}"/>
              </a:ext>
            </a:extLst>
          </p:cNvPr>
          <p:cNvSpPr txBox="1"/>
          <p:nvPr/>
        </p:nvSpPr>
        <p:spPr>
          <a:xfrm>
            <a:off x="116114" y="1613121"/>
            <a:ext cx="11959776" cy="363176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11500" dirty="0">
                <a:solidFill>
                  <a:srgbClr val="D11149"/>
                </a:solidFill>
                <a:latin typeface="Arial Rounded MT Bold" panose="020F0704030504030204" pitchFamily="34" charset="0"/>
              </a:rPr>
              <a:t>She is a</a:t>
            </a:r>
            <a:br>
              <a:rPr lang="en-US" altLang="ko-KR" sz="11500" dirty="0">
                <a:solidFill>
                  <a:srgbClr val="D11149"/>
                </a:solidFill>
                <a:latin typeface="Arial Rounded MT Bold" panose="020F0704030504030204" pitchFamily="34" charset="0"/>
              </a:rPr>
            </a:br>
            <a:r>
              <a:rPr lang="en-US" altLang="ko-KR" sz="11500" dirty="0">
                <a:solidFill>
                  <a:srgbClr val="D11149"/>
                </a:solidFill>
                <a:latin typeface="Arial Rounded MT Bold" panose="020F0704030504030204" pitchFamily="34" charset="0"/>
              </a:rPr>
              <a:t> </a:t>
            </a:r>
            <a:r>
              <a:rPr lang="en-US" altLang="ko-KR" sz="11500" dirty="0">
                <a:solidFill>
                  <a:srgbClr val="6610F2"/>
                </a:solidFill>
                <a:latin typeface="Arial Rounded MT Bold" panose="020F0704030504030204" pitchFamily="34" charset="0"/>
              </a:rPr>
              <a:t>singer</a:t>
            </a:r>
            <a:r>
              <a:rPr lang="en-US" altLang="ko-KR" sz="11500" dirty="0">
                <a:solidFill>
                  <a:srgbClr val="D11149"/>
                </a:solidFill>
                <a:latin typeface="Arial Rounded MT Bold" panose="020F0704030504030204" pitchFamily="34" charset="0"/>
              </a:rPr>
              <a:t>. </a:t>
            </a:r>
            <a:endParaRPr lang="ko-KR" altLang="en-US" sz="11500" dirty="0">
              <a:solidFill>
                <a:srgbClr val="D11149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3" name="Picture 2" descr="Singer Png Free Image Download - Singer Clipart, Transparent Png - kindpng">
            <a:extLst>
              <a:ext uri="{FF2B5EF4-FFF2-40B4-BE49-F238E27FC236}">
                <a16:creationId xmlns:a16="http://schemas.microsoft.com/office/drawing/2014/main" id="{B0612346-0163-407D-AEA2-9DC64E43A1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143" b="94226" l="10000" r="90000">
                        <a14:foregroundMark x1="37326" y1="7862" x2="39186" y2="7862"/>
                        <a14:foregroundMark x1="32674" y1="7002" x2="32674" y2="7002"/>
                        <a14:foregroundMark x1="40930" y1="6265" x2="40930" y2="6265"/>
                        <a14:foregroundMark x1="52791" y1="90541" x2="54419" y2="90295"/>
                        <a14:foregroundMark x1="30581" y1="37346" x2="30116" y2="37224"/>
                        <a14:foregroundMark x1="25233" y1="42506" x2="24070" y2="44226"/>
                        <a14:foregroundMark x1="21512" y1="42138" x2="21512" y2="42138"/>
                        <a14:foregroundMark x1="63372" y1="51843" x2="62558" y2="53808"/>
                        <a14:foregroundMark x1="68837" y1="58722" x2="68837" y2="58722"/>
                        <a14:foregroundMark x1="65465" y1="57494" x2="65465" y2="57494"/>
                        <a14:foregroundMark x1="63605" y1="56143" x2="63605" y2="56143"/>
                        <a14:foregroundMark x1="76047" y1="64865" x2="76047" y2="64865"/>
                        <a14:foregroundMark x1="73605" y1="55283" x2="73605" y2="55283"/>
                        <a14:foregroundMark x1="71860" y1="53317" x2="71860" y2="53317"/>
                        <a14:foregroundMark x1="42791" y1="61425" x2="42791" y2="61425"/>
                        <a14:foregroundMark x1="31860" y1="68796" x2="31860" y2="68796"/>
                        <a14:foregroundMark x1="23837" y1="61671" x2="23837" y2="61671"/>
                        <a14:foregroundMark x1="27093" y1="66708" x2="27093" y2="66708"/>
                        <a14:foregroundMark x1="72907" y1="82432" x2="72907" y2="82432"/>
                        <a14:foregroundMark x1="78605" y1="81450" x2="78605" y2="81450"/>
                        <a14:foregroundMark x1="71860" y1="77764" x2="71860" y2="77764"/>
                        <a14:foregroundMark x1="58837" y1="94226" x2="58837" y2="94226"/>
                        <a14:backgroundMark x1="70000" y1="55897" x2="70000" y2="55897"/>
                        <a14:backgroundMark x1="57093" y1="79484" x2="57093" y2="79484"/>
                        <a14:backgroundMark x1="23023" y1="41646" x2="23023" y2="41646"/>
                        <a14:backgroundMark x1="23488" y1="40541" x2="23488" y2="405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4879" y="2328560"/>
            <a:ext cx="5012614" cy="4744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2894658"/>
      </p:ext>
    </p:extLst>
  </p:cSld>
  <p:clrMapOvr>
    <a:masterClrMapping/>
  </p:clrMapOvr>
  <p:transition spd="med">
    <p:pull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artoon astronaut ⬇ Vector Image by © memoangeles | Vector Stock 13739151">
            <a:extLst>
              <a:ext uri="{FF2B5EF4-FFF2-40B4-BE49-F238E27FC236}">
                <a16:creationId xmlns:a16="http://schemas.microsoft.com/office/drawing/2014/main" id="{7E694FAA-38CF-4E06-A18F-520066849F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80" b="97361" l="685" r="95320">
                        <a14:foregroundMark x1="15525" y1="7820" x2="20320" y2="10362"/>
                        <a14:foregroundMark x1="21918" y1="3812" x2="25342" y2="9286"/>
                        <a14:foregroundMark x1="29795" y1="2346" x2="32306" y2="8407"/>
                        <a14:foregroundMark x1="6164" y1="54839" x2="6963" y2="59335"/>
                        <a14:foregroundMark x1="46689" y1="97361" x2="47146" y2="93646"/>
                        <a14:foregroundMark x1="2626" y1="54741" x2="913" y2="55034"/>
                        <a14:foregroundMark x1="95320" y1="68231" x2="95091" y2="59531"/>
                        <a14:foregroundMark x1="20776" y1="1369" x2="20776" y2="1369"/>
                        <a14:foregroundMark x1="28539" y1="880" x2="28539" y2="8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5679" y="78686"/>
            <a:ext cx="2343583" cy="2737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8" descr="Girls Clipart Police Officer - Clipart Police Officer, HD Png Download -  kindpng">
            <a:extLst>
              <a:ext uri="{FF2B5EF4-FFF2-40B4-BE49-F238E27FC236}">
                <a16:creationId xmlns:a16="http://schemas.microsoft.com/office/drawing/2014/main" id="{EC03B20D-E67A-44CE-90F6-6B51C3C3E8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143" b="95330" l="10000" r="90000">
                        <a14:foregroundMark x1="49884" y1="7143" x2="57907" y2="9249"/>
                        <a14:foregroundMark x1="53837" y1="74634" x2="57558" y2="69597"/>
                        <a14:foregroundMark x1="43140" y1="94872" x2="44651" y2="89011"/>
                        <a14:foregroundMark x1="60233" y1="95330" x2="57209" y2="95147"/>
                        <a14:foregroundMark x1="41395" y1="60073" x2="39767" y2="605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483913" y="286975"/>
            <a:ext cx="3093564" cy="3928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Teacher Clipart Png Images">
            <a:extLst>
              <a:ext uri="{FF2B5EF4-FFF2-40B4-BE49-F238E27FC236}">
                <a16:creationId xmlns:a16="http://schemas.microsoft.com/office/drawing/2014/main" id="{F61AEF16-5EAF-4AEA-AF5E-A5BFCBF681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4571" y="78686"/>
            <a:ext cx="2343583" cy="4888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MÉDICO, HOSPITAL, DOENTES E ETC. | Cartoon clip art, Doctor picture, Free  clip art">
            <a:extLst>
              <a:ext uri="{FF2B5EF4-FFF2-40B4-BE49-F238E27FC236}">
                <a16:creationId xmlns:a16="http://schemas.microsoft.com/office/drawing/2014/main" id="{A625536B-D7E8-4B90-B368-827FE9A220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5653" y="99083"/>
            <a:ext cx="2649597" cy="3533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Bombeiros E Pol Cia - Firefighter Clipart Png, Transparent Png ,  Transparent Png Image - PNGitem">
            <a:extLst>
              <a:ext uri="{FF2B5EF4-FFF2-40B4-BE49-F238E27FC236}">
                <a16:creationId xmlns:a16="http://schemas.microsoft.com/office/drawing/2014/main" id="{DF95B116-5814-4DC3-841C-D71B186C53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8678" y="207388"/>
            <a:ext cx="3586977" cy="4087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Singer Png Free Image Download - Singer Clipart, Transparent Png - kindpng">
            <a:extLst>
              <a:ext uri="{FF2B5EF4-FFF2-40B4-BE49-F238E27FC236}">
                <a16:creationId xmlns:a16="http://schemas.microsoft.com/office/drawing/2014/main" id="{3E1F228E-71EE-4545-93C3-1EEB9A68A2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143" b="94226" l="10000" r="90000">
                        <a14:foregroundMark x1="37326" y1="7862" x2="39186" y2="7862"/>
                        <a14:foregroundMark x1="32674" y1="7002" x2="32674" y2="7002"/>
                        <a14:foregroundMark x1="40930" y1="6265" x2="40930" y2="6265"/>
                        <a14:foregroundMark x1="52791" y1="90541" x2="54419" y2="90295"/>
                        <a14:foregroundMark x1="30581" y1="37346" x2="30116" y2="37224"/>
                        <a14:foregroundMark x1="25233" y1="42506" x2="24070" y2="44226"/>
                        <a14:foregroundMark x1="21512" y1="42138" x2="21512" y2="42138"/>
                        <a14:foregroundMark x1="63372" y1="51843" x2="62558" y2="53808"/>
                        <a14:foregroundMark x1="68837" y1="58722" x2="68837" y2="58722"/>
                        <a14:foregroundMark x1="65465" y1="57494" x2="65465" y2="57494"/>
                        <a14:foregroundMark x1="63605" y1="56143" x2="63605" y2="56143"/>
                        <a14:foregroundMark x1="76047" y1="64865" x2="76047" y2="64865"/>
                        <a14:foregroundMark x1="73605" y1="55283" x2="73605" y2="55283"/>
                        <a14:foregroundMark x1="71860" y1="53317" x2="71860" y2="53317"/>
                        <a14:foregroundMark x1="42791" y1="61425" x2="42791" y2="61425"/>
                        <a14:foregroundMark x1="31860" y1="68796" x2="31860" y2="68796"/>
                        <a14:foregroundMark x1="23837" y1="61671" x2="23837" y2="61671"/>
                        <a14:foregroundMark x1="27093" y1="66708" x2="27093" y2="66708"/>
                        <a14:foregroundMark x1="72907" y1="82432" x2="72907" y2="82432"/>
                        <a14:foregroundMark x1="78605" y1="81450" x2="78605" y2="81450"/>
                        <a14:foregroundMark x1="71860" y1="77764" x2="71860" y2="77764"/>
                        <a14:foregroundMark x1="58837" y1="94226" x2="58837" y2="94226"/>
                        <a14:backgroundMark x1="70000" y1="55897" x2="70000" y2="55897"/>
                        <a14:backgroundMark x1="57093" y1="79484" x2="57093" y2="79484"/>
                        <a14:backgroundMark x1="23023" y1="41646" x2="23023" y2="41646"/>
                        <a14:backgroundMark x1="23488" y1="40541" x2="23488" y2="405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8308" y="2415646"/>
            <a:ext cx="5012614" cy="4744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Free to Use &amp; Public Domain Nurse Clip Art | Nurse clip art, Nurse art,  Nurse cartoon">
            <a:extLst>
              <a:ext uri="{FF2B5EF4-FFF2-40B4-BE49-F238E27FC236}">
                <a16:creationId xmlns:a16="http://schemas.microsoft.com/office/drawing/2014/main" id="{E4DD4033-428C-47D6-B4D6-EEDBB30CCF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202" y="2788633"/>
            <a:ext cx="2448213" cy="4069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ᐈ Cartoon camera man stock cliparts, Royalty Free cameraman vectors |  download on Depositphotos®">
            <a:extLst>
              <a:ext uri="{FF2B5EF4-FFF2-40B4-BE49-F238E27FC236}">
                <a16:creationId xmlns:a16="http://schemas.microsoft.com/office/drawing/2014/main" id="{005E65AA-4D87-481B-A9A7-2BDC81D5DA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4667" b="99667" l="2311" r="96008">
                        <a14:foregroundMark x1="2941" y1="41500" x2="3992" y2="40667"/>
                        <a14:foregroundMark x1="69958" y1="91333" x2="77311" y2="99667"/>
                        <a14:foregroundMark x1="53992" y1="4833" x2="53782" y2="8000"/>
                        <a14:foregroundMark x1="96008" y1="55500" x2="93277" y2="55667"/>
                        <a14:backgroundMark x1="21639" y1="31333" x2="21639" y2="31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0306" y="3065262"/>
            <a:ext cx="2978278" cy="3754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Female Clipart Fashion Model, HD Png Download , Transparent Png Image -  PNGitem">
            <a:extLst>
              <a:ext uri="{FF2B5EF4-FFF2-40B4-BE49-F238E27FC236}">
                <a16:creationId xmlns:a16="http://schemas.microsoft.com/office/drawing/2014/main" id="{D477236C-D8AD-4FD6-921A-BF1244EE70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773143" y="1866026"/>
            <a:ext cx="3726178" cy="5243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007377"/>
      </p:ext>
    </p:extLst>
  </p:cSld>
  <p:clrMapOvr>
    <a:masterClrMapping/>
  </p:clrMapOvr>
  <p:transition spd="slow">
    <p:cover dir="r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C22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Girls Clipart Police Officer - Clipart Police Officer, HD Png Download -  kindpng">
            <a:extLst>
              <a:ext uri="{FF2B5EF4-FFF2-40B4-BE49-F238E27FC236}">
                <a16:creationId xmlns:a16="http://schemas.microsoft.com/office/drawing/2014/main" id="{80F71D78-D80E-4F9F-8394-BC92B14E30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143" b="95330" l="10000" r="90000">
                        <a14:foregroundMark x1="49884" y1="7143" x2="57907" y2="9249"/>
                        <a14:foregroundMark x1="53837" y1="74634" x2="57558" y2="69597"/>
                        <a14:foregroundMark x1="43140" y1="94872" x2="44651" y2="89011"/>
                        <a14:foregroundMark x1="60233" y1="95330" x2="57209" y2="95147"/>
                        <a14:foregroundMark x1="41395" y1="60073" x2="39767" y2="605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016817" y="286341"/>
            <a:ext cx="5175183" cy="65716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1286FA4-EE30-4725-AF43-C32F95543483}"/>
              </a:ext>
            </a:extLst>
          </p:cNvPr>
          <p:cNvSpPr txBox="1"/>
          <p:nvPr/>
        </p:nvSpPr>
        <p:spPr>
          <a:xfrm>
            <a:off x="405810" y="-295097"/>
            <a:ext cx="7633821" cy="7448193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altLang="ko-KR" sz="23900" dirty="0">
                <a:solidFill>
                  <a:srgbClr val="D11149"/>
                </a:solidFill>
                <a:latin typeface="Bebas Neue" panose="00000500000000000000" pitchFamily="2" charset="0"/>
              </a:rPr>
              <a:t>Police</a:t>
            </a:r>
          </a:p>
          <a:p>
            <a:r>
              <a:rPr lang="en-US" altLang="ko-KR" sz="23900" dirty="0">
                <a:solidFill>
                  <a:srgbClr val="D11149"/>
                </a:solidFill>
                <a:latin typeface="Bebas Neue" panose="00000500000000000000" pitchFamily="2" charset="0"/>
              </a:rPr>
              <a:t>officer</a:t>
            </a:r>
            <a:endParaRPr lang="ko-KR" altLang="en-US" sz="23900" dirty="0">
              <a:solidFill>
                <a:srgbClr val="D11149"/>
              </a:solidFill>
              <a:latin typeface="Bebas Neue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0202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76E2EB2-393E-4CFB-8E40-0CAC0CCC40A6}"/>
              </a:ext>
            </a:extLst>
          </p:cNvPr>
          <p:cNvSpPr txBox="1"/>
          <p:nvPr/>
        </p:nvSpPr>
        <p:spPr>
          <a:xfrm>
            <a:off x="116114" y="1613121"/>
            <a:ext cx="11959776" cy="363176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11500" dirty="0">
                <a:solidFill>
                  <a:srgbClr val="D11149"/>
                </a:solidFill>
                <a:latin typeface="Arial Rounded MT Bold" panose="020F0704030504030204" pitchFamily="34" charset="0"/>
              </a:rPr>
              <a:t>He is a</a:t>
            </a:r>
            <a:br>
              <a:rPr lang="en-US" altLang="ko-KR" sz="11500" dirty="0">
                <a:solidFill>
                  <a:srgbClr val="D11149"/>
                </a:solidFill>
                <a:latin typeface="Arial Rounded MT Bold" panose="020F0704030504030204" pitchFamily="34" charset="0"/>
              </a:rPr>
            </a:br>
            <a:r>
              <a:rPr lang="en-US" altLang="ko-KR" sz="11500" dirty="0">
                <a:solidFill>
                  <a:srgbClr val="D11149"/>
                </a:solidFill>
                <a:latin typeface="Arial Rounded MT Bold" panose="020F0704030504030204" pitchFamily="34" charset="0"/>
              </a:rPr>
              <a:t> </a:t>
            </a:r>
            <a:r>
              <a:rPr lang="en-US" altLang="ko-KR" sz="11500" dirty="0">
                <a:solidFill>
                  <a:srgbClr val="6610F2"/>
                </a:solidFill>
                <a:latin typeface="Arial Rounded MT Bold" panose="020F0704030504030204" pitchFamily="34" charset="0"/>
              </a:rPr>
              <a:t>chef</a:t>
            </a:r>
            <a:r>
              <a:rPr lang="en-US" altLang="ko-KR" sz="11500" dirty="0">
                <a:solidFill>
                  <a:srgbClr val="D11149"/>
                </a:solidFill>
                <a:latin typeface="Arial Rounded MT Bold" panose="020F0704030504030204" pitchFamily="34" charset="0"/>
              </a:rPr>
              <a:t>. </a:t>
            </a:r>
            <a:endParaRPr lang="ko-KR" altLang="en-US" sz="11500" dirty="0">
              <a:solidFill>
                <a:srgbClr val="D11149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3" name="Picture 6" descr="Woman Chef Clipart Images No Watermark &amp; Clip Art Images - Clip Art Of Chef,  HD Png Download , Transparent Png Image - PNGitem">
            <a:extLst>
              <a:ext uri="{FF2B5EF4-FFF2-40B4-BE49-F238E27FC236}">
                <a16:creationId xmlns:a16="http://schemas.microsoft.com/office/drawing/2014/main" id="{A10281AB-2CED-4BAB-A58C-A2A239D97B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02368">
            <a:off x="1243244" y="2657494"/>
            <a:ext cx="2647892" cy="3792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6358927"/>
      </p:ext>
    </p:extLst>
  </p:cSld>
  <p:clrMapOvr>
    <a:masterClrMapping/>
  </p:clrMapOvr>
  <p:transition spd="med">
    <p:pull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B41B8ED-D8FA-48B4-8F26-52727C429AAF}"/>
              </a:ext>
            </a:extLst>
          </p:cNvPr>
          <p:cNvSpPr txBox="1"/>
          <p:nvPr/>
        </p:nvSpPr>
        <p:spPr>
          <a:xfrm>
            <a:off x="2376072" y="2025640"/>
            <a:ext cx="7439857" cy="341632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>
              <a:lnSpc>
                <a:spcPts val="25000"/>
              </a:lnSpc>
            </a:pPr>
            <a:r>
              <a:rPr lang="en-US" altLang="ko-KR" sz="23900" b="1" dirty="0">
                <a:solidFill>
                  <a:srgbClr val="F17105"/>
                </a:solidFill>
                <a:latin typeface="Bebas Neue" panose="00000500000000000000" pitchFamily="2" charset="0"/>
              </a:rPr>
              <a:t>Level 2</a:t>
            </a:r>
            <a:endParaRPr lang="ko-KR" altLang="en-US" sz="23900" b="1" dirty="0">
              <a:solidFill>
                <a:srgbClr val="F17105"/>
              </a:solidFill>
              <a:latin typeface="Bebas Neue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1892205"/>
      </p:ext>
    </p:extLst>
  </p:cSld>
  <p:clrMapOvr>
    <a:masterClrMapping/>
  </p:clrMapOvr>
  <p:transition spd="slow">
    <p:push dir="u"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EF5FFF63-0D65-41AC-981C-BA92A82375C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1710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6" name="Picture 2" descr="Cartoon astronaut ⬇ Vector Image by © memoangeles | Vector Stock 13739151">
            <a:extLst>
              <a:ext uri="{FF2B5EF4-FFF2-40B4-BE49-F238E27FC236}">
                <a16:creationId xmlns:a16="http://schemas.microsoft.com/office/drawing/2014/main" id="{7E694FAA-38CF-4E06-A18F-520066849F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80" b="97361" l="685" r="95320">
                        <a14:foregroundMark x1="15525" y1="7820" x2="20320" y2="10362"/>
                        <a14:foregroundMark x1="21918" y1="3812" x2="25342" y2="9286"/>
                        <a14:foregroundMark x1="29795" y1="2346" x2="32306" y2="8407"/>
                        <a14:foregroundMark x1="6164" y1="54839" x2="6963" y2="59335"/>
                        <a14:foregroundMark x1="46689" y1="97361" x2="47146" y2="93646"/>
                        <a14:foregroundMark x1="2626" y1="54741" x2="913" y2="55034"/>
                        <a14:foregroundMark x1="95320" y1="68231" x2="95091" y2="59531"/>
                        <a14:foregroundMark x1="20776" y1="1369" x2="20776" y2="1369"/>
                        <a14:foregroundMark x1="28539" y1="880" x2="28539" y2="8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8901" y="207388"/>
            <a:ext cx="1976847" cy="2308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Teacher Clipart Png Images">
            <a:extLst>
              <a:ext uri="{FF2B5EF4-FFF2-40B4-BE49-F238E27FC236}">
                <a16:creationId xmlns:a16="http://schemas.microsoft.com/office/drawing/2014/main" id="{F61AEF16-5EAF-4AEA-AF5E-A5BFCBF681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78589">
            <a:off x="2288764" y="505314"/>
            <a:ext cx="1976847" cy="4123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MÉDICO, HOSPITAL, DOENTES E ETC. | Cartoon clip art, Doctor picture, Free  clip art">
            <a:extLst>
              <a:ext uri="{FF2B5EF4-FFF2-40B4-BE49-F238E27FC236}">
                <a16:creationId xmlns:a16="http://schemas.microsoft.com/office/drawing/2014/main" id="{A625536B-D7E8-4B90-B368-827FE9A220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0966" y="473831"/>
            <a:ext cx="2234975" cy="2980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Bombeiros E Pol Cia - Firefighter Clipart Png, Transparent Png ,  Transparent Png Image - PNGitem">
            <a:extLst>
              <a:ext uri="{FF2B5EF4-FFF2-40B4-BE49-F238E27FC236}">
                <a16:creationId xmlns:a16="http://schemas.microsoft.com/office/drawing/2014/main" id="{DF95B116-5814-4DC3-841C-D71B186C53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5081" y="2832188"/>
            <a:ext cx="3025669" cy="3447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Singer Png Free Image Download - Singer Clipart, Transparent Png - kindpng">
            <a:extLst>
              <a:ext uri="{FF2B5EF4-FFF2-40B4-BE49-F238E27FC236}">
                <a16:creationId xmlns:a16="http://schemas.microsoft.com/office/drawing/2014/main" id="{3E1F228E-71EE-4545-93C3-1EEB9A68A2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143" b="94226" l="10000" r="90000">
                        <a14:foregroundMark x1="37326" y1="7862" x2="39186" y2="7862"/>
                        <a14:foregroundMark x1="32674" y1="7002" x2="32674" y2="7002"/>
                        <a14:foregroundMark x1="40930" y1="6265" x2="40930" y2="6265"/>
                        <a14:foregroundMark x1="52791" y1="90541" x2="54419" y2="90295"/>
                        <a14:foregroundMark x1="30581" y1="37346" x2="30116" y2="37224"/>
                        <a14:foregroundMark x1="25233" y1="42506" x2="24070" y2="44226"/>
                        <a14:foregroundMark x1="21512" y1="42138" x2="21512" y2="42138"/>
                        <a14:foregroundMark x1="63372" y1="51843" x2="62558" y2="53808"/>
                        <a14:foregroundMark x1="68837" y1="58722" x2="68837" y2="58722"/>
                        <a14:foregroundMark x1="65465" y1="57494" x2="65465" y2="57494"/>
                        <a14:foregroundMark x1="63605" y1="56143" x2="63605" y2="56143"/>
                        <a14:foregroundMark x1="76047" y1="64865" x2="76047" y2="64865"/>
                        <a14:foregroundMark x1="73605" y1="55283" x2="73605" y2="55283"/>
                        <a14:foregroundMark x1="71860" y1="53317" x2="71860" y2="53317"/>
                        <a14:foregroundMark x1="42791" y1="61425" x2="42791" y2="61425"/>
                        <a14:foregroundMark x1="31860" y1="68796" x2="31860" y2="68796"/>
                        <a14:foregroundMark x1="23837" y1="61671" x2="23837" y2="61671"/>
                        <a14:foregroundMark x1="27093" y1="66708" x2="27093" y2="66708"/>
                        <a14:foregroundMark x1="72907" y1="82432" x2="72907" y2="82432"/>
                        <a14:foregroundMark x1="78605" y1="81450" x2="78605" y2="81450"/>
                        <a14:foregroundMark x1="71860" y1="77764" x2="71860" y2="77764"/>
                        <a14:foregroundMark x1="58837" y1="94226" x2="58837" y2="94226"/>
                        <a14:backgroundMark x1="70000" y1="55897" x2="70000" y2="55897"/>
                        <a14:backgroundMark x1="57093" y1="79484" x2="57093" y2="79484"/>
                        <a14:backgroundMark x1="23023" y1="41646" x2="23023" y2="41646"/>
                        <a14:backgroundMark x1="23488" y1="40541" x2="23488" y2="405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07294">
            <a:off x="2029130" y="2781892"/>
            <a:ext cx="4228214" cy="4002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Free to Use &amp; Public Domain Nurse Clip Art | Nurse clip art, Nurse art,  Nurse cartoon">
            <a:extLst>
              <a:ext uri="{FF2B5EF4-FFF2-40B4-BE49-F238E27FC236}">
                <a16:creationId xmlns:a16="http://schemas.microsoft.com/office/drawing/2014/main" id="{E4DD4033-428C-47D6-B4D6-EEDBB30CCF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50676">
            <a:off x="5263083" y="3218043"/>
            <a:ext cx="2065103" cy="3432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6" descr="Woman Chef Clipart Images No Watermark &amp; Clip Art Images - Clip Art Of Chef,  HD Png Download , Transparent Png Image - PNGitem">
            <a:extLst>
              <a:ext uri="{FF2B5EF4-FFF2-40B4-BE49-F238E27FC236}">
                <a16:creationId xmlns:a16="http://schemas.microsoft.com/office/drawing/2014/main" id="{DA61736B-69D0-41C8-85A2-66437E4F30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21734">
            <a:off x="159074" y="76537"/>
            <a:ext cx="2233536" cy="3199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ᐈ Cartoon camera man stock cliparts, Royalty Free cameraman vectors |  download on Depositphotos®">
            <a:extLst>
              <a:ext uri="{FF2B5EF4-FFF2-40B4-BE49-F238E27FC236}">
                <a16:creationId xmlns:a16="http://schemas.microsoft.com/office/drawing/2014/main" id="{005E65AA-4D87-481B-A9A7-2BDC81D5DA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4667" b="99667" l="2311" r="96008">
                        <a14:foregroundMark x1="2941" y1="41500" x2="3992" y2="40667"/>
                        <a14:foregroundMark x1="69958" y1="91333" x2="77311" y2="99667"/>
                        <a14:foregroundMark x1="53992" y1="4833" x2="53782" y2="8000"/>
                        <a14:foregroundMark x1="96008" y1="55500" x2="93277" y2="55667"/>
                        <a14:backgroundMark x1="21639" y1="31333" x2="21639" y2="31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68384" y="3764687"/>
            <a:ext cx="2512221" cy="3166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Female Clipart Fashion Model, HD Png Download , Transparent Png Image -  PNGitem">
            <a:extLst>
              <a:ext uri="{FF2B5EF4-FFF2-40B4-BE49-F238E27FC236}">
                <a16:creationId xmlns:a16="http://schemas.microsoft.com/office/drawing/2014/main" id="{D477236C-D8AD-4FD6-921A-BF1244EE70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235980" y="2513842"/>
            <a:ext cx="3143086" cy="4422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8" descr="Girls Clipart Police Officer - Clipart Police Officer, HD Png Download -  kindpng">
            <a:extLst>
              <a:ext uri="{FF2B5EF4-FFF2-40B4-BE49-F238E27FC236}">
                <a16:creationId xmlns:a16="http://schemas.microsoft.com/office/drawing/2014/main" id="{EC03B20D-E67A-44CE-90F6-6B51C3C3E8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7143" b="95330" l="10000" r="90000">
                        <a14:foregroundMark x1="49884" y1="7143" x2="57907" y2="9249"/>
                        <a14:foregroundMark x1="53837" y1="74634" x2="57558" y2="69597"/>
                        <a14:foregroundMark x1="43140" y1="94872" x2="44651" y2="89011"/>
                        <a14:foregroundMark x1="60233" y1="95330" x2="57209" y2="95147"/>
                        <a14:foregroundMark x1="41395" y1="60073" x2="39767" y2="605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044466" y="115392"/>
            <a:ext cx="2609467" cy="3313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5816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10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10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2.70833E-6 -2.96296E-6 L 0.28437 0.07292 " pathEditMode="relative" rAng="0" ptsTypes="AA">
                                      <p:cBhvr>
                                        <p:cTn id="10" dur="2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219" y="3634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animMotion origin="layout" path="M 0 4.44444E-6 L -0.18672 0.31481 " pathEditMode="relative" rAng="0" ptsTypes="AA">
                                      <p:cBhvr>
                                        <p:cTn id="12" dur="36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336" y="1574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8.33333E-7 -2.59259E-6 L -0.34453 0.34699 " pathEditMode="relative" rAng="0" ptsTypes="AA">
                                      <p:cBhvr>
                                        <p:cTn id="14" dur="48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227" y="17338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animMotion origin="layout" path="M -3.95833E-6 -1.11111E-6 L -0.25976 0.59213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995" y="29606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42" presetClass="path" presetSubtype="0" accel="50000" decel="5000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animMotion origin="layout" path="M 6.25E-7 -3.33333E-6 L -0.33737 0.51945 " pathEditMode="relative" rAng="0" ptsTypes="AA">
                                      <p:cBhvr>
                                        <p:cTn id="18" dur="82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875" y="25972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42" presetClass="path" presetSubtype="0" accel="50000" decel="50000" fill="hold" nodeType="withEffect">
                                  <p:stCondLst>
                                    <p:cond delay="2400"/>
                                  </p:stCondLst>
                                  <p:childTnLst>
                                    <p:animMotion origin="layout" path="M -3.54167E-6 -1.85185E-6 L 0.00274 -0.38217 " pathEditMode="relative" rAng="0" ptsTypes="AA">
                                      <p:cBhvr>
                                        <p:cTn id="20" dur="29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" y="-19120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42" presetClass="path" presetSubtype="0" accel="50000" decel="5000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Motion origin="layout" path="M 4.16667E-6 -3.7037E-7 L -0.00847 -0.09236 " pathEditMode="relative" rAng="0" ptsTypes="AA">
                                      <p:cBhvr>
                                        <p:cTn id="22" dur="59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0" y="-4630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42" presetClass="path" presetSubtype="0" accel="50000" decel="50000" fill="hold" nodeType="withEffect">
                                  <p:stCondLst>
                                    <p:cond delay="4100"/>
                                  </p:stCondLst>
                                  <p:childTnLst>
                                    <p:animMotion origin="layout" path="M 3.95833E-6 -4.44444E-6 L 0.39127 0.02061 " pathEditMode="relative" rAng="0" ptsTypes="AA">
                                      <p:cBhvr>
                                        <p:cTn id="24" dur="5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557" y="1019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2.22222E-6 L 0.25964 -0.41088 " pathEditMode="relative" rAng="0" ptsTypes="AA">
                                      <p:cBhvr>
                                        <p:cTn id="26" dur="53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307" y="-20926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42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0 3.7037E-7 L 0.00143 -0.6044 " pathEditMode="relative" rAng="0" ptsTypes="AA">
                                      <p:cBhvr>
                                        <p:cTn id="28" dur="5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" y="-30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710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artoon astronaut ⬇ Vector Image by © memoangeles | Vector Stock 13739151">
            <a:extLst>
              <a:ext uri="{FF2B5EF4-FFF2-40B4-BE49-F238E27FC236}">
                <a16:creationId xmlns:a16="http://schemas.microsoft.com/office/drawing/2014/main" id="{7E694FAA-38CF-4E06-A18F-520066849F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80" b="97361" l="685" r="95320">
                        <a14:foregroundMark x1="15525" y1="7820" x2="20320" y2="10362"/>
                        <a14:foregroundMark x1="21918" y1="3812" x2="25342" y2="9286"/>
                        <a14:foregroundMark x1="29795" y1="2346" x2="32306" y2="8407"/>
                        <a14:foregroundMark x1="6164" y1="54839" x2="6963" y2="59335"/>
                        <a14:foregroundMark x1="46689" y1="97361" x2="47146" y2="93646"/>
                        <a14:foregroundMark x1="2626" y1="54741" x2="913" y2="55034"/>
                        <a14:foregroundMark x1="95320" y1="68231" x2="95091" y2="59531"/>
                        <a14:foregroundMark x1="20776" y1="1369" x2="20776" y2="1369"/>
                        <a14:foregroundMark x1="28539" y1="880" x2="28539" y2="8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6814" y="269311"/>
            <a:ext cx="1976847" cy="2308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8" descr="Girls Clipart Police Officer - Clipart Police Officer, HD Png Download -  kindpng">
            <a:extLst>
              <a:ext uri="{FF2B5EF4-FFF2-40B4-BE49-F238E27FC236}">
                <a16:creationId xmlns:a16="http://schemas.microsoft.com/office/drawing/2014/main" id="{EC03B20D-E67A-44CE-90F6-6B51C3C3E8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143" b="95330" l="10000" r="90000">
                        <a14:foregroundMark x1="49884" y1="7143" x2="57907" y2="9249"/>
                        <a14:foregroundMark x1="53837" y1="74634" x2="57558" y2="69597"/>
                        <a14:foregroundMark x1="43140" y1="94872" x2="44651" y2="89011"/>
                        <a14:foregroundMark x1="60233" y1="95330" x2="57209" y2="95147"/>
                        <a14:foregroundMark x1="41395" y1="60073" x2="39767" y2="605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6851" y="269311"/>
            <a:ext cx="2609467" cy="3313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Bombeiros E Pol Cia - Firefighter Clipart Png, Transparent Png ,  Transparent Png Image - PNGitem">
            <a:extLst>
              <a:ext uri="{FF2B5EF4-FFF2-40B4-BE49-F238E27FC236}">
                <a16:creationId xmlns:a16="http://schemas.microsoft.com/office/drawing/2014/main" id="{DF95B116-5814-4DC3-841C-D71B186C53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4944" y="2524244"/>
            <a:ext cx="3025669" cy="3447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Singer Png Free Image Download - Singer Clipart, Transparent Png - kindpng">
            <a:extLst>
              <a:ext uri="{FF2B5EF4-FFF2-40B4-BE49-F238E27FC236}">
                <a16:creationId xmlns:a16="http://schemas.microsoft.com/office/drawing/2014/main" id="{3E1F228E-71EE-4545-93C3-1EEB9A68A2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143" b="94226" l="10000" r="90000">
                        <a14:foregroundMark x1="37326" y1="7862" x2="39186" y2="7862"/>
                        <a14:foregroundMark x1="32674" y1="7002" x2="32674" y2="7002"/>
                        <a14:foregroundMark x1="40930" y1="6265" x2="40930" y2="6265"/>
                        <a14:foregroundMark x1="52791" y1="90541" x2="54419" y2="90295"/>
                        <a14:foregroundMark x1="30581" y1="37346" x2="30116" y2="37224"/>
                        <a14:foregroundMark x1="25233" y1="42506" x2="24070" y2="44226"/>
                        <a14:foregroundMark x1="21512" y1="42138" x2="21512" y2="42138"/>
                        <a14:foregroundMark x1="63372" y1="51843" x2="62558" y2="53808"/>
                        <a14:foregroundMark x1="68837" y1="58722" x2="68837" y2="58722"/>
                        <a14:foregroundMark x1="65465" y1="57494" x2="65465" y2="57494"/>
                        <a14:foregroundMark x1="63605" y1="56143" x2="63605" y2="56143"/>
                        <a14:foregroundMark x1="76047" y1="64865" x2="76047" y2="64865"/>
                        <a14:foregroundMark x1="73605" y1="55283" x2="73605" y2="55283"/>
                        <a14:foregroundMark x1="71860" y1="53317" x2="71860" y2="53317"/>
                        <a14:foregroundMark x1="42791" y1="61425" x2="42791" y2="61425"/>
                        <a14:foregroundMark x1="31860" y1="68796" x2="31860" y2="68796"/>
                        <a14:foregroundMark x1="23837" y1="61671" x2="23837" y2="61671"/>
                        <a14:foregroundMark x1="27093" y1="66708" x2="27093" y2="66708"/>
                        <a14:foregroundMark x1="72907" y1="82432" x2="72907" y2="82432"/>
                        <a14:foregroundMark x1="78605" y1="81450" x2="78605" y2="81450"/>
                        <a14:foregroundMark x1="71860" y1="77764" x2="71860" y2="77764"/>
                        <a14:foregroundMark x1="58837" y1="94226" x2="58837" y2="94226"/>
                        <a14:backgroundMark x1="70000" y1="55897" x2="70000" y2="55897"/>
                        <a14:backgroundMark x1="57093" y1="79484" x2="57093" y2="79484"/>
                        <a14:backgroundMark x1="23023" y1="41646" x2="23023" y2="41646"/>
                        <a14:backgroundMark x1="23488" y1="40541" x2="23488" y2="405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83800">
            <a:off x="5730923" y="1160134"/>
            <a:ext cx="4228214" cy="4002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Free to Use &amp; Public Domain Nurse Clip Art | Nurse clip art, Nurse art,  Nurse cartoon">
            <a:extLst>
              <a:ext uri="{FF2B5EF4-FFF2-40B4-BE49-F238E27FC236}">
                <a16:creationId xmlns:a16="http://schemas.microsoft.com/office/drawing/2014/main" id="{E4DD4033-428C-47D6-B4D6-EEDBB30CCF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472308">
            <a:off x="5263083" y="3218043"/>
            <a:ext cx="2065103" cy="3432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6" descr="Woman Chef Clipart Images No Watermark &amp; Clip Art Images - Clip Art Of Chef,  HD Png Download , Transparent Png Image - PNGitem">
            <a:extLst>
              <a:ext uri="{FF2B5EF4-FFF2-40B4-BE49-F238E27FC236}">
                <a16:creationId xmlns:a16="http://schemas.microsoft.com/office/drawing/2014/main" id="{DA61736B-69D0-41C8-85A2-66437E4F30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29627">
            <a:off x="276412" y="3504196"/>
            <a:ext cx="2233536" cy="3199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ᐈ Cartoon camera man stock cliparts, Royalty Free cameraman vectors |  download on Depositphotos®">
            <a:extLst>
              <a:ext uri="{FF2B5EF4-FFF2-40B4-BE49-F238E27FC236}">
                <a16:creationId xmlns:a16="http://schemas.microsoft.com/office/drawing/2014/main" id="{005E65AA-4D87-481B-A9A7-2BDC81D5DA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4667" b="99667" l="2311" r="96008">
                        <a14:foregroundMark x1="2941" y1="41500" x2="3992" y2="40667"/>
                        <a14:foregroundMark x1="69958" y1="91333" x2="77311" y2="99667"/>
                        <a14:foregroundMark x1="53992" y1="4833" x2="53782" y2="8000"/>
                        <a14:foregroundMark x1="96008" y1="55500" x2="93277" y2="55667"/>
                        <a14:backgroundMark x1="21639" y1="31333" x2="21639" y2="31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701310" y="0"/>
            <a:ext cx="2512221" cy="3166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Female Clipart Fashion Model, HD Png Download , Transparent Png Image -  PNGitem">
            <a:extLst>
              <a:ext uri="{FF2B5EF4-FFF2-40B4-BE49-F238E27FC236}">
                <a16:creationId xmlns:a16="http://schemas.microsoft.com/office/drawing/2014/main" id="{D477236C-D8AD-4FD6-921A-BF1244EE70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577638" y="2127084"/>
            <a:ext cx="1969832" cy="2771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MÉDICO, HOSPITAL, DOENTES E ETC. | Cartoon clip art, Doctor picture, Free  clip art">
            <a:extLst>
              <a:ext uri="{FF2B5EF4-FFF2-40B4-BE49-F238E27FC236}">
                <a16:creationId xmlns:a16="http://schemas.microsoft.com/office/drawing/2014/main" id="{A625536B-D7E8-4B90-B368-827FE9A220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38458">
            <a:off x="3501429" y="3507784"/>
            <a:ext cx="2234975" cy="2980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76718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76E2EB2-393E-4CFB-8E40-0CAC0CCC40A6}"/>
              </a:ext>
            </a:extLst>
          </p:cNvPr>
          <p:cNvSpPr txBox="1"/>
          <p:nvPr/>
        </p:nvSpPr>
        <p:spPr>
          <a:xfrm>
            <a:off x="116114" y="1613121"/>
            <a:ext cx="11959776" cy="363176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11500" dirty="0">
                <a:solidFill>
                  <a:srgbClr val="D11149"/>
                </a:solidFill>
                <a:latin typeface="Arial Rounded MT Bold" panose="020F0704030504030204" pitchFamily="34" charset="0"/>
              </a:rPr>
              <a:t>She is a</a:t>
            </a:r>
            <a:br>
              <a:rPr lang="en-US" altLang="ko-KR" sz="11500" dirty="0">
                <a:solidFill>
                  <a:srgbClr val="D11149"/>
                </a:solidFill>
                <a:latin typeface="Arial Rounded MT Bold" panose="020F0704030504030204" pitchFamily="34" charset="0"/>
              </a:rPr>
            </a:br>
            <a:r>
              <a:rPr lang="en-US" altLang="ko-KR" sz="11500" dirty="0">
                <a:solidFill>
                  <a:srgbClr val="D11149"/>
                </a:solidFill>
                <a:latin typeface="Arial Rounded MT Bold" panose="020F0704030504030204" pitchFamily="34" charset="0"/>
              </a:rPr>
              <a:t> </a:t>
            </a:r>
            <a:r>
              <a:rPr lang="en-US" altLang="ko-KR" sz="11500" dirty="0">
                <a:solidFill>
                  <a:srgbClr val="6610F2"/>
                </a:solidFill>
                <a:latin typeface="Arial Rounded MT Bold" panose="020F0704030504030204" pitchFamily="34" charset="0"/>
              </a:rPr>
              <a:t>teacher</a:t>
            </a:r>
            <a:r>
              <a:rPr lang="en-US" altLang="ko-KR" sz="11500" dirty="0">
                <a:solidFill>
                  <a:srgbClr val="D11149"/>
                </a:solidFill>
                <a:latin typeface="Arial Rounded MT Bold" panose="020F0704030504030204" pitchFamily="34" charset="0"/>
              </a:rPr>
              <a:t>. </a:t>
            </a:r>
            <a:endParaRPr lang="ko-KR" altLang="en-US" sz="11500" dirty="0">
              <a:solidFill>
                <a:srgbClr val="D11149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3" name="Picture 2" descr="Teacher Clipart Png Images">
            <a:extLst>
              <a:ext uri="{FF2B5EF4-FFF2-40B4-BE49-F238E27FC236}">
                <a16:creationId xmlns:a16="http://schemas.microsoft.com/office/drawing/2014/main" id="{4713C011-0A29-4C51-89DB-833E6AD786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422" y="1048498"/>
            <a:ext cx="2559007" cy="5338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9218571"/>
      </p:ext>
    </p:extLst>
  </p:cSld>
  <p:clrMapOvr>
    <a:masterClrMapping/>
  </p:clrMapOvr>
  <p:transition spd="med">
    <p:pull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710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eacher Clipart Png Images">
            <a:extLst>
              <a:ext uri="{FF2B5EF4-FFF2-40B4-BE49-F238E27FC236}">
                <a16:creationId xmlns:a16="http://schemas.microsoft.com/office/drawing/2014/main" id="{F61AEF16-5EAF-4AEA-AF5E-A5BFCBF681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870364">
            <a:off x="170665" y="168263"/>
            <a:ext cx="1976847" cy="4123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MÉDICO, HOSPITAL, DOENTES E ETC. | Cartoon clip art, Doctor picture, Free  clip art">
            <a:extLst>
              <a:ext uri="{FF2B5EF4-FFF2-40B4-BE49-F238E27FC236}">
                <a16:creationId xmlns:a16="http://schemas.microsoft.com/office/drawing/2014/main" id="{A625536B-D7E8-4B90-B368-827FE9A220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0966" y="473831"/>
            <a:ext cx="2234975" cy="2980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Bombeiros E Pol Cia - Firefighter Clipart Png, Transparent Png ,  Transparent Png Image - PNGitem">
            <a:extLst>
              <a:ext uri="{FF2B5EF4-FFF2-40B4-BE49-F238E27FC236}">
                <a16:creationId xmlns:a16="http://schemas.microsoft.com/office/drawing/2014/main" id="{DF95B116-5814-4DC3-841C-D71B186C53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4544" y="58387"/>
            <a:ext cx="3025669" cy="3447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Singer Png Free Image Download - Singer Clipart, Transparent Png - kindpng">
            <a:extLst>
              <a:ext uri="{FF2B5EF4-FFF2-40B4-BE49-F238E27FC236}">
                <a16:creationId xmlns:a16="http://schemas.microsoft.com/office/drawing/2014/main" id="{3E1F228E-71EE-4545-93C3-1EEB9A68A2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143" b="94226" l="10000" r="90000">
                        <a14:foregroundMark x1="37326" y1="7862" x2="39186" y2="7862"/>
                        <a14:foregroundMark x1="32674" y1="7002" x2="32674" y2="7002"/>
                        <a14:foregroundMark x1="40930" y1="6265" x2="40930" y2="6265"/>
                        <a14:foregroundMark x1="52791" y1="90541" x2="54419" y2="90295"/>
                        <a14:foregroundMark x1="30581" y1="37346" x2="30116" y2="37224"/>
                        <a14:foregroundMark x1="25233" y1="42506" x2="24070" y2="44226"/>
                        <a14:foregroundMark x1="21512" y1="42138" x2="21512" y2="42138"/>
                        <a14:foregroundMark x1="63372" y1="51843" x2="62558" y2="53808"/>
                        <a14:foregroundMark x1="68837" y1="58722" x2="68837" y2="58722"/>
                        <a14:foregroundMark x1="65465" y1="57494" x2="65465" y2="57494"/>
                        <a14:foregroundMark x1="63605" y1="56143" x2="63605" y2="56143"/>
                        <a14:foregroundMark x1="76047" y1="64865" x2="76047" y2="64865"/>
                        <a14:foregroundMark x1="73605" y1="55283" x2="73605" y2="55283"/>
                        <a14:foregroundMark x1="71860" y1="53317" x2="71860" y2="53317"/>
                        <a14:foregroundMark x1="42791" y1="61425" x2="42791" y2="61425"/>
                        <a14:foregroundMark x1="31860" y1="68796" x2="31860" y2="68796"/>
                        <a14:foregroundMark x1="23837" y1="61671" x2="23837" y2="61671"/>
                        <a14:foregroundMark x1="27093" y1="66708" x2="27093" y2="66708"/>
                        <a14:foregroundMark x1="72907" y1="82432" x2="72907" y2="82432"/>
                        <a14:foregroundMark x1="78605" y1="81450" x2="78605" y2="81450"/>
                        <a14:foregroundMark x1="71860" y1="77764" x2="71860" y2="77764"/>
                        <a14:foregroundMark x1="58837" y1="94226" x2="58837" y2="94226"/>
                        <a14:backgroundMark x1="70000" y1="55897" x2="70000" y2="55897"/>
                        <a14:backgroundMark x1="57093" y1="79484" x2="57093" y2="79484"/>
                        <a14:backgroundMark x1="23023" y1="41646" x2="23023" y2="41646"/>
                        <a14:backgroundMark x1="23488" y1="40541" x2="23488" y2="405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07294">
            <a:off x="7930360" y="73942"/>
            <a:ext cx="4228214" cy="4002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Free to Use &amp; Public Domain Nurse Clip Art | Nurse clip art, Nurse art,  Nurse cartoon">
            <a:extLst>
              <a:ext uri="{FF2B5EF4-FFF2-40B4-BE49-F238E27FC236}">
                <a16:creationId xmlns:a16="http://schemas.microsoft.com/office/drawing/2014/main" id="{E4DD4033-428C-47D6-B4D6-EEDBB30CCF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50676">
            <a:off x="5263083" y="3218043"/>
            <a:ext cx="2065103" cy="3432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6" descr="Woman Chef Clipart Images No Watermark &amp; Clip Art Images - Clip Art Of Chef,  HD Png Download , Transparent Png Image - PNGitem">
            <a:extLst>
              <a:ext uri="{FF2B5EF4-FFF2-40B4-BE49-F238E27FC236}">
                <a16:creationId xmlns:a16="http://schemas.microsoft.com/office/drawing/2014/main" id="{DA61736B-69D0-41C8-85A2-66437E4F30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650179">
            <a:off x="6619329" y="2697420"/>
            <a:ext cx="2233536" cy="3199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ᐈ Cartoon camera man stock cliparts, Royalty Free cameraman vectors |  download on Depositphotos®">
            <a:extLst>
              <a:ext uri="{FF2B5EF4-FFF2-40B4-BE49-F238E27FC236}">
                <a16:creationId xmlns:a16="http://schemas.microsoft.com/office/drawing/2014/main" id="{005E65AA-4D87-481B-A9A7-2BDC81D5DA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667" b="99667" l="2311" r="96008">
                        <a14:foregroundMark x1="2941" y1="41500" x2="3992" y2="40667"/>
                        <a14:foregroundMark x1="69958" y1="91333" x2="77311" y2="99667"/>
                        <a14:foregroundMark x1="53992" y1="4833" x2="53782" y2="8000"/>
                        <a14:foregroundMark x1="96008" y1="55500" x2="93277" y2="55667"/>
                        <a14:backgroundMark x1="21639" y1="31333" x2="21639" y2="31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9340095" y="3969811"/>
            <a:ext cx="2512221" cy="3166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artoon astronaut ⬇ Vector Image by © memoangeles | Vector Stock 13739151">
            <a:extLst>
              <a:ext uri="{FF2B5EF4-FFF2-40B4-BE49-F238E27FC236}">
                <a16:creationId xmlns:a16="http://schemas.microsoft.com/office/drawing/2014/main" id="{7E694FAA-38CF-4E06-A18F-520066849F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880" b="97361" l="685" r="95320">
                        <a14:foregroundMark x1="15525" y1="7820" x2="20320" y2="10362"/>
                        <a14:foregroundMark x1="21918" y1="3812" x2="25342" y2="9286"/>
                        <a14:foregroundMark x1="29795" y1="2346" x2="32306" y2="8407"/>
                        <a14:foregroundMark x1="6164" y1="54839" x2="6963" y2="59335"/>
                        <a14:foregroundMark x1="46689" y1="97361" x2="47146" y2="93646"/>
                        <a14:foregroundMark x1="2626" y1="54741" x2="913" y2="55034"/>
                        <a14:foregroundMark x1="95320" y1="68231" x2="95091" y2="59531"/>
                        <a14:foregroundMark x1="20776" y1="1369" x2="20776" y2="1369"/>
                        <a14:foregroundMark x1="28539" y1="880" x2="28539" y2="8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27269" y="2865717"/>
            <a:ext cx="3068039" cy="3583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8" descr="Girls Clipart Police Officer - Clipart Police Officer, HD Png Download -  kindpng">
            <a:extLst>
              <a:ext uri="{FF2B5EF4-FFF2-40B4-BE49-F238E27FC236}">
                <a16:creationId xmlns:a16="http://schemas.microsoft.com/office/drawing/2014/main" id="{EC03B20D-E67A-44CE-90F6-6B51C3C3E8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7143" b="95330" l="10000" r="90000">
                        <a14:foregroundMark x1="49884" y1="7143" x2="57907" y2="9249"/>
                        <a14:foregroundMark x1="53837" y1="74634" x2="57558" y2="69597"/>
                        <a14:foregroundMark x1="43140" y1="94872" x2="44651" y2="89011"/>
                        <a14:foregroundMark x1="60233" y1="95330" x2="57209" y2="95147"/>
                        <a14:foregroundMark x1="41395" y1="60073" x2="39767" y2="605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603386" y="2175324"/>
            <a:ext cx="3682105" cy="4675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3782020"/>
      </p:ext>
    </p:extLst>
  </p:cSld>
  <p:clrMapOvr>
    <a:masterClrMapping/>
  </p:clrMapOvr>
  <p:transition spd="slow">
    <p:cover dir="r"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76E2EB2-393E-4CFB-8E40-0CAC0CCC40A6}"/>
              </a:ext>
            </a:extLst>
          </p:cNvPr>
          <p:cNvSpPr txBox="1"/>
          <p:nvPr/>
        </p:nvSpPr>
        <p:spPr>
          <a:xfrm>
            <a:off x="116114" y="1613121"/>
            <a:ext cx="11959776" cy="363176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11500" dirty="0">
                <a:solidFill>
                  <a:srgbClr val="D11149"/>
                </a:solidFill>
                <a:latin typeface="Arial Rounded MT Bold" panose="020F0704030504030204" pitchFamily="34" charset="0"/>
              </a:rPr>
              <a:t>She is a</a:t>
            </a:r>
            <a:br>
              <a:rPr lang="en-US" altLang="ko-KR" sz="11500" dirty="0">
                <a:solidFill>
                  <a:srgbClr val="D11149"/>
                </a:solidFill>
                <a:latin typeface="Arial Rounded MT Bold" panose="020F0704030504030204" pitchFamily="34" charset="0"/>
              </a:rPr>
            </a:br>
            <a:r>
              <a:rPr lang="en-US" altLang="ko-KR" sz="11500" dirty="0">
                <a:solidFill>
                  <a:srgbClr val="D11149"/>
                </a:solidFill>
                <a:latin typeface="Arial Rounded MT Bold" panose="020F0704030504030204" pitchFamily="34" charset="0"/>
              </a:rPr>
              <a:t> </a:t>
            </a:r>
            <a:r>
              <a:rPr lang="en-US" altLang="ko-KR" sz="11500" dirty="0">
                <a:solidFill>
                  <a:srgbClr val="6610F2"/>
                </a:solidFill>
                <a:latin typeface="Arial Rounded MT Bold" panose="020F0704030504030204" pitchFamily="34" charset="0"/>
              </a:rPr>
              <a:t>model</a:t>
            </a:r>
            <a:r>
              <a:rPr lang="en-US" altLang="ko-KR" sz="11500" dirty="0">
                <a:solidFill>
                  <a:srgbClr val="D11149"/>
                </a:solidFill>
                <a:latin typeface="Arial Rounded MT Bold" panose="020F0704030504030204" pitchFamily="34" charset="0"/>
              </a:rPr>
              <a:t>. </a:t>
            </a:r>
            <a:endParaRPr lang="ko-KR" altLang="en-US" sz="11500" dirty="0">
              <a:solidFill>
                <a:srgbClr val="D11149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3" name="Picture 4" descr="Female Clipart Fashion Model, HD Png Download , Transparent Png Image -  PNGitem">
            <a:extLst>
              <a:ext uri="{FF2B5EF4-FFF2-40B4-BE49-F238E27FC236}">
                <a16:creationId xmlns:a16="http://schemas.microsoft.com/office/drawing/2014/main" id="{0BCB7BE6-E395-4D69-BC07-A99F57DF27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200571" y="904395"/>
            <a:ext cx="4230918" cy="5953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6162096"/>
      </p:ext>
    </p:extLst>
  </p:cSld>
  <p:clrMapOvr>
    <a:masterClrMapping/>
  </p:clrMapOvr>
  <p:transition spd="med">
    <p:pull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710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 descr="Female Clipart Fashion Model, HD Png Download , Transparent Png Image -  PNGitem">
            <a:extLst>
              <a:ext uri="{FF2B5EF4-FFF2-40B4-BE49-F238E27FC236}">
                <a16:creationId xmlns:a16="http://schemas.microsoft.com/office/drawing/2014/main" id="{D477236C-D8AD-4FD6-921A-BF1244EE70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238943" y="357924"/>
            <a:ext cx="2680089" cy="3771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artoon astronaut ⬇ Vector Image by © memoangeles | Vector Stock 13739151">
            <a:extLst>
              <a:ext uri="{FF2B5EF4-FFF2-40B4-BE49-F238E27FC236}">
                <a16:creationId xmlns:a16="http://schemas.microsoft.com/office/drawing/2014/main" id="{7E694FAA-38CF-4E06-A18F-520066849F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80" b="97361" l="685" r="95320">
                        <a14:foregroundMark x1="15525" y1="7820" x2="20320" y2="10362"/>
                        <a14:foregroundMark x1="21918" y1="3812" x2="25342" y2="9286"/>
                        <a14:foregroundMark x1="29795" y1="2346" x2="32306" y2="8407"/>
                        <a14:foregroundMark x1="6164" y1="54839" x2="6963" y2="59335"/>
                        <a14:foregroundMark x1="46689" y1="97361" x2="47146" y2="93646"/>
                        <a14:foregroundMark x1="2626" y1="54741" x2="913" y2="55034"/>
                        <a14:foregroundMark x1="95320" y1="68231" x2="95091" y2="59531"/>
                        <a14:foregroundMark x1="20776" y1="1369" x2="20776" y2="1369"/>
                        <a14:foregroundMark x1="28539" y1="880" x2="28539" y2="8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H="1">
            <a:off x="10289802" y="-432382"/>
            <a:ext cx="1976847" cy="2308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8" descr="Girls Clipart Police Officer - Clipart Police Officer, HD Png Download -  kindpng">
            <a:extLst>
              <a:ext uri="{FF2B5EF4-FFF2-40B4-BE49-F238E27FC236}">
                <a16:creationId xmlns:a16="http://schemas.microsoft.com/office/drawing/2014/main" id="{EC03B20D-E67A-44CE-90F6-6B51C3C3E8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143" b="95330" l="10000" r="90000">
                        <a14:foregroundMark x1="49884" y1="7143" x2="57907" y2="9249"/>
                        <a14:foregroundMark x1="53837" y1="74634" x2="57558" y2="69597"/>
                        <a14:foregroundMark x1="43140" y1="94872" x2="44651" y2="89011"/>
                        <a14:foregroundMark x1="60233" y1="95330" x2="57209" y2="95147"/>
                        <a14:foregroundMark x1="41395" y1="60073" x2="39767" y2="605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4704" y="3277523"/>
            <a:ext cx="2609467" cy="3313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Teacher Clipart Png Images">
            <a:extLst>
              <a:ext uri="{FF2B5EF4-FFF2-40B4-BE49-F238E27FC236}">
                <a16:creationId xmlns:a16="http://schemas.microsoft.com/office/drawing/2014/main" id="{F61AEF16-5EAF-4AEA-AF5E-A5BFCBF681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78589">
            <a:off x="3516338" y="2285628"/>
            <a:ext cx="1269973" cy="2649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MÉDICO, HOSPITAL, DOENTES E ETC. | Cartoon clip art, Doctor picture, Free  clip art">
            <a:extLst>
              <a:ext uri="{FF2B5EF4-FFF2-40B4-BE49-F238E27FC236}">
                <a16:creationId xmlns:a16="http://schemas.microsoft.com/office/drawing/2014/main" id="{A625536B-D7E8-4B90-B368-827FE9A220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745714" y="3610246"/>
            <a:ext cx="2234975" cy="2980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Singer Png Free Image Download - Singer Clipart, Transparent Png - kindpng">
            <a:extLst>
              <a:ext uri="{FF2B5EF4-FFF2-40B4-BE49-F238E27FC236}">
                <a16:creationId xmlns:a16="http://schemas.microsoft.com/office/drawing/2014/main" id="{3E1F228E-71EE-4545-93C3-1EEB9A68A2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143" b="94226" l="10000" r="90000">
                        <a14:foregroundMark x1="37326" y1="7862" x2="39186" y2="7862"/>
                        <a14:foregroundMark x1="32674" y1="7002" x2="32674" y2="7002"/>
                        <a14:foregroundMark x1="40930" y1="6265" x2="40930" y2="6265"/>
                        <a14:foregroundMark x1="52791" y1="90541" x2="54419" y2="90295"/>
                        <a14:foregroundMark x1="30581" y1="37346" x2="30116" y2="37224"/>
                        <a14:foregroundMark x1="25233" y1="42506" x2="24070" y2="44226"/>
                        <a14:foregroundMark x1="21512" y1="42138" x2="21512" y2="42138"/>
                        <a14:foregroundMark x1="63372" y1="51843" x2="62558" y2="53808"/>
                        <a14:foregroundMark x1="68837" y1="58722" x2="68837" y2="58722"/>
                        <a14:foregroundMark x1="65465" y1="57494" x2="65465" y2="57494"/>
                        <a14:foregroundMark x1="63605" y1="56143" x2="63605" y2="56143"/>
                        <a14:foregroundMark x1="76047" y1="64865" x2="76047" y2="64865"/>
                        <a14:foregroundMark x1="73605" y1="55283" x2="73605" y2="55283"/>
                        <a14:foregroundMark x1="71860" y1="53317" x2="71860" y2="53317"/>
                        <a14:foregroundMark x1="42791" y1="61425" x2="42791" y2="61425"/>
                        <a14:foregroundMark x1="31860" y1="68796" x2="31860" y2="68796"/>
                        <a14:foregroundMark x1="23837" y1="61671" x2="23837" y2="61671"/>
                        <a14:foregroundMark x1="27093" y1="66708" x2="27093" y2="66708"/>
                        <a14:foregroundMark x1="72907" y1="82432" x2="72907" y2="82432"/>
                        <a14:foregroundMark x1="78605" y1="81450" x2="78605" y2="81450"/>
                        <a14:foregroundMark x1="71860" y1="77764" x2="71860" y2="77764"/>
                        <a14:foregroundMark x1="58837" y1="94226" x2="58837" y2="94226"/>
                        <a14:backgroundMark x1="70000" y1="55897" x2="70000" y2="55897"/>
                        <a14:backgroundMark x1="57093" y1="79484" x2="57093" y2="79484"/>
                        <a14:backgroundMark x1="23023" y1="41646" x2="23023" y2="41646"/>
                        <a14:backgroundMark x1="23488" y1="40541" x2="23488" y2="405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07294">
            <a:off x="3607609" y="79213"/>
            <a:ext cx="2853009" cy="2700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Free to Use &amp; Public Domain Nurse Clip Art | Nurse clip art, Nurse art,  Nurse cartoon">
            <a:extLst>
              <a:ext uri="{FF2B5EF4-FFF2-40B4-BE49-F238E27FC236}">
                <a16:creationId xmlns:a16="http://schemas.microsoft.com/office/drawing/2014/main" id="{E4DD4033-428C-47D6-B4D6-EEDBB30CCF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331" y="28094"/>
            <a:ext cx="2065103" cy="3432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6" descr="Woman Chef Clipart Images No Watermark &amp; Clip Art Images - Clip Art Of Chef,  HD Png Download , Transparent Png Image - PNGitem">
            <a:extLst>
              <a:ext uri="{FF2B5EF4-FFF2-40B4-BE49-F238E27FC236}">
                <a16:creationId xmlns:a16="http://schemas.microsoft.com/office/drawing/2014/main" id="{DA61736B-69D0-41C8-85A2-66437E4F30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89209">
            <a:off x="4713233" y="3146352"/>
            <a:ext cx="2513490" cy="3600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ᐈ Cartoon camera man stock cliparts, Royalty Free cameraman vectors |  download on Depositphotos®">
            <a:extLst>
              <a:ext uri="{FF2B5EF4-FFF2-40B4-BE49-F238E27FC236}">
                <a16:creationId xmlns:a16="http://schemas.microsoft.com/office/drawing/2014/main" id="{005E65AA-4D87-481B-A9A7-2BDC81D5DA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4667" b="99667" l="2311" r="96008">
                        <a14:foregroundMark x1="2941" y1="41500" x2="3992" y2="40667"/>
                        <a14:foregroundMark x1="69958" y1="91333" x2="77311" y2="99667"/>
                        <a14:foregroundMark x1="53992" y1="4833" x2="53782" y2="8000"/>
                        <a14:foregroundMark x1="96008" y1="55500" x2="93277" y2="55667"/>
                        <a14:backgroundMark x1="21639" y1="31333" x2="21639" y2="31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1215" y="1051701"/>
            <a:ext cx="4606329" cy="5806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9436739"/>
      </p:ext>
    </p:extLst>
  </p:cSld>
  <p:clrMapOvr>
    <a:masterClrMapping/>
  </p:clrMapOvr>
  <p:transition spd="slow">
    <p:cover dir="r"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76E2EB2-393E-4CFB-8E40-0CAC0CCC40A6}"/>
              </a:ext>
            </a:extLst>
          </p:cNvPr>
          <p:cNvSpPr txBox="1"/>
          <p:nvPr/>
        </p:nvSpPr>
        <p:spPr>
          <a:xfrm>
            <a:off x="116114" y="1613121"/>
            <a:ext cx="11959776" cy="363176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11500" dirty="0">
                <a:solidFill>
                  <a:srgbClr val="D11149"/>
                </a:solidFill>
                <a:latin typeface="Arial Rounded MT Bold" panose="020F0704030504030204" pitchFamily="34" charset="0"/>
              </a:rPr>
              <a:t>He is a</a:t>
            </a:r>
            <a:br>
              <a:rPr lang="en-US" altLang="ko-KR" sz="11500" dirty="0">
                <a:solidFill>
                  <a:srgbClr val="D11149"/>
                </a:solidFill>
                <a:latin typeface="Arial Rounded MT Bold" panose="020F0704030504030204" pitchFamily="34" charset="0"/>
              </a:rPr>
            </a:br>
            <a:r>
              <a:rPr lang="en-US" altLang="ko-KR" sz="11500" dirty="0">
                <a:solidFill>
                  <a:srgbClr val="D11149"/>
                </a:solidFill>
                <a:latin typeface="Arial Rounded MT Bold" panose="020F0704030504030204" pitchFamily="34" charset="0"/>
              </a:rPr>
              <a:t> </a:t>
            </a:r>
            <a:r>
              <a:rPr lang="en-US" altLang="ko-KR" sz="11500" dirty="0">
                <a:solidFill>
                  <a:srgbClr val="6610F2"/>
                </a:solidFill>
                <a:latin typeface="Arial Rounded MT Bold" panose="020F0704030504030204" pitchFamily="34" charset="0"/>
              </a:rPr>
              <a:t>fire fighter</a:t>
            </a:r>
            <a:r>
              <a:rPr lang="en-US" altLang="ko-KR" sz="11500" dirty="0">
                <a:solidFill>
                  <a:srgbClr val="D11149"/>
                </a:solidFill>
                <a:latin typeface="Arial Rounded MT Bold" panose="020F0704030504030204" pitchFamily="34" charset="0"/>
              </a:rPr>
              <a:t>. </a:t>
            </a:r>
            <a:endParaRPr lang="ko-KR" altLang="en-US" sz="11500" dirty="0">
              <a:solidFill>
                <a:srgbClr val="D11149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3" name="Picture 2" descr="Bombeiros E Pol Cia - Firefighter Clipart Png, Transparent Png ,  Transparent Png Image - PNGitem">
            <a:extLst>
              <a:ext uri="{FF2B5EF4-FFF2-40B4-BE49-F238E27FC236}">
                <a16:creationId xmlns:a16="http://schemas.microsoft.com/office/drawing/2014/main" id="{DF63A3F5-55A4-4D06-9AD9-0016F2F951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775955" y="983614"/>
            <a:ext cx="4651269" cy="5300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2290169"/>
      </p:ext>
    </p:extLst>
  </p:cSld>
  <p:clrMapOvr>
    <a:masterClrMapping/>
  </p:clrMapOvr>
  <p:transition spd="med">
    <p:pull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B41B8ED-D8FA-48B4-8F26-52727C429AAF}"/>
              </a:ext>
            </a:extLst>
          </p:cNvPr>
          <p:cNvSpPr txBox="1"/>
          <p:nvPr/>
        </p:nvSpPr>
        <p:spPr>
          <a:xfrm>
            <a:off x="2376072" y="2025640"/>
            <a:ext cx="7439857" cy="341632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>
              <a:lnSpc>
                <a:spcPts val="25000"/>
              </a:lnSpc>
            </a:pPr>
            <a:r>
              <a:rPr lang="en-US" altLang="ko-KR" sz="23900" b="1" dirty="0">
                <a:solidFill>
                  <a:srgbClr val="F17105"/>
                </a:solidFill>
                <a:latin typeface="Bebas Neue" panose="00000500000000000000" pitchFamily="2" charset="0"/>
              </a:rPr>
              <a:t>Level 3</a:t>
            </a:r>
            <a:endParaRPr lang="ko-KR" altLang="en-US" sz="23900" b="1" dirty="0">
              <a:solidFill>
                <a:srgbClr val="F17105"/>
              </a:solidFill>
              <a:latin typeface="Bebas Neue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7186603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C22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0F96FF8-0405-4A3F-BE66-E0979E1BF46F}"/>
              </a:ext>
            </a:extLst>
          </p:cNvPr>
          <p:cNvSpPr txBox="1"/>
          <p:nvPr/>
        </p:nvSpPr>
        <p:spPr>
          <a:xfrm>
            <a:off x="3123357" y="1842633"/>
            <a:ext cx="8504251" cy="3770263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altLang="ko-KR" sz="23900" dirty="0">
                <a:solidFill>
                  <a:srgbClr val="D11149"/>
                </a:solidFill>
                <a:latin typeface="Bebas Neue" panose="00000500000000000000" pitchFamily="2" charset="0"/>
              </a:rPr>
              <a:t>teacher</a:t>
            </a:r>
            <a:endParaRPr lang="ko-KR" altLang="en-US" sz="23900" dirty="0">
              <a:solidFill>
                <a:srgbClr val="D11149"/>
              </a:solidFill>
              <a:latin typeface="Bebas Neue" panose="00000500000000000000" pitchFamily="2" charset="0"/>
            </a:endParaRPr>
          </a:p>
        </p:txBody>
      </p:sp>
      <p:pic>
        <p:nvPicPr>
          <p:cNvPr id="6148" name="Picture 4" descr="Teacher Clipart Png Images">
            <a:extLst>
              <a:ext uri="{FF2B5EF4-FFF2-40B4-BE49-F238E27FC236}">
                <a16:creationId xmlns:a16="http://schemas.microsoft.com/office/drawing/2014/main" id="{144FC1E3-FA68-4728-A143-F9C4466D87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162" y="0"/>
            <a:ext cx="3209925" cy="66960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0941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 descr="Female Clipart Fashion Model, HD Png Download , Transparent Png Image -  PNGitem">
            <a:extLst>
              <a:ext uri="{FF2B5EF4-FFF2-40B4-BE49-F238E27FC236}">
                <a16:creationId xmlns:a16="http://schemas.microsoft.com/office/drawing/2014/main" id="{D477236C-D8AD-4FD6-921A-BF1244EE70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760254" y="917418"/>
            <a:ext cx="2118359" cy="2980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EF5FFF63-0D65-41AC-981C-BA92A82375C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1710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6" name="Picture 2" descr="Cartoon astronaut ⬇ Vector Image by © memoangeles | Vector Stock 13739151">
            <a:extLst>
              <a:ext uri="{FF2B5EF4-FFF2-40B4-BE49-F238E27FC236}">
                <a16:creationId xmlns:a16="http://schemas.microsoft.com/office/drawing/2014/main" id="{7E694FAA-38CF-4E06-A18F-520066849F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80" b="97361" l="685" r="95320">
                        <a14:foregroundMark x1="15525" y1="7820" x2="20320" y2="10362"/>
                        <a14:foregroundMark x1="21918" y1="3812" x2="25342" y2="9286"/>
                        <a14:foregroundMark x1="29795" y1="2346" x2="32306" y2="8407"/>
                        <a14:foregroundMark x1="6164" y1="54839" x2="6963" y2="59335"/>
                        <a14:foregroundMark x1="46689" y1="97361" x2="47146" y2="93646"/>
                        <a14:foregroundMark x1="2626" y1="54741" x2="913" y2="55034"/>
                        <a14:foregroundMark x1="95320" y1="68231" x2="95091" y2="59531"/>
                        <a14:foregroundMark x1="20776" y1="1369" x2="20776" y2="1369"/>
                        <a14:foregroundMark x1="28539" y1="880" x2="28539" y2="8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3242" y="1219733"/>
            <a:ext cx="1976847" cy="2308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8" descr="Girls Clipart Police Officer - Clipart Police Officer, HD Png Download -  kindpng">
            <a:extLst>
              <a:ext uri="{FF2B5EF4-FFF2-40B4-BE49-F238E27FC236}">
                <a16:creationId xmlns:a16="http://schemas.microsoft.com/office/drawing/2014/main" id="{EC03B20D-E67A-44CE-90F6-6B51C3C3E8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143" b="95330" l="10000" r="90000">
                        <a14:foregroundMark x1="49884" y1="7143" x2="57907" y2="9249"/>
                        <a14:foregroundMark x1="53837" y1="74634" x2="57558" y2="69597"/>
                        <a14:foregroundMark x1="43140" y1="94872" x2="44651" y2="89011"/>
                        <a14:foregroundMark x1="60233" y1="95330" x2="57209" y2="95147"/>
                        <a14:foregroundMark x1="41395" y1="60073" x2="39767" y2="605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044466" y="115392"/>
            <a:ext cx="2609467" cy="3313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MÉDICO, HOSPITAL, DOENTES E ETC. | Cartoon clip art, Doctor picture, Free  clip art">
            <a:extLst>
              <a:ext uri="{FF2B5EF4-FFF2-40B4-BE49-F238E27FC236}">
                <a16:creationId xmlns:a16="http://schemas.microsoft.com/office/drawing/2014/main" id="{A625536B-D7E8-4B90-B368-827FE9A220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7973" y="628680"/>
            <a:ext cx="2841843" cy="3790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Bombeiros E Pol Cia - Firefighter Clipart Png, Transparent Png ,  Transparent Png Image - PNGitem">
            <a:extLst>
              <a:ext uri="{FF2B5EF4-FFF2-40B4-BE49-F238E27FC236}">
                <a16:creationId xmlns:a16="http://schemas.microsoft.com/office/drawing/2014/main" id="{DF95B116-5814-4DC3-841C-D71B186C53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6598" y="6720475"/>
            <a:ext cx="3025669" cy="3447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Singer Png Free Image Download - Singer Clipart, Transparent Png - kindpng">
            <a:extLst>
              <a:ext uri="{FF2B5EF4-FFF2-40B4-BE49-F238E27FC236}">
                <a16:creationId xmlns:a16="http://schemas.microsoft.com/office/drawing/2014/main" id="{3E1F228E-71EE-4545-93C3-1EEB9A68A2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143" b="94226" l="10000" r="90000">
                        <a14:foregroundMark x1="37326" y1="7862" x2="39186" y2="7862"/>
                        <a14:foregroundMark x1="32674" y1="7002" x2="32674" y2="7002"/>
                        <a14:foregroundMark x1="40930" y1="6265" x2="40930" y2="6265"/>
                        <a14:foregroundMark x1="52791" y1="90541" x2="54419" y2="90295"/>
                        <a14:foregroundMark x1="30581" y1="37346" x2="30116" y2="37224"/>
                        <a14:foregroundMark x1="25233" y1="42506" x2="24070" y2="44226"/>
                        <a14:foregroundMark x1="21512" y1="42138" x2="21512" y2="42138"/>
                        <a14:foregroundMark x1="63372" y1="51843" x2="62558" y2="53808"/>
                        <a14:foregroundMark x1="68837" y1="58722" x2="68837" y2="58722"/>
                        <a14:foregroundMark x1="65465" y1="57494" x2="65465" y2="57494"/>
                        <a14:foregroundMark x1="63605" y1="56143" x2="63605" y2="56143"/>
                        <a14:foregroundMark x1="76047" y1="64865" x2="76047" y2="64865"/>
                        <a14:foregroundMark x1="73605" y1="55283" x2="73605" y2="55283"/>
                        <a14:foregroundMark x1="71860" y1="53317" x2="71860" y2="53317"/>
                        <a14:foregroundMark x1="42791" y1="61425" x2="42791" y2="61425"/>
                        <a14:foregroundMark x1="31860" y1="68796" x2="31860" y2="68796"/>
                        <a14:foregroundMark x1="23837" y1="61671" x2="23837" y2="61671"/>
                        <a14:foregroundMark x1="27093" y1="66708" x2="27093" y2="66708"/>
                        <a14:foregroundMark x1="72907" y1="82432" x2="72907" y2="82432"/>
                        <a14:foregroundMark x1="78605" y1="81450" x2="78605" y2="81450"/>
                        <a14:foregroundMark x1="71860" y1="77764" x2="71860" y2="77764"/>
                        <a14:foregroundMark x1="58837" y1="94226" x2="58837" y2="94226"/>
                        <a14:backgroundMark x1="70000" y1="55897" x2="70000" y2="55897"/>
                        <a14:backgroundMark x1="57093" y1="79484" x2="57093" y2="79484"/>
                        <a14:backgroundMark x1="23023" y1="41646" x2="23023" y2="41646"/>
                        <a14:backgroundMark x1="23488" y1="40541" x2="23488" y2="405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07294">
            <a:off x="-3780593" y="3043148"/>
            <a:ext cx="4228214" cy="4002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Free to Use &amp; Public Domain Nurse Clip Art | Nurse clip art, Nurse art,  Nurse cartoon">
            <a:extLst>
              <a:ext uri="{FF2B5EF4-FFF2-40B4-BE49-F238E27FC236}">
                <a16:creationId xmlns:a16="http://schemas.microsoft.com/office/drawing/2014/main" id="{E4DD4033-428C-47D6-B4D6-EEDBB30CCF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50676">
            <a:off x="5263083" y="3218043"/>
            <a:ext cx="2065103" cy="3432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6" descr="Woman Chef Clipart Images No Watermark &amp; Clip Art Images - Clip Art Of Chef,  HD Png Download , Transparent Png Image - PNGitem">
            <a:extLst>
              <a:ext uri="{FF2B5EF4-FFF2-40B4-BE49-F238E27FC236}">
                <a16:creationId xmlns:a16="http://schemas.microsoft.com/office/drawing/2014/main" id="{DA61736B-69D0-41C8-85A2-66437E4F30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21734">
            <a:off x="159074" y="76537"/>
            <a:ext cx="2233536" cy="3199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ᐈ Cartoon camera man stock cliparts, Royalty Free cameraman vectors |  download on Depositphotos®">
            <a:extLst>
              <a:ext uri="{FF2B5EF4-FFF2-40B4-BE49-F238E27FC236}">
                <a16:creationId xmlns:a16="http://schemas.microsoft.com/office/drawing/2014/main" id="{005E65AA-4D87-481B-A9A7-2BDC81D5DA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4667" b="99667" l="2311" r="96008">
                        <a14:foregroundMark x1="2941" y1="41500" x2="3992" y2="40667"/>
                        <a14:foregroundMark x1="69958" y1="91333" x2="77311" y2="99667"/>
                        <a14:foregroundMark x1="53992" y1="4833" x2="53782" y2="8000"/>
                        <a14:foregroundMark x1="96008" y1="55500" x2="93277" y2="55667"/>
                        <a14:backgroundMark x1="21639" y1="31333" x2="21639" y2="31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98093" y="-2839445"/>
            <a:ext cx="2512221" cy="3166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Teacher Clipart Png Images">
            <a:extLst>
              <a:ext uri="{FF2B5EF4-FFF2-40B4-BE49-F238E27FC236}">
                <a16:creationId xmlns:a16="http://schemas.microsoft.com/office/drawing/2014/main" id="{F61AEF16-5EAF-4AEA-AF5E-A5BFCBF681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78589">
            <a:off x="1773189" y="2077032"/>
            <a:ext cx="3247584" cy="6774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8861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xit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" dur="10000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" dur="10000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99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21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61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61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9" fill="hold" nodeType="withEffect" p14:presetBounceEnd="3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4000">
                                          <p:cBhvr additive="base">
                                            <p:cTn id="15" dur="8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4000">
                                          <p:cBhvr additive="base">
                                            <p:cTn id="16" dur="8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xit" presetSubtype="9" accel="100000" fill="hold" nodeType="withEffect">
                                      <p:stCondLst>
                                        <p:cond delay="130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18" dur="2100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2100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20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2" fill="hold" nodeType="withEffect">
                                      <p:stCondLst>
                                        <p:cond delay="69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3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3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nodeType="withEffect" p14:presetBounceEnd="34000">
                                      <p:stCondLst>
                                        <p:cond delay="38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4000">
                                          <p:cBhvr additive="base">
                                            <p:cTn id="27" dur="8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4000">
                                          <p:cBhvr additive="base">
                                            <p:cTn id="28" dur="8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xit" presetSubtype="1" accel="100000" fill="hold" nodeType="withEffect">
                                      <p:stCondLst>
                                        <p:cond delay="630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30" dur="1100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1100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1099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12" decel="100000" fill="hold" nodeType="withEffect">
                                      <p:stCondLst>
                                        <p:cond delay="56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12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12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2" fill="hold" nodeType="withEffect" p14:presetBounceEnd="34000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4000">
                                          <p:cBhvr additive="base">
                                            <p:cTn id="39" dur="16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4000">
                                          <p:cBhvr additive="base">
                                            <p:cTn id="40" dur="16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xit" presetSubtype="2" accel="100000" fill="hold" nodeType="withEffect">
                                      <p:stCondLst>
                                        <p:cond delay="310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42" dur="1100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3" dur="1100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109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5" presetID="8" presetClass="emph" presetSubtype="0" accel="38000" decel="38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46" dur="5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7" presetID="2" presetClass="entr" presetSubtype="1" fill="hold" nodeType="withEffect">
                                      <p:stCondLst>
                                        <p:cond delay="190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9" dur="12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0" dur="12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1" presetID="53" presetClass="entr" presetSubtype="16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3" dur="7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7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5" dur="7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6" presetID="10" presetClass="exit" presetSubtype="0" fill="hold" nodeType="withEffect">
                                      <p:stCondLst>
                                        <p:cond delay="325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7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xit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" dur="10000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" dur="10000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99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21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61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61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9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8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8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xit" presetSubtype="9" accel="100000" fill="hold" nodeType="withEffect">
                                      <p:stCondLst>
                                        <p:cond delay="130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18" dur="2100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2100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20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2" fill="hold" nodeType="withEffect">
                                      <p:stCondLst>
                                        <p:cond delay="69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3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3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nodeType="withEffect">
                                      <p:stCondLst>
                                        <p:cond delay="38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8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8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xit" presetSubtype="1" accel="100000" fill="hold" nodeType="withEffect">
                                      <p:stCondLst>
                                        <p:cond delay="630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30" dur="1100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1100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1099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12" decel="100000" fill="hold" nodeType="withEffect">
                                      <p:stCondLst>
                                        <p:cond delay="56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12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12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2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16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16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xit" presetSubtype="2" accel="100000" fill="hold" nodeType="withEffect">
                                      <p:stCondLst>
                                        <p:cond delay="310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42" dur="1100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3" dur="1100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109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5" presetID="8" presetClass="emph" presetSubtype="0" accel="38000" decel="38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46" dur="5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7" presetID="2" presetClass="entr" presetSubtype="1" fill="hold" nodeType="withEffect">
                                      <p:stCondLst>
                                        <p:cond delay="190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9" dur="12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0" dur="12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1" presetID="53" presetClass="entr" presetSubtype="16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3" dur="7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7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5" dur="7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6" presetID="10" presetClass="exit" presetSubtype="0" fill="hold" nodeType="withEffect">
                                      <p:stCondLst>
                                        <p:cond delay="325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7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" grpId="0" animBg="1"/>
        </p:bldLst>
      </p:timing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111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Girls Clipart Police Officer - Clipart Police Officer, HD Png Download -  kindpng">
            <a:extLst>
              <a:ext uri="{FF2B5EF4-FFF2-40B4-BE49-F238E27FC236}">
                <a16:creationId xmlns:a16="http://schemas.microsoft.com/office/drawing/2014/main" id="{EC03B20D-E67A-44CE-90F6-6B51C3C3E8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143" b="95330" l="10000" r="90000">
                        <a14:foregroundMark x1="49884" y1="7143" x2="57907" y2="9249"/>
                        <a14:foregroundMark x1="53837" y1="74634" x2="57558" y2="69597"/>
                        <a14:foregroundMark x1="43140" y1="94872" x2="44651" y2="89011"/>
                        <a14:foregroundMark x1="60233" y1="95330" x2="57209" y2="95147"/>
                        <a14:foregroundMark x1="41395" y1="60073" x2="39767" y2="605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081365">
            <a:off x="10215425" y="-1010415"/>
            <a:ext cx="2609467" cy="3313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Bombeiros E Pol Cia - Firefighter Clipart Png, Transparent Png ,  Transparent Png Image - PNGitem">
            <a:extLst>
              <a:ext uri="{FF2B5EF4-FFF2-40B4-BE49-F238E27FC236}">
                <a16:creationId xmlns:a16="http://schemas.microsoft.com/office/drawing/2014/main" id="{DF95B116-5814-4DC3-841C-D71B186C53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17826">
            <a:off x="10195753" y="2162154"/>
            <a:ext cx="3025669" cy="3447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Singer Png Free Image Download - Singer Clipart, Transparent Png - kindpng">
            <a:extLst>
              <a:ext uri="{FF2B5EF4-FFF2-40B4-BE49-F238E27FC236}">
                <a16:creationId xmlns:a16="http://schemas.microsoft.com/office/drawing/2014/main" id="{3E1F228E-71EE-4545-93C3-1EEB9A68A2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143" b="94226" l="10000" r="90000">
                        <a14:foregroundMark x1="37326" y1="7862" x2="39186" y2="7862"/>
                        <a14:foregroundMark x1="32674" y1="7002" x2="32674" y2="7002"/>
                        <a14:foregroundMark x1="40930" y1="6265" x2="40930" y2="6265"/>
                        <a14:foregroundMark x1="52791" y1="90541" x2="54419" y2="90295"/>
                        <a14:foregroundMark x1="30581" y1="37346" x2="30116" y2="37224"/>
                        <a14:foregroundMark x1="25233" y1="42506" x2="24070" y2="44226"/>
                        <a14:foregroundMark x1="21512" y1="42138" x2="21512" y2="42138"/>
                        <a14:foregroundMark x1="63372" y1="51843" x2="62558" y2="53808"/>
                        <a14:foregroundMark x1="68837" y1="58722" x2="68837" y2="58722"/>
                        <a14:foregroundMark x1="65465" y1="57494" x2="65465" y2="57494"/>
                        <a14:foregroundMark x1="63605" y1="56143" x2="63605" y2="56143"/>
                        <a14:foregroundMark x1="76047" y1="64865" x2="76047" y2="64865"/>
                        <a14:foregroundMark x1="73605" y1="55283" x2="73605" y2="55283"/>
                        <a14:foregroundMark x1="71860" y1="53317" x2="71860" y2="53317"/>
                        <a14:foregroundMark x1="42791" y1="61425" x2="42791" y2="61425"/>
                        <a14:foregroundMark x1="31860" y1="68796" x2="31860" y2="68796"/>
                        <a14:foregroundMark x1="23837" y1="61671" x2="23837" y2="61671"/>
                        <a14:foregroundMark x1="27093" y1="66708" x2="27093" y2="66708"/>
                        <a14:foregroundMark x1="72907" y1="82432" x2="72907" y2="82432"/>
                        <a14:foregroundMark x1="78605" y1="81450" x2="78605" y2="81450"/>
                        <a14:foregroundMark x1="71860" y1="77764" x2="71860" y2="77764"/>
                        <a14:foregroundMark x1="58837" y1="94226" x2="58837" y2="94226"/>
                        <a14:backgroundMark x1="70000" y1="55897" x2="70000" y2="55897"/>
                        <a14:backgroundMark x1="57093" y1="79484" x2="57093" y2="79484"/>
                        <a14:backgroundMark x1="23023" y1="41646" x2="23023" y2="41646"/>
                        <a14:backgroundMark x1="23488" y1="40541" x2="23488" y2="405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447102">
            <a:off x="5636701" y="-1161421"/>
            <a:ext cx="4228214" cy="4002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Free to Use &amp; Public Domain Nurse Clip Art | Nurse clip art, Nurse art,  Nurse cartoon">
            <a:extLst>
              <a:ext uri="{FF2B5EF4-FFF2-40B4-BE49-F238E27FC236}">
                <a16:creationId xmlns:a16="http://schemas.microsoft.com/office/drawing/2014/main" id="{E4DD4033-428C-47D6-B4D6-EEDBB30CCF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472308">
            <a:off x="-789214" y="1484716"/>
            <a:ext cx="2065103" cy="3432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6" descr="Woman Chef Clipart Images No Watermark &amp; Clip Art Images - Clip Art Of Chef,  HD Png Download , Transparent Png Image - PNGitem">
            <a:extLst>
              <a:ext uri="{FF2B5EF4-FFF2-40B4-BE49-F238E27FC236}">
                <a16:creationId xmlns:a16="http://schemas.microsoft.com/office/drawing/2014/main" id="{DA61736B-69D0-41C8-85A2-66437E4F30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29627">
            <a:off x="-169259" y="4537104"/>
            <a:ext cx="2233536" cy="3199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ᐈ Cartoon camera man stock cliparts, Royalty Free cameraman vectors |  download on Depositphotos®">
            <a:extLst>
              <a:ext uri="{FF2B5EF4-FFF2-40B4-BE49-F238E27FC236}">
                <a16:creationId xmlns:a16="http://schemas.microsoft.com/office/drawing/2014/main" id="{005E65AA-4D87-481B-A9A7-2BDC81D5DA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667" b="99667" l="2311" r="96008">
                        <a14:foregroundMark x1="2941" y1="41500" x2="3992" y2="40667"/>
                        <a14:foregroundMark x1="69958" y1="91333" x2="77311" y2="99667"/>
                        <a14:foregroundMark x1="53992" y1="4833" x2="53782" y2="8000"/>
                        <a14:foregroundMark x1="96008" y1="55500" x2="93277" y2="55667"/>
                        <a14:backgroundMark x1="21639" y1="31333" x2="21639" y2="31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481172" y="-17518"/>
            <a:ext cx="2512221" cy="3166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Female Clipart Fashion Model, HD Png Download , Transparent Png Image -  PNGitem">
            <a:extLst>
              <a:ext uri="{FF2B5EF4-FFF2-40B4-BE49-F238E27FC236}">
                <a16:creationId xmlns:a16="http://schemas.microsoft.com/office/drawing/2014/main" id="{D477236C-D8AD-4FD6-921A-BF1244EE70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026721" y="3886090"/>
            <a:ext cx="4504915" cy="6339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MÉDICO, HOSPITAL, DOENTES E ETC. | Cartoon clip art, Doctor picture, Free  clip art">
            <a:extLst>
              <a:ext uri="{FF2B5EF4-FFF2-40B4-BE49-F238E27FC236}">
                <a16:creationId xmlns:a16="http://schemas.microsoft.com/office/drawing/2014/main" id="{A625536B-D7E8-4B90-B368-827FE9A220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38458">
            <a:off x="2356887" y="4978704"/>
            <a:ext cx="2234975" cy="2980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Teacher Clipart Png Images">
            <a:extLst>
              <a:ext uri="{FF2B5EF4-FFF2-40B4-BE49-F238E27FC236}">
                <a16:creationId xmlns:a16="http://schemas.microsoft.com/office/drawing/2014/main" id="{5EE11A0C-597F-453D-871F-F558E58B8F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292682">
            <a:off x="10475175" y="4356727"/>
            <a:ext cx="1976847" cy="4123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630898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artoon astronaut ⬇ Vector Image by © memoangeles | Vector Stock 13739151">
            <a:extLst>
              <a:ext uri="{FF2B5EF4-FFF2-40B4-BE49-F238E27FC236}">
                <a16:creationId xmlns:a16="http://schemas.microsoft.com/office/drawing/2014/main" id="{B919AAAB-1AF8-4164-B8E2-6CBD2D05BE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80" b="97361" l="685" r="95320">
                        <a14:foregroundMark x1="15525" y1="7820" x2="20320" y2="10362"/>
                        <a14:foregroundMark x1="21918" y1="3812" x2="25342" y2="9286"/>
                        <a14:foregroundMark x1="29795" y1="2346" x2="32306" y2="8407"/>
                        <a14:foregroundMark x1="6164" y1="54839" x2="6963" y2="59335"/>
                        <a14:foregroundMark x1="46689" y1="97361" x2="47146" y2="93646"/>
                        <a14:foregroundMark x1="2626" y1="54741" x2="913" y2="55034"/>
                        <a14:foregroundMark x1="95320" y1="68231" x2="95091" y2="59531"/>
                        <a14:foregroundMark x1="20776" y1="1369" x2="20776" y2="1369"/>
                        <a14:foregroundMark x1="28539" y1="880" x2="28539" y2="8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1522">
            <a:off x="1625365" y="576091"/>
            <a:ext cx="1574038" cy="1838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76E2EB2-393E-4CFB-8E40-0CAC0CCC40A6}"/>
              </a:ext>
            </a:extLst>
          </p:cNvPr>
          <p:cNvSpPr txBox="1"/>
          <p:nvPr/>
        </p:nvSpPr>
        <p:spPr>
          <a:xfrm>
            <a:off x="116114" y="1613121"/>
            <a:ext cx="11959776" cy="363176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11500" dirty="0">
                <a:solidFill>
                  <a:srgbClr val="D11149"/>
                </a:solidFill>
                <a:latin typeface="Arial Rounded MT Bold" panose="020F0704030504030204" pitchFamily="34" charset="0"/>
              </a:rPr>
              <a:t>He is an</a:t>
            </a:r>
            <a:br>
              <a:rPr lang="en-US" altLang="ko-KR" sz="11500" dirty="0">
                <a:solidFill>
                  <a:srgbClr val="D11149"/>
                </a:solidFill>
                <a:latin typeface="Arial Rounded MT Bold" panose="020F0704030504030204" pitchFamily="34" charset="0"/>
              </a:rPr>
            </a:br>
            <a:r>
              <a:rPr lang="en-US" altLang="ko-KR" sz="11500" dirty="0">
                <a:solidFill>
                  <a:srgbClr val="D11149"/>
                </a:solidFill>
                <a:latin typeface="Arial Rounded MT Bold" panose="020F0704030504030204" pitchFamily="34" charset="0"/>
              </a:rPr>
              <a:t> </a:t>
            </a:r>
            <a:r>
              <a:rPr lang="en-US" altLang="ko-KR" sz="11500" dirty="0">
                <a:solidFill>
                  <a:srgbClr val="6610F2"/>
                </a:solidFill>
                <a:latin typeface="Arial Rounded MT Bold" panose="020F0704030504030204" pitchFamily="34" charset="0"/>
              </a:rPr>
              <a:t>astronaut</a:t>
            </a:r>
            <a:r>
              <a:rPr lang="en-US" altLang="ko-KR" sz="11500" dirty="0">
                <a:solidFill>
                  <a:srgbClr val="D11149"/>
                </a:solidFill>
                <a:latin typeface="Arial Rounded MT Bold" panose="020F0704030504030204" pitchFamily="34" charset="0"/>
              </a:rPr>
              <a:t>. </a:t>
            </a:r>
            <a:endParaRPr lang="ko-KR" altLang="en-US" sz="11500" dirty="0">
              <a:solidFill>
                <a:srgbClr val="D11149"/>
              </a:solidFill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1794914"/>
      </p:ext>
    </p:extLst>
  </p:cSld>
  <p:clrMapOvr>
    <a:masterClrMapping/>
  </p:clrMapOvr>
  <p:transition spd="med">
    <p:pull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111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artoon astronaut ⬇ Vector Image by © memoangeles | Vector Stock 13739151">
            <a:extLst>
              <a:ext uri="{FF2B5EF4-FFF2-40B4-BE49-F238E27FC236}">
                <a16:creationId xmlns:a16="http://schemas.microsoft.com/office/drawing/2014/main" id="{7E694FAA-38CF-4E06-A18F-520066849F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80" b="97361" l="685" r="95320">
                        <a14:foregroundMark x1="15525" y1="7820" x2="20320" y2="10362"/>
                        <a14:foregroundMark x1="21918" y1="3812" x2="25342" y2="9286"/>
                        <a14:foregroundMark x1="29795" y1="2346" x2="32306" y2="8407"/>
                        <a14:foregroundMark x1="6164" y1="54839" x2="6963" y2="59335"/>
                        <a14:foregroundMark x1="46689" y1="97361" x2="47146" y2="93646"/>
                        <a14:foregroundMark x1="2626" y1="54741" x2="913" y2="55034"/>
                        <a14:foregroundMark x1="95320" y1="68231" x2="95091" y2="59531"/>
                        <a14:foregroundMark x1="20776" y1="1369" x2="20776" y2="1369"/>
                        <a14:foregroundMark x1="28539" y1="880" x2="28539" y2="8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590923">
            <a:off x="4249473" y="2035523"/>
            <a:ext cx="2955555" cy="3451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8" descr="Girls Clipart Police Officer - Clipart Police Officer, HD Png Download -  kindpng">
            <a:extLst>
              <a:ext uri="{FF2B5EF4-FFF2-40B4-BE49-F238E27FC236}">
                <a16:creationId xmlns:a16="http://schemas.microsoft.com/office/drawing/2014/main" id="{EC03B20D-E67A-44CE-90F6-6B51C3C3E8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143" b="95330" l="10000" r="90000">
                        <a14:foregroundMark x1="49884" y1="7143" x2="57907" y2="9249"/>
                        <a14:foregroundMark x1="53837" y1="74634" x2="57558" y2="69597"/>
                        <a14:foregroundMark x1="43140" y1="94872" x2="44651" y2="89011"/>
                        <a14:foregroundMark x1="60233" y1="95330" x2="57209" y2="95147"/>
                        <a14:foregroundMark x1="41395" y1="60073" x2="39767" y2="605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62789">
            <a:off x="7874638" y="-1357872"/>
            <a:ext cx="2609467" cy="3313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Bombeiros E Pol Cia - Firefighter Clipart Png, Transparent Png ,  Transparent Png Image - PNGitem">
            <a:extLst>
              <a:ext uri="{FF2B5EF4-FFF2-40B4-BE49-F238E27FC236}">
                <a16:creationId xmlns:a16="http://schemas.microsoft.com/office/drawing/2014/main" id="{DF95B116-5814-4DC3-841C-D71B186C53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998671">
            <a:off x="9971594" y="4695582"/>
            <a:ext cx="3025669" cy="3447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Singer Png Free Image Download - Singer Clipart, Transparent Png - kindpng">
            <a:extLst>
              <a:ext uri="{FF2B5EF4-FFF2-40B4-BE49-F238E27FC236}">
                <a16:creationId xmlns:a16="http://schemas.microsoft.com/office/drawing/2014/main" id="{3E1F228E-71EE-4545-93C3-1EEB9A68A2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143" b="94226" l="10000" r="90000">
                        <a14:foregroundMark x1="37326" y1="7862" x2="39186" y2="7862"/>
                        <a14:foregroundMark x1="32674" y1="7002" x2="32674" y2="7002"/>
                        <a14:foregroundMark x1="40930" y1="6265" x2="40930" y2="6265"/>
                        <a14:foregroundMark x1="52791" y1="90541" x2="54419" y2="90295"/>
                        <a14:foregroundMark x1="30581" y1="37346" x2="30116" y2="37224"/>
                        <a14:foregroundMark x1="25233" y1="42506" x2="24070" y2="44226"/>
                        <a14:foregroundMark x1="21512" y1="42138" x2="21512" y2="42138"/>
                        <a14:foregroundMark x1="63372" y1="51843" x2="62558" y2="53808"/>
                        <a14:foregroundMark x1="68837" y1="58722" x2="68837" y2="58722"/>
                        <a14:foregroundMark x1="65465" y1="57494" x2="65465" y2="57494"/>
                        <a14:foregroundMark x1="63605" y1="56143" x2="63605" y2="56143"/>
                        <a14:foregroundMark x1="76047" y1="64865" x2="76047" y2="64865"/>
                        <a14:foregroundMark x1="73605" y1="55283" x2="73605" y2="55283"/>
                        <a14:foregroundMark x1="71860" y1="53317" x2="71860" y2="53317"/>
                        <a14:foregroundMark x1="42791" y1="61425" x2="42791" y2="61425"/>
                        <a14:foregroundMark x1="31860" y1="68796" x2="31860" y2="68796"/>
                        <a14:foregroundMark x1="23837" y1="61671" x2="23837" y2="61671"/>
                        <a14:foregroundMark x1="27093" y1="66708" x2="27093" y2="66708"/>
                        <a14:foregroundMark x1="72907" y1="82432" x2="72907" y2="82432"/>
                        <a14:foregroundMark x1="78605" y1="81450" x2="78605" y2="81450"/>
                        <a14:foregroundMark x1="71860" y1="77764" x2="71860" y2="77764"/>
                        <a14:foregroundMark x1="58837" y1="94226" x2="58837" y2="94226"/>
                        <a14:backgroundMark x1="70000" y1="55897" x2="70000" y2="55897"/>
                        <a14:backgroundMark x1="57093" y1="79484" x2="57093" y2="79484"/>
                        <a14:backgroundMark x1="23023" y1="41646" x2="23023" y2="41646"/>
                        <a14:backgroundMark x1="23488" y1="40541" x2="23488" y2="405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447102">
            <a:off x="1161928" y="-1543901"/>
            <a:ext cx="4228214" cy="4002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Free to Use &amp; Public Domain Nurse Clip Art | Nurse clip art, Nurse art,  Nurse cartoon">
            <a:extLst>
              <a:ext uri="{FF2B5EF4-FFF2-40B4-BE49-F238E27FC236}">
                <a16:creationId xmlns:a16="http://schemas.microsoft.com/office/drawing/2014/main" id="{E4DD4033-428C-47D6-B4D6-EEDBB30CCF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472308">
            <a:off x="-789214" y="1484716"/>
            <a:ext cx="2065103" cy="3432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6" descr="Woman Chef Clipart Images No Watermark &amp; Clip Art Images - Clip Art Of Chef,  HD Png Download , Transparent Png Image - PNGitem">
            <a:extLst>
              <a:ext uri="{FF2B5EF4-FFF2-40B4-BE49-F238E27FC236}">
                <a16:creationId xmlns:a16="http://schemas.microsoft.com/office/drawing/2014/main" id="{DA61736B-69D0-41C8-85A2-66437E4F30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573873">
            <a:off x="11514723" y="1770322"/>
            <a:ext cx="2233536" cy="3199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Female Clipart Fashion Model, HD Png Download , Transparent Png Image -  PNGitem">
            <a:extLst>
              <a:ext uri="{FF2B5EF4-FFF2-40B4-BE49-F238E27FC236}">
                <a16:creationId xmlns:a16="http://schemas.microsoft.com/office/drawing/2014/main" id="{D477236C-D8AD-4FD6-921A-BF1244EE70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363897" y="2814454"/>
            <a:ext cx="4504915" cy="6339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Teacher Clipart Png Images">
            <a:extLst>
              <a:ext uri="{FF2B5EF4-FFF2-40B4-BE49-F238E27FC236}">
                <a16:creationId xmlns:a16="http://schemas.microsoft.com/office/drawing/2014/main" id="{5EE11A0C-597F-453D-871F-F558E58B8F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18059">
            <a:off x="1729261" y="4796097"/>
            <a:ext cx="1976847" cy="4123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3424748"/>
      </p:ext>
    </p:extLst>
  </p:cSld>
  <p:clrMapOvr>
    <a:masterClrMapping/>
  </p:clrMapOvr>
  <p:transition spd="slow">
    <p:cover dir="r"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76E2EB2-393E-4CFB-8E40-0CAC0CCC40A6}"/>
              </a:ext>
            </a:extLst>
          </p:cNvPr>
          <p:cNvSpPr txBox="1"/>
          <p:nvPr/>
        </p:nvSpPr>
        <p:spPr>
          <a:xfrm>
            <a:off x="116114" y="1613121"/>
            <a:ext cx="11959776" cy="363176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11500" dirty="0">
                <a:solidFill>
                  <a:srgbClr val="D11149"/>
                </a:solidFill>
                <a:latin typeface="Arial Rounded MT Bold" panose="020F0704030504030204" pitchFamily="34" charset="0"/>
              </a:rPr>
              <a:t>He is a</a:t>
            </a:r>
            <a:br>
              <a:rPr lang="en-US" altLang="ko-KR" sz="11500" dirty="0">
                <a:solidFill>
                  <a:srgbClr val="D11149"/>
                </a:solidFill>
                <a:latin typeface="Arial Rounded MT Bold" panose="020F0704030504030204" pitchFamily="34" charset="0"/>
              </a:rPr>
            </a:br>
            <a:r>
              <a:rPr lang="en-US" altLang="ko-KR" sz="11500" dirty="0">
                <a:solidFill>
                  <a:srgbClr val="D11149"/>
                </a:solidFill>
                <a:latin typeface="Arial Rounded MT Bold" panose="020F0704030504030204" pitchFamily="34" charset="0"/>
              </a:rPr>
              <a:t> </a:t>
            </a:r>
            <a:r>
              <a:rPr lang="en-US" altLang="ko-KR" sz="11500" dirty="0">
                <a:solidFill>
                  <a:srgbClr val="6610F2"/>
                </a:solidFill>
                <a:latin typeface="Arial Rounded MT Bold" panose="020F0704030504030204" pitchFamily="34" charset="0"/>
              </a:rPr>
              <a:t>doctor</a:t>
            </a:r>
            <a:r>
              <a:rPr lang="en-US" altLang="ko-KR" sz="11500" dirty="0">
                <a:solidFill>
                  <a:srgbClr val="D11149"/>
                </a:solidFill>
                <a:latin typeface="Arial Rounded MT Bold" panose="020F0704030504030204" pitchFamily="34" charset="0"/>
              </a:rPr>
              <a:t>. </a:t>
            </a:r>
            <a:endParaRPr lang="ko-KR" altLang="en-US" sz="11500" dirty="0">
              <a:solidFill>
                <a:srgbClr val="D11149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3" name="Picture 2" descr="MÉDICO, HOSPITAL, DOENTES E ETC. | Cartoon clip art, Doctor picture, Free  clip art">
            <a:extLst>
              <a:ext uri="{FF2B5EF4-FFF2-40B4-BE49-F238E27FC236}">
                <a16:creationId xmlns:a16="http://schemas.microsoft.com/office/drawing/2014/main" id="{9879FB24-AD7C-42EB-88AC-6622DE5507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745700" y="2054165"/>
            <a:ext cx="3446300" cy="4596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8712238"/>
      </p:ext>
    </p:extLst>
  </p:cSld>
  <p:clrMapOvr>
    <a:masterClrMapping/>
  </p:clrMapOvr>
  <p:transition spd="med">
    <p:pull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111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Singer Png Free Image Download - Singer Clipart, Transparent Png - kindpng">
            <a:extLst>
              <a:ext uri="{FF2B5EF4-FFF2-40B4-BE49-F238E27FC236}">
                <a16:creationId xmlns:a16="http://schemas.microsoft.com/office/drawing/2014/main" id="{3E1F228E-71EE-4545-93C3-1EEB9A68A2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143" b="94226" l="10000" r="90000">
                        <a14:foregroundMark x1="37326" y1="7862" x2="39186" y2="7862"/>
                        <a14:foregroundMark x1="32674" y1="7002" x2="32674" y2="7002"/>
                        <a14:foregroundMark x1="40930" y1="6265" x2="40930" y2="6265"/>
                        <a14:foregroundMark x1="52791" y1="90541" x2="54419" y2="90295"/>
                        <a14:foregroundMark x1="30581" y1="37346" x2="30116" y2="37224"/>
                        <a14:foregroundMark x1="25233" y1="42506" x2="24070" y2="44226"/>
                        <a14:foregroundMark x1="21512" y1="42138" x2="21512" y2="42138"/>
                        <a14:foregroundMark x1="63372" y1="51843" x2="62558" y2="53808"/>
                        <a14:foregroundMark x1="68837" y1="58722" x2="68837" y2="58722"/>
                        <a14:foregroundMark x1="65465" y1="57494" x2="65465" y2="57494"/>
                        <a14:foregroundMark x1="63605" y1="56143" x2="63605" y2="56143"/>
                        <a14:foregroundMark x1="76047" y1="64865" x2="76047" y2="64865"/>
                        <a14:foregroundMark x1="73605" y1="55283" x2="73605" y2="55283"/>
                        <a14:foregroundMark x1="71860" y1="53317" x2="71860" y2="53317"/>
                        <a14:foregroundMark x1="42791" y1="61425" x2="42791" y2="61425"/>
                        <a14:foregroundMark x1="31860" y1="68796" x2="31860" y2="68796"/>
                        <a14:foregroundMark x1="23837" y1="61671" x2="23837" y2="61671"/>
                        <a14:foregroundMark x1="27093" y1="66708" x2="27093" y2="66708"/>
                        <a14:foregroundMark x1="72907" y1="82432" x2="72907" y2="82432"/>
                        <a14:foregroundMark x1="78605" y1="81450" x2="78605" y2="81450"/>
                        <a14:foregroundMark x1="71860" y1="77764" x2="71860" y2="77764"/>
                        <a14:foregroundMark x1="58837" y1="94226" x2="58837" y2="94226"/>
                        <a14:backgroundMark x1="70000" y1="55897" x2="70000" y2="55897"/>
                        <a14:backgroundMark x1="57093" y1="79484" x2="57093" y2="79484"/>
                        <a14:backgroundMark x1="23023" y1="41646" x2="23023" y2="41646"/>
                        <a14:backgroundMark x1="23488" y1="40541" x2="23488" y2="405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93877">
            <a:off x="4513400" y="-3153476"/>
            <a:ext cx="7361027" cy="6967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ᐈ Cartoon camera man stock cliparts, Royalty Free cameraman vectors |  download on Depositphotos®">
            <a:extLst>
              <a:ext uri="{FF2B5EF4-FFF2-40B4-BE49-F238E27FC236}">
                <a16:creationId xmlns:a16="http://schemas.microsoft.com/office/drawing/2014/main" id="{005E65AA-4D87-481B-A9A7-2BDC81D5DA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667" b="99667" l="2311" r="96008">
                        <a14:foregroundMark x1="2941" y1="41500" x2="3992" y2="40667"/>
                        <a14:foregroundMark x1="69958" y1="91333" x2="77311" y2="99667"/>
                        <a14:foregroundMark x1="53992" y1="4833" x2="53782" y2="8000"/>
                        <a14:foregroundMark x1="96008" y1="55500" x2="93277" y2="55667"/>
                        <a14:backgroundMark x1="21639" y1="31333" x2="21639" y2="31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3723" y="2668738"/>
            <a:ext cx="4752717" cy="5990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artoon astronaut ⬇ Vector Image by © memoangeles | Vector Stock 13739151">
            <a:extLst>
              <a:ext uri="{FF2B5EF4-FFF2-40B4-BE49-F238E27FC236}">
                <a16:creationId xmlns:a16="http://schemas.microsoft.com/office/drawing/2014/main" id="{7E694FAA-38CF-4E06-A18F-520066849F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80" b="97361" l="685" r="95320">
                        <a14:foregroundMark x1="15525" y1="7820" x2="20320" y2="10362"/>
                        <a14:foregroundMark x1="21918" y1="3812" x2="25342" y2="9286"/>
                        <a14:foregroundMark x1="29795" y1="2346" x2="32306" y2="8407"/>
                        <a14:foregroundMark x1="6164" y1="54839" x2="6963" y2="59335"/>
                        <a14:foregroundMark x1="46689" y1="97361" x2="47146" y2="93646"/>
                        <a14:foregroundMark x1="2626" y1="54741" x2="913" y2="55034"/>
                        <a14:foregroundMark x1="95320" y1="68231" x2="95091" y2="59531"/>
                        <a14:foregroundMark x1="20776" y1="1369" x2="20776" y2="1369"/>
                        <a14:foregroundMark x1="28539" y1="880" x2="28539" y2="8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481002" flipH="1">
            <a:off x="3318285" y="-2074648"/>
            <a:ext cx="3477954" cy="4061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8" descr="Girls Clipart Police Officer - Clipart Police Officer, HD Png Download -  kindpng">
            <a:extLst>
              <a:ext uri="{FF2B5EF4-FFF2-40B4-BE49-F238E27FC236}">
                <a16:creationId xmlns:a16="http://schemas.microsoft.com/office/drawing/2014/main" id="{EC03B20D-E67A-44CE-90F6-6B51C3C3E8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143" b="95330" l="10000" r="90000">
                        <a14:foregroundMark x1="49884" y1="7143" x2="57907" y2="9249"/>
                        <a14:foregroundMark x1="53837" y1="74634" x2="57558" y2="69597"/>
                        <a14:foregroundMark x1="43140" y1="94872" x2="44651" y2="89011"/>
                        <a14:foregroundMark x1="60233" y1="95330" x2="57209" y2="95147"/>
                        <a14:foregroundMark x1="41395" y1="60073" x2="39767" y2="605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081365">
            <a:off x="10498811" y="-2254211"/>
            <a:ext cx="3865989" cy="4909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Bombeiros E Pol Cia - Firefighter Clipart Png, Transparent Png ,  Transparent Png Image - PNGitem">
            <a:extLst>
              <a:ext uri="{FF2B5EF4-FFF2-40B4-BE49-F238E27FC236}">
                <a16:creationId xmlns:a16="http://schemas.microsoft.com/office/drawing/2014/main" id="{DF95B116-5814-4DC3-841C-D71B186C53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81247">
            <a:off x="4036590" y="4973025"/>
            <a:ext cx="5353507" cy="6100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6" descr="Woman Chef Clipart Images No Watermark &amp; Clip Art Images - Clip Art Of Chef,  HD Png Download , Transparent Png Image - PNGitem">
            <a:extLst>
              <a:ext uri="{FF2B5EF4-FFF2-40B4-BE49-F238E27FC236}">
                <a16:creationId xmlns:a16="http://schemas.microsoft.com/office/drawing/2014/main" id="{DA61736B-69D0-41C8-85A2-66437E4F30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862626">
            <a:off x="-2553349" y="2812501"/>
            <a:ext cx="3444397" cy="4933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Female Clipart Fashion Model, HD Png Download , Transparent Png Image -  PNGitem">
            <a:extLst>
              <a:ext uri="{FF2B5EF4-FFF2-40B4-BE49-F238E27FC236}">
                <a16:creationId xmlns:a16="http://schemas.microsoft.com/office/drawing/2014/main" id="{D477236C-D8AD-4FD6-921A-BF1244EE70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272837" y="1916516"/>
            <a:ext cx="2323781" cy="3269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MÉDICO, HOSPITAL, DOENTES E ETC. | Cartoon clip art, Doctor picture, Free  clip art">
            <a:extLst>
              <a:ext uri="{FF2B5EF4-FFF2-40B4-BE49-F238E27FC236}">
                <a16:creationId xmlns:a16="http://schemas.microsoft.com/office/drawing/2014/main" id="{A625536B-D7E8-4B90-B368-827FE9A220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73848">
            <a:off x="-947878" y="-1734063"/>
            <a:ext cx="3446300" cy="4596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Teacher Clipart Png Images">
            <a:extLst>
              <a:ext uri="{FF2B5EF4-FFF2-40B4-BE49-F238E27FC236}">
                <a16:creationId xmlns:a16="http://schemas.microsoft.com/office/drawing/2014/main" id="{5EE11A0C-597F-453D-871F-F558E58B8F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11478">
            <a:off x="2135777" y="814143"/>
            <a:ext cx="3884884" cy="8104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0336049"/>
      </p:ext>
    </p:extLst>
  </p:cSld>
  <p:clrMapOvr>
    <a:masterClrMapping/>
  </p:clrMapOvr>
  <p:transition spd="slow">
    <p:cover dir="r"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76E2EB2-393E-4CFB-8E40-0CAC0CCC40A6}"/>
              </a:ext>
            </a:extLst>
          </p:cNvPr>
          <p:cNvSpPr txBox="1"/>
          <p:nvPr/>
        </p:nvSpPr>
        <p:spPr>
          <a:xfrm>
            <a:off x="116114" y="1613121"/>
            <a:ext cx="11959776" cy="363176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11500" dirty="0">
                <a:solidFill>
                  <a:srgbClr val="D11149"/>
                </a:solidFill>
                <a:latin typeface="Arial Rounded MT Bold" panose="020F0704030504030204" pitchFamily="34" charset="0"/>
              </a:rPr>
              <a:t>She is a</a:t>
            </a:r>
            <a:br>
              <a:rPr lang="en-US" altLang="ko-KR" sz="11500" dirty="0">
                <a:solidFill>
                  <a:srgbClr val="D11149"/>
                </a:solidFill>
                <a:latin typeface="Arial Rounded MT Bold" panose="020F0704030504030204" pitchFamily="34" charset="0"/>
              </a:rPr>
            </a:br>
            <a:r>
              <a:rPr lang="en-US" altLang="ko-KR" sz="11500" dirty="0">
                <a:solidFill>
                  <a:srgbClr val="D11149"/>
                </a:solidFill>
                <a:latin typeface="Arial Rounded MT Bold" panose="020F0704030504030204" pitchFamily="34" charset="0"/>
              </a:rPr>
              <a:t> </a:t>
            </a:r>
            <a:r>
              <a:rPr lang="en-US" altLang="ko-KR" sz="11500" dirty="0">
                <a:solidFill>
                  <a:srgbClr val="6610F2"/>
                </a:solidFill>
                <a:latin typeface="Arial Rounded MT Bold" panose="020F0704030504030204" pitchFamily="34" charset="0"/>
              </a:rPr>
              <a:t>nurse</a:t>
            </a:r>
            <a:r>
              <a:rPr lang="en-US" altLang="ko-KR" sz="11500" dirty="0">
                <a:solidFill>
                  <a:srgbClr val="D11149"/>
                </a:solidFill>
                <a:latin typeface="Arial Rounded MT Bold" panose="020F0704030504030204" pitchFamily="34" charset="0"/>
              </a:rPr>
              <a:t>. </a:t>
            </a:r>
            <a:endParaRPr lang="ko-KR" altLang="en-US" sz="11500" dirty="0">
              <a:solidFill>
                <a:srgbClr val="D11149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3" name="Picture 2" descr="Free to Use &amp; Public Domain Nurse Clip Art | Nurse clip art, Nurse art,  Nurse cartoon">
            <a:extLst>
              <a:ext uri="{FF2B5EF4-FFF2-40B4-BE49-F238E27FC236}">
                <a16:creationId xmlns:a16="http://schemas.microsoft.com/office/drawing/2014/main" id="{C64FF089-04EA-494A-83E3-E37FB03003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71916"/>
            <a:ext cx="3648528" cy="6064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3034821"/>
      </p:ext>
    </p:extLst>
  </p:cSld>
  <p:clrMapOvr>
    <a:masterClrMapping/>
  </p:clrMapOvr>
  <p:transition spd="med">
    <p:pull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C22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E348E6E-88B1-41EE-B08F-AE88E82F0AC8}"/>
              </a:ext>
            </a:extLst>
          </p:cNvPr>
          <p:cNvSpPr txBox="1"/>
          <p:nvPr/>
        </p:nvSpPr>
        <p:spPr>
          <a:xfrm>
            <a:off x="219085" y="3136557"/>
            <a:ext cx="9175909" cy="315471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r"/>
            <a:r>
              <a:rPr lang="en-US" altLang="ko-KR" sz="19900" dirty="0">
                <a:solidFill>
                  <a:srgbClr val="D11149"/>
                </a:solidFill>
                <a:latin typeface="Bebas Neue" panose="00000500000000000000" pitchFamily="2" charset="0"/>
              </a:rPr>
              <a:t>Astronaut</a:t>
            </a:r>
            <a:endParaRPr lang="ko-KR" altLang="en-US" sz="19900" dirty="0">
              <a:solidFill>
                <a:srgbClr val="D11149"/>
              </a:solidFill>
              <a:latin typeface="Bebas Neue" panose="00000500000000000000" pitchFamily="2" charset="0"/>
            </a:endParaRPr>
          </a:p>
        </p:txBody>
      </p:sp>
      <p:pic>
        <p:nvPicPr>
          <p:cNvPr id="3074" name="Picture 2" descr="Cartoon astronaut ⬇ Vector Image by © memoangeles | Vector Stock 13739151">
            <a:extLst>
              <a:ext uri="{FF2B5EF4-FFF2-40B4-BE49-F238E27FC236}">
                <a16:creationId xmlns:a16="http://schemas.microsoft.com/office/drawing/2014/main" id="{13C8E2FF-F80C-4184-A887-FB828BFD4E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80" b="97361" l="685" r="95320">
                        <a14:foregroundMark x1="15525" y1="7820" x2="20320" y2="10362"/>
                        <a14:foregroundMark x1="21918" y1="3812" x2="25342" y2="9286"/>
                        <a14:foregroundMark x1="29795" y1="2346" x2="32306" y2="8407"/>
                        <a14:foregroundMark x1="6164" y1="54839" x2="6963" y2="59335"/>
                        <a14:foregroundMark x1="46689" y1="97361" x2="47146" y2="93646"/>
                        <a14:foregroundMark x1="2626" y1="54741" x2="913" y2="55034"/>
                        <a14:foregroundMark x1="95320" y1="68231" x2="95091" y2="59531"/>
                        <a14:foregroundMark x1="20776" y1="1369" x2="20776" y2="1369"/>
                        <a14:foregroundMark x1="28539" y1="880" x2="28539" y2="8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1251" y="237996"/>
            <a:ext cx="4290749" cy="50110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7159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C22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54324A7-AA24-4E16-9205-CCD8C175271C}"/>
              </a:ext>
            </a:extLst>
          </p:cNvPr>
          <p:cNvSpPr txBox="1"/>
          <p:nvPr/>
        </p:nvSpPr>
        <p:spPr>
          <a:xfrm>
            <a:off x="4184625" y="1543868"/>
            <a:ext cx="7369325" cy="3770263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altLang="ko-KR" sz="23900" dirty="0">
                <a:solidFill>
                  <a:srgbClr val="D11149"/>
                </a:solidFill>
                <a:latin typeface="Bebas Neue" panose="00000500000000000000" pitchFamily="2" charset="0"/>
              </a:rPr>
              <a:t>doctor</a:t>
            </a:r>
            <a:endParaRPr lang="ko-KR" altLang="en-US" sz="23900" dirty="0">
              <a:solidFill>
                <a:srgbClr val="D11149"/>
              </a:solidFill>
              <a:latin typeface="Bebas Neue" panose="00000500000000000000" pitchFamily="2" charset="0"/>
            </a:endParaRPr>
          </a:p>
        </p:txBody>
      </p:sp>
      <p:pic>
        <p:nvPicPr>
          <p:cNvPr id="2050" name="Picture 2" descr="MÉDICO, HOSPITAL, DOENTES E ETC. | Cartoon clip art, Doctor picture, Free  clip art">
            <a:extLst>
              <a:ext uri="{FF2B5EF4-FFF2-40B4-BE49-F238E27FC236}">
                <a16:creationId xmlns:a16="http://schemas.microsoft.com/office/drawing/2014/main" id="{AA2D3ED9-B0F7-4B3D-931F-A2A205CF40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141913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4073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C22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2E6C2E8-08CF-4064-A44E-D11F468808AA}"/>
              </a:ext>
            </a:extLst>
          </p:cNvPr>
          <p:cNvSpPr txBox="1"/>
          <p:nvPr/>
        </p:nvSpPr>
        <p:spPr>
          <a:xfrm>
            <a:off x="918914" y="1543868"/>
            <a:ext cx="6777817" cy="3770263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r"/>
            <a:r>
              <a:rPr lang="en-US" altLang="ko-KR" sz="23900" dirty="0">
                <a:solidFill>
                  <a:srgbClr val="D11149"/>
                </a:solidFill>
                <a:latin typeface="Bebas Neue" panose="00000500000000000000" pitchFamily="2" charset="0"/>
              </a:rPr>
              <a:t>singer</a:t>
            </a:r>
            <a:endParaRPr lang="ko-KR" altLang="en-US" sz="23900" dirty="0">
              <a:solidFill>
                <a:srgbClr val="D11149"/>
              </a:solidFill>
              <a:latin typeface="Bebas Neue" panose="00000500000000000000" pitchFamily="2" charset="0"/>
            </a:endParaRPr>
          </a:p>
        </p:txBody>
      </p:sp>
      <p:pic>
        <p:nvPicPr>
          <p:cNvPr id="9218" name="Picture 2" descr="Singer Png Free Image Download - Singer Clipart, Transparent Png - kindpng">
            <a:extLst>
              <a:ext uri="{FF2B5EF4-FFF2-40B4-BE49-F238E27FC236}">
                <a16:creationId xmlns:a16="http://schemas.microsoft.com/office/drawing/2014/main" id="{38DAF82D-0469-48B7-8542-32793F2537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143" b="94226" l="10000" r="90000">
                        <a14:foregroundMark x1="37326" y1="7862" x2="39186" y2="7862"/>
                        <a14:foregroundMark x1="32674" y1="7002" x2="32674" y2="7002"/>
                        <a14:foregroundMark x1="40930" y1="6265" x2="40930" y2="6265"/>
                        <a14:foregroundMark x1="52791" y1="90541" x2="54419" y2="90295"/>
                        <a14:foregroundMark x1="30581" y1="37346" x2="30116" y2="37224"/>
                        <a14:foregroundMark x1="25233" y1="42506" x2="24070" y2="44226"/>
                        <a14:foregroundMark x1="21512" y1="42138" x2="21512" y2="42138"/>
                        <a14:foregroundMark x1="63372" y1="51843" x2="62558" y2="53808"/>
                        <a14:foregroundMark x1="68837" y1="58722" x2="68837" y2="58722"/>
                        <a14:foregroundMark x1="65465" y1="57494" x2="65465" y2="57494"/>
                        <a14:foregroundMark x1="63605" y1="56143" x2="63605" y2="56143"/>
                        <a14:foregroundMark x1="76047" y1="64865" x2="76047" y2="64865"/>
                        <a14:foregroundMark x1="73605" y1="55283" x2="73605" y2="55283"/>
                        <a14:foregroundMark x1="71860" y1="53317" x2="71860" y2="53317"/>
                        <a14:foregroundMark x1="42791" y1="61425" x2="42791" y2="61425"/>
                        <a14:foregroundMark x1="31860" y1="68796" x2="31860" y2="68796"/>
                        <a14:foregroundMark x1="23837" y1="61671" x2="23837" y2="61671"/>
                        <a14:foregroundMark x1="27093" y1="66708" x2="27093" y2="66708"/>
                        <a14:foregroundMark x1="72907" y1="82432" x2="72907" y2="82432"/>
                        <a14:foregroundMark x1="78605" y1="81450" x2="78605" y2="81450"/>
                        <a14:foregroundMark x1="71860" y1="77764" x2="71860" y2="77764"/>
                        <a14:foregroundMark x1="58837" y1="94226" x2="58837" y2="94226"/>
                        <a14:backgroundMark x1="70000" y1="55897" x2="70000" y2="55897"/>
                        <a14:backgroundMark x1="57093" y1="79484" x2="57093" y2="79484"/>
                        <a14:backgroundMark x1="23023" y1="41646" x2="23023" y2="41646"/>
                        <a14:backgroundMark x1="23488" y1="40541" x2="23488" y2="405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2702" y="0"/>
            <a:ext cx="724535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1913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C22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B53E94F-CEBF-4E51-8252-4AE167916DAF}"/>
              </a:ext>
            </a:extLst>
          </p:cNvPr>
          <p:cNvSpPr txBox="1"/>
          <p:nvPr/>
        </p:nvSpPr>
        <p:spPr>
          <a:xfrm>
            <a:off x="416019" y="3766368"/>
            <a:ext cx="11775981" cy="3770263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altLang="ko-KR" sz="23900" dirty="0">
                <a:solidFill>
                  <a:srgbClr val="D11149"/>
                </a:solidFill>
                <a:latin typeface="Bebas Neue" panose="00000500000000000000" pitchFamily="2" charset="0"/>
              </a:rPr>
              <a:t>firefighter</a:t>
            </a:r>
            <a:endParaRPr lang="ko-KR" altLang="en-US" sz="23900" dirty="0">
              <a:solidFill>
                <a:srgbClr val="D11149"/>
              </a:solidFill>
              <a:latin typeface="Bebas Neue" panose="00000500000000000000" pitchFamily="2" charset="0"/>
            </a:endParaRPr>
          </a:p>
        </p:txBody>
      </p:sp>
      <p:pic>
        <p:nvPicPr>
          <p:cNvPr id="5122" name="Picture 2" descr="Bombeiros E Pol Cia - Firefighter Clipart Png, Transparent Png ,  Transparent Png Image - PNGitem">
            <a:extLst>
              <a:ext uri="{FF2B5EF4-FFF2-40B4-BE49-F238E27FC236}">
                <a16:creationId xmlns:a16="http://schemas.microsoft.com/office/drawing/2014/main" id="{5215D870-C580-485D-B35A-309E361AF4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43225" y="-32568"/>
            <a:ext cx="4170633" cy="47526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7194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718</TotalTime>
  <Words>171</Words>
  <Application>Microsoft Office PowerPoint</Application>
  <PresentationFormat>Widescreen</PresentationFormat>
  <Paragraphs>43</Paragraphs>
  <Slides>56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56</vt:i4>
      </vt:variant>
    </vt:vector>
  </HeadingPairs>
  <TitlesOfParts>
    <vt:vector size="65" baseType="lpstr">
      <vt:lpstr>Arial Black</vt:lpstr>
      <vt:lpstr>Calibri Light</vt:lpstr>
      <vt:lpstr>Arial Rounded MT Bold</vt:lpstr>
      <vt:lpstr>Calibri</vt:lpstr>
      <vt:lpstr>Brush StrokeFast</vt:lpstr>
      <vt:lpstr>Bebas Neue</vt:lpstr>
      <vt:lpstr>Arial Narrow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tim schilstra</cp:lastModifiedBy>
  <cp:revision>44</cp:revision>
  <dcterms:created xsi:type="dcterms:W3CDTF">2020-06-23T05:54:44Z</dcterms:created>
  <dcterms:modified xsi:type="dcterms:W3CDTF">2021-03-22T07:22:47Z</dcterms:modified>
</cp:coreProperties>
</file>