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57" r:id="rId3"/>
    <p:sldId id="258" r:id="rId4"/>
    <p:sldId id="302" r:id="rId5"/>
    <p:sldId id="288" r:id="rId6"/>
    <p:sldId id="289" r:id="rId7"/>
    <p:sldId id="293" r:id="rId8"/>
    <p:sldId id="290" r:id="rId9"/>
    <p:sldId id="291" r:id="rId10"/>
    <p:sldId id="297" r:id="rId11"/>
    <p:sldId id="292" r:id="rId12"/>
    <p:sldId id="294" r:id="rId13"/>
    <p:sldId id="295" r:id="rId14"/>
    <p:sldId id="296" r:id="rId15"/>
    <p:sldId id="318" r:id="rId16"/>
    <p:sldId id="317" r:id="rId17"/>
    <p:sldId id="320" r:id="rId18"/>
    <p:sldId id="319" r:id="rId19"/>
    <p:sldId id="299" r:id="rId20"/>
    <p:sldId id="301" r:id="rId21"/>
    <p:sldId id="300" r:id="rId22"/>
    <p:sldId id="298" r:id="rId23"/>
    <p:sldId id="303" r:id="rId24"/>
    <p:sldId id="310" r:id="rId25"/>
    <p:sldId id="313" r:id="rId26"/>
    <p:sldId id="306" r:id="rId27"/>
    <p:sldId id="307" r:id="rId28"/>
    <p:sldId id="321" r:id="rId29"/>
    <p:sldId id="322" r:id="rId30"/>
    <p:sldId id="323" r:id="rId31"/>
    <p:sldId id="324" r:id="rId32"/>
    <p:sldId id="305" r:id="rId33"/>
    <p:sldId id="311" r:id="rId34"/>
    <p:sldId id="314" r:id="rId35"/>
    <p:sldId id="316" r:id="rId36"/>
    <p:sldId id="315" r:id="rId37"/>
    <p:sldId id="326" r:id="rId38"/>
    <p:sldId id="312" r:id="rId39"/>
    <p:sldId id="325" r:id="rId40"/>
    <p:sldId id="327" r:id="rId41"/>
  </p:sldIdLst>
  <p:sldSz cx="12192000" cy="6858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Daytona Pro Condensed" panose="020B0604020202020204" charset="0"/>
      <p:regular r:id="rId46"/>
    </p:embeddedFont>
    <p:embeddedFont>
      <p:font typeface="Daytona" panose="020B060402020202020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Daytona Pro Condensed Light" panose="020B0604020202020204" charset="0"/>
      <p:regular r:id="rId53"/>
    </p:embeddedFont>
    <p:embeddedFont>
      <p:font typeface="맑은 고딕" panose="020B0503020000020004" pitchFamily="50" charset="-127"/>
      <p:regular r:id="rId54"/>
      <p:bold r:id="rId5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AFB2"/>
    <a:srgbClr val="E1342E"/>
    <a:srgbClr val="E5E2EE"/>
    <a:srgbClr val="F8CD50"/>
    <a:srgbClr val="5F528A"/>
    <a:srgbClr val="FAFAFC"/>
    <a:srgbClr val="FC8C44"/>
    <a:srgbClr val="A096C0"/>
    <a:srgbClr val="070312"/>
    <a:srgbClr val="FFD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3C1C-4825-48CC-A189-F51FBD3F4233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31A4-DC13-44B2-B7CA-54E4D6F1B1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8232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3C1C-4825-48CC-A189-F51FBD3F4233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31A4-DC13-44B2-B7CA-54E4D6F1B1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3165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3C1C-4825-48CC-A189-F51FBD3F4233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31A4-DC13-44B2-B7CA-54E4D6F1B1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473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3C1C-4825-48CC-A189-F51FBD3F4233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31A4-DC13-44B2-B7CA-54E4D6F1B1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3430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3C1C-4825-48CC-A189-F51FBD3F4233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31A4-DC13-44B2-B7CA-54E4D6F1B1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808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3C1C-4825-48CC-A189-F51FBD3F4233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31A4-DC13-44B2-B7CA-54E4D6F1B1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09601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3C1C-4825-48CC-A189-F51FBD3F4233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31A4-DC13-44B2-B7CA-54E4D6F1B1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95601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3C1C-4825-48CC-A189-F51FBD3F4233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31A4-DC13-44B2-B7CA-54E4D6F1B1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3268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3C1C-4825-48CC-A189-F51FBD3F4233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31A4-DC13-44B2-B7CA-54E4D6F1B1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3758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3C1C-4825-48CC-A189-F51FBD3F4233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31A4-DC13-44B2-B7CA-54E4D6F1B1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947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3C1C-4825-48CC-A189-F51FBD3F4233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131A4-DC13-44B2-B7CA-54E4D6F1B1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2355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5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B3C1C-4825-48CC-A189-F51FBD3F4233}" type="datetimeFigureOut">
              <a:rPr lang="ko-KR" altLang="en-US" smtClean="0"/>
              <a:t>2020-09-17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131A4-DC13-44B2-B7CA-54E4D6F1B1C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916630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sv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sv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89.svg"/><Relationship Id="rId18" Type="http://schemas.openxmlformats.org/officeDocument/2006/relationships/image" Target="../media/image59.png"/><Relationship Id="rId3" Type="http://schemas.openxmlformats.org/officeDocument/2006/relationships/image" Target="../media/image6.svg"/><Relationship Id="rId21" Type="http://schemas.openxmlformats.org/officeDocument/2006/relationships/image" Target="../media/image97.svg"/><Relationship Id="rId7" Type="http://schemas.openxmlformats.org/officeDocument/2006/relationships/image" Target="../media/image83.svg"/><Relationship Id="rId12" Type="http://schemas.openxmlformats.org/officeDocument/2006/relationships/image" Target="../media/image56.png"/><Relationship Id="rId17" Type="http://schemas.openxmlformats.org/officeDocument/2006/relationships/image" Target="../media/image93.svg"/><Relationship Id="rId2" Type="http://schemas.openxmlformats.org/officeDocument/2006/relationships/image" Target="../media/image4.png"/><Relationship Id="rId16" Type="http://schemas.openxmlformats.org/officeDocument/2006/relationships/image" Target="../media/image58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87.svg"/><Relationship Id="rId5" Type="http://schemas.openxmlformats.org/officeDocument/2006/relationships/image" Target="../media/image81.svg"/><Relationship Id="rId15" Type="http://schemas.openxmlformats.org/officeDocument/2006/relationships/image" Target="../media/image91.svg"/><Relationship Id="rId10" Type="http://schemas.openxmlformats.org/officeDocument/2006/relationships/image" Target="../media/image55.png"/><Relationship Id="rId19" Type="http://schemas.openxmlformats.org/officeDocument/2006/relationships/image" Target="../media/image95.svg"/><Relationship Id="rId4" Type="http://schemas.openxmlformats.org/officeDocument/2006/relationships/image" Target="../media/image52.png"/><Relationship Id="rId9" Type="http://schemas.openxmlformats.org/officeDocument/2006/relationships/image" Target="../media/image85.svg"/><Relationship Id="rId1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00.svg"/><Relationship Id="rId7" Type="http://schemas.openxmlformats.org/officeDocument/2006/relationships/image" Target="../media/image104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102.svg"/><Relationship Id="rId10" Type="http://schemas.openxmlformats.org/officeDocument/2006/relationships/image" Target="../media/image107.sv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8C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 descr="Cherry Blossom">
            <a:extLst>
              <a:ext uri="{FF2B5EF4-FFF2-40B4-BE49-F238E27FC236}">
                <a16:creationId xmlns:a16="http://schemas.microsoft.com/office/drawing/2014/main" xmlns="" id="{7565F90A-88C6-48D5-AF40-3B5D187F2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74914" y="284974"/>
            <a:ext cx="2870719" cy="2870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DB71BC0-753B-46B1-A0E9-17D49C272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08" t="72109" r="41531" b="10748"/>
          <a:stretch/>
        </p:blipFill>
        <p:spPr>
          <a:xfrm>
            <a:off x="0" y="6932645"/>
            <a:ext cx="2202026" cy="1175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827D41-2AC6-4BE9-9608-DEC55BDF6E9A}"/>
              </a:ext>
            </a:extLst>
          </p:cNvPr>
          <p:cNvSpPr txBox="1"/>
          <p:nvPr/>
        </p:nvSpPr>
        <p:spPr>
          <a:xfrm>
            <a:off x="6366590" y="284974"/>
            <a:ext cx="500049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800" b="1" dirty="0" smtClean="0">
                <a:solidFill>
                  <a:srgbClr val="FAFA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T</a:t>
            </a:r>
            <a:r>
              <a:rPr lang="en-US" altLang="ko-KR" sz="11500" dirty="0" smtClean="0">
                <a:solidFill>
                  <a:srgbClr val="FAFA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 Pro Condensed Light" panose="020B0306030503040204" pitchFamily="34" charset="0"/>
              </a:rPr>
              <a:t>rying</a:t>
            </a:r>
          </a:p>
          <a:p>
            <a:pPr algn="r"/>
            <a:r>
              <a:rPr lang="en-US" altLang="ko-KR" sz="11500" dirty="0" smtClean="0">
                <a:solidFill>
                  <a:srgbClr val="FAFA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 </a:t>
            </a:r>
            <a:r>
              <a:rPr lang="en-US" altLang="ko-KR" sz="13800" b="1" dirty="0">
                <a:solidFill>
                  <a:srgbClr val="FAFA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N</a:t>
            </a:r>
            <a:r>
              <a:rPr lang="en-US" altLang="ko-KR" sz="11500" dirty="0">
                <a:solidFill>
                  <a:srgbClr val="FAFA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 Pro Condensed Light" panose="020B0306030503040204" pitchFamily="34" charset="0"/>
              </a:rPr>
              <a:t>ew</a:t>
            </a:r>
            <a:r>
              <a:rPr lang="en-US" altLang="ko-KR" sz="11500" dirty="0">
                <a:solidFill>
                  <a:srgbClr val="FAFA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 </a:t>
            </a:r>
            <a:endParaRPr lang="en-US" altLang="ko-KR" sz="11500" dirty="0" smtClean="0">
              <a:solidFill>
                <a:srgbClr val="FAFAF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ytona" panose="020B0604030500040204" pitchFamily="34" charset="0"/>
            </a:endParaRPr>
          </a:p>
          <a:p>
            <a:r>
              <a:rPr lang="en-US" altLang="ko-KR" sz="13800" b="1" dirty="0" smtClean="0">
                <a:solidFill>
                  <a:srgbClr val="FAFA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" panose="020B0604030500040204" pitchFamily="34" charset="0"/>
              </a:rPr>
              <a:t>T</a:t>
            </a:r>
            <a:r>
              <a:rPr lang="en-US" altLang="ko-KR" sz="11500" dirty="0" smtClean="0">
                <a:solidFill>
                  <a:srgbClr val="FAFA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ytona Pro Condensed Light" panose="020B0306030503040204" pitchFamily="34" charset="0"/>
              </a:rPr>
              <a:t>hings</a:t>
            </a:r>
            <a:endParaRPr lang="ko-KR" altLang="en-US" sz="11500" dirty="0">
              <a:solidFill>
                <a:srgbClr val="FAFAF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ytona Pro Condensed Light" panose="020B0306030503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5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70276E-AF76-4B46-B728-DA4E30E4977A}"/>
              </a:ext>
            </a:extLst>
          </p:cNvPr>
          <p:cNvSpPr txBox="1"/>
          <p:nvPr/>
        </p:nvSpPr>
        <p:spPr>
          <a:xfrm>
            <a:off x="2339330" y="775230"/>
            <a:ext cx="75133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I like </a:t>
            </a:r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to</a:t>
            </a:r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 ___ __________. </a:t>
            </a:r>
            <a:endParaRPr lang="ko-KR" altLang="en-US" sz="6600" dirty="0">
              <a:solidFill>
                <a:srgbClr val="59AFB2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CF8057-CC3E-4EE5-8C01-2BBF6F65860E}"/>
              </a:ext>
            </a:extLst>
          </p:cNvPr>
          <p:cNvSpPr txBox="1"/>
          <p:nvPr/>
        </p:nvSpPr>
        <p:spPr>
          <a:xfrm>
            <a:off x="6145564" y="775230"/>
            <a:ext cx="3340979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shopping</a:t>
            </a:r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 </a:t>
            </a:r>
            <a:endParaRPr lang="ko-KR" altLang="en-US" sz="6600" dirty="0">
              <a:solidFill>
                <a:srgbClr val="59AFB2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480867-FF45-44AD-B4D2-8E2520272A33}"/>
              </a:ext>
            </a:extLst>
          </p:cNvPr>
          <p:cNvSpPr txBox="1"/>
          <p:nvPr/>
        </p:nvSpPr>
        <p:spPr>
          <a:xfrm>
            <a:off x="4973448" y="775230"/>
            <a:ext cx="1172116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C8C44"/>
                </a:solidFill>
                <a:latin typeface="Daytona Pro Condensed" panose="020B0506030503040204" pitchFamily="34" charset="0"/>
              </a:rPr>
              <a:t>go </a:t>
            </a:r>
            <a:endParaRPr lang="ko-KR" altLang="en-US" sz="6600" dirty="0">
              <a:solidFill>
                <a:srgbClr val="FC8C44"/>
              </a:solidFill>
              <a:latin typeface="Daytona Pro Condensed" panose="020B0506030503040204" pitchFamily="34" charset="0"/>
            </a:endParaRPr>
          </a:p>
        </p:txBody>
      </p:sp>
      <p:pic>
        <p:nvPicPr>
          <p:cNvPr id="6" name="Graphic 5" descr="Shopping bag">
            <a:extLst>
              <a:ext uri="{FF2B5EF4-FFF2-40B4-BE49-F238E27FC236}">
                <a16:creationId xmlns:a16="http://schemas.microsoft.com/office/drawing/2014/main" xmlns="" id="{78FB84AB-3453-4CB6-B465-359D01A5C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867383" y="2557218"/>
            <a:ext cx="3340979" cy="3340979"/>
          </a:xfrm>
          <a:prstGeom prst="rect">
            <a:avLst/>
          </a:prstGeom>
        </p:spPr>
      </p:pic>
      <p:pic>
        <p:nvPicPr>
          <p:cNvPr id="2052" name="Picture 4" descr="Blonde shopping girl - Transparent PNG &amp; SVG vector file">
            <a:extLst>
              <a:ext uri="{FF2B5EF4-FFF2-40B4-BE49-F238E27FC236}">
                <a16:creationId xmlns:a16="http://schemas.microsoft.com/office/drawing/2014/main" xmlns="" id="{B3414F89-AFB1-4516-8CDA-0340AB375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876" y="1957081"/>
            <a:ext cx="8610600" cy="861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70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7" dur="5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8" dur="5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ater png 4 » PNG Image">
            <a:extLst>
              <a:ext uri="{FF2B5EF4-FFF2-40B4-BE49-F238E27FC236}">
                <a16:creationId xmlns:a16="http://schemas.microsoft.com/office/drawing/2014/main" xmlns="" id="{EEFECAD5-0A9C-4E39-8AF8-AA7413895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12220575" cy="691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70276E-AF76-4B46-B728-DA4E30E4977A}"/>
              </a:ext>
            </a:extLst>
          </p:cNvPr>
          <p:cNvSpPr txBox="1"/>
          <p:nvPr/>
        </p:nvSpPr>
        <p:spPr>
          <a:xfrm>
            <a:off x="1767272" y="1474270"/>
            <a:ext cx="91003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I like </a:t>
            </a:r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to</a:t>
            </a:r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 ______ ____________. </a:t>
            </a:r>
            <a:endParaRPr lang="ko-KR" altLang="en-US" sz="6600" dirty="0">
              <a:solidFill>
                <a:srgbClr val="59AFB2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CF8057-CC3E-4EE5-8C01-2BBF6F65860E}"/>
              </a:ext>
            </a:extLst>
          </p:cNvPr>
          <p:cNvSpPr txBox="1"/>
          <p:nvPr/>
        </p:nvSpPr>
        <p:spPr>
          <a:xfrm>
            <a:off x="6603991" y="1474270"/>
            <a:ext cx="3820020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the movies </a:t>
            </a:r>
            <a:endParaRPr lang="ko-KR" altLang="en-US" sz="6600" dirty="0">
              <a:solidFill>
                <a:srgbClr val="F8CD50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480867-FF45-44AD-B4D2-8E2520272A33}"/>
              </a:ext>
            </a:extLst>
          </p:cNvPr>
          <p:cNvSpPr txBox="1"/>
          <p:nvPr/>
        </p:nvSpPr>
        <p:spPr>
          <a:xfrm>
            <a:off x="4519707" y="1474270"/>
            <a:ext cx="2007281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C8C44"/>
                </a:solidFill>
                <a:latin typeface="Daytona Pro Condensed" panose="020B0506030503040204" pitchFamily="34" charset="0"/>
              </a:rPr>
              <a:t>go</a:t>
            </a:r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 to </a:t>
            </a:r>
            <a:endParaRPr lang="ko-KR" altLang="en-US" sz="6600" dirty="0">
              <a:solidFill>
                <a:srgbClr val="F8CD50"/>
              </a:solidFill>
              <a:latin typeface="Daytona Pro Condensed" panose="020B0506030503040204" pitchFamily="34" charset="0"/>
            </a:endParaRPr>
          </a:p>
        </p:txBody>
      </p:sp>
      <p:pic>
        <p:nvPicPr>
          <p:cNvPr id="7" name="Graphic 6" descr="Video camera">
            <a:extLst>
              <a:ext uri="{FF2B5EF4-FFF2-40B4-BE49-F238E27FC236}">
                <a16:creationId xmlns:a16="http://schemas.microsoft.com/office/drawing/2014/main" xmlns="" id="{E1AB2187-CF63-4557-BEBB-68F83FAE1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374682" y="2802267"/>
            <a:ext cx="2946935" cy="294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70276E-AF76-4B46-B728-DA4E30E4977A}"/>
              </a:ext>
            </a:extLst>
          </p:cNvPr>
          <p:cNvSpPr txBox="1"/>
          <p:nvPr/>
        </p:nvSpPr>
        <p:spPr>
          <a:xfrm>
            <a:off x="7024373" y="4777405"/>
            <a:ext cx="45830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I like </a:t>
            </a:r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to</a:t>
            </a:r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 _____.</a:t>
            </a:r>
            <a:endParaRPr lang="ko-KR" altLang="en-US" sz="6600" dirty="0">
              <a:solidFill>
                <a:srgbClr val="59AFB2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480867-FF45-44AD-B4D2-8E2520272A33}"/>
              </a:ext>
            </a:extLst>
          </p:cNvPr>
          <p:cNvSpPr txBox="1"/>
          <p:nvPr/>
        </p:nvSpPr>
        <p:spPr>
          <a:xfrm>
            <a:off x="9723348" y="4777405"/>
            <a:ext cx="1797993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C8C44"/>
                </a:solidFill>
                <a:latin typeface="Daytona Pro Condensed" panose="020B0506030503040204" pitchFamily="34" charset="0"/>
              </a:rPr>
              <a:t>read </a:t>
            </a:r>
            <a:endParaRPr lang="ko-KR" altLang="en-US" sz="6600" dirty="0">
              <a:solidFill>
                <a:srgbClr val="FC8C44"/>
              </a:solidFill>
              <a:latin typeface="Daytona Pro Condensed" panose="020B0506030503040204" pitchFamily="34" charset="0"/>
            </a:endParaRPr>
          </a:p>
        </p:txBody>
      </p:sp>
      <p:pic>
        <p:nvPicPr>
          <p:cNvPr id="5" name="Graphic 4" descr="Open book">
            <a:extLst>
              <a:ext uri="{FF2B5EF4-FFF2-40B4-BE49-F238E27FC236}">
                <a16:creationId xmlns:a16="http://schemas.microsoft.com/office/drawing/2014/main" xmlns="" id="{45828C4B-EDA4-4EBD-859A-0E91499DC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024373" y="-198445"/>
            <a:ext cx="4411991" cy="4411991"/>
          </a:xfrm>
          <a:prstGeom prst="rect">
            <a:avLst/>
          </a:prstGeom>
        </p:spPr>
      </p:pic>
      <p:pic>
        <p:nvPicPr>
          <p:cNvPr id="6" name="Picture 4" descr="Дети читают, библиотека | Kids reading, 3rd grade reading comprehension  worksheets, Clip art">
            <a:extLst>
              <a:ext uri="{FF2B5EF4-FFF2-40B4-BE49-F238E27FC236}">
                <a16:creationId xmlns:a16="http://schemas.microsoft.com/office/drawing/2014/main" xmlns="" id="{AC91B7B3-9643-4C80-838A-D1C8165FB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4" y="1791029"/>
            <a:ext cx="7824192" cy="432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41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70276E-AF76-4B46-B728-DA4E30E4977A}"/>
              </a:ext>
            </a:extLst>
          </p:cNvPr>
          <p:cNvSpPr txBox="1"/>
          <p:nvPr/>
        </p:nvSpPr>
        <p:spPr>
          <a:xfrm>
            <a:off x="933966" y="3325482"/>
            <a:ext cx="45830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I like </a:t>
            </a:r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to</a:t>
            </a:r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 _____.</a:t>
            </a:r>
            <a:endParaRPr lang="ko-KR" altLang="en-US" sz="6600" dirty="0">
              <a:solidFill>
                <a:srgbClr val="59AFB2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480867-FF45-44AD-B4D2-8E2520272A33}"/>
              </a:ext>
            </a:extLst>
          </p:cNvPr>
          <p:cNvSpPr txBox="1"/>
          <p:nvPr/>
        </p:nvSpPr>
        <p:spPr>
          <a:xfrm>
            <a:off x="3668561" y="3325482"/>
            <a:ext cx="1726755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C8C44"/>
                </a:solidFill>
                <a:latin typeface="Daytona Pro Condensed" panose="020B0506030503040204" pitchFamily="34" charset="0"/>
              </a:rPr>
              <a:t>sing </a:t>
            </a:r>
            <a:endParaRPr lang="ko-KR" altLang="en-US" sz="6600" dirty="0">
              <a:solidFill>
                <a:srgbClr val="FC8C44"/>
              </a:solidFill>
              <a:latin typeface="Daytona Pro Condensed" panose="020B0506030503040204" pitchFamily="34" charset="0"/>
            </a:endParaRPr>
          </a:p>
        </p:txBody>
      </p:sp>
      <p:pic>
        <p:nvPicPr>
          <p:cNvPr id="3" name="Graphic 2" descr="Music notation">
            <a:extLst>
              <a:ext uri="{FF2B5EF4-FFF2-40B4-BE49-F238E27FC236}">
                <a16:creationId xmlns:a16="http://schemas.microsoft.com/office/drawing/2014/main" xmlns="" id="{5B569CD9-6074-4573-A3B1-68AC47B75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889057" y="1836019"/>
            <a:ext cx="3611078" cy="3611078"/>
          </a:xfrm>
          <a:prstGeom prst="rect">
            <a:avLst/>
          </a:prstGeom>
        </p:spPr>
      </p:pic>
      <p:pic>
        <p:nvPicPr>
          <p:cNvPr id="5" name="Picture 6" descr="Boy singing cartoon - Transparent PNG &amp; SVG vector file">
            <a:extLst>
              <a:ext uri="{FF2B5EF4-FFF2-40B4-BE49-F238E27FC236}">
                <a16:creationId xmlns:a16="http://schemas.microsoft.com/office/drawing/2014/main" xmlns="" id="{5EAE2B28-4A2F-4F3D-9FBE-7E1C714BA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27031" y="552650"/>
            <a:ext cx="6177815" cy="617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03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70276E-AF76-4B46-B728-DA4E30E4977A}"/>
              </a:ext>
            </a:extLst>
          </p:cNvPr>
          <p:cNvSpPr txBox="1"/>
          <p:nvPr/>
        </p:nvSpPr>
        <p:spPr>
          <a:xfrm>
            <a:off x="6756367" y="1715158"/>
            <a:ext cx="49004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I like </a:t>
            </a:r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to</a:t>
            </a:r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 ______.</a:t>
            </a:r>
            <a:endParaRPr lang="ko-KR" altLang="en-US" sz="6600" dirty="0">
              <a:solidFill>
                <a:srgbClr val="59AFB2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480867-FF45-44AD-B4D2-8E2520272A33}"/>
              </a:ext>
            </a:extLst>
          </p:cNvPr>
          <p:cNvSpPr txBox="1"/>
          <p:nvPr/>
        </p:nvSpPr>
        <p:spPr>
          <a:xfrm>
            <a:off x="9477438" y="1715158"/>
            <a:ext cx="2023311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C8C44"/>
                </a:solidFill>
                <a:latin typeface="Daytona Pro Condensed" panose="020B0506030503040204" pitchFamily="34" charset="0"/>
              </a:rPr>
              <a:t>paint </a:t>
            </a:r>
            <a:endParaRPr lang="ko-KR" altLang="en-US" sz="6600" dirty="0">
              <a:solidFill>
                <a:srgbClr val="FC8C44"/>
              </a:solidFill>
              <a:latin typeface="Daytona Pro Condensed" panose="020B0506030503040204" pitchFamily="34" charset="0"/>
            </a:endParaRPr>
          </a:p>
        </p:txBody>
      </p:sp>
      <p:pic>
        <p:nvPicPr>
          <p:cNvPr id="3" name="Graphic 2" descr="Palette">
            <a:extLst>
              <a:ext uri="{FF2B5EF4-FFF2-40B4-BE49-F238E27FC236}">
                <a16:creationId xmlns:a16="http://schemas.microsoft.com/office/drawing/2014/main" xmlns="" id="{D6EE0808-808E-4F2A-957D-B15880BB1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917932" y="2269156"/>
            <a:ext cx="3909461" cy="3909461"/>
          </a:xfrm>
          <a:prstGeom prst="rect">
            <a:avLst/>
          </a:prstGeom>
        </p:spPr>
      </p:pic>
      <p:pic>
        <p:nvPicPr>
          <p:cNvPr id="5" name="Picture 4" descr="Watercolor painting Cartoon Illustration, Painting children PNG | PNGWave">
            <a:extLst>
              <a:ext uri="{FF2B5EF4-FFF2-40B4-BE49-F238E27FC236}">
                <a16:creationId xmlns:a16="http://schemas.microsoft.com/office/drawing/2014/main" xmlns="" id="{110DA7EE-ABD4-4DE1-9288-DC4DCF5AD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7" b="97992" l="3407" r="96703">
                        <a14:foregroundMark x1="11099" y1="20683" x2="6813" y2="29217"/>
                        <a14:foregroundMark x1="6813" y1="29217" x2="8022" y2="36345"/>
                        <a14:foregroundMark x1="8022" y1="36345" x2="8681" y2="37450"/>
                        <a14:foregroundMark x1="4286" y1="37952" x2="1319" y2="31124"/>
                        <a14:foregroundMark x1="1319" y1="31124" x2="3626" y2="24197"/>
                        <a14:foregroundMark x1="3626" y1="24197" x2="5824" y2="23193"/>
                        <a14:foregroundMark x1="28242" y1="33133" x2="25275" y2="37550"/>
                        <a14:foregroundMark x1="26703" y1="81928" x2="23407" y2="39458"/>
                        <a14:foregroundMark x1="23407" y1="39458" x2="26154" y2="29819"/>
                        <a14:foregroundMark x1="28901" y1="58133" x2="29890" y2="73092"/>
                        <a14:foregroundMark x1="22308" y1="80120" x2="20330" y2="80422"/>
                        <a14:foregroundMark x1="15824" y1="89960" x2="14945" y2="96888"/>
                        <a14:foregroundMark x1="14945" y1="96888" x2="20769" y2="97992"/>
                        <a14:foregroundMark x1="26374" y1="88052" x2="30220" y2="93474"/>
                        <a14:foregroundMark x1="29121" y1="80120" x2="19670" y2="80422"/>
                        <a14:foregroundMark x1="19670" y1="80422" x2="24835" y2="73695"/>
                        <a14:foregroundMark x1="24835" y1="73695" x2="28132" y2="58434"/>
                        <a14:foregroundMark x1="28132" y1="58434" x2="23407" y2="53815"/>
                        <a14:foregroundMark x1="22747" y1="51506" x2="22308" y2="54618"/>
                        <a14:foregroundMark x1="90769" y1="81426" x2="89780" y2="70984"/>
                        <a14:foregroundMark x1="90989" y1="58635" x2="93516" y2="51506"/>
                        <a14:foregroundMark x1="93516" y1="51506" x2="96813" y2="26004"/>
                        <a14:foregroundMark x1="96813" y1="26004" x2="88901" y2="21687"/>
                        <a14:foregroundMark x1="88901" y1="21687" x2="79451" y2="25301"/>
                        <a14:foregroundMark x1="79451" y1="25301" x2="70440" y2="25904"/>
                        <a14:foregroundMark x1="70440" y1="25904" x2="64396" y2="29418"/>
                        <a14:foregroundMark x1="54835" y1="46486" x2="70330" y2="46486"/>
                        <a14:foregroundMark x1="70330" y1="46486" x2="78462" y2="51606"/>
                        <a14:foregroundMark x1="78462" y1="51606" x2="84615" y2="51406"/>
                        <a14:foregroundMark x1="74615" y1="1807" x2="76703" y2="10643"/>
                        <a14:foregroundMark x1="76703" y1="10643" x2="75714" y2="14759"/>
                        <a14:foregroundMark x1="83163" y1="64759" x2="83407" y2="66265"/>
                        <a14:foregroundMark x1="82967" y1="63554" x2="83163" y2="64759"/>
                        <a14:backgroundMark x1="83736" y1="62751" x2="83736" y2="62751"/>
                        <a14:backgroundMark x1="84176" y1="64759" x2="84176" y2="64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22" y="513831"/>
            <a:ext cx="5425348" cy="593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28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70276E-AF76-4B46-B728-DA4E30E4977A}"/>
              </a:ext>
            </a:extLst>
          </p:cNvPr>
          <p:cNvSpPr txBox="1"/>
          <p:nvPr/>
        </p:nvSpPr>
        <p:spPr>
          <a:xfrm>
            <a:off x="2809606" y="377432"/>
            <a:ext cx="902657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I like </a:t>
            </a:r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to</a:t>
            </a:r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 ___________________.</a:t>
            </a:r>
            <a:endParaRPr lang="ko-KR" altLang="en-US" sz="6600" dirty="0">
              <a:solidFill>
                <a:srgbClr val="59AFB2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480867-FF45-44AD-B4D2-8E2520272A33}"/>
              </a:ext>
            </a:extLst>
          </p:cNvPr>
          <p:cNvSpPr txBox="1"/>
          <p:nvPr/>
        </p:nvSpPr>
        <p:spPr>
          <a:xfrm>
            <a:off x="5417963" y="377432"/>
            <a:ext cx="6076152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C8C44"/>
                </a:solidFill>
                <a:latin typeface="Daytona Pro Condensed" panose="020B0506030503040204" pitchFamily="34" charset="0"/>
              </a:rPr>
              <a:t>eat </a:t>
            </a:r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expensive food</a:t>
            </a:r>
            <a:endParaRPr lang="ko-KR" altLang="en-US" sz="6600" dirty="0">
              <a:solidFill>
                <a:srgbClr val="F8CD50"/>
              </a:solidFill>
              <a:latin typeface="Daytona Pro Condensed" panose="020B0506030503040204" pitchFamily="34" charset="0"/>
            </a:endParaRPr>
          </a:p>
        </p:txBody>
      </p:sp>
      <p:pic>
        <p:nvPicPr>
          <p:cNvPr id="3" name="Graphic 2" descr="Restaurant">
            <a:extLst>
              <a:ext uri="{FF2B5EF4-FFF2-40B4-BE49-F238E27FC236}">
                <a16:creationId xmlns:a16="http://schemas.microsoft.com/office/drawing/2014/main" xmlns="" id="{8BFD9735-83A2-4558-98E1-31560EEEC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998104" y="1063011"/>
            <a:ext cx="5275327" cy="5275327"/>
          </a:xfrm>
          <a:prstGeom prst="rect">
            <a:avLst/>
          </a:prstGeom>
        </p:spPr>
      </p:pic>
      <p:pic>
        <p:nvPicPr>
          <p:cNvPr id="2052" name="Picture 4" descr="Cartoon little boy eating spaghetti Royalty Free Vector">
            <a:extLst>
              <a:ext uri="{FF2B5EF4-FFF2-40B4-BE49-F238E27FC236}">
                <a16:creationId xmlns:a16="http://schemas.microsoft.com/office/drawing/2014/main" xmlns="" id="{D98CA585-2249-4B91-9721-A59BF69B7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8" b="93566" l="2600" r="97100">
                        <a14:foregroundMark x1="15800" y1="74700" x2="28300" y2="83533"/>
                        <a14:foregroundMark x1="28300" y1="83533" x2="56000" y2="92475"/>
                        <a14:foregroundMark x1="56000" y1="92475" x2="56000" y2="92475"/>
                        <a14:foregroundMark x1="82000" y1="73391" x2="85200" y2="87895"/>
                        <a14:foregroundMark x1="90300" y1="76227" x2="94000" y2="93457"/>
                        <a14:foregroundMark x1="94000" y1="93457" x2="94300" y2="93893"/>
                        <a14:foregroundMark x1="97100" y1="88332" x2="97100" y2="88332"/>
                        <a14:foregroundMark x1="2600" y1="88659" x2="7000" y2="86041"/>
                        <a14:foregroundMark x1="31400" y1="61505" x2="31200" y2="59760"/>
                        <a14:foregroundMark x1="28900" y1="56598" x2="29800" y2="58997"/>
                        <a14:foregroundMark x1="58500" y1="64231" x2="56800" y2="69902"/>
                        <a14:foregroundMark x1="41400" y1="63359" x2="40300" y2="70338"/>
                        <a14:foregroundMark x1="40300" y1="70338" x2="40300" y2="70338"/>
                        <a14:foregroundMark x1="52600" y1="64449" x2="51300" y2="71320"/>
                        <a14:foregroundMark x1="63700" y1="62704" x2="67400" y2="70774"/>
                        <a14:foregroundMark x1="66900" y1="63032" x2="69500" y2="68048"/>
                        <a14:foregroundMark x1="53200" y1="50164" x2="50700" y2="54635"/>
                        <a14:foregroundMark x1="47200" y1="40131" x2="52400" y2="40676"/>
                        <a14:foregroundMark x1="40700" y1="26063" x2="38300" y2="32606"/>
                        <a14:foregroundMark x1="45200" y1="27481" x2="39200" y2="32606"/>
                        <a14:foregroundMark x1="39200" y1="32606" x2="38500" y2="36532"/>
                        <a14:foregroundMark x1="57900" y1="27154" x2="54400" y2="36423"/>
                        <a14:foregroundMark x1="45900" y1="8397" x2="51700" y2="9487"/>
                        <a14:foregroundMark x1="46600" y1="4580" x2="40700" y2="10905"/>
                        <a14:foregroundMark x1="40700" y1="10905" x2="33600" y2="13195"/>
                        <a14:foregroundMark x1="33600" y1="13195" x2="33200" y2="20393"/>
                        <a14:foregroundMark x1="33200" y1="20393" x2="44500" y2="11887"/>
                        <a14:foregroundMark x1="44500" y1="11887" x2="52900" y2="13631"/>
                        <a14:foregroundMark x1="52900" y1="13631" x2="51700" y2="7306"/>
                        <a14:foregroundMark x1="60900" y1="11778" x2="66100" y2="25518"/>
                        <a14:foregroundMark x1="66100" y1="25518" x2="66100" y2="25627"/>
                        <a14:foregroundMark x1="63000" y1="23228" x2="53100" y2="22028"/>
                        <a14:foregroundMark x1="62600" y1="17666" x2="56100" y2="9924"/>
                        <a14:foregroundMark x1="56100" y1="9924" x2="53000" y2="8724"/>
                        <a14:foregroundMark x1="54700" y1="17012" x2="54700" y2="17012"/>
                        <a14:foregroundMark x1="51900" y1="16685" x2="51900" y2="16685"/>
                        <a14:foregroundMark x1="47400" y1="16794" x2="47400" y2="16794"/>
                        <a14:foregroundMark x1="33900" y1="23010" x2="32700" y2="28026"/>
                        <a14:foregroundMark x1="40500" y1="23010" x2="40500" y2="23010"/>
                        <a14:foregroundMark x1="33400" y1="9597" x2="29600" y2="15485"/>
                        <a14:foregroundMark x1="29600" y1="15485" x2="30100" y2="23119"/>
                        <a14:foregroundMark x1="30100" y1="23119" x2="33100" y2="31080"/>
                        <a14:foregroundMark x1="32700" y1="10142" x2="44500" y2="2508"/>
                        <a14:foregroundMark x1="44500" y1="2508" x2="51700" y2="1745"/>
                        <a14:foregroundMark x1="51700" y1="1745" x2="57500" y2="4798"/>
                        <a14:foregroundMark x1="57500" y1="4798" x2="62700" y2="10033"/>
                        <a14:foregroundMark x1="62700" y1="10033" x2="66000" y2="16140"/>
                        <a14:foregroundMark x1="66000" y1="16140" x2="66400" y2="23773"/>
                        <a14:foregroundMark x1="66400" y1="23773" x2="63500" y2="33697"/>
                        <a14:foregroundMark x1="38700" y1="66521" x2="38700" y2="64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00"/>
          <a:stretch/>
        </p:blipFill>
        <p:spPr bwMode="auto">
          <a:xfrm>
            <a:off x="188725" y="1164368"/>
            <a:ext cx="6837159" cy="570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07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528A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Mom with stroller">
            <a:extLst>
              <a:ext uri="{FF2B5EF4-FFF2-40B4-BE49-F238E27FC236}">
                <a16:creationId xmlns:a16="http://schemas.microsoft.com/office/drawing/2014/main" xmlns="" id="{33FEDEA3-BB4F-4DC0-B4D8-25F4BD59D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718073" y="1161160"/>
            <a:ext cx="4235042" cy="42350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70276E-AF76-4B46-B728-DA4E30E4977A}"/>
              </a:ext>
            </a:extLst>
          </p:cNvPr>
          <p:cNvSpPr txBox="1"/>
          <p:nvPr/>
        </p:nvSpPr>
        <p:spPr>
          <a:xfrm>
            <a:off x="541045" y="2269156"/>
            <a:ext cx="504952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I like </a:t>
            </a:r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to</a:t>
            </a:r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 _______</a:t>
            </a:r>
          </a:p>
          <a:p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___________.</a:t>
            </a:r>
            <a:endParaRPr lang="ko-KR" altLang="en-US" sz="6600" dirty="0">
              <a:solidFill>
                <a:srgbClr val="59AFB2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480867-FF45-44AD-B4D2-8E2520272A33}"/>
              </a:ext>
            </a:extLst>
          </p:cNvPr>
          <p:cNvSpPr txBox="1"/>
          <p:nvPr/>
        </p:nvSpPr>
        <p:spPr>
          <a:xfrm>
            <a:off x="3486108" y="2264288"/>
            <a:ext cx="1582484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C8C44"/>
                </a:solidFill>
                <a:latin typeface="Daytona Pro Condensed" panose="020B0506030503040204" pitchFamily="34" charset="0"/>
              </a:rPr>
              <a:t>help</a:t>
            </a:r>
            <a:endParaRPr lang="ko-KR" altLang="en-US" sz="6600" dirty="0">
              <a:solidFill>
                <a:srgbClr val="59AFB2"/>
              </a:solidFill>
              <a:latin typeface="Daytona Pro Condensed" panose="020B0506030503040204" pitchFamily="34" charset="0"/>
            </a:endParaRPr>
          </a:p>
        </p:txBody>
      </p:sp>
      <p:pic>
        <p:nvPicPr>
          <p:cNvPr id="1028" name="Picture 4" descr="Girl helping mom doing the dishes vector image on VectorStock | Mom help,  Confidence kids, School illustration">
            <a:extLst>
              <a:ext uri="{FF2B5EF4-FFF2-40B4-BE49-F238E27FC236}">
                <a16:creationId xmlns:a16="http://schemas.microsoft.com/office/drawing/2014/main" xmlns="" id="{48DC9D25-5B47-4E54-9697-4498651135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1" b="89528" l="900" r="97100">
                        <a14:foregroundMark x1="14100" y1="76899" x2="8700" y2="84600"/>
                        <a14:foregroundMark x1="8700" y1="84600" x2="17300" y2="86653"/>
                        <a14:foregroundMark x1="17300" y1="86653" x2="40700" y2="83573"/>
                        <a14:foregroundMark x1="40700" y1="83573" x2="76000" y2="88193"/>
                        <a14:foregroundMark x1="76000" y1="88193" x2="83200" y2="86550"/>
                        <a14:foregroundMark x1="83200" y1="86550" x2="87700" y2="79877"/>
                        <a14:foregroundMark x1="87700" y1="79877" x2="87600" y2="76591"/>
                        <a14:foregroundMark x1="90100" y1="86550" x2="86100" y2="89425"/>
                        <a14:foregroundMark x1="37900" y1="89117" x2="26400" y2="89630"/>
                        <a14:foregroundMark x1="2100" y1="89220" x2="4500" y2="82238"/>
                        <a14:foregroundMark x1="4500" y1="82238" x2="10600" y2="74127"/>
                        <a14:foregroundMark x1="33000" y1="4723" x2="21700" y2="4312"/>
                        <a14:foregroundMark x1="26500" y1="411" x2="26500" y2="411"/>
                        <a14:foregroundMark x1="32500" y1="21869" x2="30100" y2="26489"/>
                        <a14:foregroundMark x1="21700" y1="21355" x2="20900" y2="28337"/>
                        <a14:foregroundMark x1="20900" y1="28337" x2="20900" y2="28337"/>
                        <a14:foregroundMark x1="90400" y1="46817" x2="90400" y2="46817"/>
                        <a14:foregroundMark x1="89500" y1="35113" x2="89500" y2="35113"/>
                        <a14:foregroundMark x1="90100" y1="34189" x2="90100" y2="34189"/>
                        <a14:foregroundMark x1="56600" y1="40862" x2="56600" y2="40862"/>
                        <a14:foregroundMark x1="56600" y1="41376" x2="56600" y2="41376"/>
                        <a14:foregroundMark x1="94100" y1="85626" x2="97100" y2="87166"/>
                        <a14:foregroundMark x1="73600" y1="44867" x2="73600" y2="44867"/>
                        <a14:foregroundMark x1="10700" y1="61088" x2="11800" y2="61191"/>
                        <a14:foregroundMark x1="900" y1="87782" x2="900" y2="87782"/>
                        <a14:foregroundMark x1="11300" y1="54107" x2="11300" y2="54107"/>
                        <a14:foregroundMark x1="10900" y1="54312" x2="11300" y2="54517"/>
                        <a14:foregroundMark x1="48500" y1="63450" x2="47300" y2="63552"/>
                        <a14:foregroundMark x1="54300" y1="50205" x2="54500" y2="49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854"/>
          <a:stretch/>
        </p:blipFill>
        <p:spPr bwMode="auto">
          <a:xfrm>
            <a:off x="6121176" y="1364626"/>
            <a:ext cx="6089838" cy="540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4E75B8D-BAE7-4E1C-B695-F6DED4123646}"/>
              </a:ext>
            </a:extLst>
          </p:cNvPr>
          <p:cNvSpPr txBox="1"/>
          <p:nvPr/>
        </p:nvSpPr>
        <p:spPr>
          <a:xfrm>
            <a:off x="549245" y="3267676"/>
            <a:ext cx="3816814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my mother </a:t>
            </a:r>
            <a:endParaRPr lang="ko-KR" altLang="en-US" sz="6600" dirty="0">
              <a:solidFill>
                <a:srgbClr val="F8CD50"/>
              </a:solidFill>
              <a:latin typeface="Daytona Pro Condensed" panose="020B0506030503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22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70276E-AF76-4B46-B728-DA4E30E4977A}"/>
              </a:ext>
            </a:extLst>
          </p:cNvPr>
          <p:cNvSpPr txBox="1"/>
          <p:nvPr/>
        </p:nvSpPr>
        <p:spPr>
          <a:xfrm>
            <a:off x="1526604" y="945378"/>
            <a:ext cx="61700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I like </a:t>
            </a:r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to</a:t>
            </a:r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 __________.</a:t>
            </a:r>
            <a:endParaRPr lang="ko-KR" altLang="en-US" sz="6600" dirty="0">
              <a:solidFill>
                <a:srgbClr val="59AFB2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480867-FF45-44AD-B4D2-8E2520272A33}"/>
              </a:ext>
            </a:extLst>
          </p:cNvPr>
          <p:cNvSpPr txBox="1"/>
          <p:nvPr/>
        </p:nvSpPr>
        <p:spPr>
          <a:xfrm>
            <a:off x="4246986" y="945378"/>
            <a:ext cx="3100529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C8C44"/>
                </a:solidFill>
                <a:latin typeface="Daytona Pro Condensed" panose="020B0506030503040204" pitchFamily="34" charset="0"/>
              </a:rPr>
              <a:t>give </a:t>
            </a:r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gifts</a:t>
            </a:r>
            <a:endParaRPr lang="ko-KR" altLang="en-US" sz="6600" dirty="0">
              <a:solidFill>
                <a:srgbClr val="F8CD50"/>
              </a:solidFill>
              <a:latin typeface="Daytona Pro Condensed" panose="020B0506030503040204" pitchFamily="34" charset="0"/>
            </a:endParaRPr>
          </a:p>
        </p:txBody>
      </p:sp>
      <p:pic>
        <p:nvPicPr>
          <p:cNvPr id="3" name="Graphic 2" descr="Present">
            <a:extLst>
              <a:ext uri="{FF2B5EF4-FFF2-40B4-BE49-F238E27FC236}">
                <a16:creationId xmlns:a16="http://schemas.microsoft.com/office/drawing/2014/main" xmlns="" id="{954EC09C-965B-470E-BE11-C2D6433A4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581193" y="1132309"/>
            <a:ext cx="4335624" cy="4335624"/>
          </a:xfrm>
          <a:prstGeom prst="rect">
            <a:avLst/>
          </a:prstGeom>
        </p:spPr>
      </p:pic>
      <p:pic>
        <p:nvPicPr>
          <p:cNvPr id="3078" name="Picture 6" descr="Boy giving a present to a girl - Nohat">
            <a:extLst>
              <a:ext uri="{FF2B5EF4-FFF2-40B4-BE49-F238E27FC236}">
                <a16:creationId xmlns:a16="http://schemas.microsoft.com/office/drawing/2014/main" xmlns="" id="{554E95BC-D1B7-43CC-9603-1F05FE08F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89617" l="2077" r="95208">
                        <a14:foregroundMark x1="11022" y1="27636" x2="7188" y2="35144"/>
                        <a14:foregroundMark x1="7188" y1="35144" x2="7188" y2="36741"/>
                        <a14:foregroundMark x1="2236" y1="46965" x2="7188" y2="43131"/>
                        <a14:foregroundMark x1="9585" y1="82748" x2="11502" y2="76518"/>
                        <a14:foregroundMark x1="25559" y1="80511" x2="24920" y2="74281"/>
                        <a14:foregroundMark x1="76198" y1="28754" x2="71246" y2="57188"/>
                        <a14:foregroundMark x1="90415" y1="34505" x2="83227" y2="27157"/>
                        <a14:foregroundMark x1="95208" y1="38658" x2="91534" y2="32428"/>
                        <a14:foregroundMark x1="66613" y1="68530" x2="66613" y2="68530"/>
                        <a14:foregroundMark x1="64377" y1="39936" x2="64377" y2="39936"/>
                        <a14:foregroundMark x1="61981" y1="37859" x2="61981" y2="37859"/>
                        <a14:foregroundMark x1="56070" y1="27955" x2="58946" y2="30990"/>
                        <a14:foregroundMark x1="25399" y1="44728" x2="30192" y2="44089"/>
                        <a14:backgroundMark x1="27316" y1="48722" x2="26677" y2="48722"/>
                        <a14:backgroundMark x1="63099" y1="36102" x2="63099" y2="36102"/>
                        <a14:backgroundMark x1="86901" y1="42173" x2="86901" y2="42173"/>
                        <a14:backgroundMark x1="69489" y1="65815" x2="69489" y2="65815"/>
                        <a14:backgroundMark x1="69489" y1="66294" x2="69489" y2="66294"/>
                        <a14:backgroundMark x1="69489" y1="67093" x2="69489" y2="67093"/>
                        <a14:backgroundMark x1="69489" y1="67572" x2="69489" y2="675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820" y="1499376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38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70276E-AF76-4B46-B728-DA4E30E4977A}"/>
              </a:ext>
            </a:extLst>
          </p:cNvPr>
          <p:cNvSpPr txBox="1"/>
          <p:nvPr/>
        </p:nvSpPr>
        <p:spPr>
          <a:xfrm>
            <a:off x="1237355" y="5477478"/>
            <a:ext cx="99787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I like </a:t>
            </a:r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to</a:t>
            </a:r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 ______________________.</a:t>
            </a:r>
            <a:endParaRPr lang="ko-KR" altLang="en-US" sz="6600" dirty="0">
              <a:solidFill>
                <a:srgbClr val="59AFB2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480867-FF45-44AD-B4D2-8E2520272A33}"/>
              </a:ext>
            </a:extLst>
          </p:cNvPr>
          <p:cNvSpPr txBox="1"/>
          <p:nvPr/>
        </p:nvSpPr>
        <p:spPr>
          <a:xfrm>
            <a:off x="3851304" y="5477478"/>
            <a:ext cx="7004546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C8C44"/>
                </a:solidFill>
                <a:latin typeface="Daytona Pro Condensed" panose="020B0506030503040204" pitchFamily="34" charset="0"/>
              </a:rPr>
              <a:t>hang out </a:t>
            </a:r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with friends</a:t>
            </a:r>
            <a:endParaRPr lang="ko-KR" altLang="en-US" sz="6600" dirty="0">
              <a:solidFill>
                <a:srgbClr val="F8CD50"/>
              </a:solidFill>
              <a:latin typeface="Daytona Pro Condensed" panose="020B0506030503040204" pitchFamily="34" charset="0"/>
            </a:endParaRPr>
          </a:p>
        </p:txBody>
      </p:sp>
      <p:pic>
        <p:nvPicPr>
          <p:cNvPr id="3" name="Graphic 2" descr="Polaroid Pictures">
            <a:extLst>
              <a:ext uri="{FF2B5EF4-FFF2-40B4-BE49-F238E27FC236}">
                <a16:creationId xmlns:a16="http://schemas.microsoft.com/office/drawing/2014/main" xmlns="" id="{591D8F7A-3F6B-4C2B-ADB9-8A5981EAB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719399" y="-60135"/>
            <a:ext cx="4167673" cy="4167673"/>
          </a:xfrm>
          <a:prstGeom prst="rect">
            <a:avLst/>
          </a:prstGeom>
        </p:spPr>
      </p:pic>
      <p:pic>
        <p:nvPicPr>
          <p:cNvPr id="4100" name="Picture 4" descr="Cartoon Friends by memoangeles | GraphicRiver">
            <a:extLst>
              <a:ext uri="{FF2B5EF4-FFF2-40B4-BE49-F238E27FC236}">
                <a16:creationId xmlns:a16="http://schemas.microsoft.com/office/drawing/2014/main" xmlns="" id="{50FDEDEA-1A2F-49C7-A092-7B867A063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45" b="97948" l="4407" r="96949">
                        <a14:foregroundMark x1="4576" y1="31530" x2="8983" y2="35634"/>
                        <a14:foregroundMark x1="25932" y1="20522" x2="33220" y2="13433"/>
                        <a14:foregroundMark x1="33220" y1="13433" x2="34068" y2="13060"/>
                        <a14:foregroundMark x1="71356" y1="13619" x2="80169" y2="14179"/>
                        <a14:foregroundMark x1="80169" y1="14179" x2="86780" y2="21269"/>
                        <a14:foregroundMark x1="86780" y1="21269" x2="79492" y2="27052"/>
                        <a14:foregroundMark x1="79492" y1="27052" x2="64407" y2="27239"/>
                        <a14:foregroundMark x1="49322" y1="24627" x2="56780" y2="24813"/>
                        <a14:foregroundMark x1="54576" y1="34515" x2="57119" y2="38619"/>
                        <a14:foregroundMark x1="37797" y1="22948" x2="32542" y2="26119"/>
                        <a14:foregroundMark x1="31864" y1="27985" x2="31525" y2="28731"/>
                        <a14:foregroundMark x1="66102" y1="3731" x2="60678" y2="13060"/>
                        <a14:foregroundMark x1="48305" y1="19590" x2="49831" y2="25187"/>
                        <a14:foregroundMark x1="30000" y1="22948" x2="30508" y2="31530"/>
                        <a14:foregroundMark x1="55254" y1="64366" x2="57119" y2="69776"/>
                        <a14:foregroundMark x1="61864" y1="66978" x2="51017" y2="66604"/>
                        <a14:foregroundMark x1="45593" y1="93470" x2="51356" y2="87873"/>
                        <a14:foregroundMark x1="61356" y1="95896" x2="64746" y2="94776"/>
                        <a14:foregroundMark x1="64746" y1="97948" x2="64746" y2="97948"/>
                        <a14:foregroundMark x1="77288" y1="92351" x2="77288" y2="92351"/>
                        <a14:foregroundMark x1="71186" y1="91231" x2="71186" y2="91231"/>
                        <a14:foregroundMark x1="92881" y1="85821" x2="92881" y2="85821"/>
                        <a14:foregroundMark x1="95085" y1="90112" x2="96271" y2="89925"/>
                        <a14:foregroundMark x1="96949" y1="65485" x2="96949" y2="65485"/>
                        <a14:backgroundMark x1="44407" y1="9701" x2="44407" y2="9701"/>
                        <a14:backgroundMark x1="71356" y1="43657" x2="71356" y2="43657"/>
                        <a14:backgroundMark x1="62203" y1="50000" x2="62203" y2="50000"/>
                        <a14:backgroundMark x1="79831" y1="56343" x2="79831" y2="56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042" y="463678"/>
            <a:ext cx="56197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4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0E863A-0B91-4B16-989B-AE8EA9F180E1}"/>
              </a:ext>
            </a:extLst>
          </p:cNvPr>
          <p:cNvSpPr txBox="1"/>
          <p:nvPr/>
        </p:nvSpPr>
        <p:spPr>
          <a:xfrm>
            <a:off x="1925633" y="2705729"/>
            <a:ext cx="8340746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000" dirty="0">
                <a:solidFill>
                  <a:srgbClr val="59AFB2"/>
                </a:solidFill>
                <a:latin typeface="Daytona" panose="020B0604030500040204" pitchFamily="34" charset="0"/>
              </a:rPr>
              <a:t>How about </a:t>
            </a:r>
            <a:r>
              <a:rPr lang="en-US" altLang="ko-KR" sz="8800" b="1" dirty="0">
                <a:solidFill>
                  <a:srgbClr val="F8CD50"/>
                </a:solidFill>
                <a:latin typeface="Daytona" panose="020B0604030500040204" pitchFamily="34" charset="0"/>
              </a:rPr>
              <a:t>you</a:t>
            </a:r>
            <a:r>
              <a:rPr lang="en-US" altLang="ko-KR" sz="8000" dirty="0">
                <a:solidFill>
                  <a:srgbClr val="59AFB2"/>
                </a:solidFill>
                <a:latin typeface="Daytona" panose="020B0604030500040204" pitchFamily="34" charset="0"/>
              </a:rPr>
              <a:t>?</a:t>
            </a:r>
            <a:endParaRPr lang="ko-KR" altLang="en-US" sz="8000" dirty="0">
              <a:solidFill>
                <a:srgbClr val="59AFB2"/>
              </a:solidFill>
              <a:latin typeface="Daytona" panose="020B0604030500040204" pitchFamily="34" charset="0"/>
            </a:endParaRPr>
          </a:p>
        </p:txBody>
      </p:sp>
      <p:pic>
        <p:nvPicPr>
          <p:cNvPr id="3" name="Graphic 2" descr="Paragraph Squiggle">
            <a:extLst>
              <a:ext uri="{FF2B5EF4-FFF2-40B4-BE49-F238E27FC236}">
                <a16:creationId xmlns:a16="http://schemas.microsoft.com/office/drawing/2014/main" xmlns="" id="{7BC565C7-74B4-4841-A194-6010D7283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248150" y="3868356"/>
            <a:ext cx="3695700" cy="112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4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0E863A-0B91-4B16-989B-AE8EA9F180E1}"/>
              </a:ext>
            </a:extLst>
          </p:cNvPr>
          <p:cNvSpPr txBox="1"/>
          <p:nvPr/>
        </p:nvSpPr>
        <p:spPr>
          <a:xfrm>
            <a:off x="3076586" y="2321009"/>
            <a:ext cx="6038834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FC8C44"/>
                </a:solidFill>
                <a:latin typeface="Daytona" panose="020B0604030500040204" pitchFamily="34" charset="0"/>
              </a:rPr>
              <a:t>TODAY</a:t>
            </a:r>
            <a:endParaRPr lang="ko-KR" altLang="en-US" sz="13800" dirty="0">
              <a:solidFill>
                <a:srgbClr val="FC8C44"/>
              </a:solidFill>
              <a:latin typeface="Daytona" panose="020B060403050004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91FABAE-6394-40C6-9883-1C7DE560ABB3}"/>
              </a:ext>
            </a:extLst>
          </p:cNvPr>
          <p:cNvSpPr/>
          <p:nvPr/>
        </p:nvSpPr>
        <p:spPr>
          <a:xfrm>
            <a:off x="2922286" y="4052236"/>
            <a:ext cx="6150543" cy="211756"/>
          </a:xfrm>
          <a:prstGeom prst="roundRect">
            <a:avLst>
              <a:gd name="adj" fmla="val 50000"/>
            </a:avLst>
          </a:prstGeom>
          <a:solidFill>
            <a:srgbClr val="59A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158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AF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44A2C7-46B1-4FFF-8074-4BFE9647CB9D}"/>
              </a:ext>
            </a:extLst>
          </p:cNvPr>
          <p:cNvSpPr txBox="1"/>
          <p:nvPr/>
        </p:nvSpPr>
        <p:spPr>
          <a:xfrm>
            <a:off x="2256604" y="1018681"/>
            <a:ext cx="3857145" cy="540147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b="1" dirty="0">
                <a:solidFill>
                  <a:srgbClr val="5F528A"/>
                </a:solidFill>
                <a:latin typeface="Daytona" panose="020B0604030500040204" pitchFamily="34" charset="0"/>
              </a:rPr>
              <a:t>I am</a:t>
            </a:r>
          </a:p>
          <a:p>
            <a:pPr algn="ctr"/>
            <a:r>
              <a:rPr lang="en-US" altLang="ko-KR" sz="11500" b="1" dirty="0">
                <a:solidFill>
                  <a:srgbClr val="5F528A"/>
                </a:solidFill>
                <a:latin typeface="Daytona" panose="020B0604030500040204" pitchFamily="34" charset="0"/>
              </a:rPr>
              <a:t>I can</a:t>
            </a:r>
          </a:p>
          <a:p>
            <a:pPr algn="ctr"/>
            <a:r>
              <a:rPr lang="en-US" altLang="ko-KR" sz="11500" b="1" dirty="0">
                <a:solidFill>
                  <a:srgbClr val="5F528A"/>
                </a:solidFill>
                <a:latin typeface="Daytona" panose="020B0604030500040204" pitchFamily="34" charset="0"/>
              </a:rPr>
              <a:t>I will</a:t>
            </a:r>
            <a:endParaRPr lang="ko-KR" altLang="en-US" sz="11500" b="1" dirty="0">
              <a:solidFill>
                <a:srgbClr val="5F528A"/>
              </a:solidFill>
              <a:latin typeface="Daytona" panose="020B0604030500040204" pitchFamily="34" charset="0"/>
            </a:endParaRPr>
          </a:p>
        </p:txBody>
      </p:sp>
      <p:pic>
        <p:nvPicPr>
          <p:cNvPr id="2" name="Picture 2" descr="Girl With Pearl Earring Self Isolating Face Mask&quot; Art Board Print by fizfoz  | Redbubble">
            <a:extLst>
              <a:ext uri="{FF2B5EF4-FFF2-40B4-BE49-F238E27FC236}">
                <a16:creationId xmlns:a16="http://schemas.microsoft.com/office/drawing/2014/main" xmlns="" id="{4E651528-8896-4026-BB56-AF58FD118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300" l="16267" r="92800">
                        <a14:foregroundMark x1="34267" y1="89900" x2="28533" y2="96300"/>
                        <a14:foregroundMark x1="25867" y1="97600" x2="22533" y2="99300"/>
                        <a14:foregroundMark x1="48000" y1="98100" x2="57467" y2="97500"/>
                        <a14:foregroundMark x1="57467" y1="97500" x2="69600" y2="97500"/>
                        <a14:foregroundMark x1="69600" y1="97500" x2="79200" y2="97100"/>
                        <a14:foregroundMark x1="79200" y1="97100" x2="89733" y2="97400"/>
                        <a14:foregroundMark x1="89733" y1="97400" x2="91067" y2="89800"/>
                        <a14:foregroundMark x1="91067" y1="89800" x2="86667" y2="82200"/>
                        <a14:foregroundMark x1="86667" y1="82200" x2="85733" y2="69600"/>
                        <a14:foregroundMark x1="92933" y1="96100" x2="92800" y2="86200"/>
                        <a14:foregroundMark x1="92800" y1="86200" x2="90933" y2="81900"/>
                        <a14:foregroundMark x1="67467" y1="14600" x2="73467" y2="21100"/>
                        <a14:foregroundMark x1="73467" y1="21100" x2="83733" y2="50400"/>
                        <a14:foregroundMark x1="83333" y1="45600" x2="77200" y2="31500"/>
                        <a14:foregroundMark x1="77200" y1="31500" x2="77200" y2="31500"/>
                        <a14:foregroundMark x1="78533" y1="30600" x2="80267" y2="36900"/>
                        <a14:foregroundMark x1="79200" y1="31800" x2="77733" y2="27100"/>
                        <a14:foregroundMark x1="78267" y1="29400" x2="75733" y2="23400"/>
                        <a14:foregroundMark x1="22267" y1="32600" x2="22000" y2="33400"/>
                        <a14:foregroundMark x1="23200" y1="27800" x2="24400" y2="30000"/>
                        <a14:foregroundMark x1="28267" y1="20900" x2="36667" y2="17100"/>
                        <a14:foregroundMark x1="36667" y1="17100" x2="44667" y2="16300"/>
                        <a14:foregroundMark x1="39733" y1="16300" x2="35200" y2="17600"/>
                        <a14:foregroundMark x1="34800" y1="17300" x2="39200" y2="16400"/>
                        <a14:foregroundMark x1="37733" y1="16500" x2="41200" y2="16200"/>
                        <a14:foregroundMark x1="38933" y1="16000" x2="43733" y2="15800"/>
                        <a14:foregroundMark x1="45333" y1="14000" x2="49200" y2="13900"/>
                        <a14:foregroundMark x1="35467" y1="16900" x2="37067" y2="16800"/>
                        <a14:foregroundMark x1="32267" y1="18200" x2="37067" y2="16800"/>
                        <a14:foregroundMark x1="70533" y1="15000" x2="74400" y2="21300"/>
                        <a14:foregroundMark x1="74400" y1="21300" x2="74400" y2="21300"/>
                        <a14:foregroundMark x1="74533" y1="18300" x2="82800" y2="38900"/>
                        <a14:foregroundMark x1="77733" y1="23800" x2="81867" y2="38300"/>
                        <a14:foregroundMark x1="82000" y1="39200" x2="85600" y2="50000"/>
                        <a14:foregroundMark x1="85733" y1="43900" x2="86533" y2="48600"/>
                        <a14:foregroundMark x1="82400" y1="37300" x2="80000" y2="28700"/>
                        <a14:foregroundMark x1="80267" y1="29700" x2="77200" y2="21900"/>
                        <a14:foregroundMark x1="85867" y1="50200" x2="89467" y2="58300"/>
                        <a14:foregroundMark x1="85867" y1="48300" x2="87467" y2="57300"/>
                        <a14:foregroundMark x1="87600" y1="49200" x2="88000" y2="56200"/>
                        <a14:foregroundMark x1="86267" y1="48200" x2="88667" y2="58400"/>
                        <a14:foregroundMark x1="88000" y1="50800" x2="88800" y2="59300"/>
                        <a14:foregroundMark x1="89867" y1="59600" x2="90267" y2="6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3" r="3333"/>
          <a:stretch/>
        </p:blipFill>
        <p:spPr bwMode="auto">
          <a:xfrm>
            <a:off x="8134350" y="76200"/>
            <a:ext cx="4581526" cy="68580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35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8AAD31-BA9B-4F6C-9C8B-9C66009A580D}"/>
              </a:ext>
            </a:extLst>
          </p:cNvPr>
          <p:cNvSpPr txBox="1"/>
          <p:nvPr/>
        </p:nvSpPr>
        <p:spPr>
          <a:xfrm>
            <a:off x="6979605" y="2156208"/>
            <a:ext cx="40703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I am _______</a:t>
            </a:r>
            <a:endParaRPr lang="ko-KR" altLang="en-US" sz="6600" dirty="0">
              <a:solidFill>
                <a:srgbClr val="F8CD50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27B081B-D1B6-4CF3-BF50-DE2ADE84067A}"/>
              </a:ext>
            </a:extLst>
          </p:cNvPr>
          <p:cNvSpPr txBox="1"/>
          <p:nvPr/>
        </p:nvSpPr>
        <p:spPr>
          <a:xfrm>
            <a:off x="8774127" y="2166717"/>
            <a:ext cx="20514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C8C44"/>
                </a:solidFill>
                <a:latin typeface="Daytona Pro Condensed" panose="020B0506030503040204" pitchFamily="34" charset="0"/>
              </a:rPr>
              <a:t>smart</a:t>
            </a:r>
            <a:endParaRPr lang="ko-KR" altLang="en-US" sz="6600" dirty="0">
              <a:solidFill>
                <a:srgbClr val="FC8C44"/>
              </a:solidFill>
              <a:latin typeface="Daytona Pro Condensed" panose="020B0506030503040204" pitchFamily="34" charset="0"/>
            </a:endParaRPr>
          </a:p>
        </p:txBody>
      </p:sp>
      <p:pic>
        <p:nvPicPr>
          <p:cNvPr id="1026" name="Picture 2" descr="10 Signs You're Exceptionally Smart Though You Don't Appear To Be">
            <a:extLst>
              <a:ext uri="{FF2B5EF4-FFF2-40B4-BE49-F238E27FC236}">
                <a16:creationId xmlns:a16="http://schemas.microsoft.com/office/drawing/2014/main" xmlns="" id="{0335206E-E7DA-46E4-8946-BD071D463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72" b="99414" l="10000" r="90000">
                        <a14:foregroundMark x1="47969" y1="8089" x2="47422" y2="8089"/>
                        <a14:foregroundMark x1="39063" y1="90504" x2="35938" y2="99414"/>
                        <a14:foregroundMark x1="61797" y1="28136" x2="60547" y2="31301"/>
                        <a14:backgroundMark x1="34609" y1="31067" x2="34609" y2="31067"/>
                        <a14:backgroundMark x1="62891" y1="31887" x2="62891" y2="31887"/>
                        <a14:backgroundMark x1="62969" y1="32474" x2="62422" y2="31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609" y="1295964"/>
            <a:ext cx="8689975" cy="579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82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A04E841-1D7A-4C66-934E-1C80B2642C93}"/>
              </a:ext>
            </a:extLst>
          </p:cNvPr>
          <p:cNvSpPr txBox="1"/>
          <p:nvPr/>
        </p:nvSpPr>
        <p:spPr>
          <a:xfrm>
            <a:off x="400136" y="328143"/>
            <a:ext cx="534633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A096C0"/>
                </a:solidFill>
                <a:latin typeface="Daytona" panose="020B0604030500040204" pitchFamily="34" charset="0"/>
              </a:rPr>
              <a:t>I am _______</a:t>
            </a:r>
            <a:endParaRPr lang="ko-KR" altLang="en-US" sz="6600" dirty="0">
              <a:solidFill>
                <a:srgbClr val="A096C0"/>
              </a:solidFill>
              <a:latin typeface="Daytona" panose="020B0604030500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1B0CA87-E394-4CD8-9703-65152B6DF774}"/>
              </a:ext>
            </a:extLst>
          </p:cNvPr>
          <p:cNvSpPr txBox="1"/>
          <p:nvPr/>
        </p:nvSpPr>
        <p:spPr>
          <a:xfrm>
            <a:off x="415181" y="1281881"/>
            <a:ext cx="19992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F8CD50"/>
                </a:solidFill>
                <a:latin typeface="Daytona" panose="020B0604030500040204" pitchFamily="34" charset="0"/>
              </a:rPr>
              <a:t>happy</a:t>
            </a:r>
            <a:endParaRPr lang="ko-KR" altLang="en-US" sz="4800" dirty="0">
              <a:solidFill>
                <a:srgbClr val="F8CD50"/>
              </a:solidFill>
              <a:latin typeface="Daytona" panose="020B0604030500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3C3C8A8-D31F-4660-A06A-0D46C6B59E2A}"/>
              </a:ext>
            </a:extLst>
          </p:cNvPr>
          <p:cNvSpPr txBox="1"/>
          <p:nvPr/>
        </p:nvSpPr>
        <p:spPr>
          <a:xfrm>
            <a:off x="415181" y="2351601"/>
            <a:ext cx="12314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F8CD50"/>
                </a:solidFill>
                <a:latin typeface="Daytona" panose="020B0604030500040204" pitchFamily="34" charset="0"/>
              </a:rPr>
              <a:t>sad</a:t>
            </a:r>
            <a:endParaRPr lang="ko-KR" altLang="en-US" sz="4800" dirty="0">
              <a:solidFill>
                <a:srgbClr val="F8CD50"/>
              </a:solidFill>
              <a:latin typeface="Daytona" panose="020B0604030500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92F59EC-A317-428E-9C4F-CFF647050807}"/>
              </a:ext>
            </a:extLst>
          </p:cNvPr>
          <p:cNvSpPr txBox="1"/>
          <p:nvPr/>
        </p:nvSpPr>
        <p:spPr>
          <a:xfrm>
            <a:off x="415181" y="3500073"/>
            <a:ext cx="14606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F8CD50"/>
                </a:solidFill>
                <a:latin typeface="Daytona" panose="020B0604030500040204" pitchFamily="34" charset="0"/>
              </a:rPr>
              <a:t>kind</a:t>
            </a:r>
            <a:endParaRPr lang="ko-KR" altLang="en-US" sz="4800" dirty="0">
              <a:solidFill>
                <a:srgbClr val="F8CD50"/>
              </a:solidFill>
              <a:latin typeface="Daytona" panose="020B0604030500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2A2D3F7-8FD9-41EA-B91B-C3476DA48C12}"/>
              </a:ext>
            </a:extLst>
          </p:cNvPr>
          <p:cNvSpPr txBox="1"/>
          <p:nvPr/>
        </p:nvSpPr>
        <p:spPr>
          <a:xfrm>
            <a:off x="415181" y="4569793"/>
            <a:ext cx="1883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F8CD50"/>
                </a:solidFill>
                <a:latin typeface="Daytona" panose="020B0604030500040204" pitchFamily="34" charset="0"/>
              </a:rPr>
              <a:t>angry</a:t>
            </a:r>
            <a:endParaRPr lang="ko-KR" altLang="en-US" sz="4800" dirty="0">
              <a:solidFill>
                <a:srgbClr val="F8CD50"/>
              </a:solidFill>
              <a:latin typeface="Daytona" panose="020B0604030500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941F2EB-2917-4087-AEB9-B7A9994AD6FB}"/>
              </a:ext>
            </a:extLst>
          </p:cNvPr>
          <p:cNvSpPr txBox="1"/>
          <p:nvPr/>
        </p:nvSpPr>
        <p:spPr>
          <a:xfrm>
            <a:off x="415181" y="5637313"/>
            <a:ext cx="1835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F8CD50"/>
                </a:solidFill>
                <a:latin typeface="Daytona" panose="020B0604030500040204" pitchFamily="34" charset="0"/>
              </a:rPr>
              <a:t>mean</a:t>
            </a:r>
            <a:endParaRPr lang="ko-KR" altLang="en-US" sz="4800" dirty="0">
              <a:solidFill>
                <a:srgbClr val="F8CD50"/>
              </a:solidFill>
              <a:latin typeface="Daytona" panose="020B0604030500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7439441-A08A-4D68-85D2-416EB221555F}"/>
              </a:ext>
            </a:extLst>
          </p:cNvPr>
          <p:cNvSpPr txBox="1"/>
          <p:nvPr/>
        </p:nvSpPr>
        <p:spPr>
          <a:xfrm>
            <a:off x="3377845" y="1308591"/>
            <a:ext cx="18662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F8CD50"/>
                </a:solidFill>
                <a:latin typeface="Daytona" panose="020B0604030500040204" pitchFamily="34" charset="0"/>
              </a:rPr>
              <a:t>bossy</a:t>
            </a:r>
            <a:endParaRPr lang="ko-KR" altLang="en-US" sz="4800" dirty="0">
              <a:solidFill>
                <a:srgbClr val="F8CD50"/>
              </a:solidFill>
              <a:latin typeface="Daytona" panose="020B0604030500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4FE0E1B-1337-4086-964F-05DBFCB6392C}"/>
              </a:ext>
            </a:extLst>
          </p:cNvPr>
          <p:cNvSpPr txBox="1"/>
          <p:nvPr/>
        </p:nvSpPr>
        <p:spPr>
          <a:xfrm>
            <a:off x="3377845" y="2378311"/>
            <a:ext cx="18309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F8CD50"/>
                </a:solidFill>
                <a:latin typeface="Daytona" panose="020B0604030500040204" pitchFamily="34" charset="0"/>
              </a:rPr>
              <a:t>brave</a:t>
            </a:r>
            <a:endParaRPr lang="ko-KR" altLang="en-US" sz="4800" dirty="0">
              <a:solidFill>
                <a:srgbClr val="F8CD50"/>
              </a:solidFill>
              <a:latin typeface="Daytona" panose="020B0604030500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3F3D729-B823-480C-AB02-0918F9C580B0}"/>
              </a:ext>
            </a:extLst>
          </p:cNvPr>
          <p:cNvSpPr txBox="1"/>
          <p:nvPr/>
        </p:nvSpPr>
        <p:spPr>
          <a:xfrm>
            <a:off x="3377845" y="3526783"/>
            <a:ext cx="13564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F8CD50"/>
                </a:solidFill>
                <a:latin typeface="Daytona" panose="020B0604030500040204" pitchFamily="34" charset="0"/>
              </a:rPr>
              <a:t>lazy</a:t>
            </a:r>
            <a:endParaRPr lang="ko-KR" altLang="en-US" sz="4800" dirty="0">
              <a:solidFill>
                <a:srgbClr val="F8CD50"/>
              </a:solidFill>
              <a:latin typeface="Daytona" panose="020B0604030500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B6147F3-67FA-4F73-A20E-473B33DBA81E}"/>
              </a:ext>
            </a:extLst>
          </p:cNvPr>
          <p:cNvSpPr txBox="1"/>
          <p:nvPr/>
        </p:nvSpPr>
        <p:spPr>
          <a:xfrm>
            <a:off x="3377845" y="4596503"/>
            <a:ext cx="23599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F8CD50"/>
                </a:solidFill>
                <a:latin typeface="Daytona" panose="020B0604030500040204" pitchFamily="34" charset="0"/>
              </a:rPr>
              <a:t>curious</a:t>
            </a:r>
            <a:endParaRPr lang="ko-KR" altLang="en-US" sz="4800" dirty="0">
              <a:solidFill>
                <a:srgbClr val="F8CD50"/>
              </a:solidFill>
              <a:latin typeface="Daytona" panose="020B0604030500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DA28074-E507-4B27-9254-B4F444A7D8B2}"/>
              </a:ext>
            </a:extLst>
          </p:cNvPr>
          <p:cNvSpPr txBox="1"/>
          <p:nvPr/>
        </p:nvSpPr>
        <p:spPr>
          <a:xfrm>
            <a:off x="3377845" y="5664023"/>
            <a:ext cx="1478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F8CD50"/>
                </a:solidFill>
                <a:latin typeface="Daytona" panose="020B0604030500040204" pitchFamily="34" charset="0"/>
              </a:rPr>
              <a:t>wise</a:t>
            </a:r>
            <a:endParaRPr lang="ko-KR" altLang="en-US" sz="4800" dirty="0">
              <a:solidFill>
                <a:srgbClr val="F8CD50"/>
              </a:solidFill>
              <a:latin typeface="Daytona" panose="020B0604030500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AF88F9D-FF50-4D3F-AD97-19FF5A07A2B8}"/>
              </a:ext>
            </a:extLst>
          </p:cNvPr>
          <p:cNvSpPr txBox="1"/>
          <p:nvPr/>
        </p:nvSpPr>
        <p:spPr>
          <a:xfrm>
            <a:off x="6359212" y="318999"/>
            <a:ext cx="15905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F8CD50"/>
                </a:solidFill>
                <a:latin typeface="Daytona" panose="020B0604030500040204" pitchFamily="34" charset="0"/>
              </a:rPr>
              <a:t>loyal</a:t>
            </a:r>
            <a:endParaRPr lang="ko-KR" altLang="en-US" sz="4800" dirty="0">
              <a:solidFill>
                <a:srgbClr val="F8CD50"/>
              </a:solidFill>
              <a:latin typeface="Daytona" panose="020B0604030500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5F4085C-A401-48D9-9C68-AE9A16430ABA}"/>
              </a:ext>
            </a:extLst>
          </p:cNvPr>
          <p:cNvSpPr txBox="1"/>
          <p:nvPr/>
        </p:nvSpPr>
        <p:spPr>
          <a:xfrm>
            <a:off x="6359212" y="1388719"/>
            <a:ext cx="13612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F8CD50"/>
                </a:solidFill>
                <a:latin typeface="Daytona" panose="020B0604030500040204" pitchFamily="34" charset="0"/>
              </a:rPr>
              <a:t>silly</a:t>
            </a:r>
            <a:endParaRPr lang="ko-KR" altLang="en-US" sz="4800" dirty="0">
              <a:solidFill>
                <a:srgbClr val="F8CD50"/>
              </a:solidFill>
              <a:latin typeface="Daytona" panose="020B0604030500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1AE855A-0F74-4081-B3C2-FCEA935DDB80}"/>
              </a:ext>
            </a:extLst>
          </p:cNvPr>
          <p:cNvSpPr txBox="1"/>
          <p:nvPr/>
        </p:nvSpPr>
        <p:spPr>
          <a:xfrm>
            <a:off x="6359212" y="2537191"/>
            <a:ext cx="19351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F8CD50"/>
                </a:solidFill>
                <a:latin typeface="Daytona" panose="020B0604030500040204" pitchFamily="34" charset="0"/>
              </a:rPr>
              <a:t>clever</a:t>
            </a:r>
            <a:endParaRPr lang="ko-KR" altLang="en-US" sz="4800" dirty="0">
              <a:solidFill>
                <a:srgbClr val="F8CD50"/>
              </a:solidFill>
              <a:latin typeface="Daytona" panose="020B0604030500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6B3F6C2-FD72-48A9-8A1A-053495B05315}"/>
              </a:ext>
            </a:extLst>
          </p:cNvPr>
          <p:cNvSpPr txBox="1"/>
          <p:nvPr/>
        </p:nvSpPr>
        <p:spPr>
          <a:xfrm>
            <a:off x="6359212" y="3606911"/>
            <a:ext cx="1867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F8CD50"/>
                </a:solidFill>
                <a:latin typeface="Daytona" panose="020B0604030500040204" pitchFamily="34" charset="0"/>
              </a:rPr>
              <a:t>funny</a:t>
            </a:r>
            <a:endParaRPr lang="ko-KR" altLang="en-US" sz="4800" dirty="0">
              <a:solidFill>
                <a:srgbClr val="F8CD50"/>
              </a:solidFill>
              <a:latin typeface="Daytona" panose="020B0604030500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AF683D4-6365-498C-B0BC-42B86786D242}"/>
              </a:ext>
            </a:extLst>
          </p:cNvPr>
          <p:cNvSpPr txBox="1"/>
          <p:nvPr/>
        </p:nvSpPr>
        <p:spPr>
          <a:xfrm>
            <a:off x="6359212" y="4674431"/>
            <a:ext cx="1491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F8CD50"/>
                </a:solidFill>
                <a:latin typeface="Daytona" panose="020B0604030500040204" pitchFamily="34" charset="0"/>
              </a:rPr>
              <a:t>loud</a:t>
            </a:r>
            <a:endParaRPr lang="ko-KR" altLang="en-US" sz="4800" dirty="0">
              <a:solidFill>
                <a:srgbClr val="F8CD50"/>
              </a:solidFill>
              <a:latin typeface="Daytona" panose="020B0604030500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0A3157D-3FD3-4D79-AB38-6B4C84D8AC75}"/>
              </a:ext>
            </a:extLst>
          </p:cNvPr>
          <p:cNvSpPr txBox="1"/>
          <p:nvPr/>
        </p:nvSpPr>
        <p:spPr>
          <a:xfrm>
            <a:off x="6359212" y="5744151"/>
            <a:ext cx="19223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F8CD50"/>
                </a:solidFill>
                <a:latin typeface="Daytona" panose="020B0604030500040204" pitchFamily="34" charset="0"/>
              </a:rPr>
              <a:t>smart</a:t>
            </a:r>
            <a:endParaRPr lang="ko-KR" altLang="en-US" sz="4800" dirty="0">
              <a:solidFill>
                <a:srgbClr val="F8CD50"/>
              </a:solidFill>
              <a:latin typeface="Daytona" panose="020B060403050004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3A3F269-922C-4306-842E-95EED67B1955}"/>
              </a:ext>
            </a:extLst>
          </p:cNvPr>
          <p:cNvSpPr txBox="1"/>
          <p:nvPr/>
        </p:nvSpPr>
        <p:spPr>
          <a:xfrm>
            <a:off x="9016820" y="297242"/>
            <a:ext cx="15504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F8CD50"/>
                </a:solidFill>
                <a:latin typeface="Daytona" panose="020B0604030500040204" pitchFamily="34" charset="0"/>
              </a:rPr>
              <a:t>rude</a:t>
            </a:r>
            <a:endParaRPr lang="ko-KR" altLang="en-US" sz="4800" dirty="0">
              <a:solidFill>
                <a:srgbClr val="F8CD50"/>
              </a:solidFill>
              <a:latin typeface="Daytona" panose="020B0604030500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69EE1F3-E818-4E1B-9274-783637099116}"/>
              </a:ext>
            </a:extLst>
          </p:cNvPr>
          <p:cNvSpPr txBox="1"/>
          <p:nvPr/>
        </p:nvSpPr>
        <p:spPr>
          <a:xfrm>
            <a:off x="9016820" y="1445714"/>
            <a:ext cx="22381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F8CD50"/>
                </a:solidFill>
                <a:latin typeface="Daytona" panose="020B0604030500040204" pitchFamily="34" charset="0"/>
              </a:rPr>
              <a:t>sneaky</a:t>
            </a:r>
            <a:endParaRPr lang="ko-KR" altLang="en-US" sz="4800" dirty="0">
              <a:solidFill>
                <a:srgbClr val="F8CD50"/>
              </a:solidFill>
              <a:latin typeface="Daytona" panose="020B060403050004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E207076-49EC-49A9-8F4E-11919E48E2DC}"/>
              </a:ext>
            </a:extLst>
          </p:cNvPr>
          <p:cNvSpPr txBox="1"/>
          <p:nvPr/>
        </p:nvSpPr>
        <p:spPr>
          <a:xfrm>
            <a:off x="9016820" y="2515434"/>
            <a:ext cx="28680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F8CD50"/>
                </a:solidFill>
                <a:latin typeface="Daytona" panose="020B0604030500040204" pitchFamily="34" charset="0"/>
              </a:rPr>
              <a:t>confused</a:t>
            </a:r>
            <a:endParaRPr lang="ko-KR" altLang="en-US" sz="4800" dirty="0">
              <a:solidFill>
                <a:srgbClr val="F8CD50"/>
              </a:solidFill>
              <a:latin typeface="Daytona" panose="020B0604030500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439EA08-ED29-420D-942C-189D1C00365D}"/>
              </a:ext>
            </a:extLst>
          </p:cNvPr>
          <p:cNvSpPr txBox="1"/>
          <p:nvPr/>
        </p:nvSpPr>
        <p:spPr>
          <a:xfrm>
            <a:off x="9016820" y="3582954"/>
            <a:ext cx="2271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F8CD50"/>
                </a:solidFill>
                <a:latin typeface="Daytona" panose="020B0604030500040204" pitchFamily="34" charset="0"/>
              </a:rPr>
              <a:t>excited</a:t>
            </a:r>
            <a:endParaRPr lang="ko-KR" altLang="en-US" sz="4800" dirty="0">
              <a:solidFill>
                <a:srgbClr val="F8CD50"/>
              </a:solidFill>
              <a:latin typeface="Daytona" panose="020B0604030500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EDE41A5-9A5D-4CA1-B045-7B6CC1FDD21A}"/>
              </a:ext>
            </a:extLst>
          </p:cNvPr>
          <p:cNvSpPr txBox="1"/>
          <p:nvPr/>
        </p:nvSpPr>
        <p:spPr>
          <a:xfrm>
            <a:off x="9016820" y="4657302"/>
            <a:ext cx="16930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F8CD50"/>
                </a:solidFill>
                <a:latin typeface="Daytona" panose="020B0604030500040204" pitchFamily="34" charset="0"/>
              </a:rPr>
              <a:t>quiet</a:t>
            </a:r>
            <a:endParaRPr lang="ko-KR" altLang="en-US" sz="4800" dirty="0">
              <a:solidFill>
                <a:srgbClr val="F8CD50"/>
              </a:solidFill>
              <a:latin typeface="Daytona" panose="020B060403050004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8B30452-54C9-45CB-A7F9-9E579F94C473}"/>
              </a:ext>
            </a:extLst>
          </p:cNvPr>
          <p:cNvSpPr txBox="1"/>
          <p:nvPr/>
        </p:nvSpPr>
        <p:spPr>
          <a:xfrm>
            <a:off x="9016820" y="5724822"/>
            <a:ext cx="31550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F8CD50"/>
                </a:solidFill>
                <a:latin typeface="Daytona" panose="020B0604030500040204" pitchFamily="34" charset="0"/>
              </a:rPr>
              <a:t>persistent</a:t>
            </a:r>
            <a:endParaRPr lang="ko-KR" altLang="en-US" sz="4800" dirty="0">
              <a:solidFill>
                <a:srgbClr val="F8CD50"/>
              </a:solidFill>
              <a:latin typeface="Daytona" panose="020B060403050004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65D2A2D8-EC06-4507-95A9-9F415463862C}"/>
              </a:ext>
            </a:extLst>
          </p:cNvPr>
          <p:cNvSpPr txBox="1"/>
          <p:nvPr/>
        </p:nvSpPr>
        <p:spPr>
          <a:xfrm>
            <a:off x="874964" y="1853887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i="1" dirty="0">
                <a:solidFill>
                  <a:srgbClr val="59AFB2">
                    <a:alpha val="80000"/>
                  </a:srgbClr>
                </a:solidFill>
                <a:latin typeface="Daytona Pro Condensed Light" panose="020B0306030503040204" pitchFamily="34" charset="0"/>
              </a:rPr>
              <a:t>행복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D70A8CF-4571-4255-8F6A-70E34FA33F8A}"/>
              </a:ext>
            </a:extLst>
          </p:cNvPr>
          <p:cNvSpPr txBox="1"/>
          <p:nvPr/>
        </p:nvSpPr>
        <p:spPr>
          <a:xfrm>
            <a:off x="874964" y="2923607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i="1" dirty="0">
                <a:solidFill>
                  <a:srgbClr val="59AFB2">
                    <a:alpha val="80000"/>
                  </a:srgbClr>
                </a:solidFill>
                <a:latin typeface="Daytona Pro Condensed Light" panose="020B0306030503040204" pitchFamily="34" charset="0"/>
              </a:rPr>
              <a:t>슬퍼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6949C7C-6D05-4DE5-878F-45225C138A57}"/>
              </a:ext>
            </a:extLst>
          </p:cNvPr>
          <p:cNvSpPr txBox="1"/>
          <p:nvPr/>
        </p:nvSpPr>
        <p:spPr>
          <a:xfrm>
            <a:off x="874964" y="4072079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i="1" dirty="0">
                <a:solidFill>
                  <a:srgbClr val="59AFB2">
                    <a:alpha val="80000"/>
                  </a:srgbClr>
                </a:solidFill>
                <a:latin typeface="Daytona Pro Condensed Light" panose="020B0306030503040204" pitchFamily="34" charset="0"/>
              </a:rPr>
              <a:t>친절한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DF64E85-FCCB-42D7-8F69-6DEE031E045C}"/>
              </a:ext>
            </a:extLst>
          </p:cNvPr>
          <p:cNvSpPr txBox="1"/>
          <p:nvPr/>
        </p:nvSpPr>
        <p:spPr>
          <a:xfrm>
            <a:off x="874964" y="5141799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i="1" dirty="0">
                <a:solidFill>
                  <a:srgbClr val="59AFB2">
                    <a:alpha val="80000"/>
                  </a:srgbClr>
                </a:solidFill>
                <a:latin typeface="Daytona Pro Condensed Light" panose="020B0306030503040204" pitchFamily="34" charset="0"/>
              </a:rPr>
              <a:t>화난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99ECF5A-CE0B-4918-92F0-C439F2973A31}"/>
              </a:ext>
            </a:extLst>
          </p:cNvPr>
          <p:cNvSpPr txBox="1"/>
          <p:nvPr/>
        </p:nvSpPr>
        <p:spPr>
          <a:xfrm>
            <a:off x="249322" y="6209319"/>
            <a:ext cx="2071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i="1" dirty="0">
                <a:solidFill>
                  <a:srgbClr val="59AFB2">
                    <a:alpha val="80000"/>
                  </a:srgbClr>
                </a:solidFill>
                <a:latin typeface="Daytona Pro Condensed Light" panose="020B0306030503040204" pitchFamily="34" charset="0"/>
              </a:rPr>
              <a:t>못되게 구는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05F4C8C-9C6A-46F9-BAEC-9EFC5D75667D}"/>
              </a:ext>
            </a:extLst>
          </p:cNvPr>
          <p:cNvSpPr txBox="1"/>
          <p:nvPr/>
        </p:nvSpPr>
        <p:spPr>
          <a:xfrm>
            <a:off x="2708622" y="1880597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i="1" dirty="0">
                <a:solidFill>
                  <a:srgbClr val="59AFB2">
                    <a:alpha val="80000"/>
                  </a:srgbClr>
                </a:solidFill>
                <a:latin typeface="Daytona Pro Condensed Light" panose="020B0306030503040204" pitchFamily="34" charset="0"/>
              </a:rPr>
              <a:t>이래라저래라하는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4454B9D-CB85-47FF-BB04-EBF0A502E4B2}"/>
              </a:ext>
            </a:extLst>
          </p:cNvPr>
          <p:cNvSpPr txBox="1"/>
          <p:nvPr/>
        </p:nvSpPr>
        <p:spPr>
          <a:xfrm>
            <a:off x="3837628" y="2950317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i="1" dirty="0">
                <a:solidFill>
                  <a:srgbClr val="59AFB2">
                    <a:alpha val="80000"/>
                  </a:srgbClr>
                </a:solidFill>
                <a:latin typeface="Daytona Pro Condensed Light" panose="020B0306030503040204" pitchFamily="34" charset="0"/>
              </a:rPr>
              <a:t>용감한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E082516-0CE6-4E19-9F22-98F79D6CA70A}"/>
              </a:ext>
            </a:extLst>
          </p:cNvPr>
          <p:cNvSpPr txBox="1"/>
          <p:nvPr/>
        </p:nvSpPr>
        <p:spPr>
          <a:xfrm>
            <a:off x="3837628" y="4098789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i="1" dirty="0">
                <a:solidFill>
                  <a:srgbClr val="59AFB2">
                    <a:alpha val="80000"/>
                  </a:srgbClr>
                </a:solidFill>
                <a:latin typeface="Daytona Pro Condensed Light" panose="020B0306030503040204" pitchFamily="34" charset="0"/>
              </a:rPr>
              <a:t>게으른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0BB550F-B4DD-4457-B0A2-FAF9D3087CDB}"/>
              </a:ext>
            </a:extLst>
          </p:cNvPr>
          <p:cNvSpPr txBox="1"/>
          <p:nvPr/>
        </p:nvSpPr>
        <p:spPr>
          <a:xfrm>
            <a:off x="3340326" y="5168509"/>
            <a:ext cx="2430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i="1" dirty="0">
                <a:solidFill>
                  <a:srgbClr val="59AFB2">
                    <a:alpha val="80000"/>
                  </a:srgbClr>
                </a:solidFill>
                <a:latin typeface="Daytona Pro Condensed Light" panose="020B0306030503040204" pitchFamily="34" charset="0"/>
              </a:rPr>
              <a:t>호기심이 많은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68F4C61-12B3-4E76-A5CB-31E381617C9B}"/>
              </a:ext>
            </a:extLst>
          </p:cNvPr>
          <p:cNvSpPr txBox="1"/>
          <p:nvPr/>
        </p:nvSpPr>
        <p:spPr>
          <a:xfrm>
            <a:off x="3532830" y="6236029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i="1" dirty="0">
                <a:solidFill>
                  <a:srgbClr val="59AFB2">
                    <a:alpha val="80000"/>
                  </a:srgbClr>
                </a:solidFill>
                <a:latin typeface="Daytona Pro Condensed Light" panose="020B0306030503040204" pitchFamily="34" charset="0"/>
              </a:rPr>
              <a:t>현명한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5B5FABA-8160-4DE3-A051-A238D4CB5ABA}"/>
              </a:ext>
            </a:extLst>
          </p:cNvPr>
          <p:cNvSpPr txBox="1"/>
          <p:nvPr/>
        </p:nvSpPr>
        <p:spPr>
          <a:xfrm>
            <a:off x="6818995" y="891005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i="1" dirty="0">
                <a:solidFill>
                  <a:srgbClr val="59AFB2">
                    <a:alpha val="80000"/>
                  </a:srgbClr>
                </a:solidFill>
                <a:latin typeface="Daytona Pro Condensed Light" panose="020B0306030503040204" pitchFamily="34" charset="0"/>
              </a:rPr>
              <a:t>충성스러운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9359E35-2B38-4803-B9BD-64A5C3A2A0B2}"/>
              </a:ext>
            </a:extLst>
          </p:cNvPr>
          <p:cNvSpPr txBox="1"/>
          <p:nvPr/>
        </p:nvSpPr>
        <p:spPr>
          <a:xfrm>
            <a:off x="6546281" y="1960725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i="1" dirty="0">
                <a:solidFill>
                  <a:srgbClr val="59AFB2">
                    <a:alpha val="80000"/>
                  </a:srgbClr>
                </a:solidFill>
                <a:latin typeface="Daytona Pro Condensed Light" panose="020B0306030503040204" pitchFamily="34" charset="0"/>
              </a:rPr>
              <a:t>유치한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BBD21F38-88C2-4089-B69F-ED81E6A87F3E}"/>
              </a:ext>
            </a:extLst>
          </p:cNvPr>
          <p:cNvSpPr txBox="1"/>
          <p:nvPr/>
        </p:nvSpPr>
        <p:spPr>
          <a:xfrm>
            <a:off x="6818995" y="3109197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i="1" dirty="0">
                <a:solidFill>
                  <a:srgbClr val="59AFB2">
                    <a:alpha val="80000"/>
                  </a:srgbClr>
                </a:solidFill>
                <a:latin typeface="Daytona Pro Condensed Light" panose="020B0306030503040204" pitchFamily="34" charset="0"/>
              </a:rPr>
              <a:t>영리한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77076EB3-37C8-423F-919D-A1BBB4F8B7FD}"/>
              </a:ext>
            </a:extLst>
          </p:cNvPr>
          <p:cNvSpPr txBox="1"/>
          <p:nvPr/>
        </p:nvSpPr>
        <p:spPr>
          <a:xfrm>
            <a:off x="6252928" y="4154960"/>
            <a:ext cx="2502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i="1" dirty="0">
                <a:solidFill>
                  <a:srgbClr val="59AFB2"/>
                </a:solidFill>
              </a:rPr>
              <a:t>웃게 하는 사람</a:t>
            </a:r>
            <a:endParaRPr lang="ko-KR" altLang="en-US" sz="4000" i="1" dirty="0">
              <a:solidFill>
                <a:srgbClr val="59AFB2"/>
              </a:solidFill>
              <a:latin typeface="Daytona Pro Condensed Light" panose="020B030603050304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7623C3B-8A50-4792-BA5A-E8C4EC666606}"/>
              </a:ext>
            </a:extLst>
          </p:cNvPr>
          <p:cNvSpPr txBox="1"/>
          <p:nvPr/>
        </p:nvSpPr>
        <p:spPr>
          <a:xfrm>
            <a:off x="6482113" y="5246437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i="1">
                <a:solidFill>
                  <a:srgbClr val="59AFB2">
                    <a:alpha val="80000"/>
                  </a:srgbClr>
                </a:solidFill>
                <a:latin typeface="Daytona Pro Condensed Light" panose="020B0306030503040204" pitchFamily="34" charset="0"/>
              </a:rPr>
              <a:t>시끄러운</a:t>
            </a:r>
            <a:endParaRPr lang="ko-KR" altLang="en-US" sz="2800" i="1" dirty="0">
              <a:solidFill>
                <a:srgbClr val="59AFB2">
                  <a:alpha val="80000"/>
                </a:srgbClr>
              </a:solidFill>
              <a:latin typeface="Daytona Pro Condensed Light" panose="020B030603050304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3889C35-0517-4D74-A264-9A9A3303CBC3}"/>
              </a:ext>
            </a:extLst>
          </p:cNvPr>
          <p:cNvSpPr txBox="1"/>
          <p:nvPr/>
        </p:nvSpPr>
        <p:spPr>
          <a:xfrm>
            <a:off x="6818995" y="6316157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i="1" dirty="0">
                <a:solidFill>
                  <a:srgbClr val="59AFB2">
                    <a:alpha val="80000"/>
                  </a:srgbClr>
                </a:solidFill>
                <a:latin typeface="Daytona Pro Condensed Light" panose="020B0306030503040204" pitchFamily="34" charset="0"/>
              </a:rPr>
              <a:t>똑똑한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024C1838-25B5-4DBB-8137-32D60BAC63B9}"/>
              </a:ext>
            </a:extLst>
          </p:cNvPr>
          <p:cNvSpPr txBox="1"/>
          <p:nvPr/>
        </p:nvSpPr>
        <p:spPr>
          <a:xfrm>
            <a:off x="9171805" y="869248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i="1" dirty="0">
                <a:solidFill>
                  <a:srgbClr val="59AFB2">
                    <a:alpha val="80000"/>
                  </a:srgbClr>
                </a:solidFill>
                <a:latin typeface="Daytona Pro Condensed Light" panose="020B0306030503040204" pitchFamily="34" charset="0"/>
              </a:rPr>
              <a:t>무례한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A3D4076-B043-42DF-B805-B7F4EA08C111}"/>
              </a:ext>
            </a:extLst>
          </p:cNvPr>
          <p:cNvSpPr txBox="1"/>
          <p:nvPr/>
        </p:nvSpPr>
        <p:spPr>
          <a:xfrm>
            <a:off x="9107637" y="2017720"/>
            <a:ext cx="2489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i="1">
                <a:solidFill>
                  <a:srgbClr val="59AFB2">
                    <a:alpha val="80000"/>
                  </a:srgbClr>
                </a:solidFill>
                <a:latin typeface="Daytona Pro Condensed Light" panose="020B0306030503040204" pitchFamily="34" charset="0"/>
              </a:rPr>
              <a:t>교활한</a:t>
            </a:r>
            <a:r>
              <a:rPr lang="en-US" altLang="ko-KR" sz="2800" i="1" dirty="0">
                <a:solidFill>
                  <a:srgbClr val="59AFB2">
                    <a:alpha val="80000"/>
                  </a:srgbClr>
                </a:solidFill>
                <a:latin typeface="Daytona Pro Condensed Light" panose="020B0306030503040204" pitchFamily="34" charset="0"/>
              </a:rPr>
              <a:t>, </a:t>
            </a:r>
            <a:r>
              <a:rPr lang="ko-KR" altLang="en-US" sz="2800" i="1" dirty="0">
                <a:solidFill>
                  <a:srgbClr val="59AFB2">
                    <a:alpha val="80000"/>
                  </a:srgbClr>
                </a:solidFill>
                <a:latin typeface="Daytona Pro Condensed Light" panose="020B0306030503040204" pitchFamily="34" charset="0"/>
              </a:rPr>
              <a:t>엉큼한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B5AAF67E-D67F-45BB-98C2-D52523D7B7D0}"/>
              </a:ext>
            </a:extLst>
          </p:cNvPr>
          <p:cNvSpPr txBox="1"/>
          <p:nvPr/>
        </p:nvSpPr>
        <p:spPr>
          <a:xfrm>
            <a:off x="9518496" y="3105938"/>
            <a:ext cx="2071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i="1" dirty="0">
                <a:solidFill>
                  <a:srgbClr val="59AFB2">
                    <a:alpha val="80000"/>
                  </a:srgbClr>
                </a:solidFill>
                <a:latin typeface="Daytona Pro Condensed Light" panose="020B0306030503040204" pitchFamily="34" charset="0"/>
              </a:rPr>
              <a:t>분명치 않은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FF7C7B6-5A39-4AC5-9AD8-3290D212EDFD}"/>
              </a:ext>
            </a:extLst>
          </p:cNvPr>
          <p:cNvSpPr txBox="1"/>
          <p:nvPr/>
        </p:nvSpPr>
        <p:spPr>
          <a:xfrm>
            <a:off x="9476603" y="4154960"/>
            <a:ext cx="2130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i="1" dirty="0">
                <a:solidFill>
                  <a:srgbClr val="59AFB2">
                    <a:alpha val="80000"/>
                  </a:srgbClr>
                </a:solidFill>
                <a:latin typeface="Daytona Pro Condensed Light" panose="020B0306030503040204" pitchFamily="34" charset="0"/>
              </a:rPr>
              <a:t>신난</a:t>
            </a:r>
            <a:r>
              <a:rPr lang="en-US" altLang="ko-KR" sz="2800" i="1" dirty="0">
                <a:solidFill>
                  <a:srgbClr val="59AFB2">
                    <a:alpha val="80000"/>
                  </a:srgbClr>
                </a:solidFill>
                <a:latin typeface="Daytona Pro Condensed Light" panose="020B0306030503040204" pitchFamily="34" charset="0"/>
              </a:rPr>
              <a:t>, </a:t>
            </a:r>
            <a:r>
              <a:rPr lang="ko-KR" altLang="en-US" sz="2800" i="1" dirty="0">
                <a:solidFill>
                  <a:srgbClr val="59AFB2">
                    <a:alpha val="80000"/>
                  </a:srgbClr>
                </a:solidFill>
                <a:latin typeface="Daytona Pro Condensed Light" panose="020B0306030503040204" pitchFamily="34" charset="0"/>
              </a:rPr>
              <a:t>흥분한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CFEE8E9-16B3-44E4-880D-ABD2ED3BB903}"/>
              </a:ext>
            </a:extLst>
          </p:cNvPr>
          <p:cNvSpPr txBox="1"/>
          <p:nvPr/>
        </p:nvSpPr>
        <p:spPr>
          <a:xfrm>
            <a:off x="9476603" y="5229308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i="1" dirty="0">
                <a:solidFill>
                  <a:srgbClr val="59AFB2">
                    <a:alpha val="80000"/>
                  </a:srgbClr>
                </a:solidFill>
                <a:latin typeface="Daytona Pro Condensed Light" panose="020B0306030503040204" pitchFamily="34" charset="0"/>
              </a:rPr>
              <a:t>조용한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01692037-6BD6-4AB2-8478-7EC3EFB18F48}"/>
              </a:ext>
            </a:extLst>
          </p:cNvPr>
          <p:cNvSpPr txBox="1"/>
          <p:nvPr/>
        </p:nvSpPr>
        <p:spPr>
          <a:xfrm>
            <a:off x="9476603" y="6296828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i="1" dirty="0">
                <a:solidFill>
                  <a:srgbClr val="59AFB2">
                    <a:alpha val="80000"/>
                  </a:srgbClr>
                </a:solidFill>
                <a:latin typeface="Daytona Pro Condensed Light" panose="020B0306030503040204" pitchFamily="34" charset="0"/>
              </a:rPr>
              <a:t>집요한</a:t>
            </a:r>
          </a:p>
        </p:txBody>
      </p:sp>
    </p:spTree>
    <p:extLst>
      <p:ext uri="{BB962C8B-B14F-4D97-AF65-F5344CB8AC3E}">
        <p14:creationId xmlns:p14="http://schemas.microsoft.com/office/powerpoint/2010/main" val="360395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7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0E863A-0B91-4B16-989B-AE8EA9F180E1}"/>
              </a:ext>
            </a:extLst>
          </p:cNvPr>
          <p:cNvSpPr txBox="1"/>
          <p:nvPr/>
        </p:nvSpPr>
        <p:spPr>
          <a:xfrm>
            <a:off x="1925633" y="2705729"/>
            <a:ext cx="8340746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000" dirty="0">
                <a:solidFill>
                  <a:srgbClr val="59AFB2"/>
                </a:solidFill>
                <a:latin typeface="Daytona" panose="020B0604030500040204" pitchFamily="34" charset="0"/>
              </a:rPr>
              <a:t>How about </a:t>
            </a:r>
            <a:r>
              <a:rPr lang="en-US" altLang="ko-KR" sz="8800" b="1" dirty="0">
                <a:solidFill>
                  <a:srgbClr val="F8CD50"/>
                </a:solidFill>
                <a:latin typeface="Daytona" panose="020B0604030500040204" pitchFamily="34" charset="0"/>
              </a:rPr>
              <a:t>you</a:t>
            </a:r>
            <a:r>
              <a:rPr lang="en-US" altLang="ko-KR" sz="8000" dirty="0">
                <a:solidFill>
                  <a:srgbClr val="59AFB2"/>
                </a:solidFill>
                <a:latin typeface="Daytona" panose="020B0604030500040204" pitchFamily="34" charset="0"/>
              </a:rPr>
              <a:t>?</a:t>
            </a:r>
            <a:endParaRPr lang="ko-KR" altLang="en-US" sz="8000" dirty="0">
              <a:solidFill>
                <a:srgbClr val="59AFB2"/>
              </a:solidFill>
              <a:latin typeface="Daytona" panose="020B0604030500040204" pitchFamily="34" charset="0"/>
            </a:endParaRPr>
          </a:p>
        </p:txBody>
      </p:sp>
      <p:pic>
        <p:nvPicPr>
          <p:cNvPr id="3" name="Graphic 2" descr="Paragraph Squiggle">
            <a:extLst>
              <a:ext uri="{FF2B5EF4-FFF2-40B4-BE49-F238E27FC236}">
                <a16:creationId xmlns:a16="http://schemas.microsoft.com/office/drawing/2014/main" xmlns="" id="{7BC565C7-74B4-4841-A194-6010D7283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248150" y="3868356"/>
            <a:ext cx="3695700" cy="112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9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8AAD31-BA9B-4F6C-9C8B-9C66009A580D}"/>
              </a:ext>
            </a:extLst>
          </p:cNvPr>
          <p:cNvSpPr txBox="1"/>
          <p:nvPr/>
        </p:nvSpPr>
        <p:spPr>
          <a:xfrm>
            <a:off x="5696905" y="1597408"/>
            <a:ext cx="611096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I can _____________</a:t>
            </a:r>
            <a:endParaRPr lang="ko-KR" altLang="en-US" sz="6600" dirty="0">
              <a:solidFill>
                <a:srgbClr val="F8CD50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27B081B-D1B6-4CF3-BF50-DE2ADE84067A}"/>
              </a:ext>
            </a:extLst>
          </p:cNvPr>
          <p:cNvSpPr txBox="1"/>
          <p:nvPr/>
        </p:nvSpPr>
        <p:spPr>
          <a:xfrm>
            <a:off x="7491427" y="1607917"/>
            <a:ext cx="42377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C8C44"/>
                </a:solidFill>
                <a:latin typeface="Daytona Pro Condensed" panose="020B0506030503040204" pitchFamily="34" charset="0"/>
              </a:rPr>
              <a:t>grow flowers</a:t>
            </a:r>
            <a:endParaRPr lang="ko-KR" altLang="en-US" sz="6600" dirty="0">
              <a:solidFill>
                <a:srgbClr val="FC8C44"/>
              </a:solidFill>
              <a:latin typeface="Daytona Pro Condensed" panose="020B0506030503040204" pitchFamily="34" charset="0"/>
            </a:endParaRPr>
          </a:p>
        </p:txBody>
      </p:sp>
      <p:pic>
        <p:nvPicPr>
          <p:cNvPr id="2050" name="Picture 2" descr="Master Gardening Programs - How To Become A Master Gardener">
            <a:extLst>
              <a:ext uri="{FF2B5EF4-FFF2-40B4-BE49-F238E27FC236}">
                <a16:creationId xmlns:a16="http://schemas.microsoft.com/office/drawing/2014/main" xmlns="" id="{2754D37B-D160-4640-965A-6BF0DA042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7" b="99735" l="177" r="89812">
                        <a14:foregroundMark x1="45995" y1="9814" x2="43875" y2="2122"/>
                        <a14:foregroundMark x1="43875" y1="2122" x2="39576" y2="6101"/>
                        <a14:foregroundMark x1="39576" y1="6101" x2="39046" y2="14058"/>
                        <a14:foregroundMark x1="39046" y1="14058" x2="42226" y2="14147"/>
                        <a14:foregroundMark x1="50648" y1="23165" x2="45819" y2="23431"/>
                        <a14:foregroundMark x1="45819" y1="23431" x2="36690" y2="18656"/>
                        <a14:foregroundMark x1="36690" y1="18656" x2="36160" y2="26348"/>
                        <a14:foregroundMark x1="36160" y1="26348" x2="37515" y2="36251"/>
                        <a14:foregroundMark x1="9541" y1="52520" x2="5477" y2="56057"/>
                        <a14:foregroundMark x1="5477" y1="56057" x2="3887" y2="63042"/>
                        <a14:foregroundMark x1="3887" y1="63042" x2="11190" y2="66755"/>
                        <a14:foregroundMark x1="11190" y1="66755" x2="14311" y2="70292"/>
                        <a14:foregroundMark x1="177" y1="59682" x2="177" y2="59682"/>
                        <a14:foregroundMark x1="38516" y1="69496" x2="39282" y2="94430"/>
                        <a14:foregroundMark x1="15430" y1="94341" x2="21967" y2="96110"/>
                        <a14:foregroundMark x1="16372" y1="95844" x2="16196" y2="99646"/>
                        <a14:foregroundMark x1="14370" y1="95579" x2="15135" y2="99823"/>
                        <a14:foregroundMark x1="12132" y1="92750" x2="12721" y2="94076"/>
                        <a14:foregroundMark x1="12250" y1="96552" x2="12250" y2="96552"/>
                        <a14:foregroundMark x1="41048" y1="2564" x2="42638" y2="2387"/>
                        <a14:foregroundMark x1="48704" y1="7427" x2="48351" y2="5570"/>
                        <a14:foregroundMark x1="48881" y1="6897" x2="48881" y2="6897"/>
                        <a14:foregroundMark x1="51296" y1="21043" x2="50412" y2="19629"/>
                        <a14:foregroundMark x1="51119" y1="20513" x2="51119" y2="20513"/>
                        <a14:foregroundMark x1="51767" y1="21485" x2="51767" y2="21485"/>
                        <a14:foregroundMark x1="51060" y1="20601" x2="51060" y2="20601"/>
                        <a14:foregroundMark x1="50471" y1="26348" x2="51296" y2="26348"/>
                        <a14:backgroundMark x1="6243" y1="75774" x2="3534" y2="92750"/>
                        <a14:backgroundMark x1="15901" y1="63130" x2="15901" y2="63130"/>
                        <a14:backgroundMark x1="15724" y1="61715" x2="15960" y2="63837"/>
                        <a14:backgroundMark x1="58127" y1="93015" x2="57892" y2="98232"/>
                        <a14:backgroundMark x1="57774" y1="98143" x2="57420" y2="993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28" y="721895"/>
            <a:ext cx="9212680" cy="61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 descr="Checkbox Checked">
            <a:extLst>
              <a:ext uri="{FF2B5EF4-FFF2-40B4-BE49-F238E27FC236}">
                <a16:creationId xmlns:a16="http://schemas.microsoft.com/office/drawing/2014/main" xmlns="" id="{31B66FF2-3739-444C-96C8-ED68377DE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777353" y="2460021"/>
            <a:ext cx="4251630" cy="425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5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8AAD31-BA9B-4F6C-9C8B-9C66009A580D}"/>
              </a:ext>
            </a:extLst>
          </p:cNvPr>
          <p:cNvSpPr txBox="1"/>
          <p:nvPr/>
        </p:nvSpPr>
        <p:spPr>
          <a:xfrm>
            <a:off x="6197419" y="4608799"/>
            <a:ext cx="35269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I can’t ___.</a:t>
            </a:r>
            <a:endParaRPr lang="ko-KR" altLang="en-US" sz="6600" dirty="0">
              <a:solidFill>
                <a:srgbClr val="F8CD50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27B081B-D1B6-4CF3-BF50-DE2ADE84067A}"/>
              </a:ext>
            </a:extLst>
          </p:cNvPr>
          <p:cNvSpPr txBox="1"/>
          <p:nvPr/>
        </p:nvSpPr>
        <p:spPr>
          <a:xfrm>
            <a:off x="8511707" y="4603282"/>
            <a:ext cx="9580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C8C44"/>
                </a:solidFill>
                <a:latin typeface="Daytona Pro Condensed" panose="020B0506030503040204" pitchFamily="34" charset="0"/>
              </a:rPr>
              <a:t>fly</a:t>
            </a:r>
            <a:endParaRPr lang="ko-KR" altLang="en-US" sz="6600" dirty="0">
              <a:solidFill>
                <a:srgbClr val="FC8C44"/>
              </a:solidFill>
              <a:latin typeface="Daytona Pro Condensed" panose="020B0506030503040204" pitchFamily="34" charset="0"/>
            </a:endParaRPr>
          </a:p>
        </p:txBody>
      </p:sp>
      <p:pic>
        <p:nvPicPr>
          <p:cNvPr id="5122" name="Picture 2" descr="Superman Becomes a Star/Superheroes Take Over the World">
            <a:extLst>
              <a:ext uri="{FF2B5EF4-FFF2-40B4-BE49-F238E27FC236}">
                <a16:creationId xmlns:a16="http://schemas.microsoft.com/office/drawing/2014/main" xmlns="" id="{07138223-2070-4F36-B92B-B11456A82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50" b="93250" l="556" r="96528">
                        <a14:foregroundMark x1="10556" y1="31500" x2="2778" y2="30750"/>
                        <a14:foregroundMark x1="2778" y1="30750" x2="694" y2="27250"/>
                        <a14:foregroundMark x1="55833" y1="9500" x2="48056" y2="4500"/>
                        <a14:foregroundMark x1="48056" y1="4500" x2="46667" y2="5250"/>
                        <a14:foregroundMark x1="75139" y1="6250" x2="89444" y2="1750"/>
                        <a14:foregroundMark x1="89444" y1="1750" x2="91111" y2="1750"/>
                        <a14:foregroundMark x1="96528" y1="3000" x2="96528" y2="3000"/>
                        <a14:foregroundMark x1="5972" y1="35250" x2="5972" y2="36750"/>
                        <a14:foregroundMark x1="78472" y1="90000" x2="80556" y2="93250"/>
                        <a14:foregroundMark x1="45139" y1="92750" x2="45139" y2="92750"/>
                        <a14:foregroundMark x1="48472" y1="91750" x2="48472" y2="91750"/>
                        <a14:foregroundMark x1="49861" y1="91750" x2="49861" y2="91750"/>
                        <a14:foregroundMark x1="51528" y1="91750" x2="51528" y2="91750"/>
                        <a14:foregroundMark x1="53472" y1="91750" x2="54583" y2="91000"/>
                        <a14:foregroundMark x1="55556" y1="90750" x2="56250" y2="90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3" y="0"/>
            <a:ext cx="6858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 descr="Checkbox Crossed">
            <a:extLst>
              <a:ext uri="{FF2B5EF4-FFF2-40B4-BE49-F238E27FC236}">
                <a16:creationId xmlns:a16="http://schemas.microsoft.com/office/drawing/2014/main" xmlns="" id="{41E8B2B0-FD39-4F6F-A13F-259A54188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77065" y="511174"/>
            <a:ext cx="4251630" cy="425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7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493E1433-985B-4FF9-BE03-4C987566E94F}"/>
              </a:ext>
            </a:extLst>
          </p:cNvPr>
          <p:cNvSpPr/>
          <p:nvPr/>
        </p:nvSpPr>
        <p:spPr>
          <a:xfrm rot="10800000">
            <a:off x="2499920" y="0"/>
            <a:ext cx="9692080" cy="6858000"/>
          </a:xfrm>
          <a:custGeom>
            <a:avLst/>
            <a:gdLst>
              <a:gd name="connsiteX0" fmla="*/ 0 w 9692080"/>
              <a:gd name="connsiteY0" fmla="*/ 0 h 6858000"/>
              <a:gd name="connsiteX1" fmla="*/ 3596080 w 9692080"/>
              <a:gd name="connsiteY1" fmla="*/ 0 h 6858000"/>
              <a:gd name="connsiteX2" fmla="*/ 3596080 w 9692080"/>
              <a:gd name="connsiteY2" fmla="*/ 12596 h 6858000"/>
              <a:gd name="connsiteX3" fmla="*/ 3607297 w 9692080"/>
              <a:gd name="connsiteY3" fmla="*/ 0 h 6858000"/>
              <a:gd name="connsiteX4" fmla="*/ 9692080 w 9692080"/>
              <a:gd name="connsiteY4" fmla="*/ 6858000 h 6858000"/>
              <a:gd name="connsiteX5" fmla="*/ 3596080 w 9692080"/>
              <a:gd name="connsiteY5" fmla="*/ 6858000 h 6858000"/>
              <a:gd name="connsiteX6" fmla="*/ 0 w 96920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92080" h="6858000">
                <a:moveTo>
                  <a:pt x="0" y="0"/>
                </a:moveTo>
                <a:lnTo>
                  <a:pt x="3596080" y="0"/>
                </a:lnTo>
                <a:lnTo>
                  <a:pt x="3596080" y="12596"/>
                </a:lnTo>
                <a:lnTo>
                  <a:pt x="3607297" y="0"/>
                </a:lnTo>
                <a:lnTo>
                  <a:pt x="9692080" y="6858000"/>
                </a:lnTo>
                <a:lnTo>
                  <a:pt x="359608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9A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4A25461-E6BF-402B-B4A5-81B1A0F33D4C}"/>
              </a:ext>
            </a:extLst>
          </p:cNvPr>
          <p:cNvSpPr txBox="1"/>
          <p:nvPr/>
        </p:nvSpPr>
        <p:spPr>
          <a:xfrm>
            <a:off x="5012012" y="286587"/>
            <a:ext cx="62062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I can grow flowers.</a:t>
            </a:r>
            <a:endParaRPr lang="ko-KR" altLang="en-US" sz="6600" dirty="0">
              <a:solidFill>
                <a:srgbClr val="F8CD50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413EF58-03A6-401B-9E78-3475E7151401}"/>
              </a:ext>
            </a:extLst>
          </p:cNvPr>
          <p:cNvSpPr txBox="1"/>
          <p:nvPr/>
        </p:nvSpPr>
        <p:spPr>
          <a:xfrm>
            <a:off x="991555" y="5417457"/>
            <a:ext cx="32972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I can’t fly.</a:t>
            </a:r>
            <a:endParaRPr lang="ko-KR" altLang="en-US" sz="6600" dirty="0">
              <a:solidFill>
                <a:srgbClr val="F8CD50"/>
              </a:solidFill>
              <a:latin typeface="Daytona Pro Condensed" panose="020B0506030503040204" pitchFamily="34" charset="0"/>
            </a:endParaRPr>
          </a:p>
        </p:txBody>
      </p:sp>
      <p:pic>
        <p:nvPicPr>
          <p:cNvPr id="13" name="Graphic 12" descr="Send">
            <a:extLst>
              <a:ext uri="{FF2B5EF4-FFF2-40B4-BE49-F238E27FC236}">
                <a16:creationId xmlns:a16="http://schemas.microsoft.com/office/drawing/2014/main" xmlns="" id="{C1EAEB8D-4C51-4B9D-973B-EA40ECBC9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0920" y="1470783"/>
            <a:ext cx="3899472" cy="3899472"/>
          </a:xfrm>
          <a:prstGeom prst="rect">
            <a:avLst/>
          </a:prstGeom>
        </p:spPr>
      </p:pic>
      <p:pic>
        <p:nvPicPr>
          <p:cNvPr id="15" name="Graphic 14" descr="Flowers in pot">
            <a:extLst>
              <a:ext uri="{FF2B5EF4-FFF2-40B4-BE49-F238E27FC236}">
                <a16:creationId xmlns:a16="http://schemas.microsoft.com/office/drawing/2014/main" xmlns="" id="{80E57B1F-CE39-4C40-BA63-A7F7DC55E3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352412" y="1786624"/>
            <a:ext cx="4679336" cy="467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4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493E1433-985B-4FF9-BE03-4C987566E94F}"/>
              </a:ext>
            </a:extLst>
          </p:cNvPr>
          <p:cNvSpPr/>
          <p:nvPr/>
        </p:nvSpPr>
        <p:spPr>
          <a:xfrm rot="10800000">
            <a:off x="2499920" y="0"/>
            <a:ext cx="9692080" cy="6858000"/>
          </a:xfrm>
          <a:custGeom>
            <a:avLst/>
            <a:gdLst>
              <a:gd name="connsiteX0" fmla="*/ 0 w 9692080"/>
              <a:gd name="connsiteY0" fmla="*/ 0 h 6858000"/>
              <a:gd name="connsiteX1" fmla="*/ 3596080 w 9692080"/>
              <a:gd name="connsiteY1" fmla="*/ 0 h 6858000"/>
              <a:gd name="connsiteX2" fmla="*/ 3596080 w 9692080"/>
              <a:gd name="connsiteY2" fmla="*/ 12596 h 6858000"/>
              <a:gd name="connsiteX3" fmla="*/ 3607297 w 9692080"/>
              <a:gd name="connsiteY3" fmla="*/ 0 h 6858000"/>
              <a:gd name="connsiteX4" fmla="*/ 9692080 w 9692080"/>
              <a:gd name="connsiteY4" fmla="*/ 6858000 h 6858000"/>
              <a:gd name="connsiteX5" fmla="*/ 3596080 w 9692080"/>
              <a:gd name="connsiteY5" fmla="*/ 6858000 h 6858000"/>
              <a:gd name="connsiteX6" fmla="*/ 0 w 96920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92080" h="6858000">
                <a:moveTo>
                  <a:pt x="0" y="0"/>
                </a:moveTo>
                <a:lnTo>
                  <a:pt x="3596080" y="0"/>
                </a:lnTo>
                <a:lnTo>
                  <a:pt x="3596080" y="12596"/>
                </a:lnTo>
                <a:lnTo>
                  <a:pt x="3607297" y="0"/>
                </a:lnTo>
                <a:lnTo>
                  <a:pt x="9692080" y="6858000"/>
                </a:lnTo>
                <a:lnTo>
                  <a:pt x="359608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9A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4A25461-E6BF-402B-B4A5-81B1A0F33D4C}"/>
              </a:ext>
            </a:extLst>
          </p:cNvPr>
          <p:cNvSpPr txBox="1"/>
          <p:nvPr/>
        </p:nvSpPr>
        <p:spPr>
          <a:xfrm>
            <a:off x="5012012" y="286587"/>
            <a:ext cx="56746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I can make pizza.</a:t>
            </a:r>
            <a:endParaRPr lang="ko-KR" altLang="en-US" sz="6600" dirty="0">
              <a:solidFill>
                <a:srgbClr val="F8CD50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413EF58-03A6-401B-9E78-3475E7151401}"/>
              </a:ext>
            </a:extLst>
          </p:cNvPr>
          <p:cNvSpPr txBox="1"/>
          <p:nvPr/>
        </p:nvSpPr>
        <p:spPr>
          <a:xfrm>
            <a:off x="991555" y="5417457"/>
            <a:ext cx="51537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I can’t eat crab.</a:t>
            </a:r>
            <a:endParaRPr lang="ko-KR" altLang="en-US" sz="6600" dirty="0">
              <a:solidFill>
                <a:srgbClr val="F8CD50"/>
              </a:solidFill>
              <a:latin typeface="Daytona Pro Condensed" panose="020B0506030503040204" pitchFamily="34" charset="0"/>
            </a:endParaRPr>
          </a:p>
        </p:txBody>
      </p:sp>
      <p:pic>
        <p:nvPicPr>
          <p:cNvPr id="3" name="Graphic 2" descr="Whole pizza">
            <a:extLst>
              <a:ext uri="{FF2B5EF4-FFF2-40B4-BE49-F238E27FC236}">
                <a16:creationId xmlns:a16="http://schemas.microsoft.com/office/drawing/2014/main" xmlns="" id="{AED86517-E2E8-4DB0-A8EB-A821D4143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220649" y="1394583"/>
            <a:ext cx="4846040" cy="4846040"/>
          </a:xfrm>
          <a:prstGeom prst="rect">
            <a:avLst/>
          </a:prstGeom>
        </p:spPr>
      </p:pic>
      <p:pic>
        <p:nvPicPr>
          <p:cNvPr id="5" name="Graphic 4" descr="Crab">
            <a:extLst>
              <a:ext uri="{FF2B5EF4-FFF2-40B4-BE49-F238E27FC236}">
                <a16:creationId xmlns:a16="http://schemas.microsoft.com/office/drawing/2014/main" xmlns="" id="{F26887B6-8931-4CEC-A09F-93FCD213D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4212309">
            <a:off x="378096" y="1543588"/>
            <a:ext cx="3884836" cy="388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493E1433-985B-4FF9-BE03-4C987566E94F}"/>
              </a:ext>
            </a:extLst>
          </p:cNvPr>
          <p:cNvSpPr/>
          <p:nvPr/>
        </p:nvSpPr>
        <p:spPr>
          <a:xfrm rot="10800000">
            <a:off x="2499920" y="0"/>
            <a:ext cx="9692080" cy="6858000"/>
          </a:xfrm>
          <a:custGeom>
            <a:avLst/>
            <a:gdLst>
              <a:gd name="connsiteX0" fmla="*/ 0 w 9692080"/>
              <a:gd name="connsiteY0" fmla="*/ 0 h 6858000"/>
              <a:gd name="connsiteX1" fmla="*/ 3596080 w 9692080"/>
              <a:gd name="connsiteY1" fmla="*/ 0 h 6858000"/>
              <a:gd name="connsiteX2" fmla="*/ 3596080 w 9692080"/>
              <a:gd name="connsiteY2" fmla="*/ 12596 h 6858000"/>
              <a:gd name="connsiteX3" fmla="*/ 3607297 w 9692080"/>
              <a:gd name="connsiteY3" fmla="*/ 0 h 6858000"/>
              <a:gd name="connsiteX4" fmla="*/ 9692080 w 9692080"/>
              <a:gd name="connsiteY4" fmla="*/ 6858000 h 6858000"/>
              <a:gd name="connsiteX5" fmla="*/ 3596080 w 9692080"/>
              <a:gd name="connsiteY5" fmla="*/ 6858000 h 6858000"/>
              <a:gd name="connsiteX6" fmla="*/ 0 w 96920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92080" h="6858000">
                <a:moveTo>
                  <a:pt x="0" y="0"/>
                </a:moveTo>
                <a:lnTo>
                  <a:pt x="3596080" y="0"/>
                </a:lnTo>
                <a:lnTo>
                  <a:pt x="3596080" y="12596"/>
                </a:lnTo>
                <a:lnTo>
                  <a:pt x="3607297" y="0"/>
                </a:lnTo>
                <a:lnTo>
                  <a:pt x="9692080" y="6858000"/>
                </a:lnTo>
                <a:lnTo>
                  <a:pt x="359608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9A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413EF58-03A6-401B-9E78-3475E7151401}"/>
              </a:ext>
            </a:extLst>
          </p:cNvPr>
          <p:cNvSpPr txBox="1"/>
          <p:nvPr/>
        </p:nvSpPr>
        <p:spPr>
          <a:xfrm>
            <a:off x="856195" y="4241799"/>
            <a:ext cx="540244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59AFB2"/>
                </a:solidFill>
                <a:latin typeface="Daytona" panose="020B0604030500040204" pitchFamily="34" charset="0"/>
              </a:rPr>
              <a:t>I can ______.</a:t>
            </a:r>
          </a:p>
          <a:p>
            <a:r>
              <a:rPr lang="en-US" altLang="ko-KR" sz="6600" dirty="0">
                <a:solidFill>
                  <a:srgbClr val="59AFB2"/>
                </a:solidFill>
                <a:latin typeface="Daytona" panose="020B0604030500040204" pitchFamily="34" charset="0"/>
              </a:rPr>
              <a:t>I can’t _____.</a:t>
            </a:r>
            <a:endParaRPr lang="ko-KR" altLang="en-US" sz="6600" dirty="0">
              <a:solidFill>
                <a:srgbClr val="59AFB2"/>
              </a:solidFill>
              <a:latin typeface="Daytona" panose="020B0604030500040204" pitchFamily="34" charset="0"/>
            </a:endParaRPr>
          </a:p>
        </p:txBody>
      </p:sp>
      <p:pic>
        <p:nvPicPr>
          <p:cNvPr id="3" name="Graphic 2" descr="Cycling">
            <a:extLst>
              <a:ext uri="{FF2B5EF4-FFF2-40B4-BE49-F238E27FC236}">
                <a16:creationId xmlns:a16="http://schemas.microsoft.com/office/drawing/2014/main" xmlns="" id="{E9BE2A79-7A74-4EA7-868B-CE6AACAB4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459757" y="442076"/>
            <a:ext cx="5402441" cy="540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9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493E1433-985B-4FF9-BE03-4C987566E94F}"/>
              </a:ext>
            </a:extLst>
          </p:cNvPr>
          <p:cNvSpPr/>
          <p:nvPr/>
        </p:nvSpPr>
        <p:spPr>
          <a:xfrm rot="10800000">
            <a:off x="2499920" y="0"/>
            <a:ext cx="9692080" cy="6858000"/>
          </a:xfrm>
          <a:custGeom>
            <a:avLst/>
            <a:gdLst>
              <a:gd name="connsiteX0" fmla="*/ 0 w 9692080"/>
              <a:gd name="connsiteY0" fmla="*/ 0 h 6858000"/>
              <a:gd name="connsiteX1" fmla="*/ 3596080 w 9692080"/>
              <a:gd name="connsiteY1" fmla="*/ 0 h 6858000"/>
              <a:gd name="connsiteX2" fmla="*/ 3596080 w 9692080"/>
              <a:gd name="connsiteY2" fmla="*/ 12596 h 6858000"/>
              <a:gd name="connsiteX3" fmla="*/ 3607297 w 9692080"/>
              <a:gd name="connsiteY3" fmla="*/ 0 h 6858000"/>
              <a:gd name="connsiteX4" fmla="*/ 9692080 w 9692080"/>
              <a:gd name="connsiteY4" fmla="*/ 6858000 h 6858000"/>
              <a:gd name="connsiteX5" fmla="*/ 3596080 w 9692080"/>
              <a:gd name="connsiteY5" fmla="*/ 6858000 h 6858000"/>
              <a:gd name="connsiteX6" fmla="*/ 0 w 96920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92080" h="6858000">
                <a:moveTo>
                  <a:pt x="0" y="0"/>
                </a:moveTo>
                <a:lnTo>
                  <a:pt x="3596080" y="0"/>
                </a:lnTo>
                <a:lnTo>
                  <a:pt x="3596080" y="12596"/>
                </a:lnTo>
                <a:lnTo>
                  <a:pt x="3607297" y="0"/>
                </a:lnTo>
                <a:lnTo>
                  <a:pt x="9692080" y="6858000"/>
                </a:lnTo>
                <a:lnTo>
                  <a:pt x="359608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9A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413EF58-03A6-401B-9E78-3475E7151401}"/>
              </a:ext>
            </a:extLst>
          </p:cNvPr>
          <p:cNvSpPr txBox="1"/>
          <p:nvPr/>
        </p:nvSpPr>
        <p:spPr>
          <a:xfrm>
            <a:off x="856195" y="4241799"/>
            <a:ext cx="540244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59AFB2"/>
                </a:solidFill>
                <a:latin typeface="Daytona" panose="020B0604030500040204" pitchFamily="34" charset="0"/>
              </a:rPr>
              <a:t>I can ______.</a:t>
            </a:r>
          </a:p>
          <a:p>
            <a:r>
              <a:rPr lang="en-US" altLang="ko-KR" sz="6600" dirty="0">
                <a:solidFill>
                  <a:srgbClr val="59AFB2"/>
                </a:solidFill>
                <a:latin typeface="Daytona" panose="020B0604030500040204" pitchFamily="34" charset="0"/>
              </a:rPr>
              <a:t>I can’t _____.</a:t>
            </a:r>
            <a:endParaRPr lang="ko-KR" altLang="en-US" sz="6600" dirty="0">
              <a:solidFill>
                <a:srgbClr val="59AFB2"/>
              </a:solidFill>
              <a:latin typeface="Daytona" panose="020B0604030500040204" pitchFamily="34" charset="0"/>
            </a:endParaRPr>
          </a:p>
        </p:txBody>
      </p:sp>
      <p:pic>
        <p:nvPicPr>
          <p:cNvPr id="5" name="Graphic 4" descr="Scribble">
            <a:extLst>
              <a:ext uri="{FF2B5EF4-FFF2-40B4-BE49-F238E27FC236}">
                <a16:creationId xmlns:a16="http://schemas.microsoft.com/office/drawing/2014/main" xmlns="" id="{46F1F701-CE84-4DAD-A2CE-C45FF430B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467060" y="-1"/>
            <a:ext cx="5834271" cy="583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0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3817214-F4D2-4B58-92D5-235E6F46E217}"/>
              </a:ext>
            </a:extLst>
          </p:cNvPr>
          <p:cNvSpPr txBox="1"/>
          <p:nvPr/>
        </p:nvSpPr>
        <p:spPr>
          <a:xfrm>
            <a:off x="3195046" y="1997839"/>
            <a:ext cx="5801909" cy="286232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A portrait of you</a:t>
            </a:r>
          </a:p>
          <a:p>
            <a:pPr algn="ctr"/>
            <a:r>
              <a:rPr lang="en-US" altLang="ko-KR" sz="60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I am.  I can.  I will. </a:t>
            </a:r>
          </a:p>
          <a:p>
            <a:pPr algn="ctr"/>
            <a:r>
              <a:rPr lang="en-US" altLang="ko-KR" sz="60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Your garden</a:t>
            </a:r>
          </a:p>
        </p:txBody>
      </p:sp>
    </p:spTree>
    <p:extLst>
      <p:ext uri="{BB962C8B-B14F-4D97-AF65-F5344CB8AC3E}">
        <p14:creationId xmlns:p14="http://schemas.microsoft.com/office/powerpoint/2010/main" val="191006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493E1433-985B-4FF9-BE03-4C987566E94F}"/>
              </a:ext>
            </a:extLst>
          </p:cNvPr>
          <p:cNvSpPr/>
          <p:nvPr/>
        </p:nvSpPr>
        <p:spPr>
          <a:xfrm rot="10800000">
            <a:off x="2499920" y="0"/>
            <a:ext cx="9692080" cy="6858000"/>
          </a:xfrm>
          <a:custGeom>
            <a:avLst/>
            <a:gdLst>
              <a:gd name="connsiteX0" fmla="*/ 0 w 9692080"/>
              <a:gd name="connsiteY0" fmla="*/ 0 h 6858000"/>
              <a:gd name="connsiteX1" fmla="*/ 3596080 w 9692080"/>
              <a:gd name="connsiteY1" fmla="*/ 0 h 6858000"/>
              <a:gd name="connsiteX2" fmla="*/ 3596080 w 9692080"/>
              <a:gd name="connsiteY2" fmla="*/ 12596 h 6858000"/>
              <a:gd name="connsiteX3" fmla="*/ 3607297 w 9692080"/>
              <a:gd name="connsiteY3" fmla="*/ 0 h 6858000"/>
              <a:gd name="connsiteX4" fmla="*/ 9692080 w 9692080"/>
              <a:gd name="connsiteY4" fmla="*/ 6858000 h 6858000"/>
              <a:gd name="connsiteX5" fmla="*/ 3596080 w 9692080"/>
              <a:gd name="connsiteY5" fmla="*/ 6858000 h 6858000"/>
              <a:gd name="connsiteX6" fmla="*/ 0 w 96920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92080" h="6858000">
                <a:moveTo>
                  <a:pt x="0" y="0"/>
                </a:moveTo>
                <a:lnTo>
                  <a:pt x="3596080" y="0"/>
                </a:lnTo>
                <a:lnTo>
                  <a:pt x="3596080" y="12596"/>
                </a:lnTo>
                <a:lnTo>
                  <a:pt x="3607297" y="0"/>
                </a:lnTo>
                <a:lnTo>
                  <a:pt x="9692080" y="6858000"/>
                </a:lnTo>
                <a:lnTo>
                  <a:pt x="359608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9A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413EF58-03A6-401B-9E78-3475E7151401}"/>
              </a:ext>
            </a:extLst>
          </p:cNvPr>
          <p:cNvSpPr txBox="1"/>
          <p:nvPr/>
        </p:nvSpPr>
        <p:spPr>
          <a:xfrm>
            <a:off x="856195" y="4241799"/>
            <a:ext cx="540244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59AFB2"/>
                </a:solidFill>
                <a:latin typeface="Daytona" panose="020B0604030500040204" pitchFamily="34" charset="0"/>
              </a:rPr>
              <a:t>I can ______.</a:t>
            </a:r>
          </a:p>
          <a:p>
            <a:r>
              <a:rPr lang="en-US" altLang="ko-KR" sz="6600" dirty="0">
                <a:solidFill>
                  <a:srgbClr val="59AFB2"/>
                </a:solidFill>
                <a:latin typeface="Daytona" panose="020B0604030500040204" pitchFamily="34" charset="0"/>
              </a:rPr>
              <a:t>I can’t _____.</a:t>
            </a:r>
            <a:endParaRPr lang="ko-KR" altLang="en-US" sz="6600" dirty="0">
              <a:solidFill>
                <a:srgbClr val="59AFB2"/>
              </a:solidFill>
              <a:latin typeface="Daytona" panose="020B0604030500040204" pitchFamily="34" charset="0"/>
            </a:endParaRPr>
          </a:p>
        </p:txBody>
      </p:sp>
      <p:pic>
        <p:nvPicPr>
          <p:cNvPr id="6" name="Graphic 5" descr="Dancing">
            <a:extLst>
              <a:ext uri="{FF2B5EF4-FFF2-40B4-BE49-F238E27FC236}">
                <a16:creationId xmlns:a16="http://schemas.microsoft.com/office/drawing/2014/main" xmlns="" id="{56CCFCEE-A55B-436A-99DD-AFA4F924F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341166" y="159902"/>
            <a:ext cx="6023113" cy="60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7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493E1433-985B-4FF9-BE03-4C987566E94F}"/>
              </a:ext>
            </a:extLst>
          </p:cNvPr>
          <p:cNvSpPr/>
          <p:nvPr/>
        </p:nvSpPr>
        <p:spPr>
          <a:xfrm rot="10800000">
            <a:off x="2499920" y="0"/>
            <a:ext cx="9692080" cy="6858000"/>
          </a:xfrm>
          <a:custGeom>
            <a:avLst/>
            <a:gdLst>
              <a:gd name="connsiteX0" fmla="*/ 0 w 9692080"/>
              <a:gd name="connsiteY0" fmla="*/ 0 h 6858000"/>
              <a:gd name="connsiteX1" fmla="*/ 3596080 w 9692080"/>
              <a:gd name="connsiteY1" fmla="*/ 0 h 6858000"/>
              <a:gd name="connsiteX2" fmla="*/ 3596080 w 9692080"/>
              <a:gd name="connsiteY2" fmla="*/ 12596 h 6858000"/>
              <a:gd name="connsiteX3" fmla="*/ 3607297 w 9692080"/>
              <a:gd name="connsiteY3" fmla="*/ 0 h 6858000"/>
              <a:gd name="connsiteX4" fmla="*/ 9692080 w 9692080"/>
              <a:gd name="connsiteY4" fmla="*/ 6858000 h 6858000"/>
              <a:gd name="connsiteX5" fmla="*/ 3596080 w 9692080"/>
              <a:gd name="connsiteY5" fmla="*/ 6858000 h 6858000"/>
              <a:gd name="connsiteX6" fmla="*/ 0 w 969208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692080" h="6858000">
                <a:moveTo>
                  <a:pt x="0" y="0"/>
                </a:moveTo>
                <a:lnTo>
                  <a:pt x="3596080" y="0"/>
                </a:lnTo>
                <a:lnTo>
                  <a:pt x="3596080" y="12596"/>
                </a:lnTo>
                <a:lnTo>
                  <a:pt x="3607297" y="0"/>
                </a:lnTo>
                <a:lnTo>
                  <a:pt x="9692080" y="6858000"/>
                </a:lnTo>
                <a:lnTo>
                  <a:pt x="359608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9A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413EF58-03A6-401B-9E78-3475E7151401}"/>
              </a:ext>
            </a:extLst>
          </p:cNvPr>
          <p:cNvSpPr txBox="1"/>
          <p:nvPr/>
        </p:nvSpPr>
        <p:spPr>
          <a:xfrm>
            <a:off x="856195" y="4241799"/>
            <a:ext cx="540244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59AFB2"/>
                </a:solidFill>
                <a:latin typeface="Daytona" panose="020B0604030500040204" pitchFamily="34" charset="0"/>
              </a:rPr>
              <a:t>I can ______.</a:t>
            </a:r>
          </a:p>
          <a:p>
            <a:r>
              <a:rPr lang="en-US" altLang="ko-KR" sz="6600" dirty="0">
                <a:solidFill>
                  <a:srgbClr val="59AFB2"/>
                </a:solidFill>
                <a:latin typeface="Daytona" panose="020B0604030500040204" pitchFamily="34" charset="0"/>
              </a:rPr>
              <a:t>I can’t _____.</a:t>
            </a:r>
            <a:endParaRPr lang="ko-KR" altLang="en-US" sz="6600" dirty="0">
              <a:solidFill>
                <a:srgbClr val="59AFB2"/>
              </a:solidFill>
              <a:latin typeface="Daytona" panose="020B0604030500040204" pitchFamily="34" charset="0"/>
            </a:endParaRPr>
          </a:p>
        </p:txBody>
      </p:sp>
      <p:pic>
        <p:nvPicPr>
          <p:cNvPr id="5" name="Graphic 4" descr="Radio microphone">
            <a:extLst>
              <a:ext uri="{FF2B5EF4-FFF2-40B4-BE49-F238E27FC236}">
                <a16:creationId xmlns:a16="http://schemas.microsoft.com/office/drawing/2014/main" xmlns="" id="{62868832-AC68-49B8-B5A0-43121164E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345960" y="635071"/>
            <a:ext cx="4296239" cy="42962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79EDF8-51D5-466F-AF1E-5D393C488C01}"/>
              </a:ext>
            </a:extLst>
          </p:cNvPr>
          <p:cNvSpPr txBox="1"/>
          <p:nvPr/>
        </p:nvSpPr>
        <p:spPr>
          <a:xfrm>
            <a:off x="8173808" y="4636190"/>
            <a:ext cx="27158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5F528A"/>
                </a:solidFill>
                <a:latin typeface="Daytona Pro Condensed" panose="020B0506030503040204" pitchFamily="34" charset="0"/>
              </a:rPr>
              <a:t>English.</a:t>
            </a:r>
            <a:endParaRPr lang="ko-KR" altLang="en-US" sz="6600" dirty="0">
              <a:solidFill>
                <a:srgbClr val="5F528A"/>
              </a:solidFill>
              <a:latin typeface="Daytona Pro Condensed" panose="020B0506030503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80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0E863A-0B91-4B16-989B-AE8EA9F180E1}"/>
              </a:ext>
            </a:extLst>
          </p:cNvPr>
          <p:cNvSpPr txBox="1"/>
          <p:nvPr/>
        </p:nvSpPr>
        <p:spPr>
          <a:xfrm>
            <a:off x="1535303" y="2705729"/>
            <a:ext cx="9121408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000" dirty="0">
                <a:solidFill>
                  <a:srgbClr val="59AFB2"/>
                </a:solidFill>
                <a:latin typeface="Daytona" panose="020B0604030500040204" pitchFamily="34" charset="0"/>
              </a:rPr>
              <a:t>What can </a:t>
            </a:r>
            <a:r>
              <a:rPr lang="en-US" altLang="ko-KR" sz="8800" b="1" dirty="0">
                <a:solidFill>
                  <a:srgbClr val="F8CD50"/>
                </a:solidFill>
                <a:latin typeface="Daytona" panose="020B0604030500040204" pitchFamily="34" charset="0"/>
              </a:rPr>
              <a:t>you</a:t>
            </a:r>
            <a:r>
              <a:rPr lang="en-US" altLang="ko-KR" sz="8000" dirty="0">
                <a:solidFill>
                  <a:srgbClr val="59AFB2"/>
                </a:solidFill>
                <a:latin typeface="Daytona" panose="020B0604030500040204" pitchFamily="34" charset="0"/>
              </a:rPr>
              <a:t> do?</a:t>
            </a:r>
            <a:endParaRPr lang="ko-KR" altLang="en-US" sz="8000" dirty="0">
              <a:solidFill>
                <a:srgbClr val="59AFB2"/>
              </a:solidFill>
              <a:latin typeface="Daytona" panose="020B0604030500040204" pitchFamily="34" charset="0"/>
            </a:endParaRPr>
          </a:p>
        </p:txBody>
      </p:sp>
      <p:pic>
        <p:nvPicPr>
          <p:cNvPr id="3" name="Graphic 2" descr="Paragraph Squiggle">
            <a:extLst>
              <a:ext uri="{FF2B5EF4-FFF2-40B4-BE49-F238E27FC236}">
                <a16:creationId xmlns:a16="http://schemas.microsoft.com/office/drawing/2014/main" xmlns="" id="{7BC565C7-74B4-4841-A194-6010D7283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248150" y="3868356"/>
            <a:ext cx="3695700" cy="112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 descr="Polaroid Pictures">
            <a:extLst>
              <a:ext uri="{FF2B5EF4-FFF2-40B4-BE49-F238E27FC236}">
                <a16:creationId xmlns:a16="http://schemas.microsoft.com/office/drawing/2014/main" xmlns="" id="{65AAC615-053A-4465-A2E2-73218E27D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245706" y="1566534"/>
            <a:ext cx="4167673" cy="41676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8AAD31-BA9B-4F6C-9C8B-9C66009A580D}"/>
              </a:ext>
            </a:extLst>
          </p:cNvPr>
          <p:cNvSpPr txBox="1"/>
          <p:nvPr/>
        </p:nvSpPr>
        <p:spPr>
          <a:xfrm>
            <a:off x="4012484" y="1193147"/>
            <a:ext cx="73629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I will </a:t>
            </a:r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_________________</a:t>
            </a:r>
            <a:endParaRPr lang="ko-KR" altLang="en-US" sz="6600" dirty="0">
              <a:solidFill>
                <a:srgbClr val="F8CD50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27B081B-D1B6-4CF3-BF50-DE2ADE84067A}"/>
              </a:ext>
            </a:extLst>
          </p:cNvPr>
          <p:cNvSpPr txBox="1"/>
          <p:nvPr/>
        </p:nvSpPr>
        <p:spPr>
          <a:xfrm>
            <a:off x="5797381" y="1193147"/>
            <a:ext cx="551990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C8C44"/>
                </a:solidFill>
                <a:latin typeface="Daytona Pro Condensed" panose="020B0506030503040204" pitchFamily="34" charset="0"/>
              </a:rPr>
              <a:t>meet </a:t>
            </a:r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my friends </a:t>
            </a:r>
            <a:endParaRPr lang="ko-KR" altLang="en-US" sz="6600" dirty="0">
              <a:solidFill>
                <a:srgbClr val="F8CD50"/>
              </a:solidFill>
              <a:latin typeface="Daytona Pro Condensed" panose="020B0506030503040204" pitchFamily="34" charset="0"/>
            </a:endParaRPr>
          </a:p>
        </p:txBody>
      </p:sp>
      <p:pic>
        <p:nvPicPr>
          <p:cNvPr id="3074" name="Picture 2" descr="Group Of Children Hanging Out Together In Mall | Penn Foundation">
            <a:extLst>
              <a:ext uri="{FF2B5EF4-FFF2-40B4-BE49-F238E27FC236}">
                <a16:creationId xmlns:a16="http://schemas.microsoft.com/office/drawing/2014/main" xmlns="" id="{6DF5E527-C184-4EB5-85E8-A4535E70E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29" b="99505" l="943" r="94248">
                        <a14:foregroundMark x1="16172" y1="13720" x2="13013" y2="22207"/>
                        <a14:foregroundMark x1="13013" y1="22207" x2="9665" y2="41655"/>
                        <a14:foregroundMark x1="9665" y1="41655" x2="4715" y2="47595"/>
                        <a14:foregroundMark x1="4715" y1="47595" x2="3112" y2="58204"/>
                        <a14:foregroundMark x1="3112" y1="58204" x2="4715" y2="80481"/>
                        <a14:foregroundMark x1="4715" y1="80481" x2="4149" y2="87553"/>
                        <a14:foregroundMark x1="4149" y1="87553" x2="6931" y2="94484"/>
                        <a14:foregroundMark x1="6931" y1="94484" x2="12541" y2="97666"/>
                        <a14:foregroundMark x1="12541" y1="97666" x2="16313" y2="92857"/>
                        <a14:foregroundMark x1="16313" y1="92857" x2="17162" y2="84795"/>
                        <a14:foregroundMark x1="17162" y1="84795" x2="22065" y2="83168"/>
                        <a14:foregroundMark x1="22065" y1="83168" x2="27298" y2="78359"/>
                        <a14:foregroundMark x1="27298" y1="78359" x2="32390" y2="81047"/>
                        <a14:foregroundMark x1="32390" y1="81047" x2="36539" y2="95545"/>
                        <a14:foregroundMark x1="36539" y1="95545" x2="37671" y2="82249"/>
                        <a14:foregroundMark x1="37671" y1="82249" x2="34512" y2="72348"/>
                        <a14:foregroundMark x1="34512" y1="72348" x2="30646" y2="67751"/>
                        <a14:foregroundMark x1="30646" y1="67751" x2="27157" y2="49151"/>
                        <a14:foregroundMark x1="27157" y1="49151" x2="18718" y2="41655"/>
                        <a14:foregroundMark x1="18718" y1="41655" x2="16172" y2="28430"/>
                        <a14:foregroundMark x1="16172" y1="28430" x2="18058" y2="11598"/>
                        <a14:foregroundMark x1="18058" y1="11598" x2="17963" y2="11528"/>
                        <a14:foregroundMark x1="10278" y1="14569" x2="6271" y2="26591"/>
                        <a14:foregroundMark x1="6271" y1="26591" x2="5893" y2="24965"/>
                        <a14:foregroundMark x1="5045" y1="38614" x2="2122" y2="48656"/>
                        <a14:foregroundMark x1="2122" y1="48656" x2="943" y2="79208"/>
                        <a14:foregroundMark x1="943" y1="79208" x2="2970" y2="94696"/>
                        <a14:foregroundMark x1="2970" y1="94696" x2="3630" y2="96818"/>
                        <a14:foregroundMark x1="6648" y1="82673" x2="9854" y2="46676"/>
                        <a14:foregroundMark x1="9854" y1="46676" x2="9901" y2="61952"/>
                        <a14:foregroundMark x1="9901" y1="61952" x2="14097" y2="55163"/>
                        <a14:foregroundMark x1="14097" y1="55163" x2="14333" y2="70863"/>
                        <a14:foregroundMark x1="14333" y1="70863" x2="15087" y2="64286"/>
                        <a14:foregroundMark x1="24988" y1="28501" x2="23857" y2="21287"/>
                        <a14:foregroundMark x1="23857" y1="21287" x2="25271" y2="14569"/>
                        <a14:foregroundMark x1="25271" y1="14569" x2="30080" y2="16478"/>
                        <a14:foregroundMark x1="30080" y1="16478" x2="29797" y2="31966"/>
                        <a14:foregroundMark x1="29797" y1="31966" x2="29090" y2="34795"/>
                        <a14:foregroundMark x1="34983" y1="32673" x2="38944" y2="28642"/>
                        <a14:foregroundMark x1="38944" y1="28642" x2="42574" y2="15205"/>
                        <a14:foregroundMark x1="42574" y1="15205" x2="47572" y2="13366"/>
                        <a14:foregroundMark x1="47572" y1="13366" x2="49646" y2="29279"/>
                        <a14:foregroundMark x1="49646" y1="29279" x2="54173" y2="31047"/>
                        <a14:foregroundMark x1="54173" y1="31047" x2="55964" y2="23904"/>
                        <a14:foregroundMark x1="55964" y1="23904" x2="59925" y2="18883"/>
                        <a14:foregroundMark x1="59925" y1="18883" x2="64828" y2="20156"/>
                        <a14:foregroundMark x1="64828" y1="20156" x2="65629" y2="27864"/>
                        <a14:foregroundMark x1="65629" y1="27864" x2="70297" y2="27016"/>
                        <a14:foregroundMark x1="71188" y1="23693" x2="72136" y2="20156"/>
                        <a14:foregroundMark x1="70297" y1="27016" x2="70850" y2="24952"/>
                        <a14:foregroundMark x1="72136" y1="20156" x2="72749" y2="11457"/>
                        <a14:foregroundMark x1="72749" y1="11457" x2="75530" y2="5233"/>
                        <a14:foregroundMark x1="80544" y1="18246" x2="81637" y2="21084"/>
                        <a14:foregroundMark x1="75530" y1="5233" x2="80544" y2="18246"/>
                        <a14:foregroundMark x1="84145" y1="23798" x2="87600" y2="26096"/>
                        <a14:foregroundMark x1="87600" y1="26096" x2="90712" y2="33310"/>
                        <a14:foregroundMark x1="90712" y1="33310" x2="92645" y2="48161"/>
                        <a14:foregroundMark x1="92645" y1="48161" x2="90948" y2="81400"/>
                        <a14:foregroundMark x1="90948" y1="81400" x2="87270" y2="89038"/>
                        <a14:foregroundMark x1="87270" y1="89038" x2="85714" y2="98091"/>
                        <a14:foregroundMark x1="91419" y1="97383" x2="93305" y2="63720"/>
                        <a14:foregroundMark x1="72796" y1="88967" x2="67657" y2="88826"/>
                        <a14:foregroundMark x1="67657" y1="88826" x2="63272" y2="84017"/>
                        <a14:foregroundMark x1="63272" y1="84017" x2="61669" y2="92221"/>
                        <a14:foregroundMark x1="61669" y1="92221" x2="62140" y2="98656"/>
                        <a14:foregroundMark x1="49694" y1="95545" x2="49646" y2="84017"/>
                        <a14:foregroundMark x1="49646" y1="84017" x2="44272" y2="84229"/>
                        <a14:foregroundMark x1="44272" y1="84229" x2="43989" y2="97949"/>
                        <a14:foregroundMark x1="26025" y1="83239" x2="23857" y2="91726"/>
                        <a14:foregroundMark x1="23857" y1="91726" x2="23762" y2="95050"/>
                        <a14:foregroundMark x1="29562" y1="13720" x2="27346" y2="14003"/>
                        <a14:foregroundMark x1="30033" y1="14427" x2="32862" y2="20509"/>
                        <a14:foregroundMark x1="32862" y1="20509" x2="32768" y2="23692"/>
                        <a14:foregroundMark x1="31259" y1="16266" x2="31259" y2="16266"/>
                        <a14:foregroundMark x1="31542" y1="15417" x2="31542" y2="15417"/>
                        <a14:foregroundMark x1="31636" y1="15842" x2="31825" y2="16832"/>
                        <a14:foregroundMark x1="4950" y1="35926" x2="2027" y2="42716"/>
                        <a14:foregroundMark x1="2027" y1="42716" x2="943" y2="52192"/>
                        <a14:foregroundMark x1="9712" y1="15842" x2="12164" y2="9760"/>
                        <a14:foregroundMark x1="12164" y1="9760" x2="16832" y2="7072"/>
                        <a14:foregroundMark x1="16832" y1="7072" x2="19331" y2="13720"/>
                        <a14:foregroundMark x1="19331" y1="13720" x2="20368" y2="20863"/>
                        <a14:foregroundMark x1="20368" y1="20863" x2="20415" y2="20934"/>
                        <a14:foregroundMark x1="59877" y1="21075" x2="60255" y2="48161"/>
                        <a14:foregroundMark x1="55870" y1="34229" x2="53418" y2="54455"/>
                        <a14:foregroundMark x1="65959" y1="45615" x2="66054" y2="31330"/>
                        <a14:foregroundMark x1="78595" y1="9830" x2="75530" y2="4597"/>
                        <a14:foregroundMark x1="75530" y1="4597" x2="72041" y2="6860"/>
                        <a14:foregroundMark x1="77841" y1="5446" x2="75625" y2="3819"/>
                        <a14:foregroundMark x1="55021" y1="21499" x2="58086" y2="15912"/>
                        <a14:foregroundMark x1="58086" y1="15912" x2="62942" y2="17185"/>
                        <a14:foregroundMark x1="62942" y1="17185" x2="63461" y2="18529"/>
                        <a14:foregroundMark x1="61386" y1="14427" x2="60160" y2="14286"/>
                        <a14:foregroundMark x1="22254" y1="25389" x2="22395" y2="18388"/>
                        <a14:foregroundMark x1="22395" y1="18388" x2="22914" y2="17539"/>
                        <a14:foregroundMark x1="20603" y1="23267" x2="21169" y2="15134"/>
                        <a14:foregroundMark x1="20509" y1="23833" x2="21452" y2="14144"/>
                        <a14:foregroundMark x1="21735" y1="20934" x2="21735" y2="20934"/>
                        <a14:foregroundMark x1="21782" y1="21499" x2="21782" y2="21499"/>
                        <a14:foregroundMark x1="20981" y1="22348" x2="20981" y2="22348"/>
                        <a14:foregroundMark x1="80292" y1="81542" x2="77935" y2="95545"/>
                        <a14:foregroundMark x1="92456" y1="99081" x2="93494" y2="92645"/>
                        <a14:foregroundMark x1="93116" y1="99505" x2="93871" y2="89816"/>
                        <a14:foregroundMark x1="93682" y1="81400" x2="94342" y2="78006"/>
                        <a14:foregroundMark x1="71381" y1="52334" x2="73692" y2="58982"/>
                        <a14:foregroundMark x1="73692" y1="58982" x2="73833" y2="59123"/>
                        <a14:foregroundMark x1="72136" y1="4102" x2="77228" y2="3678"/>
                        <a14:foregroundMark x1="74210" y1="3041" x2="74210" y2="3041"/>
                        <a14:foregroundMark x1="76143" y1="2829" x2="76143" y2="2829"/>
                        <a14:foregroundMark x1="74917" y1="3041" x2="74917" y2="3041"/>
                        <a14:foregroundMark x1="49646" y1="13437" x2="50071" y2="24823"/>
                        <a14:foregroundMark x1="50071" y1="24823" x2="47855" y2="29986"/>
                        <a14:backgroundMark x1="81141" y1="2263" x2="72419" y2="849"/>
                        <a14:backgroundMark x1="81518" y1="19802" x2="80764" y2="21358"/>
                        <a14:backgroundMark x1="71381" y1="24116" x2="70533" y2="24257"/>
                        <a14:backgroundMark x1="81424" y1="21499" x2="83828" y2="22489"/>
                        <a14:backgroundMark x1="81330" y1="20368" x2="80669" y2="18670"/>
                        <a14:backgroundMark x1="80764" y1="18246" x2="80764" y2="18246"/>
                        <a14:backgroundMark x1="80575" y1="18529" x2="80575" y2="18529"/>
                        <a14:backgroundMark x1="81518" y1="20509" x2="82178" y2="21358"/>
                        <a14:backgroundMark x1="82791" y1="22631" x2="83640" y2="23126"/>
                        <a14:backgroundMark x1="84677" y1="22843" x2="81707" y2="22631"/>
                        <a14:backgroundMark x1="51108" y1="28218" x2="53135" y2="24823"/>
                        <a14:backgroundMark x1="21291" y1="20934" x2="21075" y2="22489"/>
                        <a14:backgroundMark x1="22442" y1="12659" x2="21291" y2="20934"/>
                        <a14:backgroundMark x1="1037" y1="35078" x2="849" y2="36492"/>
                        <a14:backgroundMark x1="29939" y1="93494" x2="29844" y2="95050"/>
                        <a14:backgroundMark x1="39934" y1="98091" x2="39934" y2="98091"/>
                        <a14:backgroundMark x1="47808" y1="98798" x2="47808" y2="98798"/>
                        <a14:backgroundMark x1="47996" y1="98091" x2="47902" y2="99788"/>
                        <a14:backgroundMark x1="55964" y1="97666" x2="55964" y2="97666"/>
                        <a14:backgroundMark x1="55021" y1="62588" x2="55398" y2="65559"/>
                        <a14:backgroundMark x1="55776" y1="76238" x2="55116" y2="68105"/>
                        <a14:backgroundMark x1="35549" y1="64851" x2="35644" y2="66549"/>
                        <a14:backgroundMark x1="34701" y1="56011" x2="34889" y2="55870"/>
                        <a14:backgroundMark x1="35832" y1="61881" x2="35832" y2="67963"/>
                        <a14:backgroundMark x1="283" y1="93918" x2="0" y2="90382"/>
                        <a14:backgroundMark x1="72419" y1="58699" x2="72513" y2="59335"/>
                        <a14:backgroundMark x1="72796" y1="65134" x2="72230" y2="58274"/>
                        <a14:backgroundMark x1="72890" y1="65134" x2="72890" y2="65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789"/>
            <a:ext cx="6978316" cy="465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51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70276E-AF76-4B46-B728-DA4E30E4977A}"/>
              </a:ext>
            </a:extLst>
          </p:cNvPr>
          <p:cNvSpPr txBox="1"/>
          <p:nvPr/>
        </p:nvSpPr>
        <p:spPr>
          <a:xfrm>
            <a:off x="674084" y="601533"/>
            <a:ext cx="65790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I will ______________.</a:t>
            </a:r>
            <a:endParaRPr lang="ko-KR" altLang="en-US" sz="6600" dirty="0">
              <a:solidFill>
                <a:srgbClr val="59AFB2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480867-FF45-44AD-B4D2-8E2520272A33}"/>
              </a:ext>
            </a:extLst>
          </p:cNvPr>
          <p:cNvSpPr txBox="1"/>
          <p:nvPr/>
        </p:nvSpPr>
        <p:spPr>
          <a:xfrm>
            <a:off x="2456934" y="601533"/>
            <a:ext cx="4785284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C8C44"/>
                </a:solidFill>
                <a:latin typeface="Daytona Pro Condensed" panose="020B0506030503040204" pitchFamily="34" charset="0"/>
              </a:rPr>
              <a:t>speak</a:t>
            </a:r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 English </a:t>
            </a:r>
            <a:endParaRPr lang="ko-KR" altLang="en-US" sz="6600" dirty="0">
              <a:solidFill>
                <a:srgbClr val="F8CD50"/>
              </a:solidFill>
              <a:latin typeface="Daytona Pro Condensed" panose="020B0506030503040204" pitchFamily="34" charset="0"/>
            </a:endParaRPr>
          </a:p>
        </p:txBody>
      </p:sp>
      <p:pic>
        <p:nvPicPr>
          <p:cNvPr id="6" name="Graphic 5" descr="Radio microphone">
            <a:extLst>
              <a:ext uri="{FF2B5EF4-FFF2-40B4-BE49-F238E27FC236}">
                <a16:creationId xmlns:a16="http://schemas.microsoft.com/office/drawing/2014/main" xmlns="" id="{B182E238-6646-4B1C-94AD-2B7C63E23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498650" y="2160694"/>
            <a:ext cx="3708959" cy="3708959"/>
          </a:xfrm>
          <a:prstGeom prst="rect">
            <a:avLst/>
          </a:prstGeom>
        </p:spPr>
      </p:pic>
      <p:pic>
        <p:nvPicPr>
          <p:cNvPr id="5132" name="Picture 12" descr="50 Cute Best Friend Quotes About True Friendship | Southern Living">
            <a:extLst>
              <a:ext uri="{FF2B5EF4-FFF2-40B4-BE49-F238E27FC236}">
                <a16:creationId xmlns:a16="http://schemas.microsoft.com/office/drawing/2014/main" xmlns="" id="{B22EB993-5237-4793-B745-6F543D23B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77" b="96774" l="3000" r="95600">
                        <a14:foregroundMark x1="19150" y1="52213" x2="10550" y2="62866"/>
                        <a14:foregroundMark x1="10550" y1="62866" x2="2250" y2="81845"/>
                        <a14:foregroundMark x1="2250" y1="81845" x2="3200" y2="88747"/>
                        <a14:foregroundMark x1="3200" y1="88747" x2="8100" y2="93923"/>
                        <a14:foregroundMark x1="8100" y1="93923" x2="15350" y2="95124"/>
                        <a14:foregroundMark x1="15350" y1="95124" x2="30900" y2="94449"/>
                        <a14:foregroundMark x1="30900" y1="94449" x2="49950" y2="94449"/>
                        <a14:foregroundMark x1="49950" y1="94449" x2="65850" y2="92798"/>
                        <a14:foregroundMark x1="65850" y1="92798" x2="79550" y2="92948"/>
                        <a14:foregroundMark x1="79550" y1="92948" x2="84350" y2="92348"/>
                        <a14:foregroundMark x1="84350" y1="92348" x2="84350" y2="92348"/>
                        <a14:foregroundMark x1="3000" y1="65866" x2="3450" y2="80120"/>
                        <a14:foregroundMark x1="20150" y1="68192" x2="19400" y2="78245"/>
                        <a14:foregroundMark x1="14800" y1="83421" x2="32450" y2="87322"/>
                        <a14:foregroundMark x1="46500" y1="56339" x2="50250" y2="61665"/>
                        <a14:foregroundMark x1="50250" y1="61665" x2="50800" y2="61365"/>
                        <a14:foregroundMark x1="62050" y1="53488" x2="66550" y2="49362"/>
                        <a14:foregroundMark x1="66550" y1="49362" x2="66400" y2="62266"/>
                        <a14:foregroundMark x1="66400" y1="62266" x2="70000" y2="50863"/>
                        <a14:foregroundMark x1="70000" y1="50863" x2="69850" y2="59340"/>
                        <a14:foregroundMark x1="69850" y1="59340" x2="69850" y2="59340"/>
                        <a14:foregroundMark x1="79700" y1="51988" x2="79700" y2="60840"/>
                        <a14:foregroundMark x1="79700" y1="60840" x2="83650" y2="68717"/>
                        <a14:foregroundMark x1="83650" y1="68717" x2="85350" y2="76444"/>
                        <a14:foregroundMark x1="85350" y1="76444" x2="83050" y2="59490"/>
                        <a14:foregroundMark x1="83050" y1="59490" x2="83500" y2="44186"/>
                        <a14:foregroundMark x1="83500" y1="44186" x2="83050" y2="43136"/>
                        <a14:foregroundMark x1="80800" y1="83796" x2="79150" y2="77419"/>
                        <a14:foregroundMark x1="85400" y1="81470" x2="90450" y2="84096"/>
                        <a14:foregroundMark x1="90450" y1="84096" x2="86600" y2="88822"/>
                        <a14:foregroundMark x1="86600" y1="88822" x2="91800" y2="88147"/>
                        <a14:foregroundMark x1="91800" y1="88147" x2="96350" y2="91148"/>
                        <a14:foregroundMark x1="96350" y1="91148" x2="83150" y2="96174"/>
                        <a14:foregroundMark x1="83150" y1="96174" x2="81500" y2="96024"/>
                        <a14:foregroundMark x1="98400" y1="90623" x2="95300" y2="96549"/>
                        <a14:foregroundMark x1="95300" y1="96549" x2="94950" y2="96849"/>
                        <a14:foregroundMark x1="92500" y1="82746" x2="94050" y2="82446"/>
                        <a14:foregroundMark x1="93750" y1="82821" x2="95600" y2="82821"/>
                        <a14:foregroundMark x1="87700" y1="76219" x2="84700" y2="70293"/>
                        <a14:foregroundMark x1="84700" y1="70293" x2="85950" y2="47262"/>
                        <a14:foregroundMark x1="85950" y1="47262" x2="84800" y2="42011"/>
                        <a14:foregroundMark x1="85400" y1="62341" x2="86600" y2="48087"/>
                        <a14:foregroundMark x1="86600" y1="48087" x2="85700" y2="43136"/>
                        <a14:foregroundMark x1="86050" y1="58365" x2="85900" y2="63541"/>
                        <a14:foregroundMark x1="87350" y1="75919" x2="89800" y2="78620"/>
                        <a14:foregroundMark x1="55050" y1="83796" x2="55700" y2="82971"/>
                        <a14:backgroundMark x1="59200" y1="44861" x2="59200" y2="4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96343" y="988347"/>
            <a:ext cx="8795657" cy="58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82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70276E-AF76-4B46-B728-DA4E30E4977A}"/>
              </a:ext>
            </a:extLst>
          </p:cNvPr>
          <p:cNvSpPr txBox="1"/>
          <p:nvPr/>
        </p:nvSpPr>
        <p:spPr>
          <a:xfrm>
            <a:off x="674084" y="601533"/>
            <a:ext cx="657904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I will ______________.</a:t>
            </a:r>
            <a:endParaRPr lang="ko-KR" altLang="en-US" sz="6600" dirty="0">
              <a:solidFill>
                <a:srgbClr val="59AFB2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480867-FF45-44AD-B4D2-8E2520272A33}"/>
              </a:ext>
            </a:extLst>
          </p:cNvPr>
          <p:cNvSpPr txBox="1"/>
          <p:nvPr/>
        </p:nvSpPr>
        <p:spPr>
          <a:xfrm>
            <a:off x="2570975" y="601533"/>
            <a:ext cx="4557210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C8C44"/>
                </a:solidFill>
                <a:latin typeface="Daytona Pro Condensed" panose="020B0506030503040204" pitchFamily="34" charset="0"/>
              </a:rPr>
              <a:t>exercise</a:t>
            </a:r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 more</a:t>
            </a:r>
            <a:endParaRPr lang="ko-KR" altLang="en-US" sz="6600" dirty="0">
              <a:solidFill>
                <a:srgbClr val="F8CD50"/>
              </a:solidFill>
              <a:latin typeface="Daytona Pro Condensed" panose="020B0506030503040204" pitchFamily="34" charset="0"/>
            </a:endParaRPr>
          </a:p>
        </p:txBody>
      </p:sp>
      <p:pic>
        <p:nvPicPr>
          <p:cNvPr id="2" name="Graphic 1" descr="Body builder">
            <a:extLst>
              <a:ext uri="{FF2B5EF4-FFF2-40B4-BE49-F238E27FC236}">
                <a16:creationId xmlns:a16="http://schemas.microsoft.com/office/drawing/2014/main" xmlns="" id="{25622FF5-3B97-48DC-ADE4-1E9E23614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09781" y="1709529"/>
            <a:ext cx="5032955" cy="5032955"/>
          </a:xfrm>
          <a:prstGeom prst="rect">
            <a:avLst/>
          </a:prstGeom>
        </p:spPr>
      </p:pic>
      <p:pic>
        <p:nvPicPr>
          <p:cNvPr id="6146" name="Picture 2" descr="Exercise PNG Transparent Images | PNG All">
            <a:extLst>
              <a:ext uri="{FF2B5EF4-FFF2-40B4-BE49-F238E27FC236}">
                <a16:creationId xmlns:a16="http://schemas.microsoft.com/office/drawing/2014/main" xmlns="" id="{30C798BE-903E-43CD-A05B-EB72BF566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593" y="3188906"/>
            <a:ext cx="7396065" cy="355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3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70276E-AF76-4B46-B728-DA4E30E4977A}"/>
              </a:ext>
            </a:extLst>
          </p:cNvPr>
          <p:cNvSpPr txBox="1"/>
          <p:nvPr/>
        </p:nvSpPr>
        <p:spPr>
          <a:xfrm>
            <a:off x="674084" y="601533"/>
            <a:ext cx="113800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I will </a:t>
            </a:r>
            <a:r>
              <a:rPr lang="en-US" altLang="ko-KR" sz="6600" dirty="0">
                <a:solidFill>
                  <a:srgbClr val="FC8C44"/>
                </a:solidFill>
                <a:latin typeface="Daytona Pro Condensed" panose="020B0506030503040204" pitchFamily="34" charset="0"/>
              </a:rPr>
              <a:t>learn</a:t>
            </a:r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 </a:t>
            </a:r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how to ________________.</a:t>
            </a:r>
            <a:endParaRPr lang="ko-KR" altLang="en-US" sz="6600" dirty="0">
              <a:solidFill>
                <a:srgbClr val="59AFB2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480867-FF45-44AD-B4D2-8E2520272A33}"/>
              </a:ext>
            </a:extLst>
          </p:cNvPr>
          <p:cNvSpPr txBox="1"/>
          <p:nvPr/>
        </p:nvSpPr>
        <p:spPr>
          <a:xfrm>
            <a:off x="8407986" y="573352"/>
            <a:ext cx="1726755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C8C44"/>
                </a:solidFill>
                <a:latin typeface="Daytona Pro Condensed" panose="020B0506030503040204" pitchFamily="34" charset="0"/>
              </a:rPr>
              <a:t>sing </a:t>
            </a:r>
            <a:endParaRPr lang="ko-KR" altLang="en-US" sz="6600" dirty="0">
              <a:solidFill>
                <a:srgbClr val="FC8C44"/>
              </a:solidFill>
              <a:latin typeface="Daytona Pro Condensed" panose="020B0506030503040204" pitchFamily="34" charset="0"/>
            </a:endParaRPr>
          </a:p>
        </p:txBody>
      </p:sp>
      <p:pic>
        <p:nvPicPr>
          <p:cNvPr id="3" name="piano" descr="Piano">
            <a:extLst>
              <a:ext uri="{FF2B5EF4-FFF2-40B4-BE49-F238E27FC236}">
                <a16:creationId xmlns:a16="http://schemas.microsoft.com/office/drawing/2014/main" xmlns="" id="{603C1EA9-C7D3-4511-B8A1-6DF41D999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93413" y="3063433"/>
            <a:ext cx="1865510" cy="1865510"/>
          </a:xfrm>
          <a:prstGeom prst="rect">
            <a:avLst/>
          </a:prstGeom>
        </p:spPr>
      </p:pic>
      <p:pic>
        <p:nvPicPr>
          <p:cNvPr id="6" name="guitar" descr="Guitar">
            <a:extLst>
              <a:ext uri="{FF2B5EF4-FFF2-40B4-BE49-F238E27FC236}">
                <a16:creationId xmlns:a16="http://schemas.microsoft.com/office/drawing/2014/main" xmlns="" id="{CC57CCEF-2596-4D56-B2AF-F02280443F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523974" y="4565221"/>
            <a:ext cx="1865510" cy="1865510"/>
          </a:xfrm>
          <a:prstGeom prst="rect">
            <a:avLst/>
          </a:prstGeom>
        </p:spPr>
      </p:pic>
      <p:pic>
        <p:nvPicPr>
          <p:cNvPr id="9" name="drum" descr="Drum">
            <a:extLst>
              <a:ext uri="{FF2B5EF4-FFF2-40B4-BE49-F238E27FC236}">
                <a16:creationId xmlns:a16="http://schemas.microsoft.com/office/drawing/2014/main" xmlns="" id="{E0E38AF5-2CA6-4454-9AE2-E43E8ABC0D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26168" y="1546388"/>
            <a:ext cx="1865510" cy="1865510"/>
          </a:xfrm>
          <a:prstGeom prst="rect">
            <a:avLst/>
          </a:prstGeom>
        </p:spPr>
      </p:pic>
      <p:pic>
        <p:nvPicPr>
          <p:cNvPr id="11" name="trumpet" descr="Trumpet">
            <a:extLst>
              <a:ext uri="{FF2B5EF4-FFF2-40B4-BE49-F238E27FC236}">
                <a16:creationId xmlns:a16="http://schemas.microsoft.com/office/drawing/2014/main" xmlns="" id="{E70BB792-9100-41C9-85CA-9E5FDAEC6A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652581" y="3462092"/>
            <a:ext cx="1865510" cy="1865510"/>
          </a:xfrm>
          <a:prstGeom prst="rect">
            <a:avLst/>
          </a:prstGeom>
        </p:spPr>
      </p:pic>
      <p:pic>
        <p:nvPicPr>
          <p:cNvPr id="13" name="microphone" descr="Microphone">
            <a:extLst>
              <a:ext uri="{FF2B5EF4-FFF2-40B4-BE49-F238E27FC236}">
                <a16:creationId xmlns:a16="http://schemas.microsoft.com/office/drawing/2014/main" xmlns="" id="{764F6501-C273-458E-A1DF-9C5725CB29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531821" y="2051760"/>
            <a:ext cx="1865510" cy="18655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3D51ED4-525C-493B-8D23-EF2E639F0058}"/>
              </a:ext>
            </a:extLst>
          </p:cNvPr>
          <p:cNvSpPr txBox="1"/>
          <p:nvPr/>
        </p:nvSpPr>
        <p:spPr>
          <a:xfrm>
            <a:off x="7261839" y="573352"/>
            <a:ext cx="4019049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C8C44"/>
                </a:solidFill>
                <a:latin typeface="Daytona Pro Condensed" panose="020B0506030503040204" pitchFamily="34" charset="0"/>
              </a:rPr>
              <a:t>play guitar  </a:t>
            </a:r>
            <a:endParaRPr lang="ko-KR" altLang="en-US" sz="6600" dirty="0">
              <a:solidFill>
                <a:srgbClr val="FC8C44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CED2152-A587-4F51-8EA6-538F1EAE4C83}"/>
              </a:ext>
            </a:extLst>
          </p:cNvPr>
          <p:cNvSpPr txBox="1"/>
          <p:nvPr/>
        </p:nvSpPr>
        <p:spPr>
          <a:xfrm>
            <a:off x="7204131" y="573352"/>
            <a:ext cx="4134465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C8C44"/>
                </a:solidFill>
                <a:latin typeface="Daytona Pro Condensed" panose="020B0506030503040204" pitchFamily="34" charset="0"/>
              </a:rPr>
              <a:t>play drums  </a:t>
            </a:r>
            <a:endParaRPr lang="ko-KR" altLang="en-US" sz="6600" dirty="0">
              <a:solidFill>
                <a:srgbClr val="FC8C44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2ED7443-C0DC-489E-86F4-AE70AD934AB8}"/>
              </a:ext>
            </a:extLst>
          </p:cNvPr>
          <p:cNvSpPr txBox="1"/>
          <p:nvPr/>
        </p:nvSpPr>
        <p:spPr>
          <a:xfrm>
            <a:off x="7336378" y="573352"/>
            <a:ext cx="3869970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C8C44"/>
                </a:solidFill>
                <a:latin typeface="Daytona Pro Condensed" panose="020B0506030503040204" pitchFamily="34" charset="0"/>
              </a:rPr>
              <a:t>play piano  </a:t>
            </a:r>
            <a:endParaRPr lang="ko-KR" altLang="en-US" sz="6600" dirty="0">
              <a:solidFill>
                <a:srgbClr val="FC8C44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CFD4071-5435-4FF1-9A7E-6FCE2DD20B78}"/>
              </a:ext>
            </a:extLst>
          </p:cNvPr>
          <p:cNvSpPr txBox="1"/>
          <p:nvPr/>
        </p:nvSpPr>
        <p:spPr>
          <a:xfrm>
            <a:off x="6931620" y="573352"/>
            <a:ext cx="4679486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C8C44"/>
                </a:solidFill>
                <a:latin typeface="Daytona Pro Condensed" panose="020B0506030503040204" pitchFamily="34" charset="0"/>
              </a:rPr>
              <a:t>play trumpet  </a:t>
            </a:r>
            <a:endParaRPr lang="ko-KR" altLang="en-US" sz="6600" dirty="0">
              <a:solidFill>
                <a:srgbClr val="FC8C44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8FF7BCC-2A99-414E-AC84-3E5B414598D7}"/>
              </a:ext>
            </a:extLst>
          </p:cNvPr>
          <p:cNvSpPr txBox="1"/>
          <p:nvPr/>
        </p:nvSpPr>
        <p:spPr>
          <a:xfrm>
            <a:off x="7235389" y="573352"/>
            <a:ext cx="4071949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C8C44"/>
                </a:solidFill>
                <a:latin typeface="Daytona Pro Condensed" panose="020B0506030503040204" pitchFamily="34" charset="0"/>
              </a:rPr>
              <a:t>play tennis  </a:t>
            </a:r>
            <a:endParaRPr lang="ko-KR" altLang="en-US" sz="6600" dirty="0">
              <a:solidFill>
                <a:srgbClr val="FC8C44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348B38D-E07F-41C9-9D02-6650C5764735}"/>
              </a:ext>
            </a:extLst>
          </p:cNvPr>
          <p:cNvSpPr txBox="1"/>
          <p:nvPr/>
        </p:nvSpPr>
        <p:spPr>
          <a:xfrm>
            <a:off x="8734998" y="573352"/>
            <a:ext cx="1072730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C8C44"/>
                </a:solidFill>
                <a:latin typeface="Daytona Pro Condensed" panose="020B0506030503040204" pitchFamily="34" charset="0"/>
              </a:rPr>
              <a:t>ski</a:t>
            </a:r>
            <a:endParaRPr lang="ko-KR" altLang="en-US" sz="6600" dirty="0">
              <a:solidFill>
                <a:srgbClr val="FC8C44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A64B1D2-1FEB-4068-98BB-FC98238D0F02}"/>
              </a:ext>
            </a:extLst>
          </p:cNvPr>
          <p:cNvSpPr txBox="1"/>
          <p:nvPr/>
        </p:nvSpPr>
        <p:spPr>
          <a:xfrm>
            <a:off x="8561072" y="573352"/>
            <a:ext cx="1420582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C8C44"/>
                </a:solidFill>
                <a:latin typeface="Daytona Pro Condensed" panose="020B0506030503040204" pitchFamily="34" charset="0"/>
              </a:rPr>
              <a:t>golf</a:t>
            </a:r>
            <a:endParaRPr lang="ko-KR" altLang="en-US" sz="6600" dirty="0">
              <a:solidFill>
                <a:srgbClr val="FC8C44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73FD0D8-10AE-47FA-8A99-C8D71CC72120}"/>
              </a:ext>
            </a:extLst>
          </p:cNvPr>
          <p:cNvSpPr txBox="1"/>
          <p:nvPr/>
        </p:nvSpPr>
        <p:spPr>
          <a:xfrm>
            <a:off x="8376375" y="573352"/>
            <a:ext cx="1789977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C8C44"/>
                </a:solidFill>
                <a:latin typeface="Daytona Pro Condensed" panose="020B0506030503040204" pitchFamily="34" charset="0"/>
              </a:rPr>
              <a:t>swim</a:t>
            </a:r>
            <a:endParaRPr lang="ko-KR" altLang="en-US" sz="6600" dirty="0">
              <a:solidFill>
                <a:srgbClr val="FC8C44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E2DDA0C-5FE7-450A-8B9D-ACD7959DFF77}"/>
              </a:ext>
            </a:extLst>
          </p:cNvPr>
          <p:cNvSpPr txBox="1"/>
          <p:nvPr/>
        </p:nvSpPr>
        <p:spPr>
          <a:xfrm>
            <a:off x="8233259" y="573352"/>
            <a:ext cx="2076209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C8C44"/>
                </a:solidFill>
                <a:latin typeface="Daytona Pro Condensed" panose="020B0506030503040204" pitchFamily="34" charset="0"/>
              </a:rPr>
              <a:t>dance</a:t>
            </a:r>
            <a:endParaRPr lang="ko-KR" altLang="en-US" sz="6600" dirty="0">
              <a:solidFill>
                <a:srgbClr val="FC8C44"/>
              </a:solidFill>
              <a:latin typeface="Daytona Pro Condensed" panose="020B0506030503040204" pitchFamily="34" charset="0"/>
            </a:endParaRPr>
          </a:p>
        </p:txBody>
      </p:sp>
      <p:pic>
        <p:nvPicPr>
          <p:cNvPr id="25" name="tennis" descr="Tennis racket and ball">
            <a:extLst>
              <a:ext uri="{FF2B5EF4-FFF2-40B4-BE49-F238E27FC236}">
                <a16:creationId xmlns:a16="http://schemas.microsoft.com/office/drawing/2014/main" xmlns="" id="{0D8B1E70-0B46-47CC-ABF4-29B03A7626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100653" y="1893924"/>
            <a:ext cx="2023346" cy="2023346"/>
          </a:xfrm>
          <a:prstGeom prst="rect">
            <a:avLst/>
          </a:prstGeom>
        </p:spPr>
      </p:pic>
      <p:pic>
        <p:nvPicPr>
          <p:cNvPr id="27" name="ski" descr="Cross country skiing">
            <a:extLst>
              <a:ext uri="{FF2B5EF4-FFF2-40B4-BE49-F238E27FC236}">
                <a16:creationId xmlns:a16="http://schemas.microsoft.com/office/drawing/2014/main" xmlns="" id="{0373BDD9-6C16-4E2C-8683-4DCBAA1871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4780441" y="4407385"/>
            <a:ext cx="2023346" cy="2023346"/>
          </a:xfrm>
          <a:prstGeom prst="rect">
            <a:avLst/>
          </a:prstGeom>
        </p:spPr>
      </p:pic>
      <p:pic>
        <p:nvPicPr>
          <p:cNvPr id="29" name="golf" descr="Golf Flag In Hole">
            <a:extLst>
              <a:ext uri="{FF2B5EF4-FFF2-40B4-BE49-F238E27FC236}">
                <a16:creationId xmlns:a16="http://schemas.microsoft.com/office/drawing/2014/main" xmlns="" id="{FF067C03-3D5F-485A-B3E5-5C4FB41E165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7922032" y="2984515"/>
            <a:ext cx="2023346" cy="2023346"/>
          </a:xfrm>
          <a:prstGeom prst="rect">
            <a:avLst/>
          </a:prstGeom>
        </p:spPr>
      </p:pic>
      <p:pic>
        <p:nvPicPr>
          <p:cNvPr id="33" name="swim" descr="Swimming">
            <a:extLst>
              <a:ext uri="{FF2B5EF4-FFF2-40B4-BE49-F238E27FC236}">
                <a16:creationId xmlns:a16="http://schemas.microsoft.com/office/drawing/2014/main" xmlns="" id="{7BCC282E-8FB0-42C4-A750-26CE73B15E5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378558" y="4765802"/>
            <a:ext cx="2023346" cy="2023346"/>
          </a:xfrm>
          <a:prstGeom prst="rect">
            <a:avLst/>
          </a:prstGeom>
        </p:spPr>
      </p:pic>
      <p:pic>
        <p:nvPicPr>
          <p:cNvPr id="35" name="dance" descr="Dancing">
            <a:extLst>
              <a:ext uri="{FF2B5EF4-FFF2-40B4-BE49-F238E27FC236}">
                <a16:creationId xmlns:a16="http://schemas.microsoft.com/office/drawing/2014/main" xmlns="" id="{5CB9F1D5-7493-43E4-BC83-9D0DE5AC987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9667909" y="1974073"/>
            <a:ext cx="1943197" cy="194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6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AF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44A2C7-46B1-4FFF-8074-4BFE9647CB9D}"/>
              </a:ext>
            </a:extLst>
          </p:cNvPr>
          <p:cNvSpPr txBox="1"/>
          <p:nvPr/>
        </p:nvSpPr>
        <p:spPr>
          <a:xfrm>
            <a:off x="776139" y="484377"/>
            <a:ext cx="6837129" cy="627864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000" dirty="0">
                <a:solidFill>
                  <a:srgbClr val="5F528A"/>
                </a:solidFill>
                <a:latin typeface="Daytona" panose="020B0604030500040204" pitchFamily="34" charset="0"/>
              </a:rPr>
              <a:t>My</a:t>
            </a:r>
            <a:endParaRPr lang="en-US" altLang="ko-KR" sz="9600" dirty="0">
              <a:solidFill>
                <a:srgbClr val="5F528A"/>
              </a:solidFill>
              <a:latin typeface="Daytona" panose="020B0604030500040204" pitchFamily="34" charset="0"/>
            </a:endParaRPr>
          </a:p>
          <a:p>
            <a:pPr algn="ctr"/>
            <a:r>
              <a:rPr lang="en-US" altLang="ko-KR" sz="13800" b="1" dirty="0">
                <a:solidFill>
                  <a:srgbClr val="5F528A"/>
                </a:solidFill>
                <a:latin typeface="Daytona" panose="020B0604030500040204" pitchFamily="34" charset="0"/>
              </a:rPr>
              <a:t>Garden</a:t>
            </a:r>
            <a:endParaRPr lang="en-US" altLang="ko-KR" sz="9600" b="1" dirty="0">
              <a:solidFill>
                <a:srgbClr val="5F528A"/>
              </a:solidFill>
              <a:latin typeface="Daytona" panose="020B0604030500040204" pitchFamily="34" charset="0"/>
            </a:endParaRPr>
          </a:p>
          <a:p>
            <a:pPr algn="ctr"/>
            <a:r>
              <a:rPr lang="en-US" altLang="ko-KR" sz="8000" i="1" dirty="0">
                <a:solidFill>
                  <a:srgbClr val="5F528A"/>
                </a:solidFill>
                <a:latin typeface="Daytona" panose="020B0604030500040204" pitchFamily="34" charset="0"/>
              </a:rPr>
              <a:t>of</a:t>
            </a:r>
            <a:endParaRPr lang="en-US" altLang="ko-KR" sz="9600" i="1" dirty="0">
              <a:solidFill>
                <a:srgbClr val="5F528A"/>
              </a:solidFill>
              <a:latin typeface="Daytona" panose="020B0604030500040204" pitchFamily="34" charset="0"/>
            </a:endParaRPr>
          </a:p>
          <a:p>
            <a:pPr algn="ctr"/>
            <a:r>
              <a:rPr lang="en-US" altLang="ko-KR" sz="9600" b="1" dirty="0">
                <a:solidFill>
                  <a:srgbClr val="5F528A"/>
                </a:solidFill>
                <a:latin typeface="Daytona" panose="020B0604030500040204" pitchFamily="34" charset="0"/>
              </a:rPr>
              <a:t>LEARNING</a:t>
            </a:r>
            <a:endParaRPr lang="ko-KR" altLang="en-US" sz="9600" b="1" dirty="0">
              <a:solidFill>
                <a:srgbClr val="5F528A"/>
              </a:solidFill>
              <a:latin typeface="Daytona" panose="020B0604030500040204" pitchFamily="34" charset="0"/>
            </a:endParaRPr>
          </a:p>
        </p:txBody>
      </p:sp>
      <p:pic>
        <p:nvPicPr>
          <p:cNvPr id="9218" name="Picture 2" descr="Girl with a Pink Bubble — ANTFOX">
            <a:extLst>
              <a:ext uri="{FF2B5EF4-FFF2-40B4-BE49-F238E27FC236}">
                <a16:creationId xmlns:a16="http://schemas.microsoft.com/office/drawing/2014/main" xmlns="" id="{9AB041C5-795D-4F29-BAC4-08A0E1EE5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9759" l="4915" r="99433">
                        <a14:foregroundMark x1="4915" y1="52948" x2="8318" y2="56438"/>
                        <a14:foregroundMark x1="76938" y1="21420" x2="83554" y2="27557"/>
                        <a14:foregroundMark x1="83554" y1="27557" x2="96975" y2="75692"/>
                        <a14:foregroundMark x1="91304" y1="51023" x2="94791" y2="56401"/>
                        <a14:foregroundMark x1="96349" y1="61677" x2="96975" y2="76414"/>
                        <a14:foregroundMark x1="95463" y1="61372" x2="99433" y2="68592"/>
                        <a14:foregroundMark x1="95463" y1="60890" x2="93384" y2="59446"/>
                        <a14:foregroundMark x1="79773" y1="19615" x2="75992" y2="16125"/>
                        <a14:foregroundMark x1="74858" y1="15644" x2="70510" y2="13237"/>
                        <a14:foregroundMark x1="69376" y1="13237" x2="58034" y2="11673"/>
                        <a14:foregroundMark x1="64839" y1="12034" x2="63327" y2="12515"/>
                        <a14:foregroundMark x1="67486" y1="12876" x2="68620" y2="12876"/>
                        <a14:foregroundMark x1="37240" y1="86763" x2="28733" y2="99759"/>
                        <a14:foregroundMark x1="57467" y1="85199" x2="59735" y2="95187"/>
                        <a14:foregroundMark x1="59735" y1="95187" x2="61248" y2="96992"/>
                        <a14:foregroundMark x1="87713" y1="81107" x2="90170" y2="96390"/>
                        <a14:foregroundMark x1="97164" y1="76414" x2="97164" y2="93622"/>
                        <a14:foregroundMark x1="88847" y1="41396" x2="90548" y2="46209"/>
                        <a14:foregroundMark x1="88469" y1="40433" x2="86389" y2="34537"/>
                        <a14:foregroundMark x1="88091" y1="37184" x2="83365" y2="27196"/>
                        <a14:backgroundMark x1="98677" y1="54272" x2="99811" y2="57882"/>
                        <a14:backgroundMark x1="96030" y1="56077" x2="99811" y2="61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38100"/>
            <a:ext cx="4365625" cy="68580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46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9" dur="50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0" dur="50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charRg st="13" end="2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">
                                                <p:txEl>
                                                  <p:charRg st="13" end="2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 descr="Sunflower">
            <a:extLst>
              <a:ext uri="{FF2B5EF4-FFF2-40B4-BE49-F238E27FC236}">
                <a16:creationId xmlns:a16="http://schemas.microsoft.com/office/drawing/2014/main" xmlns="" id="{8DE60C13-8DAA-4730-A36E-9FFC3E71D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494342" y="207574"/>
            <a:ext cx="3379368" cy="3379368"/>
          </a:xfrm>
          <a:prstGeom prst="rect">
            <a:avLst/>
          </a:prstGeom>
        </p:spPr>
      </p:pic>
      <p:pic>
        <p:nvPicPr>
          <p:cNvPr id="15" name="Graphic 14" descr="Plant">
            <a:extLst>
              <a:ext uri="{FF2B5EF4-FFF2-40B4-BE49-F238E27FC236}">
                <a16:creationId xmlns:a16="http://schemas.microsoft.com/office/drawing/2014/main" xmlns="" id="{D88376C0-3AA7-42CE-8130-A0443421E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076393" y="375751"/>
            <a:ext cx="3379368" cy="3379368"/>
          </a:xfrm>
          <a:prstGeom prst="rect">
            <a:avLst/>
          </a:prstGeom>
        </p:spPr>
      </p:pic>
      <p:pic>
        <p:nvPicPr>
          <p:cNvPr id="17" name="Graphic 16" descr="Flower">
            <a:extLst>
              <a:ext uri="{FF2B5EF4-FFF2-40B4-BE49-F238E27FC236}">
                <a16:creationId xmlns:a16="http://schemas.microsoft.com/office/drawing/2014/main" xmlns="" id="{9EF78DB2-6498-4B25-8A78-88C0F3B209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12291" y="460438"/>
            <a:ext cx="3379368" cy="337936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47A657E-7E82-4493-8872-FCE1EF711150}"/>
              </a:ext>
            </a:extLst>
          </p:cNvPr>
          <p:cNvSpPr/>
          <p:nvPr/>
        </p:nvSpPr>
        <p:spPr>
          <a:xfrm>
            <a:off x="71564" y="3429000"/>
            <a:ext cx="12120436" cy="3429000"/>
          </a:xfrm>
          <a:prstGeom prst="rect">
            <a:avLst/>
          </a:prstGeom>
          <a:solidFill>
            <a:srgbClr val="5F5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170" name="Picture 2" descr="Plant Pot Clip Art at Clker.com - vector clip art online, royalty free &amp;  public domain">
            <a:extLst>
              <a:ext uri="{FF2B5EF4-FFF2-40B4-BE49-F238E27FC236}">
                <a16:creationId xmlns:a16="http://schemas.microsoft.com/office/drawing/2014/main" xmlns="" id="{E6B68CBD-BED8-4315-9FCA-F4A964266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88" y="3429000"/>
            <a:ext cx="2771775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lant Pot Clip Art at Clker.com - vector clip art online, royalty free &amp;  public domain">
            <a:extLst>
              <a:ext uri="{FF2B5EF4-FFF2-40B4-BE49-F238E27FC236}">
                <a16:creationId xmlns:a16="http://schemas.microsoft.com/office/drawing/2014/main" xmlns="" id="{72560203-4440-4C30-BBEB-5EDC9B0E3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590" y="3429000"/>
            <a:ext cx="2771775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lant Pot Clip Art at Clker.com - vector clip art online, royalty free &amp;  public domain">
            <a:extLst>
              <a:ext uri="{FF2B5EF4-FFF2-40B4-BE49-F238E27FC236}">
                <a16:creationId xmlns:a16="http://schemas.microsoft.com/office/drawing/2014/main" xmlns="" id="{241B1168-EFB6-4EEA-9804-17ECCA2FE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092" y="3429000"/>
            <a:ext cx="2771775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E94745DC-1C2A-4C42-A53F-0525D6053917}"/>
              </a:ext>
            </a:extLst>
          </p:cNvPr>
          <p:cNvSpPr/>
          <p:nvPr/>
        </p:nvSpPr>
        <p:spPr>
          <a:xfrm>
            <a:off x="1263713" y="4499297"/>
            <a:ext cx="2661525" cy="2092004"/>
          </a:xfrm>
          <a:prstGeom prst="roundRect">
            <a:avLst>
              <a:gd name="adj" fmla="val 24218"/>
            </a:avLst>
          </a:prstGeom>
          <a:solidFill>
            <a:srgbClr val="E5E2EE"/>
          </a:solidFill>
          <a:ln w="76200">
            <a:solidFill>
              <a:srgbClr val="59AFB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Calibri" panose="020F0502020204030204" pitchFamily="34" charset="0"/>
              <a:buChar char="□"/>
            </a:pPr>
            <a:r>
              <a:rPr lang="en-US" altLang="ko-KR" sz="2800" dirty="0">
                <a:solidFill>
                  <a:srgbClr val="5F528A"/>
                </a:solidFill>
              </a:rPr>
              <a:t>It was hard. </a:t>
            </a:r>
          </a:p>
          <a:p>
            <a:pPr marL="342900" indent="-342900">
              <a:buFont typeface="Calibri" panose="020F0502020204030204" pitchFamily="34" charset="0"/>
              <a:buChar char="□"/>
            </a:pPr>
            <a:r>
              <a:rPr lang="en-US" altLang="ko-KR" sz="2800" dirty="0">
                <a:solidFill>
                  <a:srgbClr val="5F528A"/>
                </a:solidFill>
              </a:rPr>
              <a:t>I liked it.   </a:t>
            </a:r>
          </a:p>
          <a:p>
            <a:pPr marL="342900" indent="-342900">
              <a:buFont typeface="Calibri" panose="020F0502020204030204" pitchFamily="34" charset="0"/>
              <a:buChar char="□"/>
            </a:pPr>
            <a:r>
              <a:rPr lang="en-US" altLang="ko-KR" sz="2800" dirty="0">
                <a:solidFill>
                  <a:srgbClr val="5F528A"/>
                </a:solidFill>
              </a:rPr>
              <a:t>I did it. </a:t>
            </a:r>
            <a:endParaRPr lang="ko-KR" altLang="en-US" sz="2800" dirty="0">
              <a:solidFill>
                <a:srgbClr val="5F528A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4F3882D9-6941-4B3F-840E-C6612B7BCB08}"/>
              </a:ext>
            </a:extLst>
          </p:cNvPr>
          <p:cNvSpPr/>
          <p:nvPr/>
        </p:nvSpPr>
        <p:spPr>
          <a:xfrm>
            <a:off x="4938840" y="4558422"/>
            <a:ext cx="2661525" cy="2092004"/>
          </a:xfrm>
          <a:prstGeom prst="roundRect">
            <a:avLst>
              <a:gd name="adj" fmla="val 24218"/>
            </a:avLst>
          </a:prstGeom>
          <a:solidFill>
            <a:srgbClr val="E5E2EE"/>
          </a:solidFill>
          <a:ln w="76200">
            <a:solidFill>
              <a:srgbClr val="59AFB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Calibri" panose="020F0502020204030204" pitchFamily="34" charset="0"/>
              <a:buChar char="□"/>
            </a:pPr>
            <a:r>
              <a:rPr lang="en-US" altLang="ko-KR" sz="2800" dirty="0">
                <a:solidFill>
                  <a:srgbClr val="5F528A"/>
                </a:solidFill>
              </a:rPr>
              <a:t>It was hard. </a:t>
            </a:r>
          </a:p>
          <a:p>
            <a:pPr marL="342900" indent="-342900">
              <a:buFont typeface="Calibri" panose="020F0502020204030204" pitchFamily="34" charset="0"/>
              <a:buChar char="□"/>
            </a:pPr>
            <a:r>
              <a:rPr lang="en-US" altLang="ko-KR" sz="2800" dirty="0">
                <a:solidFill>
                  <a:srgbClr val="5F528A"/>
                </a:solidFill>
              </a:rPr>
              <a:t>I liked it.   </a:t>
            </a:r>
          </a:p>
          <a:p>
            <a:pPr marL="342900" indent="-342900">
              <a:buFont typeface="Calibri" panose="020F0502020204030204" pitchFamily="34" charset="0"/>
              <a:buChar char="□"/>
            </a:pPr>
            <a:r>
              <a:rPr lang="en-US" altLang="ko-KR" sz="2800" dirty="0">
                <a:solidFill>
                  <a:srgbClr val="5F528A"/>
                </a:solidFill>
              </a:rPr>
              <a:t>I did it. </a:t>
            </a:r>
            <a:endParaRPr lang="ko-KR" altLang="en-US" sz="2800" dirty="0">
              <a:solidFill>
                <a:srgbClr val="5F528A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CFE8213B-02E4-41F8-93ED-71296FF79DD7}"/>
              </a:ext>
            </a:extLst>
          </p:cNvPr>
          <p:cNvSpPr/>
          <p:nvPr/>
        </p:nvSpPr>
        <p:spPr>
          <a:xfrm>
            <a:off x="8565420" y="4558422"/>
            <a:ext cx="2661525" cy="2092004"/>
          </a:xfrm>
          <a:prstGeom prst="roundRect">
            <a:avLst>
              <a:gd name="adj" fmla="val 24218"/>
            </a:avLst>
          </a:prstGeom>
          <a:solidFill>
            <a:srgbClr val="E5E2EE"/>
          </a:solidFill>
          <a:ln w="76200">
            <a:solidFill>
              <a:srgbClr val="59AFB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Calibri" panose="020F0502020204030204" pitchFamily="34" charset="0"/>
              <a:buChar char="□"/>
            </a:pPr>
            <a:r>
              <a:rPr lang="en-US" altLang="ko-KR" sz="2800" dirty="0">
                <a:solidFill>
                  <a:srgbClr val="5F528A"/>
                </a:solidFill>
              </a:rPr>
              <a:t>It was hard. </a:t>
            </a:r>
          </a:p>
          <a:p>
            <a:pPr marL="342900" indent="-342900">
              <a:buFont typeface="Calibri" panose="020F0502020204030204" pitchFamily="34" charset="0"/>
              <a:buChar char="□"/>
            </a:pPr>
            <a:r>
              <a:rPr lang="en-US" altLang="ko-KR" sz="2800" dirty="0">
                <a:solidFill>
                  <a:srgbClr val="5F528A"/>
                </a:solidFill>
              </a:rPr>
              <a:t>I liked it.   </a:t>
            </a:r>
          </a:p>
          <a:p>
            <a:pPr marL="342900" indent="-342900">
              <a:buFont typeface="Calibri" panose="020F0502020204030204" pitchFamily="34" charset="0"/>
              <a:buChar char="□"/>
            </a:pPr>
            <a:r>
              <a:rPr lang="en-US" altLang="ko-KR" sz="2800" dirty="0">
                <a:solidFill>
                  <a:srgbClr val="5F528A"/>
                </a:solidFill>
              </a:rPr>
              <a:t>I did it. </a:t>
            </a:r>
            <a:endParaRPr lang="ko-KR" altLang="en-US" sz="2800" dirty="0">
              <a:solidFill>
                <a:srgbClr val="5F528A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3409AE1D-BCC2-49F9-9E05-C85C93FCFADB}"/>
              </a:ext>
            </a:extLst>
          </p:cNvPr>
          <p:cNvSpPr/>
          <p:nvPr/>
        </p:nvSpPr>
        <p:spPr>
          <a:xfrm>
            <a:off x="912291" y="460438"/>
            <a:ext cx="3305175" cy="2016062"/>
          </a:xfrm>
          <a:prstGeom prst="ellipse">
            <a:avLst/>
          </a:prstGeom>
          <a:solidFill>
            <a:srgbClr val="E5E2EE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rgbClr val="59AFB2"/>
                </a:solidFill>
                <a:latin typeface="Daytona Pro Condensed" panose="020B0506030503040204" pitchFamily="34" charset="0"/>
              </a:rPr>
              <a:t>Cooking Hamburgers</a:t>
            </a:r>
            <a:endParaRPr lang="ko-KR" altLang="en-US" sz="3600" b="1" dirty="0">
              <a:solidFill>
                <a:srgbClr val="59AFB2"/>
              </a:solidFill>
              <a:latin typeface="Daytona Pro Condensed" panose="020B0506030503040204" pitchFamily="34" charset="0"/>
            </a:endParaRPr>
          </a:p>
        </p:txBody>
      </p:sp>
      <p:pic>
        <p:nvPicPr>
          <p:cNvPr id="27" name="Graphic 26" descr="Checkmark">
            <a:extLst>
              <a:ext uri="{FF2B5EF4-FFF2-40B4-BE49-F238E27FC236}">
                <a16:creationId xmlns:a16="http://schemas.microsoft.com/office/drawing/2014/main" xmlns="" id="{C014C703-7EC5-41E2-A37D-D7D88D2ADD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428749" y="5153025"/>
            <a:ext cx="447675" cy="649430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xmlns="" id="{3C9C9063-CE06-4759-A27E-623DA76BF878}"/>
              </a:ext>
            </a:extLst>
          </p:cNvPr>
          <p:cNvSpPr/>
          <p:nvPr/>
        </p:nvSpPr>
        <p:spPr>
          <a:xfrm>
            <a:off x="4588868" y="207574"/>
            <a:ext cx="3305175" cy="2521790"/>
          </a:xfrm>
          <a:prstGeom prst="ellipse">
            <a:avLst/>
          </a:prstGeom>
          <a:solidFill>
            <a:srgbClr val="E5E2EE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rgbClr val="59AFB2"/>
                </a:solidFill>
                <a:latin typeface="Daytona Pro Condensed" panose="020B0506030503040204" pitchFamily="34" charset="0"/>
              </a:rPr>
              <a:t>Walk to the next city</a:t>
            </a:r>
            <a:endParaRPr lang="ko-KR" altLang="en-US" sz="3600" b="1" dirty="0">
              <a:solidFill>
                <a:srgbClr val="59AFB2"/>
              </a:solidFill>
              <a:latin typeface="Daytona Pro Condensed" panose="020B0506030503040204" pitchFamily="34" charset="0"/>
            </a:endParaRPr>
          </a:p>
        </p:txBody>
      </p:sp>
      <p:pic>
        <p:nvPicPr>
          <p:cNvPr id="30" name="Graphic 29" descr="Checkmark">
            <a:extLst>
              <a:ext uri="{FF2B5EF4-FFF2-40B4-BE49-F238E27FC236}">
                <a16:creationId xmlns:a16="http://schemas.microsoft.com/office/drawing/2014/main" xmlns="" id="{189EDD02-5694-4643-8D65-FFC3F57FCD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132387" y="5627545"/>
            <a:ext cx="447675" cy="64943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xmlns="" id="{7F35F3EA-04EC-4FE4-860F-A46E85F976C9}"/>
              </a:ext>
            </a:extLst>
          </p:cNvPr>
          <p:cNvSpPr/>
          <p:nvPr/>
        </p:nvSpPr>
        <p:spPr>
          <a:xfrm>
            <a:off x="8434316" y="-82487"/>
            <a:ext cx="3305175" cy="2016062"/>
          </a:xfrm>
          <a:prstGeom prst="ellipse">
            <a:avLst/>
          </a:prstGeom>
          <a:solidFill>
            <a:srgbClr val="E5E2EE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rgbClr val="59AFB2"/>
                </a:solidFill>
                <a:latin typeface="Daytona Pro Condensed" panose="020B0506030503040204" pitchFamily="34" charset="0"/>
              </a:rPr>
              <a:t>Climbing</a:t>
            </a:r>
          </a:p>
          <a:p>
            <a:pPr algn="ctr"/>
            <a:r>
              <a:rPr lang="en-US" altLang="ko-KR" sz="3600" b="1" dirty="0" err="1">
                <a:solidFill>
                  <a:srgbClr val="59AFB2"/>
                </a:solidFill>
                <a:latin typeface="Daytona Pro Condensed" panose="020B0506030503040204" pitchFamily="34" charset="0"/>
              </a:rPr>
              <a:t>Seoraksan</a:t>
            </a:r>
            <a:endParaRPr lang="ko-KR" altLang="en-US" sz="3600" b="1" dirty="0">
              <a:solidFill>
                <a:srgbClr val="59AFB2"/>
              </a:solidFill>
              <a:latin typeface="Daytona Pro Condensed" panose="020B0506030503040204" pitchFamily="34" charset="0"/>
            </a:endParaRPr>
          </a:p>
        </p:txBody>
      </p:sp>
      <p:pic>
        <p:nvPicPr>
          <p:cNvPr id="32" name="Graphic 31" descr="Checkmark">
            <a:extLst>
              <a:ext uri="{FF2B5EF4-FFF2-40B4-BE49-F238E27FC236}">
                <a16:creationId xmlns:a16="http://schemas.microsoft.com/office/drawing/2014/main" xmlns="" id="{9CC1B3FF-1539-4E71-8DAC-AB2917AFDA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712649" y="4818785"/>
            <a:ext cx="447675" cy="64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6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2" grpId="0" animBg="1"/>
      <p:bldP spid="25" grpId="0" animBg="1"/>
      <p:bldP spid="29" grpId="0" animBg="1"/>
      <p:bldP spid="3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BAE1F7-0E7C-4490-AF4B-51079FE2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449" y="0"/>
            <a:ext cx="583882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29BB4C-68C2-47D6-8B67-19A82A6C51B4}"/>
              </a:ext>
            </a:extLst>
          </p:cNvPr>
          <p:cNvSpPr txBox="1"/>
          <p:nvPr/>
        </p:nvSpPr>
        <p:spPr>
          <a:xfrm>
            <a:off x="666945" y="2481534"/>
            <a:ext cx="5181227" cy="132343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000" dirty="0">
                <a:solidFill>
                  <a:srgbClr val="59AFB2"/>
                </a:solidFill>
                <a:latin typeface="Daytona" panose="020B0604030500040204" pitchFamily="34" charset="0"/>
              </a:rPr>
              <a:t>Your </a:t>
            </a:r>
            <a:r>
              <a:rPr lang="en-US" altLang="ko-KR" sz="8000" dirty="0">
                <a:solidFill>
                  <a:srgbClr val="F8CD50"/>
                </a:solidFill>
                <a:latin typeface="Daytona" panose="020B0604030500040204" pitchFamily="34" charset="0"/>
              </a:rPr>
              <a:t>turn</a:t>
            </a:r>
            <a:r>
              <a:rPr lang="en-US" altLang="ko-KR" sz="8000" dirty="0">
                <a:solidFill>
                  <a:srgbClr val="59AFB2"/>
                </a:solidFill>
                <a:latin typeface="Daytona" panose="020B0604030500040204" pitchFamily="34" charset="0"/>
              </a:rPr>
              <a:t>!</a:t>
            </a:r>
            <a:endParaRPr lang="ko-KR" altLang="en-US" sz="8000" dirty="0">
              <a:solidFill>
                <a:srgbClr val="59AFB2"/>
              </a:solidFill>
              <a:latin typeface="Daytona" panose="020B0604030500040204" pitchFamily="34" charset="0"/>
            </a:endParaRPr>
          </a:p>
        </p:txBody>
      </p:sp>
      <p:pic>
        <p:nvPicPr>
          <p:cNvPr id="9" name="Graphic 8" descr="Paragraph Squiggle">
            <a:extLst>
              <a:ext uri="{FF2B5EF4-FFF2-40B4-BE49-F238E27FC236}">
                <a16:creationId xmlns:a16="http://schemas.microsoft.com/office/drawing/2014/main" xmlns="" id="{D4AE3D3D-FC84-455A-8E3B-F3F5378B8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409708" y="3429000"/>
            <a:ext cx="3695700" cy="112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4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AF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EEB637E-B7B5-4523-893F-1AE4B2FC5D03}"/>
              </a:ext>
            </a:extLst>
          </p:cNvPr>
          <p:cNvGrpSpPr/>
          <p:nvPr/>
        </p:nvGrpSpPr>
        <p:grpSpPr>
          <a:xfrm>
            <a:off x="2921842" y="38100"/>
            <a:ext cx="10287000" cy="6858000"/>
            <a:chOff x="2921842" y="38100"/>
            <a:chExt cx="10287000" cy="68580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9D99BC87-D56D-4FDB-BCD5-3A87B751ED2C}"/>
                </a:ext>
              </a:extLst>
            </p:cNvPr>
            <p:cNvSpPr/>
            <p:nvPr/>
          </p:nvSpPr>
          <p:spPr>
            <a:xfrm rot="20823022">
              <a:off x="10369721" y="1431489"/>
              <a:ext cx="1526120" cy="2816354"/>
            </a:xfrm>
            <a:prstGeom prst="ellipse">
              <a:avLst/>
            </a:prstGeom>
            <a:solidFill>
              <a:srgbClr val="0703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26" name="Picture 2" descr="Girl With a Pearl Earring Wallpaper | Vermeer Mural | MuralsWallpaper |  Johannes vermeer, Vermeer, Most famous paintings">
              <a:extLst>
                <a:ext uri="{FF2B5EF4-FFF2-40B4-BE49-F238E27FC236}">
                  <a16:creationId xmlns:a16="http://schemas.microsoft.com/office/drawing/2014/main" xmlns="" id="{79AB01CE-5C3D-482F-92B9-A47BE31CCE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40313"/>
                </a:clrFrom>
                <a:clrTo>
                  <a:srgbClr val="040313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64" b="96636" l="10000" r="95333">
                          <a14:foregroundMark x1="72364" y1="12545" x2="77576" y2="9455"/>
                          <a14:foregroundMark x1="77576" y1="9455" x2="81697" y2="13000"/>
                          <a14:foregroundMark x1="81697" y1="13000" x2="83818" y2="19909"/>
                          <a14:foregroundMark x1="83818" y1="19909" x2="88000" y2="59000"/>
                          <a14:foregroundMark x1="88000" y1="59000" x2="86970" y2="67273"/>
                          <a14:foregroundMark x1="86970" y1="67273" x2="82545" y2="82000"/>
                          <a14:foregroundMark x1="82545" y1="82000" x2="81455" y2="89182"/>
                          <a14:foregroundMark x1="81455" y1="89182" x2="75576" y2="94545"/>
                          <a14:foregroundMark x1="60485" y1="96909" x2="67758" y2="74182"/>
                          <a14:foregroundMark x1="67758" y1="74182" x2="67636" y2="69818"/>
                          <a14:foregroundMark x1="69455" y1="94727" x2="76000" y2="70091"/>
                          <a14:foregroundMark x1="86364" y1="96091" x2="86970" y2="79636"/>
                          <a14:foregroundMark x1="91394" y1="75818" x2="89333" y2="96455"/>
                          <a14:foregroundMark x1="94848" y1="69636" x2="92303" y2="53727"/>
                          <a14:foregroundMark x1="92303" y1="53727" x2="88182" y2="34273"/>
                          <a14:foregroundMark x1="89879" y1="36364" x2="82909" y2="8364"/>
                          <a14:foregroundMark x1="82909" y1="8364" x2="78061" y2="4364"/>
                          <a14:foregroundMark x1="78061" y1="4364" x2="71818" y2="6000"/>
                          <a14:foregroundMark x1="95879" y1="69000" x2="93697" y2="90182"/>
                          <a14:foregroundMark x1="93697" y1="90182" x2="95333" y2="966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1842" y="38100"/>
              <a:ext cx="10287000" cy="6858000"/>
            </a:xfrm>
            <a:prstGeom prst="rect">
              <a:avLst/>
            </a:prstGeom>
            <a:noFill/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44A2C7-46B1-4FFF-8074-4BFE9647CB9D}"/>
              </a:ext>
            </a:extLst>
          </p:cNvPr>
          <p:cNvSpPr txBox="1"/>
          <p:nvPr/>
        </p:nvSpPr>
        <p:spPr>
          <a:xfrm>
            <a:off x="1302820" y="1903539"/>
            <a:ext cx="5764720" cy="363176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b="1" spc="300" dirty="0">
                <a:solidFill>
                  <a:srgbClr val="5F528A"/>
                </a:solidFill>
                <a:latin typeface="Daytona" panose="020B0604030500040204" pitchFamily="34" charset="0"/>
              </a:rPr>
              <a:t>Your</a:t>
            </a:r>
          </a:p>
          <a:p>
            <a:pPr algn="ctr"/>
            <a:r>
              <a:rPr lang="en-US" altLang="ko-KR" sz="11500" b="1" spc="300" dirty="0">
                <a:solidFill>
                  <a:srgbClr val="5F528A"/>
                </a:solidFill>
                <a:latin typeface="Daytona" panose="020B0604030500040204" pitchFamily="34" charset="0"/>
              </a:rPr>
              <a:t>Portrait</a:t>
            </a:r>
            <a:endParaRPr lang="ko-KR" altLang="en-US" sz="11500" b="1" spc="300" dirty="0">
              <a:solidFill>
                <a:srgbClr val="5F528A"/>
              </a:solidFill>
              <a:latin typeface="Daytona" panose="020B0604030500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2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AF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44A2C7-46B1-4FFF-8074-4BFE9647CB9D}"/>
              </a:ext>
            </a:extLst>
          </p:cNvPr>
          <p:cNvSpPr txBox="1"/>
          <p:nvPr/>
        </p:nvSpPr>
        <p:spPr>
          <a:xfrm>
            <a:off x="477845" y="851235"/>
            <a:ext cx="8148384" cy="575542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b="1" dirty="0">
                <a:solidFill>
                  <a:srgbClr val="5F528A"/>
                </a:solidFill>
                <a:latin typeface="Daytona" panose="020B0604030500040204" pitchFamily="34" charset="0"/>
              </a:rPr>
              <a:t>Have</a:t>
            </a:r>
            <a:r>
              <a:rPr lang="en-US" altLang="ko-KR" sz="11500" dirty="0">
                <a:solidFill>
                  <a:srgbClr val="5F528A"/>
                </a:solidFill>
                <a:latin typeface="Daytona" panose="020B0604030500040204" pitchFamily="34" charset="0"/>
              </a:rPr>
              <a:t> </a:t>
            </a:r>
            <a:r>
              <a:rPr lang="en-US" altLang="ko-KR" sz="11500" dirty="0">
                <a:solidFill>
                  <a:srgbClr val="5F528A"/>
                </a:solidFill>
                <a:latin typeface="Daytona Pro Condensed" panose="020B0506030503040204" pitchFamily="34" charset="0"/>
              </a:rPr>
              <a:t>a</a:t>
            </a:r>
            <a:r>
              <a:rPr lang="en-US" altLang="ko-KR" sz="11500" dirty="0">
                <a:solidFill>
                  <a:srgbClr val="5F528A"/>
                </a:solidFill>
                <a:latin typeface="Daytona" panose="020B0604030500040204" pitchFamily="34" charset="0"/>
              </a:rPr>
              <a:t> </a:t>
            </a:r>
          </a:p>
          <a:p>
            <a:pPr algn="ctr"/>
            <a:r>
              <a:rPr lang="en-US" altLang="ko-KR" sz="11500" i="1" dirty="0">
                <a:solidFill>
                  <a:srgbClr val="5F528A"/>
                </a:solidFill>
                <a:latin typeface="Daytona" panose="020B0604030500040204" pitchFamily="34" charset="0"/>
              </a:rPr>
              <a:t>Nice</a:t>
            </a:r>
            <a:r>
              <a:rPr lang="en-US" altLang="ko-KR" sz="11500" dirty="0">
                <a:solidFill>
                  <a:srgbClr val="5F528A"/>
                </a:solidFill>
                <a:latin typeface="Daytona" panose="020B0604030500040204" pitchFamily="34" charset="0"/>
              </a:rPr>
              <a:t> </a:t>
            </a:r>
          </a:p>
          <a:p>
            <a:pPr algn="ctr"/>
            <a:r>
              <a:rPr lang="en-US" altLang="ko-KR" sz="13800" b="1" dirty="0">
                <a:solidFill>
                  <a:srgbClr val="5F528A"/>
                </a:solidFill>
                <a:latin typeface="Daytona" panose="020B0604030500040204" pitchFamily="34" charset="0"/>
              </a:rPr>
              <a:t>Weekend</a:t>
            </a:r>
            <a:endParaRPr lang="ko-KR" altLang="en-US" sz="11500" b="1" dirty="0">
              <a:solidFill>
                <a:srgbClr val="5F528A"/>
              </a:solidFill>
              <a:latin typeface="Daytona" panose="020B0604030500040204" pitchFamily="34" charset="0"/>
            </a:endParaRPr>
          </a:p>
        </p:txBody>
      </p:sp>
      <p:pic>
        <p:nvPicPr>
          <p:cNvPr id="2" name="Picture 4" descr="Girl With A Pearl Earring By Johannes Vermeer in 2020 | Famous portraits,  Girl with pearl earring, Johannes vermeer">
            <a:extLst>
              <a:ext uri="{FF2B5EF4-FFF2-40B4-BE49-F238E27FC236}">
                <a16:creationId xmlns:a16="http://schemas.microsoft.com/office/drawing/2014/main" xmlns="" id="{ADCCEE5A-7147-46FD-B767-DB5195FE9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804" l="54286" r="99857">
                        <a14:foregroundMark x1="57429" y1="53529" x2="54571" y2="47255"/>
                        <a14:foregroundMark x1="54571" y1="47255" x2="56571" y2="29608"/>
                        <a14:foregroundMark x1="54286" y1="36667" x2="54286" y2="36667"/>
                        <a14:foregroundMark x1="81571" y1="40392" x2="81714" y2="64510"/>
                        <a14:foregroundMark x1="87714" y1="38627" x2="89143" y2="42745"/>
                        <a14:foregroundMark x1="89429" y1="41176" x2="88000" y2="35098"/>
                        <a14:foregroundMark x1="94143" y1="73529" x2="94714" y2="79216"/>
                        <a14:foregroundMark x1="79857" y1="88627" x2="86286" y2="95490"/>
                        <a14:foregroundMark x1="72286" y1="93529" x2="64857" y2="96667"/>
                        <a14:foregroundMark x1="64857" y1="96667" x2="61571" y2="96667"/>
                        <a14:foregroundMark x1="82143" y1="95490" x2="85714" y2="99804"/>
                        <a14:foregroundMark x1="87857" y1="95098" x2="88286" y2="97843"/>
                        <a14:foregroundMark x1="65714" y1="71373" x2="69714" y2="68039"/>
                        <a14:foregroundMark x1="90714" y1="84314" x2="90714" y2="84314"/>
                        <a14:foregroundMark x1="95857" y1="74706" x2="95000" y2="69020"/>
                        <a14:foregroundMark x1="91286" y1="84314" x2="91286" y2="84314"/>
                        <a14:foregroundMark x1="94286" y1="66471" x2="94286" y2="66471"/>
                        <a14:foregroundMark x1="92286" y1="56667" x2="92286" y2="56667"/>
                        <a14:foregroundMark x1="90143" y1="82353" x2="95429" y2="97843"/>
                        <a14:foregroundMark x1="88000" y1="86471" x2="92571" y2="97647"/>
                        <a14:foregroundMark x1="89286" y1="95882" x2="92000" y2="99608"/>
                        <a14:foregroundMark x1="88857" y1="97059" x2="99857" y2="97255"/>
                        <a14:foregroundMark x1="92714" y1="82157" x2="99857" y2="99020"/>
                        <a14:foregroundMark x1="95571" y1="81176" x2="99857" y2="97059"/>
                        <a14:foregroundMark x1="90286" y1="44118" x2="83429" y2="17451"/>
                        <a14:foregroundMark x1="86429" y1="26078" x2="89143" y2="39412"/>
                        <a14:foregroundMark x1="90571" y1="44902" x2="93857" y2="69216"/>
                        <a14:foregroundMark x1="94286" y1="66275" x2="90714" y2="49412"/>
                        <a14:foregroundMark x1="90714" y1="49412" x2="90571" y2="49020"/>
                        <a14:foregroundMark x1="92857" y1="58824" x2="93857" y2="66863"/>
                        <a14:foregroundMark x1="94571" y1="63725" x2="92286" y2="56863"/>
                        <a14:foregroundMark x1="92286" y1="56863" x2="92286" y2="56471"/>
                        <a14:foregroundMark x1="94714" y1="64902" x2="95571" y2="71961"/>
                        <a14:foregroundMark x1="89857" y1="40392" x2="88714" y2="35098"/>
                        <a14:foregroundMark x1="89714" y1="39020" x2="88714" y2="35490"/>
                        <a14:foregroundMark x1="90429" y1="50196" x2="92000" y2="57843"/>
                        <a14:foregroundMark x1="92000" y1="57843" x2="91714" y2="59804"/>
                        <a14:foregroundMark x1="88000" y1="31961" x2="88714" y2="33922"/>
                        <a14:backgroundMark x1="60714" y1="65294" x2="55857" y2="63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43"/>
          <a:stretch/>
        </p:blipFill>
        <p:spPr bwMode="auto">
          <a:xfrm>
            <a:off x="8461311" y="0"/>
            <a:ext cx="4624444" cy="689610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9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8AAD31-BA9B-4F6C-9C8B-9C66009A580D}"/>
              </a:ext>
            </a:extLst>
          </p:cNvPr>
          <p:cNvSpPr txBox="1"/>
          <p:nvPr/>
        </p:nvSpPr>
        <p:spPr>
          <a:xfrm>
            <a:off x="1045029" y="886408"/>
            <a:ext cx="91581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My hobby is _______________.</a:t>
            </a:r>
            <a:endParaRPr lang="ko-KR" altLang="en-US" sz="6600" dirty="0">
              <a:solidFill>
                <a:srgbClr val="59AFB2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27B081B-D1B6-4CF3-BF50-DE2ADE84067A}"/>
              </a:ext>
            </a:extLst>
          </p:cNvPr>
          <p:cNvSpPr txBox="1"/>
          <p:nvPr/>
        </p:nvSpPr>
        <p:spPr>
          <a:xfrm>
            <a:off x="5178490" y="886408"/>
            <a:ext cx="48558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playing piano</a:t>
            </a:r>
            <a:r>
              <a:rPr lang="en-US" altLang="ko-KR" sz="6600" dirty="0">
                <a:solidFill>
                  <a:srgbClr val="FC8C44"/>
                </a:solidFill>
                <a:latin typeface="Daytona Pro Condensed" panose="020B0506030503040204" pitchFamily="34" charset="0"/>
              </a:rPr>
              <a:t> </a:t>
            </a:r>
            <a:endParaRPr lang="ko-KR" altLang="en-US" sz="6600" dirty="0">
              <a:solidFill>
                <a:srgbClr val="FC8C44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796156-115C-4952-8B64-804183877E73}"/>
              </a:ext>
            </a:extLst>
          </p:cNvPr>
          <p:cNvSpPr txBox="1"/>
          <p:nvPr/>
        </p:nvSpPr>
        <p:spPr>
          <a:xfrm>
            <a:off x="1045029" y="2321004"/>
            <a:ext cx="66637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I like </a:t>
            </a:r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playing</a:t>
            </a:r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 piano. </a:t>
            </a:r>
            <a:endParaRPr lang="ko-KR" altLang="en-US" sz="6600" dirty="0">
              <a:solidFill>
                <a:srgbClr val="59AFB2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70276E-AF76-4B46-B728-DA4E30E4977A}"/>
              </a:ext>
            </a:extLst>
          </p:cNvPr>
          <p:cNvSpPr txBox="1"/>
          <p:nvPr/>
        </p:nvSpPr>
        <p:spPr>
          <a:xfrm>
            <a:off x="1045029" y="3755601"/>
            <a:ext cx="64858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I like </a:t>
            </a:r>
            <a:r>
              <a:rPr lang="en-US" altLang="ko-KR" sz="6600" dirty="0">
                <a:solidFill>
                  <a:srgbClr val="FC8C44"/>
                </a:solidFill>
                <a:latin typeface="Daytona Pro Condensed" panose="020B0506030503040204" pitchFamily="34" charset="0"/>
              </a:rPr>
              <a:t>to</a:t>
            </a:r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 play </a:t>
            </a:r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piano. </a:t>
            </a:r>
            <a:endParaRPr lang="ko-KR" altLang="en-US" sz="6600" dirty="0">
              <a:solidFill>
                <a:srgbClr val="59AFB2"/>
              </a:solidFill>
              <a:latin typeface="Daytona Pro Condensed" panose="020B0506030503040204" pitchFamily="34" charset="0"/>
            </a:endParaRPr>
          </a:p>
        </p:txBody>
      </p:sp>
      <p:pic>
        <p:nvPicPr>
          <p:cNvPr id="10" name="Graphic 9" descr="Piano">
            <a:extLst>
              <a:ext uri="{FF2B5EF4-FFF2-40B4-BE49-F238E27FC236}">
                <a16:creationId xmlns:a16="http://schemas.microsoft.com/office/drawing/2014/main" xmlns="" id="{18D7971D-773E-4E38-BAA4-10650D17C8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478832" y="2389472"/>
            <a:ext cx="3110947" cy="3110947"/>
          </a:xfrm>
          <a:prstGeom prst="rect">
            <a:avLst/>
          </a:prstGeom>
        </p:spPr>
      </p:pic>
      <p:pic>
        <p:nvPicPr>
          <p:cNvPr id="4098" name="Picture 2" descr="Transparent Piano Keyboard Png - Baby Grand Piano Top View , Free  Transparent Clipart - ClipartKey">
            <a:extLst>
              <a:ext uri="{FF2B5EF4-FFF2-40B4-BE49-F238E27FC236}">
                <a16:creationId xmlns:a16="http://schemas.microsoft.com/office/drawing/2014/main" xmlns="" id="{A019C78D-4559-4F3B-8B40-705795764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63" b="96875" l="5036" r="95683">
                        <a14:foregroundMark x1="32734" y1="6563" x2="32734" y2="6563"/>
                        <a14:foregroundMark x1="7194" y1="62813" x2="7194" y2="62813"/>
                        <a14:foregroundMark x1="6835" y1="93438" x2="35971" y2="90938"/>
                        <a14:foregroundMark x1="35971" y1="90938" x2="87410" y2="92813"/>
                        <a14:foregroundMark x1="93525" y1="74688" x2="93165" y2="82500"/>
                        <a14:foregroundMark x1="93885" y1="95000" x2="34077" y2="96471"/>
                        <a14:foregroundMark x1="16564" y1="96073" x2="9353" y2="90625"/>
                        <a14:foregroundMark x1="94964" y1="94688" x2="96043" y2="87813"/>
                        <a14:foregroundMark x1="5036" y1="87500" x2="5036" y2="89688"/>
                        <a14:backgroundMark x1="17986" y1="98438" x2="17986" y2="98438"/>
                        <a14:backgroundMark x1="20504" y1="98438" x2="20863" y2="98438"/>
                        <a14:backgroundMark x1="21942" y1="98438" x2="17986" y2="98125"/>
                        <a14:backgroundMark x1="28777" y1="98438" x2="28777" y2="98438"/>
                        <a14:backgroundMark x1="23381" y1="98438" x2="23381" y2="98438"/>
                        <a14:backgroundMark x1="21223" y1="98125" x2="22662" y2="98125"/>
                        <a14:backgroundMark x1="28058" y1="98438" x2="28058" y2="98438"/>
                        <a14:backgroundMark x1="24101" y1="98438" x2="24101" y2="98438"/>
                        <a14:backgroundMark x1="18345" y1="97813" x2="33094" y2="97813"/>
                        <a14:backgroundMark x1="28058" y1="2500" x2="28058" y2="2500"/>
                        <a14:backgroundMark x1="28058" y1="2813" x2="28058" y2="4063"/>
                        <a14:backgroundMark x1="38489" y1="3125" x2="38489" y2="3125"/>
                        <a14:backgroundMark x1="30216" y1="3125" x2="30216" y2="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764" y="2647868"/>
            <a:ext cx="2710671" cy="259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49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70276E-AF76-4B46-B728-DA4E30E4977A}"/>
              </a:ext>
            </a:extLst>
          </p:cNvPr>
          <p:cNvSpPr txBox="1"/>
          <p:nvPr/>
        </p:nvSpPr>
        <p:spPr>
          <a:xfrm>
            <a:off x="548072" y="406114"/>
            <a:ext cx="71959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I like </a:t>
            </a:r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to</a:t>
            </a:r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 _____ _______. </a:t>
            </a:r>
            <a:endParaRPr lang="ko-KR" altLang="en-US" sz="6600" dirty="0">
              <a:solidFill>
                <a:srgbClr val="59AFB2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CF8057-CC3E-4EE5-8C01-2BBF6F65860E}"/>
              </a:ext>
            </a:extLst>
          </p:cNvPr>
          <p:cNvSpPr txBox="1"/>
          <p:nvPr/>
        </p:nvSpPr>
        <p:spPr>
          <a:xfrm>
            <a:off x="5063750" y="406114"/>
            <a:ext cx="2408032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soccer </a:t>
            </a:r>
            <a:endParaRPr lang="ko-KR" altLang="en-US" sz="6600" dirty="0">
              <a:solidFill>
                <a:srgbClr val="F8CD50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480867-FF45-44AD-B4D2-8E2520272A33}"/>
              </a:ext>
            </a:extLst>
          </p:cNvPr>
          <p:cNvSpPr txBox="1"/>
          <p:nvPr/>
        </p:nvSpPr>
        <p:spPr>
          <a:xfrm>
            <a:off x="3294689" y="406114"/>
            <a:ext cx="1702710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C8C44"/>
                </a:solidFill>
                <a:latin typeface="Daytona Pro Condensed" panose="020B0506030503040204" pitchFamily="34" charset="0"/>
              </a:rPr>
              <a:t>play </a:t>
            </a:r>
            <a:endParaRPr lang="ko-KR" altLang="en-US" sz="6600" dirty="0">
              <a:solidFill>
                <a:srgbClr val="FC8C44"/>
              </a:solidFill>
              <a:latin typeface="Daytona Pro Condensed" panose="020B0506030503040204" pitchFamily="34" charset="0"/>
            </a:endParaRPr>
          </a:p>
        </p:txBody>
      </p:sp>
      <p:pic>
        <p:nvPicPr>
          <p:cNvPr id="11" name="Graphic 10" descr="Soccer Goal">
            <a:extLst>
              <a:ext uri="{FF2B5EF4-FFF2-40B4-BE49-F238E27FC236}">
                <a16:creationId xmlns:a16="http://schemas.microsoft.com/office/drawing/2014/main" xmlns="" id="{875E61A2-05A5-4EC6-A63F-F860BD526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858678" y="1793568"/>
            <a:ext cx="5226208" cy="5226208"/>
          </a:xfrm>
          <a:prstGeom prst="rect">
            <a:avLst/>
          </a:prstGeom>
        </p:spPr>
      </p:pic>
      <p:pic>
        <p:nvPicPr>
          <p:cNvPr id="12" name="Picture 2" descr="Play Clipart September Football - Cartoon Kids Playing Soccer , Free  Transparent Clipart - ClipartKey">
            <a:extLst>
              <a:ext uri="{FF2B5EF4-FFF2-40B4-BE49-F238E27FC236}">
                <a16:creationId xmlns:a16="http://schemas.microsoft.com/office/drawing/2014/main" xmlns="" id="{13473F10-B92E-4B4A-839B-A272C02AB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21" b="91176" l="10000" r="90000">
                        <a14:foregroundMark x1="56333" y1="90248" x2="56333" y2="90248"/>
                        <a14:foregroundMark x1="57889" y1="91331" x2="57889" y2="91331"/>
                        <a14:foregroundMark x1="61667" y1="84675" x2="62889" y2="73220"/>
                        <a14:foregroundMark x1="54556" y1="7121" x2="54333" y2="11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322" y="1514110"/>
            <a:ext cx="7166570" cy="51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07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70276E-AF76-4B46-B728-DA4E30E4977A}"/>
              </a:ext>
            </a:extLst>
          </p:cNvPr>
          <p:cNvSpPr txBox="1"/>
          <p:nvPr/>
        </p:nvSpPr>
        <p:spPr>
          <a:xfrm>
            <a:off x="1537973" y="5343890"/>
            <a:ext cx="91003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I like </a:t>
            </a:r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to</a:t>
            </a:r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 _____ _____________. </a:t>
            </a:r>
            <a:endParaRPr lang="ko-KR" altLang="en-US" sz="6600" dirty="0">
              <a:solidFill>
                <a:srgbClr val="59AFB2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CF8057-CC3E-4EE5-8C01-2BBF6F65860E}"/>
              </a:ext>
            </a:extLst>
          </p:cNvPr>
          <p:cNvSpPr txBox="1"/>
          <p:nvPr/>
        </p:nvSpPr>
        <p:spPr>
          <a:xfrm>
            <a:off x="5987300" y="5343890"/>
            <a:ext cx="4347665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video games </a:t>
            </a:r>
            <a:endParaRPr lang="ko-KR" altLang="en-US" sz="6600" dirty="0">
              <a:solidFill>
                <a:srgbClr val="F8CD50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480867-FF45-44AD-B4D2-8E2520272A33}"/>
              </a:ext>
            </a:extLst>
          </p:cNvPr>
          <p:cNvSpPr txBox="1"/>
          <p:nvPr/>
        </p:nvSpPr>
        <p:spPr>
          <a:xfrm>
            <a:off x="4284590" y="5343890"/>
            <a:ext cx="1702710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C8C44"/>
                </a:solidFill>
                <a:latin typeface="Daytona Pro Condensed" panose="020B0506030503040204" pitchFamily="34" charset="0"/>
              </a:rPr>
              <a:t>play </a:t>
            </a:r>
            <a:endParaRPr lang="ko-KR" altLang="en-US" sz="6600" dirty="0">
              <a:solidFill>
                <a:srgbClr val="FC8C44"/>
              </a:solidFill>
              <a:latin typeface="Daytona Pro Condensed" panose="020B0506030503040204" pitchFamily="34" charset="0"/>
            </a:endParaRPr>
          </a:p>
        </p:txBody>
      </p:sp>
      <p:pic>
        <p:nvPicPr>
          <p:cNvPr id="5" name="Graphic 4" descr="Game controller">
            <a:extLst>
              <a:ext uri="{FF2B5EF4-FFF2-40B4-BE49-F238E27FC236}">
                <a16:creationId xmlns:a16="http://schemas.microsoft.com/office/drawing/2014/main" xmlns="" id="{7D683640-5088-406F-A774-5A7F95A51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700109" y="-241891"/>
            <a:ext cx="4156509" cy="4156509"/>
          </a:xfrm>
          <a:prstGeom prst="rect">
            <a:avLst/>
          </a:prstGeom>
        </p:spPr>
      </p:pic>
      <p:pic>
        <p:nvPicPr>
          <p:cNvPr id="6" name="Picture 4" descr="Can Video Games Cause Violence">
            <a:extLst>
              <a:ext uri="{FF2B5EF4-FFF2-40B4-BE49-F238E27FC236}">
                <a16:creationId xmlns:a16="http://schemas.microsoft.com/office/drawing/2014/main" xmlns="" id="{C2CD844B-42B5-496D-85D9-0C235CCA4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382" y="1427211"/>
            <a:ext cx="7019858" cy="391667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64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70276E-AF76-4B46-B728-DA4E30E4977A}"/>
              </a:ext>
            </a:extLst>
          </p:cNvPr>
          <p:cNvSpPr txBox="1"/>
          <p:nvPr/>
        </p:nvSpPr>
        <p:spPr>
          <a:xfrm>
            <a:off x="5061349" y="1331952"/>
            <a:ext cx="68785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I like </a:t>
            </a:r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to</a:t>
            </a:r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 _______ ____. </a:t>
            </a:r>
            <a:endParaRPr lang="ko-KR" altLang="en-US" sz="6600" dirty="0">
              <a:solidFill>
                <a:srgbClr val="59AFB2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CF8057-CC3E-4EE5-8C01-2BBF6F65860E}"/>
              </a:ext>
            </a:extLst>
          </p:cNvPr>
          <p:cNvSpPr txBox="1"/>
          <p:nvPr/>
        </p:nvSpPr>
        <p:spPr>
          <a:xfrm>
            <a:off x="10187771" y="1331952"/>
            <a:ext cx="1186543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TV </a:t>
            </a:r>
            <a:endParaRPr lang="ko-KR" altLang="en-US" sz="6600" dirty="0">
              <a:solidFill>
                <a:srgbClr val="F8CD50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480867-FF45-44AD-B4D2-8E2520272A33}"/>
              </a:ext>
            </a:extLst>
          </p:cNvPr>
          <p:cNvSpPr txBox="1"/>
          <p:nvPr/>
        </p:nvSpPr>
        <p:spPr>
          <a:xfrm>
            <a:off x="7836685" y="1331952"/>
            <a:ext cx="2222789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C8C44"/>
                </a:solidFill>
                <a:latin typeface="Daytona Pro Condensed" panose="020B0506030503040204" pitchFamily="34" charset="0"/>
              </a:rPr>
              <a:t>watch</a:t>
            </a:r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 </a:t>
            </a:r>
            <a:endParaRPr lang="ko-KR" altLang="en-US" sz="6600" dirty="0">
              <a:solidFill>
                <a:srgbClr val="F8CD50"/>
              </a:solidFill>
              <a:latin typeface="Daytona Pro Condensed" panose="020B0506030503040204" pitchFamily="34" charset="0"/>
            </a:endParaRPr>
          </a:p>
        </p:txBody>
      </p:sp>
      <p:pic>
        <p:nvPicPr>
          <p:cNvPr id="7" name="Graphic 6" descr="Television">
            <a:extLst>
              <a:ext uri="{FF2B5EF4-FFF2-40B4-BE49-F238E27FC236}">
                <a16:creationId xmlns:a16="http://schemas.microsoft.com/office/drawing/2014/main" xmlns="" id="{067B8E60-7208-40FD-80CB-C210883A5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9480" y="92736"/>
            <a:ext cx="4390724" cy="4390724"/>
          </a:xfrm>
          <a:prstGeom prst="rect">
            <a:avLst/>
          </a:prstGeom>
        </p:spPr>
      </p:pic>
      <p:pic>
        <p:nvPicPr>
          <p:cNvPr id="10" name="Picture 2" descr="Television Show Binge-watching Japanese Drama - Technology - Watching Tv  Transparent PNG">
            <a:extLst>
              <a:ext uri="{FF2B5EF4-FFF2-40B4-BE49-F238E27FC236}">
                <a16:creationId xmlns:a16="http://schemas.microsoft.com/office/drawing/2014/main" xmlns="" id="{48ABEE34-D702-4345-BF26-CBCB0B760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16" b="93870" l="3735" r="96747">
                        <a14:foregroundMark x1="7349" y1="58046" x2="3735" y2="29310"/>
                        <a14:foregroundMark x1="22651" y1="11303" x2="15663" y2="17625"/>
                        <a14:foregroundMark x1="15663" y1="17625" x2="12892" y2="26820"/>
                        <a14:foregroundMark x1="12892" y1="26820" x2="12530" y2="27203"/>
                        <a14:foregroundMark x1="31928" y1="11686" x2="27470" y2="4215"/>
                        <a14:foregroundMark x1="27470" y1="4215" x2="21325" y2="2107"/>
                        <a14:foregroundMark x1="21325" y1="2107" x2="19277" y2="4406"/>
                        <a14:foregroundMark x1="82530" y1="52490" x2="79880" y2="73180"/>
                        <a14:foregroundMark x1="79880" y1="73180" x2="76386" y2="88889"/>
                        <a14:foregroundMark x1="48675" y1="77011" x2="48434" y2="71073"/>
                        <a14:foregroundMark x1="90361" y1="52299" x2="95181" y2="78352"/>
                        <a14:foregroundMark x1="93735" y1="86782" x2="79880" y2="88506"/>
                        <a14:foregroundMark x1="67831" y1="87165" x2="73976" y2="93487"/>
                        <a14:foregroundMark x1="73976" y1="93487" x2="80723" y2="93870"/>
                        <a14:foregroundMark x1="80723" y1="93870" x2="86024" y2="87356"/>
                        <a14:foregroundMark x1="97349" y1="73563" x2="96747" y2="84866"/>
                        <a14:foregroundMark x1="96747" y1="84866" x2="95422" y2="87165"/>
                        <a14:foregroundMark x1="81928" y1="74904" x2="77470" y2="67433"/>
                        <a14:foregroundMark x1="77470" y1="67433" x2="74458" y2="57471"/>
                        <a14:foregroundMark x1="74458" y1="57471" x2="80241" y2="49425"/>
                        <a14:foregroundMark x1="80241" y1="49425" x2="77229" y2="60536"/>
                        <a14:foregroundMark x1="77229" y1="60536" x2="73253" y2="53257"/>
                        <a14:foregroundMark x1="73253" y1="53257" x2="74217" y2="48276"/>
                        <a14:foregroundMark x1="38434" y1="66475" x2="39398" y2="74904"/>
                        <a14:foregroundMark x1="41446" y1="75670" x2="36988" y2="77011"/>
                        <a14:foregroundMark x1="20602" y1="72797" x2="29036" y2="72222"/>
                        <a14:foregroundMark x1="60964" y1="67816" x2="65663" y2="67625"/>
                        <a14:foregroundMark x1="65542" y1="62644" x2="63012" y2="62261"/>
                        <a14:foregroundMark x1="65181" y1="55939" x2="63976" y2="54406"/>
                        <a14:foregroundMark x1="64819" y1="48851" x2="64819" y2="48851"/>
                        <a14:foregroundMark x1="65422" y1="37548" x2="65422" y2="37548"/>
                        <a14:foregroundMark x1="69639" y1="35249" x2="69639" y2="35249"/>
                        <a14:foregroundMark x1="74578" y1="33525" x2="74578" y2="33525"/>
                        <a14:foregroundMark x1="74940" y1="34483" x2="74940" y2="34483"/>
                        <a14:foregroundMark x1="79518" y1="33716" x2="79518" y2="33716"/>
                        <a14:foregroundMark x1="83614" y1="33908" x2="83614" y2="33908"/>
                        <a14:foregroundMark x1="88313" y1="34866" x2="88313" y2="34866"/>
                        <a14:foregroundMark x1="48795" y1="77011" x2="48916" y2="71648"/>
                        <a14:foregroundMark x1="35783" y1="77395" x2="36867" y2="752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602" y="1885950"/>
            <a:ext cx="790575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55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70276E-AF76-4B46-B728-DA4E30E4977A}"/>
              </a:ext>
            </a:extLst>
          </p:cNvPr>
          <p:cNvSpPr txBox="1"/>
          <p:nvPr/>
        </p:nvSpPr>
        <p:spPr>
          <a:xfrm>
            <a:off x="405459" y="3786877"/>
            <a:ext cx="587987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I like </a:t>
            </a:r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to</a:t>
            </a:r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 _________ </a:t>
            </a:r>
          </a:p>
          <a:p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_______. </a:t>
            </a:r>
            <a:endParaRPr lang="ko-KR" altLang="en-US" sz="6600" dirty="0">
              <a:solidFill>
                <a:srgbClr val="59AFB2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CF8057-CC3E-4EE5-8C01-2BBF6F65860E}"/>
              </a:ext>
            </a:extLst>
          </p:cNvPr>
          <p:cNvSpPr txBox="1"/>
          <p:nvPr/>
        </p:nvSpPr>
        <p:spPr>
          <a:xfrm>
            <a:off x="569294" y="4802539"/>
            <a:ext cx="2252540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music</a:t>
            </a:r>
            <a:r>
              <a:rPr lang="en-US" altLang="ko-KR" sz="6600" dirty="0">
                <a:solidFill>
                  <a:srgbClr val="59AFB2"/>
                </a:solidFill>
                <a:latin typeface="Daytona Pro Condensed" panose="020B0506030503040204" pitchFamily="34" charset="0"/>
              </a:rPr>
              <a:t> </a:t>
            </a:r>
            <a:endParaRPr lang="ko-KR" altLang="en-US" sz="6600" dirty="0">
              <a:solidFill>
                <a:srgbClr val="59AFB2"/>
              </a:solidFill>
              <a:latin typeface="Daytona Pro Condensed" panose="020B0506030503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480867-FF45-44AD-B4D2-8E2520272A33}"/>
              </a:ext>
            </a:extLst>
          </p:cNvPr>
          <p:cNvSpPr txBox="1"/>
          <p:nvPr/>
        </p:nvSpPr>
        <p:spPr>
          <a:xfrm>
            <a:off x="3117556" y="3807097"/>
            <a:ext cx="2978444" cy="110799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6600" dirty="0">
                <a:solidFill>
                  <a:srgbClr val="FC8C44"/>
                </a:solidFill>
                <a:latin typeface="Daytona Pro Condensed" panose="020B0506030503040204" pitchFamily="34" charset="0"/>
              </a:rPr>
              <a:t>listen</a:t>
            </a:r>
            <a:r>
              <a:rPr lang="en-US" altLang="ko-KR" sz="6600" dirty="0">
                <a:solidFill>
                  <a:srgbClr val="F8CD50"/>
                </a:solidFill>
                <a:latin typeface="Daytona Pro Condensed" panose="020B0506030503040204" pitchFamily="34" charset="0"/>
              </a:rPr>
              <a:t> to </a:t>
            </a:r>
            <a:endParaRPr lang="ko-KR" altLang="en-US" sz="6600" dirty="0">
              <a:solidFill>
                <a:srgbClr val="F8CD50"/>
              </a:solidFill>
              <a:latin typeface="Daytona Pro Condensed" panose="020B0506030503040204" pitchFamily="34" charset="0"/>
            </a:endParaRPr>
          </a:p>
        </p:txBody>
      </p:sp>
      <p:pic>
        <p:nvPicPr>
          <p:cNvPr id="10" name="Graphic 9" descr="Music notes">
            <a:extLst>
              <a:ext uri="{FF2B5EF4-FFF2-40B4-BE49-F238E27FC236}">
                <a16:creationId xmlns:a16="http://schemas.microsoft.com/office/drawing/2014/main" xmlns="" id="{E0003173-B42A-4AA0-BB47-534C67340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92989" y="102096"/>
            <a:ext cx="3262531" cy="3262531"/>
          </a:xfrm>
          <a:prstGeom prst="rect">
            <a:avLst/>
          </a:prstGeom>
        </p:spPr>
      </p:pic>
      <p:pic>
        <p:nvPicPr>
          <p:cNvPr id="12" name="Picture 2" descr="Woman Listening To Music - Listen To Music Clipart, HD Png Download ,  Transparent Png Image - PNGitem">
            <a:extLst>
              <a:ext uri="{FF2B5EF4-FFF2-40B4-BE49-F238E27FC236}">
                <a16:creationId xmlns:a16="http://schemas.microsoft.com/office/drawing/2014/main" xmlns="" id="{F7BF4493-2496-45EF-8A86-12AF5BD6B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37907"/>
            <a:ext cx="5218731" cy="490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76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556</TotalTime>
  <Words>355</Words>
  <Application>Microsoft Office PowerPoint</Application>
  <PresentationFormat>Widescreen</PresentationFormat>
  <Paragraphs>156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Calibri</vt:lpstr>
      <vt:lpstr>Daytona Pro Condensed</vt:lpstr>
      <vt:lpstr>Daytona</vt:lpstr>
      <vt:lpstr>Calibri Light</vt:lpstr>
      <vt:lpstr>Daytona Pro Condensed Light</vt:lpstr>
      <vt:lpstr>Arial</vt:lpstr>
      <vt:lpstr>맑은 고딕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user</cp:lastModifiedBy>
  <cp:revision>49</cp:revision>
  <dcterms:created xsi:type="dcterms:W3CDTF">2020-09-15T00:27:19Z</dcterms:created>
  <dcterms:modified xsi:type="dcterms:W3CDTF">2020-09-17T08:41:33Z</dcterms:modified>
</cp:coreProperties>
</file>