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1" r:id="rId2"/>
    <p:sldId id="278" r:id="rId3"/>
    <p:sldId id="289" r:id="rId4"/>
    <p:sldId id="294" r:id="rId5"/>
    <p:sldId id="277" r:id="rId6"/>
    <p:sldId id="295" r:id="rId7"/>
    <p:sldId id="296" r:id="rId8"/>
    <p:sldId id="297" r:id="rId9"/>
    <p:sldId id="298" r:id="rId10"/>
    <p:sldId id="299" r:id="rId11"/>
    <p:sldId id="293" r:id="rId12"/>
    <p:sldId id="300" r:id="rId13"/>
    <p:sldId id="301" r:id="rId14"/>
    <p:sldId id="285" r:id="rId15"/>
    <p:sldId id="292" r:id="rId16"/>
    <p:sldId id="327" r:id="rId17"/>
    <p:sldId id="266" r:id="rId18"/>
    <p:sldId id="267" r:id="rId19"/>
    <p:sldId id="268" r:id="rId20"/>
    <p:sldId id="269" r:id="rId21"/>
    <p:sldId id="258" r:id="rId22"/>
    <p:sldId id="270" r:id="rId23"/>
    <p:sldId id="271" r:id="rId24"/>
    <p:sldId id="260" r:id="rId25"/>
    <p:sldId id="272" r:id="rId26"/>
    <p:sldId id="261" r:id="rId27"/>
    <p:sldId id="273" r:id="rId28"/>
    <p:sldId id="274" r:id="rId29"/>
    <p:sldId id="275" r:id="rId30"/>
    <p:sldId id="302" r:id="rId31"/>
    <p:sldId id="303" r:id="rId32"/>
    <p:sldId id="321" r:id="rId33"/>
    <p:sldId id="304" r:id="rId34"/>
    <p:sldId id="322" r:id="rId35"/>
    <p:sldId id="305" r:id="rId36"/>
    <p:sldId id="323" r:id="rId37"/>
    <p:sldId id="306" r:id="rId38"/>
    <p:sldId id="324" r:id="rId39"/>
    <p:sldId id="307" r:id="rId40"/>
    <p:sldId id="325" r:id="rId41"/>
    <p:sldId id="308" r:id="rId42"/>
    <p:sldId id="326" r:id="rId43"/>
    <p:sldId id="311" r:id="rId44"/>
    <p:sldId id="309" r:id="rId45"/>
    <p:sldId id="317" r:id="rId46"/>
    <p:sldId id="318" r:id="rId47"/>
    <p:sldId id="320" r:id="rId48"/>
    <p:sldId id="314" r:id="rId49"/>
    <p:sldId id="315" r:id="rId50"/>
    <p:sldId id="316" r:id="rId51"/>
    <p:sldId id="319" r:id="rId52"/>
    <p:sldId id="265" r:id="rId53"/>
    <p:sldId id="279" r:id="rId54"/>
    <p:sldId id="290" r:id="rId55"/>
    <p:sldId id="286" r:id="rId56"/>
    <p:sldId id="287" r:id="rId57"/>
    <p:sldId id="288" r:id="rId58"/>
    <p:sldId id="280" r:id="rId59"/>
    <p:sldId id="313" r:id="rId60"/>
    <p:sldId id="312" r:id="rId61"/>
    <p:sldId id="281" r:id="rId62"/>
    <p:sldId id="282" r:id="rId63"/>
  </p:sldIdLst>
  <p:sldSz cx="12192000" cy="6858000"/>
  <p:notesSz cx="6858000" cy="9144000"/>
  <p:embeddedFontLst>
    <p:embeddedFont>
      <p:font typeface="Arial Black" panose="020B0A04020102020204" pitchFamily="34" charset="0"/>
      <p:bold r:id="rId64"/>
    </p:embeddedFont>
    <p:embeddedFont>
      <p:font typeface="Arial Nova" panose="020B0504020202020204" pitchFamily="34" charset="0"/>
      <p:regular r:id="rId65"/>
      <p:bold r:id="rId66"/>
      <p:italic r:id="rId67"/>
      <p:boldItalic r:id="rId68"/>
    </p:embeddedFont>
    <p:embeddedFont>
      <p:font typeface="Arial Nova Cond" panose="020B0506020202020204" pitchFamily="34" charset="0"/>
      <p:regular r:id="rId69"/>
      <p:bold r:id="rId70"/>
      <p:italic r:id="rId71"/>
      <p:boldItalic r:id="rId72"/>
    </p:embeddedFont>
    <p:embeddedFont>
      <p:font typeface="Arial Rounded MT Bold" panose="020F0704030504030204" pitchFamily="34" charset="0"/>
      <p:regular r:id="rId73"/>
    </p:embeddedFont>
    <p:embeddedFont>
      <p:font typeface="Arial Unicode MS" panose="020B0604020202020204" pitchFamily="50" charset="-127"/>
      <p:regular r:id="rId74"/>
    </p:embeddedFont>
    <p:embeddedFont>
      <p:font typeface="맑은 고딕" panose="020B0503020000020004" pitchFamily="50" charset="-127"/>
      <p:regular r:id="rId75"/>
      <p:bold r:id="rId7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C5BE"/>
    <a:srgbClr val="DC7C5A"/>
    <a:srgbClr val="B3DBD7"/>
    <a:srgbClr val="FFDDD2"/>
    <a:srgbClr val="006D77"/>
    <a:srgbClr val="E29578"/>
    <a:srgbClr val="E6E6E6"/>
    <a:srgbClr val="EDF6F9"/>
    <a:srgbClr val="DDA089"/>
    <a:srgbClr val="B2C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5.fntdata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4884-1800-4924-B636-5A41AF778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A388A7-3CEF-444B-9814-0AA4BF581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EF8D9-C032-4F94-ADB3-5796C743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3ADDB-C4C3-4D77-9046-F2D1798E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FAFDB-58BE-4D36-866E-9011C10C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83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30EA-245B-4BDE-A0B1-35717A3A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5B4A7-B02B-4973-B066-214EF0EBF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6F069-25C9-483E-9458-ABD8B895E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3B263-0A56-4F1E-BECA-3262D4292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11A66-DAFE-4043-81D3-D4F7D030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554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18385-6208-4063-A565-DD1236A41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8451D-4D41-4084-8418-7BE0F51A6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8F900-6869-42C7-8BA4-79185434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9FE71-85B5-4752-A691-4990A364C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89B1E-5014-4800-B7C7-70CAE0C0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56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6004-6D19-4660-AB25-C17D9510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9BD6-D3B1-47A0-8C92-13E50494C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D5F37-16F1-4208-84D3-A97EFE46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24B76-D84E-4841-BCB8-8E3F863EB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F3A3F-BC8A-435A-99AC-BC9BB2CB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73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AA62A-1D19-4E19-849F-7AAA565C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433E6-CE5E-49AE-882F-F2696659F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D06AE-F78F-4C0F-B5BC-27CC008F7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D89B-8A7D-4374-93DE-66A910D8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3E6EC-0A74-4044-BB11-3B5FC09C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908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0C9A-5DFE-41ED-9CAC-B0EA9510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35380-1D35-4190-A3B7-294FE34DA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0C3D3-068F-4BD9-9112-74B7BCD95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B305F-8476-4522-8EA0-51AE7E5C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E941B-3320-4568-B45C-FE30C81EF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2DD05-346A-44E6-A72E-E3F126AC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836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DA971-3B2B-4440-940F-EE880628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AD7D7-973F-45D2-B28C-5659BC8E5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709CA-B146-4971-BCE8-D0115C1B8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E454E-12FE-4559-A2DB-B492BA360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C74CD-F5AF-4E7E-871B-AFBEEFB9D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47E18-759B-4ADF-8759-369FEE40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6C489-9C3B-4AF6-87D4-2FA11FD8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558224-CE63-4A30-A7F9-23D4CA68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763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4899-77B6-4315-8B3F-7B02269AC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DD549-8F37-4128-BA9E-84DB5043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C297A5-0714-4440-AC8B-D33FAF50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5D786-C9EF-415B-82B9-A07BA0F6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1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D618B8-FC2E-49AA-AC43-ABA1EF3B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A2D63-4243-4B44-A351-1F345F05C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132EA-BF53-4EBA-9C6C-CF775FAF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711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498C-096D-414F-AA70-81BC78E3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1B721-BC61-437A-BFE2-B50A6DD30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E8533-CC0E-4B7A-9CCA-E69628775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98E86-5956-476C-B25A-66F056CFD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62538-6E80-4AB0-95E8-DAE57578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691BA-9299-4F03-8111-45C6C8D4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68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A920-F383-4C9A-965C-B9B8E9F2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98802-3168-460F-8354-4718AC9A5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3C8CA-282A-4E41-B233-718C95231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444E7-C7FE-4392-9C61-92C99295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11789-6315-4475-9A5B-73B6CEFB2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E5846-FE36-4681-8594-80CDABEF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576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86236-A01F-4638-882B-6BF76D6B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68F92-C8EC-40BD-89EF-4C281F9EE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AFE26-1752-4E43-9C63-DEB7412D9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89F25-D9B0-4C29-BFB8-E8C9D5C19903}" type="datetimeFigureOut">
              <a:rPr lang="ko-KR" altLang="en-US" smtClean="0"/>
              <a:t>2021-03-09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A3DC2-6A92-4A23-A1FE-8692AFFA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E0B9-BC7C-47F8-91DF-32C408861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58164-9DA5-40C5-ADD7-7D6C47726C6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319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F7A4D1-52F1-4299-B504-1DEA1BFD8770}"/>
              </a:ext>
            </a:extLst>
          </p:cNvPr>
          <p:cNvSpPr txBox="1"/>
          <p:nvPr/>
        </p:nvSpPr>
        <p:spPr>
          <a:xfrm>
            <a:off x="2084832" y="1486042"/>
            <a:ext cx="34185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b="1" dirty="0">
                <a:solidFill>
                  <a:srgbClr val="E29578"/>
                </a:solidFill>
                <a:latin typeface="Arial Nova Cond" panose="020B0506020202020204" pitchFamily="34" charset="0"/>
              </a:rPr>
              <a:t>Frog</a:t>
            </a:r>
            <a:endParaRPr lang="ko-KR" altLang="en-US" sz="13800" b="1" dirty="0">
              <a:solidFill>
                <a:srgbClr val="E29578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4F2B8-A07E-4DD4-BB14-6843AEA70E90}"/>
              </a:ext>
            </a:extLst>
          </p:cNvPr>
          <p:cNvSpPr txBox="1"/>
          <p:nvPr/>
        </p:nvSpPr>
        <p:spPr>
          <a:xfrm>
            <a:off x="1755648" y="3429000"/>
            <a:ext cx="35636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b="1" dirty="0">
                <a:solidFill>
                  <a:srgbClr val="E29578"/>
                </a:solidFill>
                <a:latin typeface="Arial Nova Cond" panose="020B0506020202020204" pitchFamily="34" charset="0"/>
              </a:rPr>
              <a:t>Toad</a:t>
            </a:r>
            <a:endParaRPr lang="ko-KR" altLang="en-US" sz="13800" b="1" dirty="0">
              <a:solidFill>
                <a:srgbClr val="E29578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233A4-E68B-4CA8-9FD7-80C7ECF92858}"/>
              </a:ext>
            </a:extLst>
          </p:cNvPr>
          <p:cNvSpPr txBox="1"/>
          <p:nvPr/>
        </p:nvSpPr>
        <p:spPr>
          <a:xfrm>
            <a:off x="2886122" y="3101868"/>
            <a:ext cx="1523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i="1" dirty="0">
                <a:solidFill>
                  <a:srgbClr val="83C5BE"/>
                </a:solidFill>
                <a:latin typeface="Arial Nova Cond" panose="020B0506020202020204" pitchFamily="34" charset="0"/>
              </a:rPr>
              <a:t>and</a:t>
            </a:r>
            <a:endParaRPr lang="ko-KR" altLang="en-US" sz="7200" i="1" dirty="0">
              <a:solidFill>
                <a:srgbClr val="83C5BE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3316" name="Picture 4" descr="Image result for frog and toad">
            <a:extLst>
              <a:ext uri="{FF2B5EF4-FFF2-40B4-BE49-F238E27FC236}">
                <a16:creationId xmlns:a16="http://schemas.microsoft.com/office/drawing/2014/main" id="{A5CFB752-1CEE-4DA2-9D64-64706D7A7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" b="97331" l="4411" r="97257">
                        <a14:foregroundMark x1="2851" y1="55749" x2="6509" y2="77259"/>
                        <a14:foregroundMark x1="6509" y1="77259" x2="9037" y2="85267"/>
                        <a14:foregroundMark x1="9037" y1="85267" x2="63798" y2="92556"/>
                        <a14:foregroundMark x1="63798" y1="92556" x2="72082" y2="92505"/>
                        <a14:foregroundMark x1="72082" y1="92505" x2="80527" y2="89887"/>
                        <a14:foregroundMark x1="80527" y1="89887" x2="86552" y2="84189"/>
                        <a14:foregroundMark x1="86552" y1="84189" x2="92577" y2="46458"/>
                        <a14:foregroundMark x1="92577" y1="46458" x2="86982" y2="28799"/>
                        <a14:foregroundMark x1="86982" y1="28799" x2="81872" y2="20996"/>
                        <a14:foregroundMark x1="81872" y1="20996" x2="66918" y2="10678"/>
                        <a14:foregroundMark x1="66918" y1="10678" x2="39860" y2="10267"/>
                        <a14:foregroundMark x1="39860" y1="10267" x2="19419" y2="15041"/>
                        <a14:foregroundMark x1="19419" y1="15041" x2="13125" y2="19148"/>
                        <a14:foregroundMark x1="13125" y1="19148" x2="5863" y2="33778"/>
                        <a14:foregroundMark x1="5863" y1="33778" x2="4519" y2="41222"/>
                        <a14:foregroundMark x1="4519" y1="41222" x2="7262" y2="52413"/>
                        <a14:foregroundMark x1="7262" y1="52413" x2="21893" y2="66786"/>
                        <a14:foregroundMark x1="21893" y1="66786" x2="40129" y2="74384"/>
                        <a14:foregroundMark x1="40129" y1="74384" x2="51264" y2="75719"/>
                        <a14:foregroundMark x1="51264" y1="75719" x2="63314" y2="74589"/>
                        <a14:foregroundMark x1="63314" y1="74589" x2="70522" y2="66838"/>
                        <a14:foregroundMark x1="70522" y1="66838" x2="73696" y2="40298"/>
                        <a14:foregroundMark x1="73696" y1="40298" x2="69123" y2="28799"/>
                        <a14:foregroundMark x1="69123" y1="28799" x2="60247" y2="25154"/>
                        <a14:foregroundMark x1="60247" y1="25154" x2="37224" y2="23460"/>
                        <a14:foregroundMark x1="37224" y1="23460" x2="27273" y2="25000"/>
                        <a14:foregroundMark x1="27273" y1="25000" x2="21409" y2="33008"/>
                        <a14:foregroundMark x1="21409" y1="33008" x2="20065" y2="41684"/>
                        <a14:foregroundMark x1="20065" y1="41684" x2="22700" y2="49179"/>
                        <a14:foregroundMark x1="22700" y1="49179" x2="31899" y2="57033"/>
                        <a14:foregroundMark x1="31899" y1="57033" x2="39860" y2="59138"/>
                        <a14:foregroundMark x1="39860" y1="59138" x2="49543" y2="55955"/>
                        <a14:foregroundMark x1="49543" y1="55955" x2="54599" y2="48665"/>
                        <a14:foregroundMark x1="54599" y1="48665" x2="54545" y2="39117"/>
                        <a14:foregroundMark x1="54545" y1="39117" x2="46584" y2="37988"/>
                        <a14:foregroundMark x1="46584" y1="37988" x2="38838" y2="42351"/>
                        <a14:foregroundMark x1="38838" y1="42351" x2="47606" y2="44559"/>
                        <a14:foregroundMark x1="47606" y1="44559" x2="38085" y2="40760"/>
                        <a14:foregroundMark x1="38085" y1="40760" x2="43141" y2="28439"/>
                        <a14:foregroundMark x1="43141" y1="28439" x2="32813" y2="25308"/>
                        <a14:foregroundMark x1="32813" y1="25308" x2="35933" y2="18532"/>
                        <a14:foregroundMark x1="35933" y1="18532" x2="27058" y2="14117"/>
                        <a14:foregroundMark x1="27058" y1="14117" x2="17805" y2="17864"/>
                        <a14:foregroundMark x1="17805" y1="17864" x2="11135" y2="25462"/>
                        <a14:foregroundMark x1="11135" y1="25462" x2="9521" y2="41324"/>
                        <a14:foregroundMark x1="9521" y1="41324" x2="15815" y2="45175"/>
                        <a14:foregroundMark x1="15815" y1="45175" x2="14739" y2="73255"/>
                        <a14:foregroundMark x1="14739" y1="73255" x2="20710" y2="79928"/>
                        <a14:foregroundMark x1="20710" y1="79928" x2="33674" y2="80031"/>
                        <a14:foregroundMark x1="33674" y1="80031" x2="41635" y2="79979"/>
                        <a14:foregroundMark x1="41635" y1="79979" x2="58311" y2="80287"/>
                        <a14:foregroundMark x1="58311" y1="80287" x2="60570" y2="81725"/>
                        <a14:foregroundMark x1="4411" y1="47587" x2="5648" y2="89322"/>
                        <a14:foregroundMark x1="2743" y1="97331" x2="10974" y2="97074"/>
                        <a14:foregroundMark x1="10974" y1="97074" x2="42119" y2="97587"/>
                        <a14:foregroundMark x1="42119" y1="97587" x2="49758" y2="96099"/>
                        <a14:foregroundMark x1="49758" y1="96099" x2="60732" y2="86807"/>
                        <a14:foregroundMark x1="60732" y1="86807" x2="61269" y2="85062"/>
                        <a14:foregroundMark x1="71060" y1="97177" x2="74502" y2="90246"/>
                        <a14:foregroundMark x1="74502" y1="90246" x2="74502" y2="90144"/>
                        <a14:foregroundMark x1="94782" y1="96509" x2="78160" y2="97331"/>
                        <a14:foregroundMark x1="97310" y1="96663" x2="97041" y2="52259"/>
                        <a14:foregroundMark x1="92146" y1="60113" x2="77300" y2="74281"/>
                        <a14:foregroundMark x1="77300" y1="74281" x2="77300" y2="74281"/>
                        <a14:foregroundMark x1="61377" y1="58778" x2="46746" y2="72690"/>
                        <a14:foregroundMark x1="46746" y1="72690" x2="46746" y2="72690"/>
                        <a14:foregroundMark x1="23938" y1="63604" x2="24744" y2="73511"/>
                        <a14:foregroundMark x1="24744" y1="73511" x2="31146" y2="78542"/>
                        <a14:foregroundMark x1="31146" y1="78542" x2="39376" y2="74589"/>
                        <a14:foregroundMark x1="39376" y1="74589" x2="53254" y2="61191"/>
                        <a14:foregroundMark x1="53254" y1="61191" x2="59656" y2="48357"/>
                        <a14:foregroundMark x1="59656" y1="48357" x2="52232" y2="45277"/>
                        <a14:foregroundMark x1="52232" y1="45277" x2="48628" y2="53901"/>
                        <a14:foregroundMark x1="48628" y1="53901" x2="50296" y2="16632"/>
                        <a14:foregroundMark x1="50296" y1="16632" x2="42496" y2="16581"/>
                        <a14:foregroundMark x1="42496" y1="16581" x2="36525" y2="21869"/>
                        <a14:foregroundMark x1="36525" y1="21869" x2="47391" y2="15914"/>
                        <a14:foregroundMark x1="47391" y1="15914" x2="49220" y2="22741"/>
                        <a14:foregroundMark x1="49220" y1="22741" x2="59118" y2="22793"/>
                        <a14:foregroundMark x1="59118" y1="22793" x2="75417" y2="29928"/>
                        <a14:foregroundMark x1="75417" y1="29928" x2="76224" y2="38912"/>
                        <a14:foregroundMark x1="76224" y1="38912" x2="81818" y2="49076"/>
                        <a14:foregroundMark x1="55675" y1="57598" x2="46584" y2="61807"/>
                        <a14:foregroundMark x1="46584" y1="61807" x2="43249" y2="66940"/>
                        <a14:foregroundMark x1="44056" y1="57444" x2="51318" y2="77721"/>
                        <a14:foregroundMark x1="52448" y1="64938" x2="59710" y2="72177"/>
                        <a14:foregroundMark x1="59710" y1="72177" x2="63905" y2="74025"/>
                        <a14:foregroundMark x1="65573" y1="70277" x2="56374" y2="69610"/>
                        <a14:foregroundMark x1="94782" y1="38398" x2="88112" y2="22023"/>
                        <a14:foregroundMark x1="88112" y1="22023" x2="83486" y2="16068"/>
                        <a14:foregroundMark x1="83486" y1="16068" x2="81226" y2="14784"/>
                        <a14:foregroundMark x1="71167" y1="9446" x2="42119" y2="6930"/>
                        <a14:foregroundMark x1="44056" y1="3183" x2="21140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56" y="1036334"/>
            <a:ext cx="5294376" cy="55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524891" y="562708"/>
            <a:ext cx="11142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What do you </a:t>
            </a: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think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about </a:t>
            </a:r>
            <a:r>
              <a:rPr lang="en-US" altLang="ko-KR" sz="6600" b="1" u="sng" dirty="0">
                <a:solidFill>
                  <a:srgbClr val="EDF6F9"/>
                </a:solidFill>
                <a:latin typeface="Arial Nova" panose="020B0504020202020204" pitchFamily="34" charset="0"/>
              </a:rPr>
              <a:t>resting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pic>
        <p:nvPicPr>
          <p:cNvPr id="18436" name="Picture 4" descr="Image result for rest png">
            <a:extLst>
              <a:ext uri="{FF2B5EF4-FFF2-40B4-BE49-F238E27FC236}">
                <a16:creationId xmlns:a16="http://schemas.microsoft.com/office/drawing/2014/main" id="{D69D699E-D3F6-410D-81D1-A707230E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80" y="1901952"/>
            <a:ext cx="7434072" cy="49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EF639958-0FCD-4DC8-8CC3-D0FF4BD4E561}"/>
              </a:ext>
            </a:extLst>
          </p:cNvPr>
          <p:cNvSpPr/>
          <p:nvPr/>
        </p:nvSpPr>
        <p:spPr>
          <a:xfrm>
            <a:off x="8249412" y="641302"/>
            <a:ext cx="3352562" cy="10294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6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6CCC57-A043-49EF-BCBE-CAC166A2566E}"/>
              </a:ext>
            </a:extLst>
          </p:cNvPr>
          <p:cNvSpPr txBox="1"/>
          <p:nvPr/>
        </p:nvSpPr>
        <p:spPr>
          <a:xfrm>
            <a:off x="1516562" y="899374"/>
            <a:ext cx="3585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remember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DD890-BD8B-4618-8546-0DEB45C13AE7}"/>
              </a:ext>
            </a:extLst>
          </p:cNvPr>
          <p:cNvSpPr txBox="1"/>
          <p:nvPr/>
        </p:nvSpPr>
        <p:spPr>
          <a:xfrm>
            <a:off x="492244" y="1572982"/>
            <a:ext cx="4610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remembering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69902-216A-4F78-A5EF-F1700D0ADBEF}"/>
              </a:ext>
            </a:extLst>
          </p:cNvPr>
          <p:cNvSpPr txBox="1"/>
          <p:nvPr/>
        </p:nvSpPr>
        <p:spPr>
          <a:xfrm>
            <a:off x="705891" y="2246590"/>
            <a:ext cx="4396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remembered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B6E1C-8868-47BB-BBA2-C9192D0D934B}"/>
              </a:ext>
            </a:extLst>
          </p:cNvPr>
          <p:cNvSpPr/>
          <p:nvPr/>
        </p:nvSpPr>
        <p:spPr>
          <a:xfrm>
            <a:off x="5193792" y="963168"/>
            <a:ext cx="118872" cy="2206752"/>
          </a:xfrm>
          <a:prstGeom prst="rect">
            <a:avLst/>
          </a:prstGeom>
          <a:solidFill>
            <a:srgbClr val="FF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338" name="Picture 2" descr="Image result for think png">
            <a:extLst>
              <a:ext uri="{FF2B5EF4-FFF2-40B4-BE49-F238E27FC236}">
                <a16:creationId xmlns:a16="http://schemas.microsoft.com/office/drawing/2014/main" id="{B8D0FE73-D830-4416-98BF-092CECC11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24" y="460249"/>
            <a:ext cx="5178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78211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2491840" y="2551837"/>
            <a:ext cx="72083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Sometimes it is </a:t>
            </a:r>
            <a:b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</a:b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difficult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to </a:t>
            </a:r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remember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.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3483394" y="5353919"/>
            <a:ext cx="8206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How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can you </a:t>
            </a:r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remember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</a:p>
        </p:txBody>
      </p:sp>
      <p:pic>
        <p:nvPicPr>
          <p:cNvPr id="16386" name="Picture 2" descr="Image result for think png">
            <a:extLst>
              <a:ext uri="{FF2B5EF4-FFF2-40B4-BE49-F238E27FC236}">
                <a16:creationId xmlns:a16="http://schemas.microsoft.com/office/drawing/2014/main" id="{E92A7D7B-21D5-485A-8725-5A422BFA0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794" y="365760"/>
            <a:ext cx="4797612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4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7D9494-F437-43E2-BFEB-CCD160F3F8E5}"/>
              </a:ext>
            </a:extLst>
          </p:cNvPr>
          <p:cNvSpPr txBox="1"/>
          <p:nvPr/>
        </p:nvSpPr>
        <p:spPr>
          <a:xfrm>
            <a:off x="1484570" y="853654"/>
            <a:ext cx="1194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tell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D959D-74C9-4C31-8021-72373646A38C}"/>
              </a:ext>
            </a:extLst>
          </p:cNvPr>
          <p:cNvSpPr txBox="1"/>
          <p:nvPr/>
        </p:nvSpPr>
        <p:spPr>
          <a:xfrm>
            <a:off x="460250" y="1527262"/>
            <a:ext cx="2218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telling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006C2-9168-469E-89D2-4DE900A6CBF6}"/>
              </a:ext>
            </a:extLst>
          </p:cNvPr>
          <p:cNvSpPr txBox="1"/>
          <p:nvPr/>
        </p:nvSpPr>
        <p:spPr>
          <a:xfrm>
            <a:off x="1236105" y="2200870"/>
            <a:ext cx="1443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told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DFFFC-C2FE-4F9B-96E0-AFDAAAD32210}"/>
              </a:ext>
            </a:extLst>
          </p:cNvPr>
          <p:cNvSpPr txBox="1"/>
          <p:nvPr/>
        </p:nvSpPr>
        <p:spPr>
          <a:xfrm>
            <a:off x="2679192" y="842879"/>
            <a:ext cx="2245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FDDD2"/>
                </a:solidFill>
                <a:latin typeface="Arial Nova" panose="020B0504020202020204" pitchFamily="34" charset="0"/>
              </a:rPr>
              <a:t>a story</a:t>
            </a:r>
            <a:endParaRPr lang="ko-KR" altLang="en-US" sz="5400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pic>
        <p:nvPicPr>
          <p:cNvPr id="5128" name="Picture 8" descr="Image result for storytelling gif">
            <a:extLst>
              <a:ext uri="{FF2B5EF4-FFF2-40B4-BE49-F238E27FC236}">
                <a16:creationId xmlns:a16="http://schemas.microsoft.com/office/drawing/2014/main" id="{83CA7F6F-5D15-405B-8A8D-60864ACCA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8B7B"/>
              </a:clrFrom>
              <a:clrTo>
                <a:srgbClr val="FF8B7B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77561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og and toad">
            <a:extLst>
              <a:ext uri="{FF2B5EF4-FFF2-40B4-BE49-F238E27FC236}">
                <a16:creationId xmlns:a16="http://schemas.microsoft.com/office/drawing/2014/main" id="{22FE75F9-22C4-4F86-8357-7258DC5F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" b="97331" l="4411" r="97257">
                        <a14:foregroundMark x1="2851" y1="55749" x2="6509" y2="77259"/>
                        <a14:foregroundMark x1="6509" y1="77259" x2="9037" y2="85267"/>
                        <a14:foregroundMark x1="9037" y1="85267" x2="63798" y2="92556"/>
                        <a14:foregroundMark x1="63798" y1="92556" x2="72082" y2="92505"/>
                        <a14:foregroundMark x1="72082" y1="92505" x2="80527" y2="89887"/>
                        <a14:foregroundMark x1="80527" y1="89887" x2="86552" y2="84189"/>
                        <a14:foregroundMark x1="86552" y1="84189" x2="92577" y2="46458"/>
                        <a14:foregroundMark x1="92577" y1="46458" x2="86982" y2="28799"/>
                        <a14:foregroundMark x1="86982" y1="28799" x2="81872" y2="20996"/>
                        <a14:foregroundMark x1="81872" y1="20996" x2="66918" y2="10678"/>
                        <a14:foregroundMark x1="66918" y1="10678" x2="39860" y2="10267"/>
                        <a14:foregroundMark x1="39860" y1="10267" x2="19419" y2="15041"/>
                        <a14:foregroundMark x1="19419" y1="15041" x2="13125" y2="19148"/>
                        <a14:foregroundMark x1="13125" y1="19148" x2="5863" y2="33778"/>
                        <a14:foregroundMark x1="5863" y1="33778" x2="4519" y2="41222"/>
                        <a14:foregroundMark x1="4519" y1="41222" x2="7262" y2="52413"/>
                        <a14:foregroundMark x1="7262" y1="52413" x2="21893" y2="66786"/>
                        <a14:foregroundMark x1="21893" y1="66786" x2="40129" y2="74384"/>
                        <a14:foregroundMark x1="40129" y1="74384" x2="51264" y2="75719"/>
                        <a14:foregroundMark x1="51264" y1="75719" x2="63314" y2="74589"/>
                        <a14:foregroundMark x1="63314" y1="74589" x2="70522" y2="66838"/>
                        <a14:foregroundMark x1="70522" y1="66838" x2="73696" y2="40298"/>
                        <a14:foregroundMark x1="73696" y1="40298" x2="69123" y2="28799"/>
                        <a14:foregroundMark x1="69123" y1="28799" x2="60247" y2="25154"/>
                        <a14:foregroundMark x1="60247" y1="25154" x2="37224" y2="23460"/>
                        <a14:foregroundMark x1="37224" y1="23460" x2="27273" y2="25000"/>
                        <a14:foregroundMark x1="27273" y1="25000" x2="21409" y2="33008"/>
                        <a14:foregroundMark x1="21409" y1="33008" x2="20065" y2="41684"/>
                        <a14:foregroundMark x1="20065" y1="41684" x2="22700" y2="49179"/>
                        <a14:foregroundMark x1="22700" y1="49179" x2="31899" y2="57033"/>
                        <a14:foregroundMark x1="31899" y1="57033" x2="39860" y2="59138"/>
                        <a14:foregroundMark x1="39860" y1="59138" x2="49543" y2="55955"/>
                        <a14:foregroundMark x1="49543" y1="55955" x2="54599" y2="48665"/>
                        <a14:foregroundMark x1="54599" y1="48665" x2="54545" y2="39117"/>
                        <a14:foregroundMark x1="54545" y1="39117" x2="46584" y2="37988"/>
                        <a14:foregroundMark x1="46584" y1="37988" x2="38838" y2="42351"/>
                        <a14:foregroundMark x1="38838" y1="42351" x2="47606" y2="44559"/>
                        <a14:foregroundMark x1="47606" y1="44559" x2="38085" y2="40760"/>
                        <a14:foregroundMark x1="38085" y1="40760" x2="43141" y2="28439"/>
                        <a14:foregroundMark x1="43141" y1="28439" x2="32813" y2="25308"/>
                        <a14:foregroundMark x1="32813" y1="25308" x2="35933" y2="18532"/>
                        <a14:foregroundMark x1="35933" y1="18532" x2="27058" y2="14117"/>
                        <a14:foregroundMark x1="27058" y1="14117" x2="17805" y2="17864"/>
                        <a14:foregroundMark x1="17805" y1="17864" x2="11135" y2="25462"/>
                        <a14:foregroundMark x1="11135" y1="25462" x2="9521" y2="41324"/>
                        <a14:foregroundMark x1="9521" y1="41324" x2="15815" y2="45175"/>
                        <a14:foregroundMark x1="15815" y1="45175" x2="14739" y2="73255"/>
                        <a14:foregroundMark x1="14739" y1="73255" x2="20710" y2="79928"/>
                        <a14:foregroundMark x1="20710" y1="79928" x2="33674" y2="80031"/>
                        <a14:foregroundMark x1="33674" y1="80031" x2="41635" y2="79979"/>
                        <a14:foregroundMark x1="41635" y1="79979" x2="58311" y2="80287"/>
                        <a14:foregroundMark x1="58311" y1="80287" x2="60570" y2="81725"/>
                        <a14:foregroundMark x1="4411" y1="47587" x2="5648" y2="89322"/>
                        <a14:foregroundMark x1="2743" y1="97331" x2="10974" y2="97074"/>
                        <a14:foregroundMark x1="10974" y1="97074" x2="42119" y2="97587"/>
                        <a14:foregroundMark x1="42119" y1="97587" x2="49758" y2="96099"/>
                        <a14:foregroundMark x1="49758" y1="96099" x2="60732" y2="86807"/>
                        <a14:foregroundMark x1="60732" y1="86807" x2="61269" y2="85062"/>
                        <a14:foregroundMark x1="71060" y1="97177" x2="74502" y2="90246"/>
                        <a14:foregroundMark x1="74502" y1="90246" x2="74502" y2="90144"/>
                        <a14:foregroundMark x1="94782" y1="96509" x2="78160" y2="97331"/>
                        <a14:foregroundMark x1="97310" y1="96663" x2="97041" y2="52259"/>
                        <a14:foregroundMark x1="92146" y1="60113" x2="77300" y2="74281"/>
                        <a14:foregroundMark x1="77300" y1="74281" x2="77300" y2="74281"/>
                        <a14:foregroundMark x1="61377" y1="58778" x2="46746" y2="72690"/>
                        <a14:foregroundMark x1="46746" y1="72690" x2="46746" y2="72690"/>
                        <a14:foregroundMark x1="23938" y1="63604" x2="24744" y2="73511"/>
                        <a14:foregroundMark x1="24744" y1="73511" x2="31146" y2="78542"/>
                        <a14:foregroundMark x1="31146" y1="78542" x2="39376" y2="74589"/>
                        <a14:foregroundMark x1="39376" y1="74589" x2="53254" y2="61191"/>
                        <a14:foregroundMark x1="53254" y1="61191" x2="59656" y2="48357"/>
                        <a14:foregroundMark x1="59656" y1="48357" x2="52232" y2="45277"/>
                        <a14:foregroundMark x1="52232" y1="45277" x2="48628" y2="53901"/>
                        <a14:foregroundMark x1="48628" y1="53901" x2="50296" y2="16632"/>
                        <a14:foregroundMark x1="50296" y1="16632" x2="42496" y2="16581"/>
                        <a14:foregroundMark x1="42496" y1="16581" x2="36525" y2="21869"/>
                        <a14:foregroundMark x1="36525" y1="21869" x2="47391" y2="15914"/>
                        <a14:foregroundMark x1="47391" y1="15914" x2="49220" y2="22741"/>
                        <a14:foregroundMark x1="49220" y1="22741" x2="59118" y2="22793"/>
                        <a14:foregroundMark x1="59118" y1="22793" x2="75417" y2="29928"/>
                        <a14:foregroundMark x1="75417" y1="29928" x2="76224" y2="38912"/>
                        <a14:foregroundMark x1="76224" y1="38912" x2="81818" y2="49076"/>
                        <a14:foregroundMark x1="55675" y1="57598" x2="46584" y2="61807"/>
                        <a14:foregroundMark x1="46584" y1="61807" x2="43249" y2="66940"/>
                        <a14:foregroundMark x1="44056" y1="57444" x2="51318" y2="77721"/>
                        <a14:foregroundMark x1="52448" y1="64938" x2="59710" y2="72177"/>
                        <a14:foregroundMark x1="59710" y1="72177" x2="63905" y2="74025"/>
                        <a14:foregroundMark x1="65573" y1="70277" x2="56374" y2="69610"/>
                        <a14:foregroundMark x1="94782" y1="38398" x2="88112" y2="22023"/>
                        <a14:foregroundMark x1="88112" y1="22023" x2="83486" y2="16068"/>
                        <a14:foregroundMark x1="83486" y1="16068" x2="81226" y2="14784"/>
                        <a14:foregroundMark x1="71167" y1="9446" x2="42119" y2="6930"/>
                        <a14:foregroundMark x1="44056" y1="3183" x2="21140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4" y="899174"/>
            <a:ext cx="5294376" cy="55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30FC8-55FE-4939-ABF8-78361E876B6A}"/>
              </a:ext>
            </a:extLst>
          </p:cNvPr>
          <p:cNvSpPr txBox="1"/>
          <p:nvPr/>
        </p:nvSpPr>
        <p:spPr>
          <a:xfrm>
            <a:off x="7196328" y="1403746"/>
            <a:ext cx="34185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b="1" dirty="0">
                <a:solidFill>
                  <a:srgbClr val="83C5BE"/>
                </a:solidFill>
                <a:latin typeface="Arial Nova Cond" panose="020B0506020202020204" pitchFamily="34" charset="0"/>
              </a:rPr>
              <a:t>Frog</a:t>
            </a:r>
            <a:endParaRPr lang="ko-KR" altLang="en-US" sz="13800" b="1" dirty="0">
              <a:solidFill>
                <a:srgbClr val="83C5BE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86D06-17DF-4CF9-B206-5ABE70055843}"/>
              </a:ext>
            </a:extLst>
          </p:cNvPr>
          <p:cNvSpPr txBox="1"/>
          <p:nvPr/>
        </p:nvSpPr>
        <p:spPr>
          <a:xfrm>
            <a:off x="6867144" y="3346704"/>
            <a:ext cx="35636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b="1" dirty="0">
                <a:solidFill>
                  <a:srgbClr val="E29578"/>
                </a:solidFill>
                <a:latin typeface="Arial Nova Cond" panose="020B0506020202020204" pitchFamily="34" charset="0"/>
              </a:rPr>
              <a:t>Toad</a:t>
            </a:r>
            <a:endParaRPr lang="ko-KR" altLang="en-US" sz="13800" b="1" dirty="0">
              <a:solidFill>
                <a:srgbClr val="E29578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E42AD-409B-47DA-B349-56D0D22EE5E5}"/>
              </a:ext>
            </a:extLst>
          </p:cNvPr>
          <p:cNvSpPr txBox="1"/>
          <p:nvPr/>
        </p:nvSpPr>
        <p:spPr>
          <a:xfrm>
            <a:off x="7997618" y="3019572"/>
            <a:ext cx="1523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i="1" dirty="0">
                <a:solidFill>
                  <a:srgbClr val="006D77"/>
                </a:solidFill>
                <a:latin typeface="Arial Nova Cond" panose="020B0506020202020204" pitchFamily="34" charset="0"/>
              </a:rPr>
              <a:t>and</a:t>
            </a:r>
            <a:endParaRPr lang="ko-KR" altLang="en-US" sz="7200" i="1" dirty="0">
              <a:solidFill>
                <a:srgbClr val="006D7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2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frog and toad">
            <a:extLst>
              <a:ext uri="{FF2B5EF4-FFF2-40B4-BE49-F238E27FC236}">
                <a16:creationId xmlns:a16="http://schemas.microsoft.com/office/drawing/2014/main" id="{DA2616AA-6D9D-4A14-BAFB-8B52811A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" b="97331" l="4411" r="97257">
                        <a14:foregroundMark x1="2851" y1="55749" x2="6509" y2="77259"/>
                        <a14:foregroundMark x1="6509" y1="77259" x2="9037" y2="85267"/>
                        <a14:foregroundMark x1="9037" y1="85267" x2="63798" y2="92556"/>
                        <a14:foregroundMark x1="63798" y1="92556" x2="72082" y2="92505"/>
                        <a14:foregroundMark x1="72082" y1="92505" x2="80527" y2="89887"/>
                        <a14:foregroundMark x1="80527" y1="89887" x2="86552" y2="84189"/>
                        <a14:foregroundMark x1="86552" y1="84189" x2="92577" y2="46458"/>
                        <a14:foregroundMark x1="92577" y1="46458" x2="86982" y2="28799"/>
                        <a14:foregroundMark x1="86982" y1="28799" x2="81872" y2="20996"/>
                        <a14:foregroundMark x1="81872" y1="20996" x2="66918" y2="10678"/>
                        <a14:foregroundMark x1="66918" y1="10678" x2="39860" y2="10267"/>
                        <a14:foregroundMark x1="39860" y1="10267" x2="19419" y2="15041"/>
                        <a14:foregroundMark x1="19419" y1="15041" x2="13125" y2="19148"/>
                        <a14:foregroundMark x1="13125" y1="19148" x2="5863" y2="33778"/>
                        <a14:foregroundMark x1="5863" y1="33778" x2="4519" y2="41222"/>
                        <a14:foregroundMark x1="4519" y1="41222" x2="7262" y2="52413"/>
                        <a14:foregroundMark x1="7262" y1="52413" x2="21893" y2="66786"/>
                        <a14:foregroundMark x1="21893" y1="66786" x2="40129" y2="74384"/>
                        <a14:foregroundMark x1="40129" y1="74384" x2="51264" y2="75719"/>
                        <a14:foregroundMark x1="51264" y1="75719" x2="63314" y2="74589"/>
                        <a14:foregroundMark x1="63314" y1="74589" x2="70522" y2="66838"/>
                        <a14:foregroundMark x1="70522" y1="66838" x2="73696" y2="40298"/>
                        <a14:foregroundMark x1="73696" y1="40298" x2="69123" y2="28799"/>
                        <a14:foregroundMark x1="69123" y1="28799" x2="60247" y2="25154"/>
                        <a14:foregroundMark x1="60247" y1="25154" x2="37224" y2="23460"/>
                        <a14:foregroundMark x1="37224" y1="23460" x2="27273" y2="25000"/>
                        <a14:foregroundMark x1="27273" y1="25000" x2="21409" y2="33008"/>
                        <a14:foregroundMark x1="21409" y1="33008" x2="20065" y2="41684"/>
                        <a14:foregroundMark x1="20065" y1="41684" x2="22700" y2="49179"/>
                        <a14:foregroundMark x1="22700" y1="49179" x2="31899" y2="57033"/>
                        <a14:foregroundMark x1="31899" y1="57033" x2="39860" y2="59138"/>
                        <a14:foregroundMark x1="39860" y1="59138" x2="49543" y2="55955"/>
                        <a14:foregroundMark x1="49543" y1="55955" x2="54599" y2="48665"/>
                        <a14:foregroundMark x1="54599" y1="48665" x2="54545" y2="39117"/>
                        <a14:foregroundMark x1="54545" y1="39117" x2="46584" y2="37988"/>
                        <a14:foregroundMark x1="46584" y1="37988" x2="38838" y2="42351"/>
                        <a14:foregroundMark x1="38838" y1="42351" x2="47606" y2="44559"/>
                        <a14:foregroundMark x1="47606" y1="44559" x2="38085" y2="40760"/>
                        <a14:foregroundMark x1="38085" y1="40760" x2="43141" y2="28439"/>
                        <a14:foregroundMark x1="43141" y1="28439" x2="32813" y2="25308"/>
                        <a14:foregroundMark x1="32813" y1="25308" x2="35933" y2="18532"/>
                        <a14:foregroundMark x1="35933" y1="18532" x2="27058" y2="14117"/>
                        <a14:foregroundMark x1="27058" y1="14117" x2="17805" y2="17864"/>
                        <a14:foregroundMark x1="17805" y1="17864" x2="11135" y2="25462"/>
                        <a14:foregroundMark x1="11135" y1="25462" x2="9521" y2="41324"/>
                        <a14:foregroundMark x1="9521" y1="41324" x2="15815" y2="45175"/>
                        <a14:foregroundMark x1="15815" y1="45175" x2="14739" y2="73255"/>
                        <a14:foregroundMark x1="14739" y1="73255" x2="20710" y2="79928"/>
                        <a14:foregroundMark x1="20710" y1="79928" x2="33674" y2="80031"/>
                        <a14:foregroundMark x1="33674" y1="80031" x2="41635" y2="79979"/>
                        <a14:foregroundMark x1="41635" y1="79979" x2="58311" y2="80287"/>
                        <a14:foregroundMark x1="58311" y1="80287" x2="60570" y2="81725"/>
                        <a14:foregroundMark x1="4411" y1="47587" x2="5648" y2="89322"/>
                        <a14:foregroundMark x1="2743" y1="97331" x2="10974" y2="97074"/>
                        <a14:foregroundMark x1="10974" y1="97074" x2="42119" y2="97587"/>
                        <a14:foregroundMark x1="42119" y1="97587" x2="49758" y2="96099"/>
                        <a14:foregroundMark x1="49758" y1="96099" x2="60732" y2="86807"/>
                        <a14:foregroundMark x1="60732" y1="86807" x2="61269" y2="85062"/>
                        <a14:foregroundMark x1="71060" y1="97177" x2="74502" y2="90246"/>
                        <a14:foregroundMark x1="74502" y1="90246" x2="74502" y2="90144"/>
                        <a14:foregroundMark x1="94782" y1="96509" x2="78160" y2="97331"/>
                        <a14:foregroundMark x1="97310" y1="96663" x2="97041" y2="52259"/>
                        <a14:foregroundMark x1="92146" y1="60113" x2="77300" y2="74281"/>
                        <a14:foregroundMark x1="77300" y1="74281" x2="77300" y2="74281"/>
                        <a14:foregroundMark x1="61377" y1="58778" x2="46746" y2="72690"/>
                        <a14:foregroundMark x1="46746" y1="72690" x2="46746" y2="72690"/>
                        <a14:foregroundMark x1="23938" y1="63604" x2="24744" y2="73511"/>
                        <a14:foregroundMark x1="24744" y1="73511" x2="31146" y2="78542"/>
                        <a14:foregroundMark x1="31146" y1="78542" x2="39376" y2="74589"/>
                        <a14:foregroundMark x1="39376" y1="74589" x2="53254" y2="61191"/>
                        <a14:foregroundMark x1="53254" y1="61191" x2="59656" y2="48357"/>
                        <a14:foregroundMark x1="59656" y1="48357" x2="52232" y2="45277"/>
                        <a14:foregroundMark x1="52232" y1="45277" x2="48628" y2="53901"/>
                        <a14:foregroundMark x1="48628" y1="53901" x2="50296" y2="16632"/>
                        <a14:foregroundMark x1="50296" y1="16632" x2="42496" y2="16581"/>
                        <a14:foregroundMark x1="42496" y1="16581" x2="36525" y2="21869"/>
                        <a14:foregroundMark x1="36525" y1="21869" x2="47391" y2="15914"/>
                        <a14:foregroundMark x1="47391" y1="15914" x2="49220" y2="22741"/>
                        <a14:foregroundMark x1="49220" y1="22741" x2="59118" y2="22793"/>
                        <a14:foregroundMark x1="59118" y1="22793" x2="75417" y2="29928"/>
                        <a14:foregroundMark x1="75417" y1="29928" x2="76224" y2="38912"/>
                        <a14:foregroundMark x1="76224" y1="38912" x2="81818" y2="49076"/>
                        <a14:foregroundMark x1="55675" y1="57598" x2="46584" y2="61807"/>
                        <a14:foregroundMark x1="46584" y1="61807" x2="43249" y2="66940"/>
                        <a14:foregroundMark x1="44056" y1="57444" x2="51318" y2="77721"/>
                        <a14:foregroundMark x1="52448" y1="64938" x2="59710" y2="72177"/>
                        <a14:foregroundMark x1="59710" y1="72177" x2="63905" y2="74025"/>
                        <a14:foregroundMark x1="65573" y1="70277" x2="56374" y2="69610"/>
                        <a14:foregroundMark x1="94782" y1="38398" x2="88112" y2="22023"/>
                        <a14:foregroundMark x1="88112" y1="22023" x2="83486" y2="16068"/>
                        <a14:foregroundMark x1="83486" y1="16068" x2="81226" y2="14784"/>
                        <a14:foregroundMark x1="71167" y1="9446" x2="42119" y2="6930"/>
                        <a14:foregroundMark x1="44056" y1="3183" x2="21140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38" y="242165"/>
            <a:ext cx="6314142" cy="66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7F96C4D-541A-4F6C-B2C9-5DA44C2B61BB}"/>
              </a:ext>
            </a:extLst>
          </p:cNvPr>
          <p:cNvSpPr/>
          <p:nvPr/>
        </p:nvSpPr>
        <p:spPr>
          <a:xfrm>
            <a:off x="85289" y="1990869"/>
            <a:ext cx="3689131" cy="1907628"/>
          </a:xfrm>
          <a:prstGeom prst="wedgeRoundRectCallout">
            <a:avLst>
              <a:gd name="adj1" fmla="val 60791"/>
              <a:gd name="adj2" fmla="val -16012"/>
              <a:gd name="adj3" fmla="val 16667"/>
            </a:avLst>
          </a:prstGeom>
          <a:ln w="57150">
            <a:solidFill>
              <a:srgbClr val="DC7C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371638-D12D-4DDE-A68C-6D4E6C9DF3D3}"/>
              </a:ext>
            </a:extLst>
          </p:cNvPr>
          <p:cNvSpPr txBox="1"/>
          <p:nvPr/>
        </p:nvSpPr>
        <p:spPr>
          <a:xfrm>
            <a:off x="166958" y="2282963"/>
            <a:ext cx="36074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spc="-300" dirty="0">
                <a:solidFill>
                  <a:srgbClr val="E29578"/>
                </a:solidFill>
                <a:latin typeface="Arial Nova Cond" panose="020B0506020202020204" pitchFamily="34" charset="0"/>
              </a:rPr>
              <a:t>I’m toad.</a:t>
            </a:r>
            <a:endParaRPr lang="ko-KR" altLang="en-US" sz="8000" b="1" spc="-300" dirty="0">
              <a:solidFill>
                <a:srgbClr val="E29578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20E22B2-23FA-4FB0-A500-776C4B3487F9}"/>
              </a:ext>
            </a:extLst>
          </p:cNvPr>
          <p:cNvSpPr/>
          <p:nvPr/>
        </p:nvSpPr>
        <p:spPr>
          <a:xfrm>
            <a:off x="7820902" y="582482"/>
            <a:ext cx="3689131" cy="1907628"/>
          </a:xfrm>
          <a:prstGeom prst="wedgeRoundRectCallout">
            <a:avLst>
              <a:gd name="adj1" fmla="val -67841"/>
              <a:gd name="adj2" fmla="val 27790"/>
              <a:gd name="adj3" fmla="val 16667"/>
            </a:avLst>
          </a:prstGeom>
          <a:ln w="57150">
            <a:solidFill>
              <a:srgbClr val="83C5B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E326FF-CDBE-4E33-BD09-842C4F15FC03}"/>
              </a:ext>
            </a:extLst>
          </p:cNvPr>
          <p:cNvSpPr txBox="1"/>
          <p:nvPr/>
        </p:nvSpPr>
        <p:spPr>
          <a:xfrm>
            <a:off x="7902571" y="874576"/>
            <a:ext cx="36074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spc="-300" dirty="0">
                <a:solidFill>
                  <a:srgbClr val="83C5BE"/>
                </a:solidFill>
                <a:latin typeface="Arial Nova Cond" panose="020B0506020202020204" pitchFamily="34" charset="0"/>
              </a:rPr>
              <a:t>I’m toad.</a:t>
            </a:r>
            <a:endParaRPr lang="ko-KR" altLang="en-US" sz="8000" b="1" spc="-300" dirty="0">
              <a:solidFill>
                <a:srgbClr val="83C5BE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3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8D558-9016-49F6-95FB-50AF2188D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68" t="7583" r="15436" b="24526"/>
          <a:stretch/>
        </p:blipFill>
        <p:spPr>
          <a:xfrm>
            <a:off x="7382312" y="212432"/>
            <a:ext cx="4311942" cy="6433136"/>
          </a:xfrm>
          <a:prstGeom prst="rect">
            <a:avLst/>
          </a:prstGeom>
          <a:effectLst>
            <a:glow rad="127000">
              <a:schemeClr val="bg1"/>
            </a:glow>
            <a:softEdge rad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24A98A-4FB1-40CD-8C45-9A11897DCF64}"/>
              </a:ext>
            </a:extLst>
          </p:cNvPr>
          <p:cNvSpPr txBox="1"/>
          <p:nvPr/>
        </p:nvSpPr>
        <p:spPr>
          <a:xfrm>
            <a:off x="497746" y="1503803"/>
            <a:ext cx="664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One day in summer Frog was not feeling well.</a:t>
            </a:r>
          </a:p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Toad said,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“Frog, you are 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looking quite </a:t>
            </a:r>
            <a:r>
              <a:rPr lang="en-US" altLang="ko-KR" sz="3200" b="1" u="sng" dirty="0">
                <a:solidFill>
                  <a:srgbClr val="E29578"/>
                </a:solidFill>
                <a:latin typeface="Arial Nova" panose="020B0504020202020204" pitchFamily="34" charset="0"/>
              </a:rPr>
              <a:t>green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.”</a:t>
            </a:r>
          </a:p>
          <a:p>
            <a:pPr algn="ctr"/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“But I always </a:t>
            </a:r>
            <a:r>
              <a:rPr lang="en-US" altLang="ko-KR" sz="3200" b="1" dirty="0">
                <a:solidFill>
                  <a:srgbClr val="83C5BE"/>
                </a:solidFill>
                <a:latin typeface="Arial Nova" panose="020B0504020202020204" pitchFamily="34" charset="0"/>
              </a:rPr>
              <a:t>look </a:t>
            </a:r>
            <a:r>
              <a:rPr lang="en-US" altLang="ko-KR" sz="3200" b="1" u="sng" dirty="0">
                <a:solidFill>
                  <a:srgbClr val="83C5BE"/>
                </a:solidFill>
                <a:latin typeface="Arial Nova" panose="020B0504020202020204" pitchFamily="34" charset="0"/>
              </a:rPr>
              <a:t>green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,”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said Frog.  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“I am a frog.”</a:t>
            </a:r>
          </a:p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“Today you 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look very </a:t>
            </a:r>
            <a:r>
              <a:rPr lang="en-US" altLang="ko-KR" sz="3200" b="1" u="sng" dirty="0">
                <a:solidFill>
                  <a:srgbClr val="E29578"/>
                </a:solidFill>
                <a:latin typeface="Arial Nova" panose="020B0504020202020204" pitchFamily="34" charset="0"/>
              </a:rPr>
              <a:t>green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even for a frog,”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said Toad. </a:t>
            </a:r>
          </a:p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“Get into my bed and </a:t>
            </a:r>
            <a:r>
              <a:rPr lang="en-US" altLang="ko-KR" sz="3200" b="1" u="sng" dirty="0">
                <a:solidFill>
                  <a:srgbClr val="E29578"/>
                </a:solidFill>
                <a:latin typeface="Arial Nova" panose="020B0504020202020204" pitchFamily="34" charset="0"/>
              </a:rPr>
              <a:t>rest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.”</a:t>
            </a:r>
            <a:endParaRPr lang="ko-KR" altLang="en-US" sz="3200" dirty="0">
              <a:solidFill>
                <a:srgbClr val="E29578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96E08666-3C8A-45A1-9A5F-3AAA197DBBC7}"/>
              </a:ext>
            </a:extLst>
          </p:cNvPr>
          <p:cNvSpPr/>
          <p:nvPr/>
        </p:nvSpPr>
        <p:spPr>
          <a:xfrm>
            <a:off x="3547872" y="2990088"/>
            <a:ext cx="1463040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89093257-823B-435E-BF80-9C7D0F2F4040}"/>
              </a:ext>
            </a:extLst>
          </p:cNvPr>
          <p:cNvSpPr/>
          <p:nvPr/>
        </p:nvSpPr>
        <p:spPr>
          <a:xfrm>
            <a:off x="4259764" y="3483864"/>
            <a:ext cx="1463040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0EAB1AA2-9830-45F8-A8C5-EAFBE5692587}"/>
              </a:ext>
            </a:extLst>
          </p:cNvPr>
          <p:cNvSpPr/>
          <p:nvPr/>
        </p:nvSpPr>
        <p:spPr>
          <a:xfrm>
            <a:off x="4604188" y="4467955"/>
            <a:ext cx="1463040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42AC66AD-8B60-448F-ADEC-C8F77A353B4D}"/>
              </a:ext>
            </a:extLst>
          </p:cNvPr>
          <p:cNvSpPr/>
          <p:nvPr/>
        </p:nvSpPr>
        <p:spPr>
          <a:xfrm>
            <a:off x="5182788" y="5463925"/>
            <a:ext cx="1201234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0002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8D558-9016-49F6-95FB-50AF2188D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68" t="7583" r="15436" b="24526"/>
          <a:stretch/>
        </p:blipFill>
        <p:spPr>
          <a:xfrm>
            <a:off x="7382312" y="212432"/>
            <a:ext cx="4311942" cy="643313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24A98A-4FB1-40CD-8C45-9A11897DCF64}"/>
              </a:ext>
            </a:extLst>
          </p:cNvPr>
          <p:cNvSpPr txBox="1"/>
          <p:nvPr/>
        </p:nvSpPr>
        <p:spPr>
          <a:xfrm>
            <a:off x="423101" y="2397948"/>
            <a:ext cx="6649503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Toad made Frog a cup of tea. </a:t>
            </a:r>
          </a:p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Frog drank the tea, and then he said, 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“Tell me a story while I am </a:t>
            </a:r>
            <a:r>
              <a:rPr lang="en-US" altLang="ko-KR" sz="3200" b="1" u="sng" dirty="0">
                <a:solidFill>
                  <a:srgbClr val="83C5BE"/>
                </a:solidFill>
                <a:latin typeface="Arial Nova" panose="020B0504020202020204" pitchFamily="34" charset="0"/>
              </a:rPr>
              <a:t>resting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.”</a:t>
            </a:r>
            <a:endParaRPr lang="ko-KR" altLang="en-US" sz="3200" dirty="0">
              <a:solidFill>
                <a:srgbClr val="83C5BE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C704833E-6B29-47B1-A8C3-F808E778D378}"/>
              </a:ext>
            </a:extLst>
          </p:cNvPr>
          <p:cNvSpPr/>
          <p:nvPr/>
        </p:nvSpPr>
        <p:spPr>
          <a:xfrm>
            <a:off x="2697480" y="3950208"/>
            <a:ext cx="1826424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0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342B5-C71D-4CA7-870C-63A8B2719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69" t="7482" r="57296" b="40953"/>
          <a:stretch/>
        </p:blipFill>
        <p:spPr>
          <a:xfrm>
            <a:off x="0" y="577740"/>
            <a:ext cx="5747657" cy="57025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5608F-D234-411F-A9E1-E9D6988C6F20}"/>
              </a:ext>
            </a:extLst>
          </p:cNvPr>
          <p:cNvSpPr txBox="1"/>
          <p:nvPr/>
        </p:nvSpPr>
        <p:spPr>
          <a:xfrm>
            <a:off x="5542497" y="2151728"/>
            <a:ext cx="6649503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All right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,”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said Toad.</a:t>
            </a:r>
          </a:p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Let me think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of a story to tell you.”</a:t>
            </a:r>
          </a:p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Toad </a:t>
            </a:r>
            <a:r>
              <a:rPr lang="en-US" altLang="ko-KR" sz="3200" b="1" dirty="0">
                <a:solidFill>
                  <a:srgbClr val="006D77"/>
                </a:solidFill>
                <a:latin typeface="Arial Nova" panose="020B0504020202020204" pitchFamily="34" charset="0"/>
              </a:rPr>
              <a:t>thought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 and </a:t>
            </a:r>
            <a:r>
              <a:rPr lang="en-US" altLang="ko-KR" sz="3200" b="1" dirty="0">
                <a:solidFill>
                  <a:srgbClr val="006D77"/>
                </a:solidFill>
                <a:latin typeface="Arial Nova" panose="020B0504020202020204" pitchFamily="34" charset="0"/>
              </a:rPr>
              <a:t>thought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.</a:t>
            </a:r>
          </a:p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But </a:t>
            </a:r>
            <a:r>
              <a:rPr lang="en-US" altLang="ko-KR" sz="3200" b="1" dirty="0">
                <a:solidFill>
                  <a:srgbClr val="006D77"/>
                </a:solidFill>
                <a:latin typeface="Arial Nova" panose="020B0504020202020204" pitchFamily="34" charset="0"/>
              </a:rPr>
              <a:t>he could not think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of a story to tell Frog. </a:t>
            </a:r>
            <a:endParaRPr lang="ko-KR" altLang="en-US" sz="32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152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88309D-9E5B-4AB2-BEC3-5A1153B6F6EA}"/>
              </a:ext>
            </a:extLst>
          </p:cNvPr>
          <p:cNvSpPr txBox="1"/>
          <p:nvPr/>
        </p:nvSpPr>
        <p:spPr>
          <a:xfrm>
            <a:off x="524929" y="2967335"/>
            <a:ext cx="1532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frog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42BE3F-5247-465E-A75B-25D24A0EB529}"/>
              </a:ext>
            </a:extLst>
          </p:cNvPr>
          <p:cNvSpPr/>
          <p:nvPr/>
        </p:nvSpPr>
        <p:spPr>
          <a:xfrm>
            <a:off x="2218828" y="2325624"/>
            <a:ext cx="118872" cy="2206752"/>
          </a:xfrm>
          <a:prstGeom prst="rect">
            <a:avLst/>
          </a:prstGeom>
          <a:solidFill>
            <a:srgbClr val="FF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Image result for frog png">
            <a:extLst>
              <a:ext uri="{FF2B5EF4-FFF2-40B4-BE49-F238E27FC236}">
                <a16:creationId xmlns:a16="http://schemas.microsoft.com/office/drawing/2014/main" id="{1077A6D4-C8F2-48E3-AC20-C69B6C5D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2746" y="957263"/>
            <a:ext cx="5861685" cy="518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136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DD1E66-EAE6-4D62-9116-9B8BE6F9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678" t="61633" r="11301"/>
          <a:stretch/>
        </p:blipFill>
        <p:spPr>
          <a:xfrm>
            <a:off x="6803405" y="1194318"/>
            <a:ext cx="5388595" cy="446936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5608F-D234-411F-A9E1-E9D6988C6F20}"/>
              </a:ext>
            </a:extLst>
          </p:cNvPr>
          <p:cNvSpPr txBox="1"/>
          <p:nvPr/>
        </p:nvSpPr>
        <p:spPr>
          <a:xfrm>
            <a:off x="373338" y="1659286"/>
            <a:ext cx="6649503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“I will go out on the 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front </a:t>
            </a:r>
            <a:r>
              <a:rPr lang="en-US" altLang="ko-KR" sz="3200" b="1" u="sng" dirty="0">
                <a:solidFill>
                  <a:srgbClr val="E29578"/>
                </a:solidFill>
                <a:latin typeface="Arial Nova" panose="020B0504020202020204" pitchFamily="34" charset="0"/>
              </a:rPr>
              <a:t>porch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and </a:t>
            </a:r>
            <a:r>
              <a:rPr lang="en-US" altLang="ko-KR" sz="3200" b="1" u="sng" dirty="0">
                <a:solidFill>
                  <a:srgbClr val="E29578"/>
                </a:solidFill>
                <a:latin typeface="Arial Nova" panose="020B0504020202020204" pitchFamily="34" charset="0"/>
              </a:rPr>
              <a:t>walk up and down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,”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said Toad.</a:t>
            </a:r>
          </a:p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“Perhaps that will 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help me to think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of a story.”</a:t>
            </a:r>
          </a:p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Toad </a:t>
            </a:r>
            <a:r>
              <a:rPr lang="en-US" altLang="ko-KR" sz="3200" b="1" u="sng" dirty="0">
                <a:solidFill>
                  <a:srgbClr val="006D77"/>
                </a:solidFill>
                <a:latin typeface="Arial Nova" panose="020B0504020202020204" pitchFamily="34" charset="0"/>
              </a:rPr>
              <a:t>walked up and down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on the porch for a long time.  But he could </a:t>
            </a:r>
            <a:r>
              <a:rPr lang="en-US" altLang="ko-KR" sz="3200" b="1" dirty="0">
                <a:solidFill>
                  <a:srgbClr val="006D77"/>
                </a:solidFill>
                <a:latin typeface="Arial Nova" panose="020B0504020202020204" pitchFamily="34" charset="0"/>
              </a:rPr>
              <a:t>not think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of a story to tell Frog.</a:t>
            </a:r>
            <a:endParaRPr lang="ko-KR" altLang="en-US" sz="32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9815A07F-DB66-48B5-BFDE-07580131C8A5}"/>
              </a:ext>
            </a:extLst>
          </p:cNvPr>
          <p:cNvSpPr/>
          <p:nvPr/>
        </p:nvSpPr>
        <p:spPr>
          <a:xfrm>
            <a:off x="1207008" y="2185416"/>
            <a:ext cx="3648456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E2B706E6-9D03-4CF7-B30A-A7AED8373ED3}"/>
              </a:ext>
            </a:extLst>
          </p:cNvPr>
          <p:cNvSpPr/>
          <p:nvPr/>
        </p:nvSpPr>
        <p:spPr>
          <a:xfrm>
            <a:off x="1469654" y="3692066"/>
            <a:ext cx="4272778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A1EA1B1-62F3-4967-BA63-18F68883EEB2}"/>
              </a:ext>
            </a:extLst>
          </p:cNvPr>
          <p:cNvSpPr/>
          <p:nvPr/>
        </p:nvSpPr>
        <p:spPr>
          <a:xfrm>
            <a:off x="5388597" y="1659284"/>
            <a:ext cx="1341388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1258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6233E-348E-444E-ADB9-C06FF0D55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5" t="4819" r="61506" b="52932"/>
          <a:stretch/>
        </p:blipFill>
        <p:spPr>
          <a:xfrm>
            <a:off x="253386" y="925416"/>
            <a:ext cx="4965719" cy="52660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89EDD-A736-4D30-9F6B-481DEC3B63C0}"/>
              </a:ext>
            </a:extLst>
          </p:cNvPr>
          <p:cNvSpPr txBox="1"/>
          <p:nvPr/>
        </p:nvSpPr>
        <p:spPr>
          <a:xfrm>
            <a:off x="5219105" y="1659286"/>
            <a:ext cx="6649503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Then Toad went into the house and </a:t>
            </a:r>
            <a:r>
              <a:rPr lang="en-US" altLang="ko-KR" sz="3200" b="1" u="sng" dirty="0">
                <a:solidFill>
                  <a:srgbClr val="006D77"/>
                </a:solidFill>
                <a:latin typeface="Arial Nova" panose="020B0504020202020204" pitchFamily="34" charset="0"/>
              </a:rPr>
              <a:t>stood on his head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.  </a:t>
            </a:r>
          </a:p>
          <a:p>
            <a:pPr algn="ctr"/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“Why are you </a:t>
            </a:r>
            <a:r>
              <a:rPr lang="en-US" altLang="ko-KR" sz="3200" b="1" u="sng" dirty="0">
                <a:solidFill>
                  <a:srgbClr val="83C5BE"/>
                </a:solidFill>
                <a:latin typeface="Arial Nova" panose="020B0504020202020204" pitchFamily="34" charset="0"/>
              </a:rPr>
              <a:t>standing on your head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?”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asked Frog.  </a:t>
            </a:r>
          </a:p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“I hope that if I </a:t>
            </a:r>
            <a:r>
              <a:rPr lang="en-US" altLang="ko-KR" sz="3200" b="1" u="sng" dirty="0">
                <a:solidFill>
                  <a:srgbClr val="E29578"/>
                </a:solidFill>
                <a:latin typeface="Arial Nova" panose="020B0504020202020204" pitchFamily="34" charset="0"/>
              </a:rPr>
              <a:t>stand on my head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, it will 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help me to think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of a story,”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 said Toad.</a:t>
            </a:r>
            <a:endParaRPr lang="ko-KR" altLang="en-US" sz="32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2F7E141D-2F51-4434-97B4-91307D0C5368}"/>
              </a:ext>
            </a:extLst>
          </p:cNvPr>
          <p:cNvSpPr/>
          <p:nvPr/>
        </p:nvSpPr>
        <p:spPr>
          <a:xfrm>
            <a:off x="6719628" y="2221992"/>
            <a:ext cx="3648456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710AC4D4-37A4-476E-80BA-B72775751218}"/>
              </a:ext>
            </a:extLst>
          </p:cNvPr>
          <p:cNvSpPr/>
          <p:nvPr/>
        </p:nvSpPr>
        <p:spPr>
          <a:xfrm>
            <a:off x="8110728" y="2718373"/>
            <a:ext cx="3557016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6DFE3790-04B3-46EA-A90A-57C05539711D}"/>
              </a:ext>
            </a:extLst>
          </p:cNvPr>
          <p:cNvSpPr/>
          <p:nvPr/>
        </p:nvSpPr>
        <p:spPr>
          <a:xfrm>
            <a:off x="6619653" y="3174127"/>
            <a:ext cx="1491075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C03B3606-DDD0-4D6C-A973-EB7FDB839A75}"/>
              </a:ext>
            </a:extLst>
          </p:cNvPr>
          <p:cNvSpPr/>
          <p:nvPr/>
        </p:nvSpPr>
        <p:spPr>
          <a:xfrm>
            <a:off x="8110728" y="3670508"/>
            <a:ext cx="3648456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52562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8B0DDE-B119-41C4-9C0F-A34C0DE66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372" t="26123" r="14133" b="38776"/>
          <a:stretch/>
        </p:blipFill>
        <p:spPr>
          <a:xfrm>
            <a:off x="6502748" y="1913902"/>
            <a:ext cx="5583322" cy="469217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89EDD-A736-4D30-9F6B-481DEC3B63C0}"/>
              </a:ext>
            </a:extLst>
          </p:cNvPr>
          <p:cNvSpPr txBox="1"/>
          <p:nvPr/>
        </p:nvSpPr>
        <p:spPr>
          <a:xfrm>
            <a:off x="273881" y="2397949"/>
            <a:ext cx="6649503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Toad </a:t>
            </a:r>
            <a:r>
              <a:rPr lang="en-US" altLang="ko-KR" sz="3200" b="1" dirty="0">
                <a:solidFill>
                  <a:srgbClr val="006D77"/>
                </a:solidFill>
                <a:latin typeface="Arial Nova" panose="020B0504020202020204" pitchFamily="34" charset="0"/>
              </a:rPr>
              <a:t>stood on his head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for a long time.  </a:t>
            </a:r>
          </a:p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But he could </a:t>
            </a:r>
            <a:r>
              <a:rPr lang="en-US" altLang="ko-KR" sz="3200" b="1" dirty="0">
                <a:solidFill>
                  <a:srgbClr val="006D77"/>
                </a:solidFill>
                <a:latin typeface="Arial Nova" panose="020B0504020202020204" pitchFamily="34" charset="0"/>
              </a:rPr>
              <a:t>not think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of a story to tell Frog.  </a:t>
            </a:r>
            <a:endParaRPr lang="ko-KR" altLang="en-US" sz="32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241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D89EDD-A736-4D30-9F6B-481DEC3B63C0}"/>
              </a:ext>
            </a:extLst>
          </p:cNvPr>
          <p:cNvSpPr txBox="1"/>
          <p:nvPr/>
        </p:nvSpPr>
        <p:spPr>
          <a:xfrm>
            <a:off x="273881" y="674402"/>
            <a:ext cx="6649503" cy="5509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Then Toad </a:t>
            </a:r>
            <a:r>
              <a:rPr lang="en-US" altLang="ko-KR" sz="3200" b="1" u="sng" dirty="0">
                <a:solidFill>
                  <a:srgbClr val="006D77"/>
                </a:solidFill>
                <a:latin typeface="Arial Nova" panose="020B0504020202020204" pitchFamily="34" charset="0"/>
              </a:rPr>
              <a:t>poured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 a </a:t>
            </a:r>
            <a:r>
              <a:rPr lang="en-US" altLang="ko-KR" sz="3200" b="1" u="sng" dirty="0">
                <a:solidFill>
                  <a:srgbClr val="006D77"/>
                </a:solidFill>
                <a:latin typeface="Arial Nova" panose="020B0504020202020204" pitchFamily="34" charset="0"/>
              </a:rPr>
              <a:t>glass of water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over his head. </a:t>
            </a:r>
          </a:p>
          <a:p>
            <a:pPr algn="ctr"/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“Why are you </a:t>
            </a:r>
            <a:r>
              <a:rPr lang="en-US" altLang="ko-KR" sz="3200" b="1" u="sng" dirty="0">
                <a:solidFill>
                  <a:srgbClr val="83C5BE"/>
                </a:solidFill>
                <a:latin typeface="Arial Nova" panose="020B0504020202020204" pitchFamily="34" charset="0"/>
              </a:rPr>
              <a:t>pouring water 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on your head?”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asked Frog.</a:t>
            </a:r>
          </a:p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“I hope that if I </a:t>
            </a:r>
            <a:r>
              <a:rPr lang="en-US" altLang="ko-KR" sz="3200" b="1" u="sng" dirty="0">
                <a:solidFill>
                  <a:srgbClr val="E29578"/>
                </a:solidFill>
                <a:latin typeface="Arial Nova" panose="020B0504020202020204" pitchFamily="34" charset="0"/>
              </a:rPr>
              <a:t>pour water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over my head, it will 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help me to think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of a story,”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said Toad.</a:t>
            </a:r>
          </a:p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Toad </a:t>
            </a:r>
            <a:r>
              <a:rPr lang="en-US" altLang="ko-KR" sz="3200" b="1" u="sng" dirty="0">
                <a:solidFill>
                  <a:srgbClr val="006D77"/>
                </a:solidFill>
                <a:latin typeface="Arial Nova" panose="020B0504020202020204" pitchFamily="34" charset="0"/>
              </a:rPr>
              <a:t>poured many glasses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of water over his head.</a:t>
            </a:r>
          </a:p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But he could </a:t>
            </a:r>
            <a:r>
              <a:rPr lang="en-US" altLang="ko-KR" sz="3200" b="1" dirty="0">
                <a:solidFill>
                  <a:srgbClr val="006D77"/>
                </a:solidFill>
                <a:latin typeface="Arial Nova" panose="020B0504020202020204" pitchFamily="34" charset="0"/>
              </a:rPr>
              <a:t>not think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of a story to tell Frog.  </a:t>
            </a:r>
            <a:endParaRPr lang="ko-KR" altLang="en-US" sz="32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3E988-A58D-47F1-8D20-C0EC65531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52" t="15510" r="16735" b="15373"/>
          <a:stretch/>
        </p:blipFill>
        <p:spPr>
          <a:xfrm>
            <a:off x="7744409" y="111968"/>
            <a:ext cx="4058816" cy="646356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4AF29856-A8B5-429C-B95D-1F2934684873}"/>
              </a:ext>
            </a:extLst>
          </p:cNvPr>
          <p:cNvSpPr/>
          <p:nvPr/>
        </p:nvSpPr>
        <p:spPr>
          <a:xfrm>
            <a:off x="2303076" y="674398"/>
            <a:ext cx="4620308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676296A3-8F4F-4B61-9D3D-1206EDAF7C25}"/>
              </a:ext>
            </a:extLst>
          </p:cNvPr>
          <p:cNvSpPr/>
          <p:nvPr/>
        </p:nvSpPr>
        <p:spPr>
          <a:xfrm>
            <a:off x="3209544" y="1741198"/>
            <a:ext cx="2798064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B6EF2101-6463-4F66-A2F8-AAF970A948B1}"/>
              </a:ext>
            </a:extLst>
          </p:cNvPr>
          <p:cNvSpPr/>
          <p:nvPr/>
        </p:nvSpPr>
        <p:spPr>
          <a:xfrm>
            <a:off x="3099816" y="2676240"/>
            <a:ext cx="2240280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759FCB5-1D3F-4807-84DB-9F5F18D1725A}"/>
              </a:ext>
            </a:extLst>
          </p:cNvPr>
          <p:cNvSpPr/>
          <p:nvPr/>
        </p:nvSpPr>
        <p:spPr>
          <a:xfrm>
            <a:off x="1783080" y="4143893"/>
            <a:ext cx="4224528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3900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BAF715-3135-4E85-8714-D2C9D1B8D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39" t="63537" r="55918" b="9660"/>
          <a:stretch/>
        </p:blipFill>
        <p:spPr>
          <a:xfrm>
            <a:off x="8871249" y="2397968"/>
            <a:ext cx="3320751" cy="2920482"/>
          </a:xfrm>
          <a:prstGeom prst="rect">
            <a:avLst/>
          </a:prstGeom>
          <a:effectLst>
            <a:glow rad="127000">
              <a:schemeClr val="bg1">
                <a:alpha val="9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3A3E97-5F52-4EC4-8A29-15A7FCDDBF6C}"/>
              </a:ext>
            </a:extLst>
          </p:cNvPr>
          <p:cNvSpPr txBox="1"/>
          <p:nvPr/>
        </p:nvSpPr>
        <p:spPr>
          <a:xfrm>
            <a:off x="2771248" y="1413065"/>
            <a:ext cx="6649503" cy="40318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Then Toad began to </a:t>
            </a:r>
            <a:r>
              <a:rPr lang="en-US" altLang="ko-KR" sz="3200" b="1" u="sng" dirty="0">
                <a:solidFill>
                  <a:srgbClr val="006D77"/>
                </a:solidFill>
                <a:latin typeface="Arial Nova" panose="020B0504020202020204" pitchFamily="34" charset="0"/>
              </a:rPr>
              <a:t>bang his head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against the wall.</a:t>
            </a:r>
          </a:p>
          <a:p>
            <a:pPr algn="ctr"/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“Why are you </a:t>
            </a:r>
            <a:r>
              <a:rPr lang="en-US" altLang="ko-KR" sz="3200" b="1" u="sng" dirty="0">
                <a:solidFill>
                  <a:srgbClr val="83C5BE"/>
                </a:solidFill>
                <a:latin typeface="Arial Nova" panose="020B0504020202020204" pitchFamily="34" charset="0"/>
              </a:rPr>
              <a:t>banging your head 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against the wall?”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asked Frog. </a:t>
            </a:r>
          </a:p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“I hope that if I </a:t>
            </a:r>
            <a:r>
              <a:rPr lang="en-US" altLang="ko-KR" sz="3200" b="1" u="sng" dirty="0">
                <a:solidFill>
                  <a:srgbClr val="E29578"/>
                </a:solidFill>
                <a:latin typeface="Arial Nova" panose="020B0504020202020204" pitchFamily="34" charset="0"/>
              </a:rPr>
              <a:t>bang my head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against the wall hard enough, it will 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help me to think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of a story,”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said Toad.  </a:t>
            </a:r>
            <a:endParaRPr lang="ko-KR" altLang="en-US" sz="32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8DBE8-EC4B-41FC-8D0E-2236FDC53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49" t="3402" r="54847" b="70476"/>
          <a:stretch/>
        </p:blipFill>
        <p:spPr>
          <a:xfrm>
            <a:off x="186613" y="3522305"/>
            <a:ext cx="2698440" cy="3121091"/>
          </a:xfrm>
          <a:prstGeom prst="rect">
            <a:avLst/>
          </a:prstGeom>
          <a:effectLst>
            <a:glow rad="127000">
              <a:schemeClr val="bg1">
                <a:alpha val="90000"/>
              </a:schemeClr>
            </a:glow>
          </a:effectLst>
        </p:spPr>
      </p:pic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AD6C5059-DCC5-418A-B6EC-DAAB48F46E45}"/>
              </a:ext>
            </a:extLst>
          </p:cNvPr>
          <p:cNvSpPr/>
          <p:nvPr/>
        </p:nvSpPr>
        <p:spPr>
          <a:xfrm>
            <a:off x="6565392" y="1413062"/>
            <a:ext cx="2855359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866637BD-475D-4CA1-B5F6-E36DB74FB797}"/>
              </a:ext>
            </a:extLst>
          </p:cNvPr>
          <p:cNvSpPr/>
          <p:nvPr/>
        </p:nvSpPr>
        <p:spPr>
          <a:xfrm>
            <a:off x="5529072" y="2397968"/>
            <a:ext cx="3715512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020D8999-5FF2-4BEB-B9B4-CA8D2CE47FB5}"/>
              </a:ext>
            </a:extLst>
          </p:cNvPr>
          <p:cNvSpPr/>
          <p:nvPr/>
        </p:nvSpPr>
        <p:spPr>
          <a:xfrm>
            <a:off x="6096000" y="3395987"/>
            <a:ext cx="2775249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387110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3A3E97-5F52-4EC4-8A29-15A7FCDDBF6C}"/>
              </a:ext>
            </a:extLst>
          </p:cNvPr>
          <p:cNvSpPr txBox="1"/>
          <p:nvPr/>
        </p:nvSpPr>
        <p:spPr>
          <a:xfrm>
            <a:off x="5057248" y="1166844"/>
            <a:ext cx="6649503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“I am </a:t>
            </a:r>
            <a:r>
              <a:rPr lang="en-US" altLang="ko-KR" sz="3200" b="1" dirty="0">
                <a:solidFill>
                  <a:srgbClr val="83C5BE"/>
                </a:solidFill>
                <a:latin typeface="Arial Nova" panose="020B0504020202020204" pitchFamily="34" charset="0"/>
              </a:rPr>
              <a:t>feeling much better 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now, Toad,”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said Frog.  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“I </a:t>
            </a:r>
            <a:r>
              <a:rPr lang="en-US" altLang="ko-KR" sz="3200" b="1" dirty="0">
                <a:solidFill>
                  <a:srgbClr val="83C5BE"/>
                </a:solidFill>
                <a:latin typeface="Arial Nova" panose="020B0504020202020204" pitchFamily="34" charset="0"/>
              </a:rPr>
              <a:t>do not think 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I need a story anymore.”</a:t>
            </a:r>
          </a:p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“Then you 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get out of bed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and let 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me get into it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,”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said Toad,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“because now </a:t>
            </a:r>
            <a:r>
              <a:rPr lang="en-US" altLang="ko-KR" sz="3200" i="1" u="sng" dirty="0">
                <a:solidFill>
                  <a:srgbClr val="E29578"/>
                </a:solidFill>
                <a:latin typeface="Arial Nova" panose="020B0504020202020204" pitchFamily="34" charset="0"/>
              </a:rPr>
              <a:t>I feel </a:t>
            </a:r>
            <a:r>
              <a:rPr lang="en-US" altLang="ko-KR" sz="3200" b="1" u="sng" dirty="0">
                <a:solidFill>
                  <a:srgbClr val="E29578"/>
                </a:solidFill>
                <a:latin typeface="Arial Nova" panose="020B0504020202020204" pitchFamily="34" charset="0"/>
              </a:rPr>
              <a:t>terrible</a:t>
            </a:r>
            <a:r>
              <a:rPr lang="en-US" altLang="ko-KR" sz="3200" u="sng" dirty="0">
                <a:solidFill>
                  <a:srgbClr val="E29578"/>
                </a:solidFill>
                <a:latin typeface="Arial Nova" panose="020B0504020202020204" pitchFamily="34" charset="0"/>
              </a:rPr>
              <a:t>.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”</a:t>
            </a:r>
          </a:p>
          <a:p>
            <a:pPr algn="ctr"/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Frog said, 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“Would you like me to </a:t>
            </a:r>
            <a:r>
              <a:rPr lang="en-US" altLang="ko-KR" sz="3200" b="1" dirty="0">
                <a:solidFill>
                  <a:srgbClr val="83C5BE"/>
                </a:solidFill>
                <a:latin typeface="Arial Nova" panose="020B0504020202020204" pitchFamily="34" charset="0"/>
              </a:rPr>
              <a:t>tell you a story</a:t>
            </a:r>
            <a:r>
              <a:rPr lang="en-US" altLang="ko-KR" sz="3200" dirty="0">
                <a:solidFill>
                  <a:srgbClr val="83C5BE"/>
                </a:solidFill>
                <a:latin typeface="Arial Nova" panose="020B0504020202020204" pitchFamily="34" charset="0"/>
              </a:rPr>
              <a:t> Toad?”</a:t>
            </a:r>
          </a:p>
          <a:p>
            <a:pPr algn="ctr"/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“Yes,” </a:t>
            </a:r>
            <a:r>
              <a:rPr lang="en-US" altLang="ko-KR" sz="3200" dirty="0">
                <a:solidFill>
                  <a:srgbClr val="006D77"/>
                </a:solidFill>
                <a:latin typeface="Arial Nova" panose="020B0504020202020204" pitchFamily="34" charset="0"/>
              </a:rPr>
              <a:t>said Toad, 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“</a:t>
            </a:r>
            <a:r>
              <a:rPr lang="en-US" altLang="ko-KR" sz="3200" b="1" dirty="0">
                <a:solidFill>
                  <a:srgbClr val="E29578"/>
                </a:solidFill>
                <a:latin typeface="Arial Nova" panose="020B0504020202020204" pitchFamily="34" charset="0"/>
              </a:rPr>
              <a:t>if</a:t>
            </a:r>
            <a:r>
              <a:rPr lang="en-US" altLang="ko-KR" sz="3200" dirty="0">
                <a:solidFill>
                  <a:srgbClr val="E29578"/>
                </a:solidFill>
                <a:latin typeface="Arial Nova" panose="020B0504020202020204" pitchFamily="34" charset="0"/>
              </a:rPr>
              <a:t> you know one.”</a:t>
            </a:r>
            <a:endParaRPr lang="ko-KR" altLang="en-US" sz="3200" dirty="0">
              <a:solidFill>
                <a:srgbClr val="E29578"/>
              </a:solidFill>
              <a:latin typeface="Arial Nova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653D52-12E2-45E1-85D5-800D5C38D8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775" t="67483" r="13291"/>
          <a:stretch/>
        </p:blipFill>
        <p:spPr>
          <a:xfrm>
            <a:off x="205274" y="2192695"/>
            <a:ext cx="4958888" cy="3247052"/>
          </a:xfrm>
          <a:prstGeom prst="rect">
            <a:avLst/>
          </a:prstGeom>
          <a:effectLst>
            <a:glow rad="127000">
              <a:schemeClr val="bg1">
                <a:alpha val="90000"/>
              </a:schemeClr>
            </a:glow>
          </a:effectLst>
        </p:spPr>
      </p:pic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997FBA91-76BC-4A6E-BD6D-9B142A6FA4CD}"/>
              </a:ext>
            </a:extLst>
          </p:cNvPr>
          <p:cNvSpPr/>
          <p:nvPr/>
        </p:nvSpPr>
        <p:spPr>
          <a:xfrm>
            <a:off x="8266176" y="3671630"/>
            <a:ext cx="2855359" cy="576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90769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C987EF-B750-4250-B655-DF7E6E58CF02}"/>
              </a:ext>
            </a:extLst>
          </p:cNvPr>
          <p:cNvSpPr txBox="1"/>
          <p:nvPr/>
        </p:nvSpPr>
        <p:spPr>
          <a:xfrm>
            <a:off x="774497" y="1659286"/>
            <a:ext cx="6649503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“Once upon a time,” </a:t>
            </a:r>
            <a:r>
              <a:rPr lang="en-US" altLang="ko-KR" sz="3200" i="1" dirty="0">
                <a:solidFill>
                  <a:srgbClr val="006D77"/>
                </a:solidFill>
                <a:latin typeface="Arial Nova" panose="020B0504020202020204" pitchFamily="34" charset="0"/>
              </a:rPr>
              <a:t>said Frog, 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“there were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two good friends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, a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frog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 and a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toad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.</a:t>
            </a:r>
          </a:p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The frog was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not feeling well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. </a:t>
            </a:r>
          </a:p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He asked his friend the toad to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tell him a story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.</a:t>
            </a:r>
          </a:p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The toad could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not think 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of a story.</a:t>
            </a:r>
            <a:endParaRPr lang="ko-KR" altLang="en-US" sz="3200" i="1" dirty="0">
              <a:solidFill>
                <a:srgbClr val="83C5BE"/>
              </a:solidFill>
              <a:latin typeface="Arial Nova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7B430-36FB-4063-9A6A-204AD640D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63" b="87130" l="72448" r="93333">
                        <a14:foregroundMark x1="87708" y1="58519" x2="86875" y2="60926"/>
                        <a14:foregroundMark x1="88490" y1="82407" x2="82813" y2="78889"/>
                        <a14:foregroundMark x1="81719" y1="79074" x2="85313" y2="83426"/>
                        <a14:foregroundMark x1="85313" y1="83426" x2="88646" y2="83704"/>
                        <a14:foregroundMark x1="89479" y1="80648" x2="90208" y2="54907"/>
                        <a14:foregroundMark x1="90208" y1="54907" x2="87188" y2="50093"/>
                        <a14:foregroundMark x1="87188" y1="50093" x2="83177" y2="49074"/>
                        <a14:foregroundMark x1="83177" y1="49074" x2="79219" y2="50093"/>
                        <a14:foregroundMark x1="79219" y1="50093" x2="74167" y2="72222"/>
                        <a14:foregroundMark x1="74167" y1="72222" x2="76198" y2="78241"/>
                        <a14:foregroundMark x1="76198" y1="78241" x2="84271" y2="83519"/>
                        <a14:foregroundMark x1="84271" y1="83519" x2="88177" y2="83981"/>
                        <a14:foregroundMark x1="88177" y1="83981" x2="88698" y2="82685"/>
                        <a14:foregroundMark x1="90000" y1="81204" x2="91146" y2="76204"/>
                        <a14:foregroundMark x1="90625" y1="74444" x2="90208" y2="67870"/>
                        <a14:foregroundMark x1="90833" y1="77037" x2="91094" y2="58519"/>
                        <a14:foregroundMark x1="90833" y1="58611" x2="90365" y2="51019"/>
                        <a14:foregroundMark x1="89479" y1="50185" x2="85156" y2="47593"/>
                        <a14:foregroundMark x1="85156" y1="47593" x2="80990" y2="48611"/>
                        <a14:foregroundMark x1="80990" y1="48611" x2="76875" y2="52037"/>
                        <a14:foregroundMark x1="76875" y1="52037" x2="75677" y2="57593"/>
                        <a14:foregroundMark x1="77083" y1="53611" x2="75208" y2="61759"/>
                        <a14:foregroundMark x1="75208" y1="61759" x2="74844" y2="70741"/>
                        <a14:foregroundMark x1="74844" y1="70741" x2="74948" y2="71296"/>
                        <a14:foregroundMark x1="74479" y1="59074" x2="74323" y2="69815"/>
                        <a14:foregroundMark x1="74375" y1="59074" x2="73646" y2="66111"/>
                        <a14:foregroundMark x1="73646" y1="66111" x2="74063" y2="69352"/>
                        <a14:foregroundMark x1="73490" y1="70741" x2="75781" y2="77778"/>
                        <a14:foregroundMark x1="75781" y1="77778" x2="77760" y2="79167"/>
                        <a14:foregroundMark x1="73177" y1="74259" x2="74792" y2="80741"/>
                        <a14:foregroundMark x1="74792" y1="80741" x2="75052" y2="80926"/>
                        <a14:foregroundMark x1="73021" y1="75000" x2="73021" y2="76852"/>
                        <a14:foregroundMark x1="76615" y1="80000" x2="81198" y2="82593"/>
                        <a14:foregroundMark x1="82552" y1="82593" x2="87552" y2="84444"/>
                        <a14:foregroundMark x1="88229" y1="83704" x2="88490" y2="87222"/>
                        <a14:foregroundMark x1="89844" y1="82222" x2="89219" y2="86389"/>
                        <a14:foregroundMark x1="90833" y1="78889" x2="90365" y2="84074"/>
                        <a14:foregroundMark x1="85260" y1="82315" x2="84479" y2="85833"/>
                        <a14:foregroundMark x1="83490" y1="82870" x2="83958" y2="86019"/>
                        <a14:foregroundMark x1="86458" y1="84259" x2="86458" y2="86759"/>
                        <a14:foregroundMark x1="87500" y1="84074" x2="85885" y2="84907"/>
                        <a14:foregroundMark x1="85000" y1="85741" x2="84479" y2="85833"/>
                        <a14:foregroundMark x1="82552" y1="82222" x2="81823" y2="85278"/>
                        <a14:foregroundMark x1="90469" y1="69259" x2="92396" y2="69537"/>
                        <a14:foregroundMark x1="88490" y1="49537" x2="90156" y2="46389"/>
                        <a14:foregroundMark x1="80729" y1="48056" x2="79688" y2="45463"/>
                        <a14:foregroundMark x1="78438" y1="52222" x2="77240" y2="48889"/>
                        <a14:foregroundMark x1="75938" y1="56481" x2="76354" y2="49815"/>
                        <a14:foregroundMark x1="80729" y1="49259" x2="84740" y2="46111"/>
                        <a14:foregroundMark x1="84740" y1="46111" x2="85104" y2="46111"/>
                        <a14:foregroundMark x1="85625" y1="47778" x2="88750" y2="46944"/>
                        <a14:foregroundMark x1="89948" y1="53981" x2="91979" y2="51111"/>
                        <a14:foregroundMark x1="90833" y1="58241" x2="93385" y2="55278"/>
                        <a14:foregroundMark x1="72448" y1="67500" x2="72448" y2="67500"/>
                        <a14:foregroundMark x1="72448" y1="68426" x2="72708" y2="73981"/>
                        <a14:foregroundMark x1="72708" y1="73426" x2="72448" y2="80463"/>
                        <a14:foregroundMark x1="72448" y1="80463" x2="73646" y2="81667"/>
                      </a14:backgroundRemoval>
                    </a14:imgEffect>
                  </a14:imgLayer>
                </a14:imgProps>
              </a:ext>
            </a:extLst>
          </a:blip>
          <a:srcRect l="72244" t="45306" r="7934" b="14150"/>
          <a:stretch/>
        </p:blipFill>
        <p:spPr>
          <a:xfrm>
            <a:off x="8462865" y="2601188"/>
            <a:ext cx="3545633" cy="4079530"/>
          </a:xfrm>
          <a:prstGeom prst="rect">
            <a:avLst/>
          </a:prstGeom>
          <a:effectLst>
            <a:glow rad="152400">
              <a:schemeClr val="bg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616854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" grpId="1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C987EF-B750-4250-B655-DF7E6E58CF02}"/>
              </a:ext>
            </a:extLst>
          </p:cNvPr>
          <p:cNvSpPr txBox="1"/>
          <p:nvPr/>
        </p:nvSpPr>
        <p:spPr>
          <a:xfrm>
            <a:off x="774497" y="1659287"/>
            <a:ext cx="6649503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“He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walked up and down 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on the porch, but he couldn’t think of a story.</a:t>
            </a:r>
          </a:p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He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stood on his head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, but he could not think of a story. </a:t>
            </a:r>
          </a:p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He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poured water over his head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, but he could not think of a story.  </a:t>
            </a:r>
            <a:endParaRPr lang="ko-KR" altLang="en-US" sz="3200" i="1" dirty="0">
              <a:solidFill>
                <a:srgbClr val="83C5BE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F93A6-0176-4639-9E4C-02F842131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63" b="87130" l="72448" r="93333">
                        <a14:foregroundMark x1="87708" y1="58519" x2="86875" y2="60926"/>
                        <a14:foregroundMark x1="88490" y1="82407" x2="82813" y2="78889"/>
                        <a14:foregroundMark x1="81719" y1="79074" x2="85313" y2="83426"/>
                        <a14:foregroundMark x1="85313" y1="83426" x2="88646" y2="83704"/>
                        <a14:foregroundMark x1="89479" y1="80648" x2="90208" y2="54907"/>
                        <a14:foregroundMark x1="90208" y1="54907" x2="87188" y2="50093"/>
                        <a14:foregroundMark x1="87188" y1="50093" x2="83177" y2="49074"/>
                        <a14:foregroundMark x1="83177" y1="49074" x2="79219" y2="50093"/>
                        <a14:foregroundMark x1="79219" y1="50093" x2="74167" y2="72222"/>
                        <a14:foregroundMark x1="74167" y1="72222" x2="76198" y2="78241"/>
                        <a14:foregroundMark x1="76198" y1="78241" x2="84271" y2="83519"/>
                        <a14:foregroundMark x1="84271" y1="83519" x2="88177" y2="83981"/>
                        <a14:foregroundMark x1="88177" y1="83981" x2="88698" y2="82685"/>
                        <a14:foregroundMark x1="90000" y1="81204" x2="91146" y2="76204"/>
                        <a14:foregroundMark x1="90625" y1="74444" x2="90208" y2="67870"/>
                        <a14:foregroundMark x1="90833" y1="77037" x2="91094" y2="58519"/>
                        <a14:foregroundMark x1="90833" y1="58611" x2="90365" y2="51019"/>
                        <a14:foregroundMark x1="89479" y1="50185" x2="85156" y2="47593"/>
                        <a14:foregroundMark x1="85156" y1="47593" x2="80990" y2="48611"/>
                        <a14:foregroundMark x1="80990" y1="48611" x2="76875" y2="52037"/>
                        <a14:foregroundMark x1="76875" y1="52037" x2="75677" y2="57593"/>
                        <a14:foregroundMark x1="77083" y1="53611" x2="75208" y2="61759"/>
                        <a14:foregroundMark x1="75208" y1="61759" x2="74844" y2="70741"/>
                        <a14:foregroundMark x1="74844" y1="70741" x2="74948" y2="71296"/>
                        <a14:foregroundMark x1="74479" y1="59074" x2="74323" y2="69815"/>
                        <a14:foregroundMark x1="74375" y1="59074" x2="73646" y2="66111"/>
                        <a14:foregroundMark x1="73646" y1="66111" x2="74063" y2="69352"/>
                        <a14:foregroundMark x1="73490" y1="70741" x2="75781" y2="77778"/>
                        <a14:foregroundMark x1="75781" y1="77778" x2="77760" y2="79167"/>
                        <a14:foregroundMark x1="73177" y1="74259" x2="74792" y2="80741"/>
                        <a14:foregroundMark x1="74792" y1="80741" x2="75052" y2="80926"/>
                        <a14:foregroundMark x1="73021" y1="75000" x2="73021" y2="76852"/>
                        <a14:foregroundMark x1="76615" y1="80000" x2="81198" y2="82593"/>
                        <a14:foregroundMark x1="82552" y1="82593" x2="87552" y2="84444"/>
                        <a14:foregroundMark x1="88229" y1="83704" x2="88490" y2="87222"/>
                        <a14:foregroundMark x1="89844" y1="82222" x2="89219" y2="86389"/>
                        <a14:foregroundMark x1="90833" y1="78889" x2="90365" y2="84074"/>
                        <a14:foregroundMark x1="85260" y1="82315" x2="84479" y2="85833"/>
                        <a14:foregroundMark x1="83490" y1="82870" x2="83958" y2="86019"/>
                        <a14:foregroundMark x1="86458" y1="84259" x2="86458" y2="86759"/>
                        <a14:foregroundMark x1="87500" y1="84074" x2="85885" y2="84907"/>
                        <a14:foregroundMark x1="85000" y1="85741" x2="84479" y2="85833"/>
                        <a14:foregroundMark x1="82552" y1="82222" x2="81823" y2="85278"/>
                        <a14:foregroundMark x1="90469" y1="69259" x2="92396" y2="69537"/>
                        <a14:foregroundMark x1="88490" y1="49537" x2="90156" y2="46389"/>
                        <a14:foregroundMark x1="80729" y1="48056" x2="79688" y2="45463"/>
                        <a14:foregroundMark x1="78438" y1="52222" x2="77240" y2="48889"/>
                        <a14:foregroundMark x1="75938" y1="56481" x2="76354" y2="49815"/>
                        <a14:foregroundMark x1="80729" y1="49259" x2="84740" y2="46111"/>
                        <a14:foregroundMark x1="84740" y1="46111" x2="85104" y2="46111"/>
                        <a14:foregroundMark x1="85625" y1="47778" x2="88750" y2="46944"/>
                        <a14:foregroundMark x1="89948" y1="53981" x2="91979" y2="51111"/>
                        <a14:foregroundMark x1="90833" y1="58241" x2="93385" y2="55278"/>
                        <a14:foregroundMark x1="72448" y1="67500" x2="72448" y2="67500"/>
                        <a14:foregroundMark x1="72448" y1="68426" x2="72708" y2="73981"/>
                        <a14:foregroundMark x1="72708" y1="73426" x2="72448" y2="80463"/>
                        <a14:foregroundMark x1="72448" y1="80463" x2="73646" y2="81667"/>
                      </a14:backgroundRemoval>
                    </a14:imgEffect>
                  </a14:imgLayer>
                </a14:imgProps>
              </a:ext>
            </a:extLst>
          </a:blip>
          <a:srcRect l="72244" t="45306" r="7934" b="14150"/>
          <a:stretch/>
        </p:blipFill>
        <p:spPr>
          <a:xfrm>
            <a:off x="8462865" y="2601188"/>
            <a:ext cx="3545633" cy="4079530"/>
          </a:xfrm>
          <a:prstGeom prst="rect">
            <a:avLst/>
          </a:prstGeom>
          <a:effectLst>
            <a:glow rad="152400">
              <a:schemeClr val="bg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138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" grpId="1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C987EF-B750-4250-B655-DF7E6E58CF02}"/>
              </a:ext>
            </a:extLst>
          </p:cNvPr>
          <p:cNvSpPr txBox="1"/>
          <p:nvPr/>
        </p:nvSpPr>
        <p:spPr>
          <a:xfrm>
            <a:off x="774497" y="1413066"/>
            <a:ext cx="6649503" cy="40318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“He </a:t>
            </a:r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banged his head </a:t>
            </a:r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against the wall, but he still could not think of a story. </a:t>
            </a:r>
          </a:p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Then the toad did not feel so well, and the frog was feeling better.  </a:t>
            </a:r>
          </a:p>
          <a:p>
            <a:pPr algn="ctr"/>
            <a:r>
              <a:rPr lang="en-US" altLang="ko-KR" sz="3200" b="1" i="1" dirty="0">
                <a:solidFill>
                  <a:srgbClr val="83C5BE"/>
                </a:solidFill>
                <a:latin typeface="Arial Nova" panose="020B0504020202020204" pitchFamily="34" charset="0"/>
              </a:rPr>
              <a:t>So, the toad went to bed and the frog got up and told him a story. </a:t>
            </a:r>
          </a:p>
          <a:p>
            <a:pPr algn="ctr"/>
            <a:r>
              <a:rPr lang="en-US" altLang="ko-KR" sz="3200" i="1" dirty="0">
                <a:solidFill>
                  <a:srgbClr val="83C5BE"/>
                </a:solidFill>
                <a:latin typeface="Arial Nova" panose="020B0504020202020204" pitchFamily="34" charset="0"/>
              </a:rPr>
              <a:t>The end.”</a:t>
            </a:r>
            <a:endParaRPr lang="ko-KR" altLang="en-US" sz="3200" i="1" dirty="0">
              <a:solidFill>
                <a:srgbClr val="83C5BE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74739-83AD-4A8D-9BBC-5C8E79F03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63" b="87130" l="72448" r="93333">
                        <a14:foregroundMark x1="87708" y1="58519" x2="86875" y2="60926"/>
                        <a14:foregroundMark x1="88490" y1="82407" x2="82813" y2="78889"/>
                        <a14:foregroundMark x1="81719" y1="79074" x2="85313" y2="83426"/>
                        <a14:foregroundMark x1="85313" y1="83426" x2="88646" y2="83704"/>
                        <a14:foregroundMark x1="89479" y1="80648" x2="90208" y2="54907"/>
                        <a14:foregroundMark x1="90208" y1="54907" x2="87188" y2="50093"/>
                        <a14:foregroundMark x1="87188" y1="50093" x2="83177" y2="49074"/>
                        <a14:foregroundMark x1="83177" y1="49074" x2="79219" y2="50093"/>
                        <a14:foregroundMark x1="79219" y1="50093" x2="74167" y2="72222"/>
                        <a14:foregroundMark x1="74167" y1="72222" x2="76198" y2="78241"/>
                        <a14:foregroundMark x1="76198" y1="78241" x2="84271" y2="83519"/>
                        <a14:foregroundMark x1="84271" y1="83519" x2="88177" y2="83981"/>
                        <a14:foregroundMark x1="88177" y1="83981" x2="88698" y2="82685"/>
                        <a14:foregroundMark x1="90000" y1="81204" x2="91146" y2="76204"/>
                        <a14:foregroundMark x1="90625" y1="74444" x2="90208" y2="67870"/>
                        <a14:foregroundMark x1="90833" y1="77037" x2="91094" y2="58519"/>
                        <a14:foregroundMark x1="90833" y1="58611" x2="90365" y2="51019"/>
                        <a14:foregroundMark x1="89479" y1="50185" x2="85156" y2="47593"/>
                        <a14:foregroundMark x1="85156" y1="47593" x2="80990" y2="48611"/>
                        <a14:foregroundMark x1="80990" y1="48611" x2="76875" y2="52037"/>
                        <a14:foregroundMark x1="76875" y1="52037" x2="75677" y2="57593"/>
                        <a14:foregroundMark x1="77083" y1="53611" x2="75208" y2="61759"/>
                        <a14:foregroundMark x1="75208" y1="61759" x2="74844" y2="70741"/>
                        <a14:foregroundMark x1="74844" y1="70741" x2="74948" y2="71296"/>
                        <a14:foregroundMark x1="74479" y1="59074" x2="74323" y2="69815"/>
                        <a14:foregroundMark x1="74375" y1="59074" x2="73646" y2="66111"/>
                        <a14:foregroundMark x1="73646" y1="66111" x2="74063" y2="69352"/>
                        <a14:foregroundMark x1="73490" y1="70741" x2="75781" y2="77778"/>
                        <a14:foregroundMark x1="75781" y1="77778" x2="77760" y2="79167"/>
                        <a14:foregroundMark x1="73177" y1="74259" x2="74792" y2="80741"/>
                        <a14:foregroundMark x1="74792" y1="80741" x2="75052" y2="80926"/>
                        <a14:foregroundMark x1="73021" y1="75000" x2="73021" y2="76852"/>
                        <a14:foregroundMark x1="76615" y1="80000" x2="81198" y2="82593"/>
                        <a14:foregroundMark x1="82552" y1="82593" x2="87552" y2="84444"/>
                        <a14:foregroundMark x1="88229" y1="83704" x2="88490" y2="87222"/>
                        <a14:foregroundMark x1="89844" y1="82222" x2="89219" y2="86389"/>
                        <a14:foregroundMark x1="90833" y1="78889" x2="90365" y2="84074"/>
                        <a14:foregroundMark x1="85260" y1="82315" x2="84479" y2="85833"/>
                        <a14:foregroundMark x1="83490" y1="82870" x2="83958" y2="86019"/>
                        <a14:foregroundMark x1="86458" y1="84259" x2="86458" y2="86759"/>
                        <a14:foregroundMark x1="87500" y1="84074" x2="85885" y2="84907"/>
                        <a14:foregroundMark x1="85000" y1="85741" x2="84479" y2="85833"/>
                        <a14:foregroundMark x1="82552" y1="82222" x2="81823" y2="85278"/>
                        <a14:foregroundMark x1="90469" y1="69259" x2="92396" y2="69537"/>
                        <a14:foregroundMark x1="88490" y1="49537" x2="90156" y2="46389"/>
                        <a14:foregroundMark x1="80729" y1="48056" x2="79688" y2="45463"/>
                        <a14:foregroundMark x1="78438" y1="52222" x2="77240" y2="48889"/>
                        <a14:foregroundMark x1="75938" y1="56481" x2="76354" y2="49815"/>
                        <a14:foregroundMark x1="80729" y1="49259" x2="84740" y2="46111"/>
                        <a14:foregroundMark x1="84740" y1="46111" x2="85104" y2="46111"/>
                        <a14:foregroundMark x1="85625" y1="47778" x2="88750" y2="46944"/>
                        <a14:foregroundMark x1="89948" y1="53981" x2="91979" y2="51111"/>
                        <a14:foregroundMark x1="90833" y1="58241" x2="93385" y2="55278"/>
                        <a14:foregroundMark x1="72448" y1="67500" x2="72448" y2="67500"/>
                        <a14:foregroundMark x1="72448" y1="68426" x2="72708" y2="73981"/>
                        <a14:foregroundMark x1="72708" y1="73426" x2="72448" y2="80463"/>
                        <a14:foregroundMark x1="72448" y1="80463" x2="73646" y2="81667"/>
                      </a14:backgroundRemoval>
                    </a14:imgEffect>
                  </a14:imgLayer>
                </a14:imgProps>
              </a:ext>
            </a:extLst>
          </a:blip>
          <a:srcRect l="72244" t="45306" r="7934" b="14150"/>
          <a:stretch/>
        </p:blipFill>
        <p:spPr>
          <a:xfrm>
            <a:off x="8462865" y="2601188"/>
            <a:ext cx="3545633" cy="4079530"/>
          </a:xfrm>
          <a:prstGeom prst="rect">
            <a:avLst/>
          </a:prstGeom>
          <a:effectLst>
            <a:glow rad="152400">
              <a:schemeClr val="bg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7504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" grpId="1" uiExpan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C987EF-B750-4250-B655-DF7E6E58CF02}"/>
              </a:ext>
            </a:extLst>
          </p:cNvPr>
          <p:cNvSpPr txBox="1"/>
          <p:nvPr/>
        </p:nvSpPr>
        <p:spPr>
          <a:xfrm>
            <a:off x="774497" y="2890394"/>
            <a:ext cx="664950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i="1" dirty="0">
                <a:solidFill>
                  <a:srgbClr val="006D77"/>
                </a:solidFill>
                <a:latin typeface="Arial Nova" panose="020B0504020202020204" pitchFamily="34" charset="0"/>
              </a:rPr>
              <a:t>But Toad did not answer.</a:t>
            </a:r>
          </a:p>
          <a:p>
            <a:pPr algn="ctr"/>
            <a:r>
              <a:rPr lang="en-US" altLang="ko-KR" sz="3200" i="1" dirty="0">
                <a:solidFill>
                  <a:srgbClr val="006D77"/>
                </a:solidFill>
                <a:latin typeface="Arial Nova" panose="020B0504020202020204" pitchFamily="34" charset="0"/>
              </a:rPr>
              <a:t>He had fallen </a:t>
            </a:r>
            <a:r>
              <a:rPr lang="en-US" altLang="ko-KR" sz="3200" b="1" i="1" dirty="0">
                <a:solidFill>
                  <a:srgbClr val="006D77"/>
                </a:solidFill>
                <a:latin typeface="Arial Nova" panose="020B0504020202020204" pitchFamily="34" charset="0"/>
              </a:rPr>
              <a:t>asleep</a:t>
            </a:r>
            <a:r>
              <a:rPr lang="en-US" altLang="ko-KR" sz="3200" i="1" dirty="0">
                <a:solidFill>
                  <a:srgbClr val="006D77"/>
                </a:solidFill>
                <a:latin typeface="Arial Nova" panose="020B0504020202020204" pitchFamily="34" charset="0"/>
              </a:rPr>
              <a:t>.  </a:t>
            </a:r>
            <a:endParaRPr lang="ko-KR" altLang="en-US" sz="3200" i="1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222B6-CD5B-4DA4-B417-95DFA9571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63" b="87130" l="72448" r="93333">
                        <a14:foregroundMark x1="87708" y1="58519" x2="86875" y2="60926"/>
                        <a14:foregroundMark x1="88490" y1="82407" x2="82813" y2="78889"/>
                        <a14:foregroundMark x1="81719" y1="79074" x2="85313" y2="83426"/>
                        <a14:foregroundMark x1="85313" y1="83426" x2="88646" y2="83704"/>
                        <a14:foregroundMark x1="89479" y1="80648" x2="90208" y2="54907"/>
                        <a14:foregroundMark x1="90208" y1="54907" x2="87188" y2="50093"/>
                        <a14:foregroundMark x1="87188" y1="50093" x2="83177" y2="49074"/>
                        <a14:foregroundMark x1="83177" y1="49074" x2="79219" y2="50093"/>
                        <a14:foregroundMark x1="79219" y1="50093" x2="74167" y2="72222"/>
                        <a14:foregroundMark x1="74167" y1="72222" x2="76198" y2="78241"/>
                        <a14:foregroundMark x1="76198" y1="78241" x2="84271" y2="83519"/>
                        <a14:foregroundMark x1="84271" y1="83519" x2="88177" y2="83981"/>
                        <a14:foregroundMark x1="88177" y1="83981" x2="88698" y2="82685"/>
                        <a14:foregroundMark x1="90000" y1="81204" x2="91146" y2="76204"/>
                        <a14:foregroundMark x1="90625" y1="74444" x2="90208" y2="67870"/>
                        <a14:foregroundMark x1="90833" y1="77037" x2="91094" y2="58519"/>
                        <a14:foregroundMark x1="90833" y1="58611" x2="90365" y2="51019"/>
                        <a14:foregroundMark x1="89479" y1="50185" x2="85156" y2="47593"/>
                        <a14:foregroundMark x1="85156" y1="47593" x2="80990" y2="48611"/>
                        <a14:foregroundMark x1="80990" y1="48611" x2="76875" y2="52037"/>
                        <a14:foregroundMark x1="76875" y1="52037" x2="75677" y2="57593"/>
                        <a14:foregroundMark x1="77083" y1="53611" x2="75208" y2="61759"/>
                        <a14:foregroundMark x1="75208" y1="61759" x2="74844" y2="70741"/>
                        <a14:foregroundMark x1="74844" y1="70741" x2="74948" y2="71296"/>
                        <a14:foregroundMark x1="74479" y1="59074" x2="74323" y2="69815"/>
                        <a14:foregroundMark x1="74375" y1="59074" x2="73646" y2="66111"/>
                        <a14:foregroundMark x1="73646" y1="66111" x2="74063" y2="69352"/>
                        <a14:foregroundMark x1="73490" y1="70741" x2="75781" y2="77778"/>
                        <a14:foregroundMark x1="75781" y1="77778" x2="77760" y2="79167"/>
                        <a14:foregroundMark x1="73177" y1="74259" x2="74792" y2="80741"/>
                        <a14:foregroundMark x1="74792" y1="80741" x2="75052" y2="80926"/>
                        <a14:foregroundMark x1="73021" y1="75000" x2="73021" y2="76852"/>
                        <a14:foregroundMark x1="76615" y1="80000" x2="81198" y2="82593"/>
                        <a14:foregroundMark x1="82552" y1="82593" x2="87552" y2="84444"/>
                        <a14:foregroundMark x1="88229" y1="83704" x2="88490" y2="87222"/>
                        <a14:foregroundMark x1="89844" y1="82222" x2="89219" y2="86389"/>
                        <a14:foregroundMark x1="90833" y1="78889" x2="90365" y2="84074"/>
                        <a14:foregroundMark x1="85260" y1="82315" x2="84479" y2="85833"/>
                        <a14:foregroundMark x1="83490" y1="82870" x2="83958" y2="86019"/>
                        <a14:foregroundMark x1="86458" y1="84259" x2="86458" y2="86759"/>
                        <a14:foregroundMark x1="87500" y1="84074" x2="85885" y2="84907"/>
                        <a14:foregroundMark x1="85000" y1="85741" x2="84479" y2="85833"/>
                        <a14:foregroundMark x1="82552" y1="82222" x2="81823" y2="85278"/>
                        <a14:foregroundMark x1="90469" y1="69259" x2="92396" y2="69537"/>
                        <a14:foregroundMark x1="88490" y1="49537" x2="90156" y2="46389"/>
                        <a14:foregroundMark x1="80729" y1="48056" x2="79688" y2="45463"/>
                        <a14:foregroundMark x1="78438" y1="52222" x2="77240" y2="48889"/>
                        <a14:foregroundMark x1="75938" y1="56481" x2="76354" y2="49815"/>
                        <a14:foregroundMark x1="80729" y1="49259" x2="84740" y2="46111"/>
                        <a14:foregroundMark x1="84740" y1="46111" x2="85104" y2="46111"/>
                        <a14:foregroundMark x1="85625" y1="47778" x2="88750" y2="46944"/>
                        <a14:foregroundMark x1="89948" y1="53981" x2="91979" y2="51111"/>
                        <a14:foregroundMark x1="90833" y1="58241" x2="93385" y2="55278"/>
                        <a14:foregroundMark x1="72448" y1="67500" x2="72448" y2="67500"/>
                        <a14:foregroundMark x1="72448" y1="68426" x2="72708" y2="73981"/>
                        <a14:foregroundMark x1="72708" y1="73426" x2="72448" y2="80463"/>
                        <a14:foregroundMark x1="72448" y1="80463" x2="73646" y2="81667"/>
                      </a14:backgroundRemoval>
                    </a14:imgEffect>
                  </a14:imgLayer>
                </a14:imgProps>
              </a:ext>
            </a:extLst>
          </a:blip>
          <a:srcRect l="72244" t="45306" r="7934" b="14150"/>
          <a:stretch/>
        </p:blipFill>
        <p:spPr>
          <a:xfrm>
            <a:off x="8462865" y="2601188"/>
            <a:ext cx="3545633" cy="4079530"/>
          </a:xfrm>
          <a:prstGeom prst="rect">
            <a:avLst/>
          </a:prstGeom>
          <a:effectLst>
            <a:glow rad="152400">
              <a:schemeClr val="bg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4391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88309D-9E5B-4AB2-BEC3-5A1153B6F6EA}"/>
              </a:ext>
            </a:extLst>
          </p:cNvPr>
          <p:cNvSpPr txBox="1"/>
          <p:nvPr/>
        </p:nvSpPr>
        <p:spPr>
          <a:xfrm>
            <a:off x="421951" y="2967335"/>
            <a:ext cx="1635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toad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42BE3F-5247-465E-A75B-25D24A0EB529}"/>
              </a:ext>
            </a:extLst>
          </p:cNvPr>
          <p:cNvSpPr/>
          <p:nvPr/>
        </p:nvSpPr>
        <p:spPr>
          <a:xfrm>
            <a:off x="2218828" y="2325624"/>
            <a:ext cx="118872" cy="2206752"/>
          </a:xfrm>
          <a:prstGeom prst="rect">
            <a:avLst/>
          </a:prstGeom>
          <a:solidFill>
            <a:srgbClr val="FF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Image result for toad png">
            <a:extLst>
              <a:ext uri="{FF2B5EF4-FFF2-40B4-BE49-F238E27FC236}">
                <a16:creationId xmlns:a16="http://schemas.microsoft.com/office/drawing/2014/main" id="{CFAF2DF7-7C2C-4E75-8D78-580A307E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608" y="728472"/>
            <a:ext cx="5693664" cy="569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2F7CA-0679-4207-AA6A-30395DECD760}"/>
              </a:ext>
            </a:extLst>
          </p:cNvPr>
          <p:cNvSpPr txBox="1"/>
          <p:nvPr/>
        </p:nvSpPr>
        <p:spPr>
          <a:xfrm>
            <a:off x="3907746" y="2105567"/>
            <a:ext cx="4376519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b="1" dirty="0">
                <a:solidFill>
                  <a:srgbClr val="E6E6E6"/>
                </a:solidFill>
                <a:latin typeface="Arial Nova Cond" panose="020B0506020202020204" pitchFamily="34" charset="0"/>
              </a:rPr>
              <a:t>R</a:t>
            </a:r>
            <a:r>
              <a:rPr lang="en-US" altLang="ko-KR" sz="8800" dirty="0">
                <a:solidFill>
                  <a:srgbClr val="E29578"/>
                </a:solidFill>
                <a:latin typeface="Arial Nova Cond" panose="020B0506020202020204" pitchFamily="34" charset="0"/>
              </a:rPr>
              <a:t>EVIEW</a:t>
            </a:r>
            <a:endParaRPr lang="ko-KR" altLang="en-US" sz="8800" dirty="0">
              <a:solidFill>
                <a:srgbClr val="E29578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C7AFB5-0AB0-4C6A-9E4E-FFC827C40B5D}"/>
              </a:ext>
            </a:extLst>
          </p:cNvPr>
          <p:cNvSpPr/>
          <p:nvPr/>
        </p:nvSpPr>
        <p:spPr>
          <a:xfrm flipV="1">
            <a:off x="5340096" y="4297680"/>
            <a:ext cx="2734056" cy="73152"/>
          </a:xfrm>
          <a:prstGeom prst="rect">
            <a:avLst/>
          </a:prstGeom>
          <a:solidFill>
            <a:srgbClr val="83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4777859"/>
      </p:ext>
    </p:extLst>
  </p:cSld>
  <p:clrMapOvr>
    <a:masterClrMapping/>
  </p:clrMapOvr>
  <p:transition spd="slow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2040627" y="2459504"/>
            <a:ext cx="8110746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How did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Frog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feel at the </a:t>
            </a:r>
          </a:p>
          <a:p>
            <a:pPr algn="ctr"/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start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of the story?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07401"/>
      </p:ext>
    </p:extLst>
  </p:cSld>
  <p:clrMapOvr>
    <a:masterClrMapping/>
  </p:clrMapOvr>
  <p:transition spd="med">
    <p:pull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267D0-CC62-455A-81D4-9BE6EB5A219C}"/>
              </a:ext>
            </a:extLst>
          </p:cNvPr>
          <p:cNvSpPr txBox="1"/>
          <p:nvPr/>
        </p:nvSpPr>
        <p:spPr>
          <a:xfrm>
            <a:off x="2950081" y="2875006"/>
            <a:ext cx="6291852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3C5BE"/>
                </a:solidFill>
                <a:latin typeface="Arial Rounded MT Bold" panose="020F0704030504030204" pitchFamily="34" charset="0"/>
              </a:rPr>
              <a:t>He felt terrible.</a:t>
            </a:r>
            <a:endParaRPr lang="ko-KR" altLang="en-US" sz="6600" dirty="0">
              <a:solidFill>
                <a:srgbClr val="83C5B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61168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1768918" y="2459504"/>
            <a:ext cx="8654164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How does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Frog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feel at the </a:t>
            </a:r>
          </a:p>
          <a:p>
            <a:pPr algn="ctr"/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end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of the story?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62471"/>
      </p:ext>
    </p:extLst>
  </p:cSld>
  <p:clrMapOvr>
    <a:masterClrMapping/>
  </p:clrMapOvr>
  <p:transition spd="slow"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A449C3-5926-4856-B2D6-F9F9B37CC39C}"/>
              </a:ext>
            </a:extLst>
          </p:cNvPr>
          <p:cNvSpPr txBox="1"/>
          <p:nvPr/>
        </p:nvSpPr>
        <p:spPr>
          <a:xfrm>
            <a:off x="1677233" y="2875006"/>
            <a:ext cx="8837548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3C5BE"/>
                </a:solidFill>
                <a:latin typeface="Arial Rounded MT Bold" panose="020F0704030504030204" pitchFamily="34" charset="0"/>
              </a:rPr>
              <a:t>He feels much better.</a:t>
            </a:r>
            <a:endParaRPr lang="ko-KR" altLang="en-US" sz="6600" dirty="0">
              <a:solidFill>
                <a:srgbClr val="83C5B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62108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1781427" y="2875003"/>
            <a:ext cx="8629157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Now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how does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Toad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feel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977039"/>
      </p:ext>
    </p:extLst>
  </p:cSld>
  <p:clrMapOvr>
    <a:masterClrMapping/>
  </p:clrMapOvr>
  <p:transition spd="slow">
    <p:cover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596D90-AE04-4A27-B89D-36DF0F50FFF8}"/>
              </a:ext>
            </a:extLst>
          </p:cNvPr>
          <p:cNvSpPr txBox="1"/>
          <p:nvPr/>
        </p:nvSpPr>
        <p:spPr>
          <a:xfrm>
            <a:off x="1552266" y="2875006"/>
            <a:ext cx="908748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3C5BE"/>
                </a:solidFill>
                <a:latin typeface="Arial Rounded MT Bold" panose="020F0704030504030204" pitchFamily="34" charset="0"/>
              </a:rPr>
              <a:t>Now he feels terrible.</a:t>
            </a:r>
            <a:endParaRPr lang="ko-KR" altLang="en-US" sz="6600" dirty="0">
              <a:solidFill>
                <a:srgbClr val="83C5B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50159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1307394" y="2875004"/>
            <a:ext cx="9577237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Why does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Toad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feel </a:t>
            </a: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terrible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45334"/>
      </p:ext>
    </p:extLst>
  </p:cSld>
  <p:clrMapOvr>
    <a:masterClrMapping/>
  </p:clrMapOvr>
  <p:transition spd="slow">
    <p:cover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A9AD8A-F368-40D9-A658-94F3D120F0B9}"/>
              </a:ext>
            </a:extLst>
          </p:cNvPr>
          <p:cNvSpPr txBox="1"/>
          <p:nvPr/>
        </p:nvSpPr>
        <p:spPr>
          <a:xfrm>
            <a:off x="1948205" y="2367175"/>
            <a:ext cx="8295604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3C5BE"/>
                </a:solidFill>
                <a:latin typeface="Arial Rounded MT Bold" panose="020F0704030504030204" pitchFamily="34" charset="0"/>
              </a:rPr>
              <a:t>He banged his head</a:t>
            </a:r>
            <a:br>
              <a:rPr lang="en-US" altLang="ko-KR" sz="6600" dirty="0">
                <a:solidFill>
                  <a:srgbClr val="83C5BE"/>
                </a:solidFill>
                <a:latin typeface="Arial Rounded MT Bold" panose="020F0704030504030204" pitchFamily="34" charset="0"/>
              </a:rPr>
            </a:br>
            <a:r>
              <a:rPr lang="en-US" altLang="ko-KR" sz="6600" dirty="0">
                <a:solidFill>
                  <a:srgbClr val="83C5BE"/>
                </a:solidFill>
                <a:latin typeface="Arial Rounded MT Bold" panose="020F0704030504030204" pitchFamily="34" charset="0"/>
              </a:rPr>
              <a:t>against the wall.</a:t>
            </a:r>
            <a:endParaRPr lang="ko-KR" altLang="en-US" sz="6600" dirty="0">
              <a:solidFill>
                <a:srgbClr val="83C5B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67112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2642826" y="2459506"/>
            <a:ext cx="6906379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What did </a:t>
            </a:r>
            <a:r>
              <a:rPr lang="en-US" altLang="ko-KR" sz="6600" b="1" dirty="0">
                <a:solidFill>
                  <a:srgbClr val="E6E6E6"/>
                </a:solidFill>
                <a:latin typeface="Arial Nova" panose="020B0504020202020204" pitchFamily="34" charset="0"/>
              </a:rPr>
              <a:t>Toad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do to </a:t>
            </a:r>
          </a:p>
          <a:p>
            <a:pPr algn="ctr"/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think 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of a</a:t>
            </a: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 story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96009"/>
      </p:ext>
    </p:extLst>
  </p:cSld>
  <p:clrMapOvr>
    <a:masterClrMapping/>
  </p:clrMapOvr>
  <p:transition spd="slow"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776933" y="590140"/>
            <a:ext cx="64072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What is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different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pic>
        <p:nvPicPr>
          <p:cNvPr id="3" name="Picture 2" descr="Image result for toad png">
            <a:extLst>
              <a:ext uri="{FF2B5EF4-FFF2-40B4-BE49-F238E27FC236}">
                <a16:creationId xmlns:a16="http://schemas.microsoft.com/office/drawing/2014/main" id="{1F8B1B19-3E40-4857-B8FC-2FCA4B1F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693" y="2334768"/>
            <a:ext cx="4325112" cy="432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frog png">
            <a:extLst>
              <a:ext uri="{FF2B5EF4-FFF2-40B4-BE49-F238E27FC236}">
                <a16:creationId xmlns:a16="http://schemas.microsoft.com/office/drawing/2014/main" id="{FA50D3C6-3FDD-4E51-BDE8-8289D044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27" y="2212848"/>
            <a:ext cx="3982085" cy="35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B8BD76-74FD-4632-ACEF-5815C08DA018}"/>
              </a:ext>
            </a:extLst>
          </p:cNvPr>
          <p:cNvSpPr txBox="1"/>
          <p:nvPr/>
        </p:nvSpPr>
        <p:spPr>
          <a:xfrm>
            <a:off x="2148533" y="4808820"/>
            <a:ext cx="1532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006D77">
                    <a:alpha val="40000"/>
                  </a:srgbClr>
                </a:solidFill>
                <a:latin typeface="Arial Nova" panose="020B0504020202020204" pitchFamily="34" charset="0"/>
              </a:rPr>
              <a:t>frog</a:t>
            </a:r>
            <a:endParaRPr lang="ko-KR" altLang="en-US" sz="5400" b="1" dirty="0">
              <a:solidFill>
                <a:srgbClr val="006D77">
                  <a:alpha val="4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69ECB-C69C-4365-892D-49E2EBAA93E6}"/>
              </a:ext>
            </a:extLst>
          </p:cNvPr>
          <p:cNvSpPr txBox="1"/>
          <p:nvPr/>
        </p:nvSpPr>
        <p:spPr>
          <a:xfrm>
            <a:off x="10294424" y="2505670"/>
            <a:ext cx="1635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006D77">
                    <a:alpha val="40000"/>
                  </a:srgbClr>
                </a:solidFill>
                <a:latin typeface="Arial Nova" panose="020B0504020202020204" pitchFamily="34" charset="0"/>
              </a:rPr>
              <a:t>toad</a:t>
            </a:r>
            <a:endParaRPr lang="ko-KR" altLang="en-US" sz="5400" b="1" dirty="0">
              <a:solidFill>
                <a:srgbClr val="006D77">
                  <a:alpha val="40000"/>
                </a:srgb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8D8972-6284-468B-A81F-871E4D0806F3}"/>
              </a:ext>
            </a:extLst>
          </p:cNvPr>
          <p:cNvSpPr txBox="1"/>
          <p:nvPr/>
        </p:nvSpPr>
        <p:spPr>
          <a:xfrm>
            <a:off x="2258" y="843682"/>
            <a:ext cx="12187504" cy="517064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3C5BE"/>
                </a:solidFill>
                <a:latin typeface="Arial Rounded MT Bold" panose="020F0704030504030204" pitchFamily="34" charset="0"/>
              </a:rPr>
              <a:t>He walked up and down.</a:t>
            </a:r>
          </a:p>
          <a:p>
            <a:pPr algn="ctr"/>
            <a:r>
              <a:rPr lang="en-US" altLang="ko-KR" sz="6600" dirty="0">
                <a:solidFill>
                  <a:srgbClr val="B3DBD7"/>
                </a:solidFill>
                <a:latin typeface="Arial Rounded MT Bold" panose="020F0704030504030204" pitchFamily="34" charset="0"/>
              </a:rPr>
              <a:t>He stood on his head.</a:t>
            </a:r>
          </a:p>
          <a:p>
            <a:pPr algn="ctr"/>
            <a:r>
              <a:rPr lang="en-US" altLang="ko-KR" sz="6600" dirty="0">
                <a:solidFill>
                  <a:srgbClr val="83C5BE"/>
                </a:solidFill>
                <a:latin typeface="Arial Rounded MT Bold" panose="020F0704030504030204" pitchFamily="34" charset="0"/>
              </a:rPr>
              <a:t>He poured water on his head.</a:t>
            </a:r>
          </a:p>
          <a:p>
            <a:pPr algn="ctr"/>
            <a:r>
              <a:rPr lang="en-US" altLang="ko-KR" sz="6600" dirty="0">
                <a:solidFill>
                  <a:srgbClr val="B3DBD7"/>
                </a:solidFill>
                <a:latin typeface="Arial Rounded MT Bold" panose="020F0704030504030204" pitchFamily="34" charset="0"/>
              </a:rPr>
              <a:t>He banged his head </a:t>
            </a:r>
            <a:br>
              <a:rPr lang="en-US" altLang="ko-KR" sz="6600" dirty="0">
                <a:solidFill>
                  <a:srgbClr val="B3DBD7"/>
                </a:solidFill>
                <a:latin typeface="Arial Rounded MT Bold" panose="020F0704030504030204" pitchFamily="34" charset="0"/>
              </a:rPr>
            </a:br>
            <a:r>
              <a:rPr lang="en-US" altLang="ko-KR" sz="6600" dirty="0">
                <a:solidFill>
                  <a:srgbClr val="B3DBD7"/>
                </a:solidFill>
                <a:latin typeface="Arial Rounded MT Bold" panose="020F0704030504030204" pitchFamily="34" charset="0"/>
              </a:rPr>
              <a:t>against the wall. </a:t>
            </a:r>
            <a:endParaRPr lang="ko-KR" altLang="en-US" sz="6600" dirty="0">
              <a:solidFill>
                <a:srgbClr val="B3DBD7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32162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926617" y="2875004"/>
            <a:ext cx="10338792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What </a:t>
            </a: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story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did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Frog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tell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Toad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20645"/>
      </p:ext>
    </p:extLst>
  </p:cSld>
  <p:clrMapOvr>
    <a:masterClrMapping/>
  </p:clrMapOvr>
  <p:transition spd="slow">
    <p:cover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3DE0B-7827-4DB2-B616-A372C330E925}"/>
              </a:ext>
            </a:extLst>
          </p:cNvPr>
          <p:cNvSpPr txBox="1"/>
          <p:nvPr/>
        </p:nvSpPr>
        <p:spPr>
          <a:xfrm>
            <a:off x="864539" y="2875006"/>
            <a:ext cx="1046292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3C5BE"/>
                </a:solidFill>
                <a:latin typeface="Arial Rounded MT Bold" panose="020F0704030504030204" pitchFamily="34" charset="0"/>
              </a:rPr>
              <a:t>He said what happened.  </a:t>
            </a:r>
            <a:endParaRPr lang="ko-KR" altLang="en-US" sz="6600" dirty="0">
              <a:solidFill>
                <a:srgbClr val="83C5B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80020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2F7CA-0679-4207-AA6A-30395DECD760}"/>
              </a:ext>
            </a:extLst>
          </p:cNvPr>
          <p:cNvSpPr txBox="1"/>
          <p:nvPr/>
        </p:nvSpPr>
        <p:spPr>
          <a:xfrm>
            <a:off x="1876708" y="2105567"/>
            <a:ext cx="8438593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b="1" dirty="0">
                <a:solidFill>
                  <a:srgbClr val="E6E6E6"/>
                </a:solidFill>
                <a:latin typeface="Arial Nova Cond" panose="020B0506020202020204" pitchFamily="34" charset="0"/>
              </a:rPr>
              <a:t>M</a:t>
            </a:r>
            <a:r>
              <a:rPr lang="en-US" altLang="ko-KR" sz="8800" dirty="0">
                <a:solidFill>
                  <a:srgbClr val="E29578"/>
                </a:solidFill>
                <a:latin typeface="Arial Nova Cond" panose="020B0506020202020204" pitchFamily="34" charset="0"/>
              </a:rPr>
              <a:t>AKE a </a:t>
            </a:r>
            <a:r>
              <a:rPr lang="en-US" altLang="ko-KR" sz="16600" b="1" dirty="0">
                <a:solidFill>
                  <a:srgbClr val="EDF6F9"/>
                </a:solidFill>
                <a:latin typeface="Arial Nova Cond" panose="020B0506020202020204" pitchFamily="34" charset="0"/>
              </a:rPr>
              <a:t>S</a:t>
            </a:r>
            <a:r>
              <a:rPr lang="en-US" altLang="ko-KR" sz="8800" dirty="0">
                <a:solidFill>
                  <a:srgbClr val="E29578"/>
                </a:solidFill>
                <a:latin typeface="Arial Nova Cond" panose="020B0506020202020204" pitchFamily="34" charset="0"/>
              </a:rPr>
              <a:t>TORY</a:t>
            </a:r>
            <a:endParaRPr lang="ko-KR" altLang="en-US" sz="8800" dirty="0">
              <a:solidFill>
                <a:srgbClr val="E29578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C7AFB5-0AB0-4C6A-9E4E-FFC827C40B5D}"/>
              </a:ext>
            </a:extLst>
          </p:cNvPr>
          <p:cNvSpPr/>
          <p:nvPr/>
        </p:nvSpPr>
        <p:spPr>
          <a:xfrm>
            <a:off x="3654552" y="4343400"/>
            <a:ext cx="1749552" cy="73152"/>
          </a:xfrm>
          <a:prstGeom prst="rect">
            <a:avLst/>
          </a:prstGeom>
          <a:solidFill>
            <a:srgbClr val="83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FA4A6D-28E9-4BF7-B94C-DB2F89E452F8}"/>
              </a:ext>
            </a:extLst>
          </p:cNvPr>
          <p:cNvSpPr/>
          <p:nvPr/>
        </p:nvSpPr>
        <p:spPr>
          <a:xfrm>
            <a:off x="7684008" y="4270248"/>
            <a:ext cx="2447544" cy="73152"/>
          </a:xfrm>
          <a:prstGeom prst="rect">
            <a:avLst/>
          </a:prstGeom>
          <a:solidFill>
            <a:srgbClr val="83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427244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658741" y="470132"/>
            <a:ext cx="3102131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FFDDD2">
                    <a:alpha val="33000"/>
                  </a:srgbClr>
                </a:solidFill>
                <a:latin typeface="Arial Nova" panose="020B0504020202020204" pitchFamily="34" charset="0"/>
              </a:rPr>
              <a:t>mad lib</a:t>
            </a:r>
            <a:endParaRPr lang="ko-KR" altLang="en-US" sz="6600" dirty="0">
              <a:solidFill>
                <a:srgbClr val="FFDDD2">
                  <a:alpha val="3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4E929-AF04-444D-8652-DE00DCD05275}"/>
              </a:ext>
            </a:extLst>
          </p:cNvPr>
          <p:cNvSpPr txBox="1"/>
          <p:nvPr/>
        </p:nvSpPr>
        <p:spPr>
          <a:xfrm>
            <a:off x="2604692" y="3046509"/>
            <a:ext cx="698261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006D77"/>
                </a:solidFill>
                <a:latin typeface="Arial Nova" panose="020B0504020202020204" pitchFamily="34" charset="0"/>
              </a:rPr>
              <a:t>Two</a:t>
            </a:r>
            <a:r>
              <a:rPr lang="en-US" altLang="ko-KR" sz="9600" dirty="0">
                <a:solidFill>
                  <a:srgbClr val="006D7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b="1" dirty="0">
                <a:solidFill>
                  <a:srgbClr val="E6E6E6"/>
                </a:solidFill>
                <a:latin typeface="Arial Nova" panose="020B0504020202020204" pitchFamily="34" charset="0"/>
              </a:rPr>
              <a:t>Animals</a:t>
            </a:r>
            <a:endParaRPr lang="ko-KR" altLang="en-US" sz="9600" b="1" dirty="0">
              <a:solidFill>
                <a:srgbClr val="E6E6E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04573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658741" y="470132"/>
            <a:ext cx="3102131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FFDDD2">
                    <a:alpha val="33000"/>
                  </a:srgbClr>
                </a:solidFill>
                <a:latin typeface="Arial Nova" panose="020B0504020202020204" pitchFamily="34" charset="0"/>
              </a:rPr>
              <a:t>mad lib</a:t>
            </a:r>
            <a:endParaRPr lang="ko-KR" altLang="en-US" sz="6600" dirty="0">
              <a:solidFill>
                <a:srgbClr val="FFDDD2">
                  <a:alpha val="3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4E929-AF04-444D-8652-DE00DCD05275}"/>
              </a:ext>
            </a:extLst>
          </p:cNvPr>
          <p:cNvSpPr txBox="1"/>
          <p:nvPr/>
        </p:nvSpPr>
        <p:spPr>
          <a:xfrm>
            <a:off x="2698986" y="2738729"/>
            <a:ext cx="6794039" cy="218521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006D77"/>
                </a:solidFill>
                <a:latin typeface="Arial Nova" panose="020B0504020202020204" pitchFamily="34" charset="0"/>
              </a:rPr>
              <a:t>Four</a:t>
            </a:r>
            <a:r>
              <a:rPr lang="en-US" altLang="ko-KR" sz="9600" dirty="0">
                <a:solidFill>
                  <a:srgbClr val="006D7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b="1" dirty="0">
                <a:solidFill>
                  <a:srgbClr val="E6E6E6"/>
                </a:solidFill>
                <a:latin typeface="Arial Nova" panose="020B0504020202020204" pitchFamily="34" charset="0"/>
              </a:rPr>
              <a:t>actions</a:t>
            </a:r>
          </a:p>
          <a:p>
            <a:pPr algn="ctr"/>
            <a:r>
              <a:rPr lang="en-US" altLang="ko-KR" sz="3600" dirty="0">
                <a:solidFill>
                  <a:srgbClr val="006D77">
                    <a:alpha val="20000"/>
                  </a:srgb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the animals can do</a:t>
            </a:r>
            <a:endParaRPr lang="ko-KR" altLang="en-US" sz="3600" dirty="0">
              <a:solidFill>
                <a:srgbClr val="006D77">
                  <a:alpha val="20000"/>
                </a:srgb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3618622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658741" y="470132"/>
            <a:ext cx="3102131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FFDDD2">
                    <a:alpha val="33000"/>
                  </a:srgbClr>
                </a:solidFill>
                <a:latin typeface="Arial Nova" panose="020B0504020202020204" pitchFamily="34" charset="0"/>
              </a:rPr>
              <a:t>mad lib</a:t>
            </a:r>
            <a:endParaRPr lang="ko-KR" altLang="en-US" sz="6600" dirty="0">
              <a:solidFill>
                <a:srgbClr val="FFDDD2">
                  <a:alpha val="3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4E929-AF04-444D-8652-DE00DCD05275}"/>
              </a:ext>
            </a:extLst>
          </p:cNvPr>
          <p:cNvSpPr txBox="1"/>
          <p:nvPr/>
        </p:nvSpPr>
        <p:spPr>
          <a:xfrm>
            <a:off x="2207215" y="3046509"/>
            <a:ext cx="777757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006D77"/>
                </a:solidFill>
                <a:latin typeface="Arial Nova" panose="020B0504020202020204" pitchFamily="34" charset="0"/>
              </a:rPr>
              <a:t>Three</a:t>
            </a:r>
            <a:r>
              <a:rPr lang="en-US" altLang="ko-KR" sz="9600" dirty="0">
                <a:solidFill>
                  <a:srgbClr val="006D7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b="1" dirty="0">
                <a:solidFill>
                  <a:srgbClr val="E6E6E6"/>
                </a:solidFill>
                <a:latin typeface="Arial Nova" panose="020B0504020202020204" pitchFamily="34" charset="0"/>
              </a:rPr>
              <a:t>feelings</a:t>
            </a:r>
            <a:endParaRPr lang="ko-KR" altLang="en-US" sz="9600" b="1" dirty="0">
              <a:solidFill>
                <a:srgbClr val="E6E6E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92720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54E929-AF04-444D-8652-DE00DCD05275}"/>
              </a:ext>
            </a:extLst>
          </p:cNvPr>
          <p:cNvSpPr txBox="1"/>
          <p:nvPr/>
        </p:nvSpPr>
        <p:spPr>
          <a:xfrm>
            <a:off x="649637" y="2644170"/>
            <a:ext cx="1089272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E29578"/>
                </a:solidFill>
                <a:latin typeface="Arial Nova" panose="020B0504020202020204" pitchFamily="34" charset="0"/>
              </a:rPr>
              <a:t>_______</a:t>
            </a:r>
            <a:r>
              <a:rPr lang="en-US" altLang="ko-KR" sz="9600" dirty="0">
                <a:solidFill>
                  <a:srgbClr val="006D77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9600" b="1" dirty="0">
                <a:solidFill>
                  <a:srgbClr val="E6E6E6"/>
                </a:solidFill>
                <a:latin typeface="Arial Nova" panose="020B0504020202020204" pitchFamily="34" charset="0"/>
              </a:rPr>
              <a:t>and </a:t>
            </a:r>
            <a:r>
              <a:rPr lang="en-US" altLang="ko-KR" sz="9600" dirty="0">
                <a:solidFill>
                  <a:srgbClr val="E29578"/>
                </a:solidFill>
                <a:latin typeface="Arial Nova" panose="020B0504020202020204" pitchFamily="34" charset="0"/>
              </a:rPr>
              <a:t>_______</a:t>
            </a:r>
            <a:endParaRPr lang="ko-KR" altLang="en-US" sz="9600" b="1" dirty="0">
              <a:solidFill>
                <a:srgbClr val="E29578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7284"/>
      </p:ext>
    </p:extLst>
  </p:cSld>
  <p:clrMapOvr>
    <a:masterClrMapping/>
  </p:clrMapOvr>
  <p:transition spd="slow">
    <p:cover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C987EF-B750-4250-B655-DF7E6E58CF02}"/>
              </a:ext>
            </a:extLst>
          </p:cNvPr>
          <p:cNvSpPr txBox="1"/>
          <p:nvPr/>
        </p:nvSpPr>
        <p:spPr>
          <a:xfrm>
            <a:off x="688847" y="674402"/>
            <a:ext cx="10814306" cy="5509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Once upon a time, there were </a:t>
            </a:r>
            <a:r>
              <a:rPr lang="en-US" altLang="ko-KR" sz="4400" b="1" dirty="0">
                <a:solidFill>
                  <a:srgbClr val="FFDDD2"/>
                </a:solidFill>
                <a:latin typeface="Arial Nova" panose="020B0504020202020204" pitchFamily="34" charset="0"/>
              </a:rPr>
              <a:t>two good friends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, a </a:t>
            </a:r>
            <a:r>
              <a:rPr lang="en-US" altLang="ko-KR" sz="44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 and a </a:t>
            </a:r>
            <a:r>
              <a:rPr lang="en-US" altLang="ko-KR" sz="44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.</a:t>
            </a:r>
          </a:p>
          <a:p>
            <a:pPr algn="ctr"/>
            <a:endParaRPr lang="en-US" altLang="ko-KR" sz="4400" dirty="0">
              <a:solidFill>
                <a:srgbClr val="83C5BE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44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 was </a:t>
            </a:r>
            <a:r>
              <a:rPr lang="en-US" altLang="ko-KR" sz="4400" b="1" dirty="0">
                <a:solidFill>
                  <a:srgbClr val="FFDDD2"/>
                </a:solidFill>
                <a:latin typeface="Arial Nova" panose="020B0504020202020204" pitchFamily="34" charset="0"/>
              </a:rPr>
              <a:t>feeling </a:t>
            </a:r>
            <a:r>
              <a:rPr lang="en-US" altLang="ko-KR" sz="44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. </a:t>
            </a:r>
          </a:p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He asked his friend the toad to </a:t>
            </a:r>
            <a:r>
              <a:rPr lang="en-US" altLang="ko-KR" sz="4400" b="1" dirty="0">
                <a:solidFill>
                  <a:srgbClr val="FFDDD2"/>
                </a:solidFill>
                <a:latin typeface="Arial Nova" panose="020B0504020202020204" pitchFamily="34" charset="0"/>
              </a:rPr>
              <a:t>tell him a story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.</a:t>
            </a:r>
          </a:p>
          <a:p>
            <a:pPr algn="ctr"/>
            <a:endParaRPr lang="en-US" altLang="ko-KR" sz="4400" dirty="0">
              <a:solidFill>
                <a:srgbClr val="FFDDD2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44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 could </a:t>
            </a:r>
            <a:r>
              <a:rPr lang="en-US" altLang="ko-KR" sz="4400" b="1" dirty="0">
                <a:solidFill>
                  <a:srgbClr val="FFDDD2"/>
                </a:solidFill>
                <a:latin typeface="Arial Nova" panose="020B0504020202020204" pitchFamily="34" charset="0"/>
              </a:rPr>
              <a:t>not think 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of a story.</a:t>
            </a:r>
            <a:endParaRPr lang="ko-KR" altLang="en-US" sz="4400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463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" grpId="1" uiExpand="1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C987EF-B750-4250-B655-DF7E6E58CF02}"/>
              </a:ext>
            </a:extLst>
          </p:cNvPr>
          <p:cNvSpPr txBox="1"/>
          <p:nvPr/>
        </p:nvSpPr>
        <p:spPr>
          <a:xfrm>
            <a:off x="725423" y="674400"/>
            <a:ext cx="10741154" cy="5509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He </a:t>
            </a:r>
            <a:r>
              <a:rPr lang="en-US" altLang="ko-KR" sz="44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__________________________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, </a:t>
            </a:r>
          </a:p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but he couldn’t think of a story.</a:t>
            </a:r>
          </a:p>
          <a:p>
            <a:pPr algn="ctr"/>
            <a:endParaRPr lang="en-US" altLang="ko-KR" sz="4400" dirty="0">
              <a:solidFill>
                <a:srgbClr val="FFDDD2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He </a:t>
            </a:r>
            <a:r>
              <a:rPr lang="en-US" altLang="ko-KR" sz="44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__________________________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, </a:t>
            </a:r>
          </a:p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but he could not think of a story. </a:t>
            </a:r>
          </a:p>
          <a:p>
            <a:pPr algn="ctr"/>
            <a:endParaRPr lang="en-US" altLang="ko-KR" sz="4400" dirty="0">
              <a:solidFill>
                <a:srgbClr val="FFDDD2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He </a:t>
            </a:r>
            <a:r>
              <a:rPr lang="en-US" altLang="ko-KR" sz="44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__________________________</a:t>
            </a:r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, </a:t>
            </a:r>
          </a:p>
          <a:p>
            <a:pPr algn="ctr"/>
            <a:r>
              <a:rPr lang="en-US" altLang="ko-KR" sz="4400" dirty="0">
                <a:solidFill>
                  <a:srgbClr val="FFDDD2"/>
                </a:solidFill>
                <a:latin typeface="Arial Nova" panose="020B0504020202020204" pitchFamily="34" charset="0"/>
              </a:rPr>
              <a:t>but he could not think of a story.  </a:t>
            </a:r>
            <a:endParaRPr lang="ko-KR" altLang="en-US" sz="4400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16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" grpId="1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6CCC57-A043-49EF-BCBE-CAC166A2566E}"/>
              </a:ext>
            </a:extLst>
          </p:cNvPr>
          <p:cNvSpPr txBox="1"/>
          <p:nvPr/>
        </p:nvSpPr>
        <p:spPr>
          <a:xfrm>
            <a:off x="1979366" y="679918"/>
            <a:ext cx="1824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think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DD890-BD8B-4618-8546-0DEB45C13AE7}"/>
              </a:ext>
            </a:extLst>
          </p:cNvPr>
          <p:cNvSpPr txBox="1"/>
          <p:nvPr/>
        </p:nvSpPr>
        <p:spPr>
          <a:xfrm>
            <a:off x="950302" y="1353526"/>
            <a:ext cx="2853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thinking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69902-216A-4F78-A5EF-F1700D0ADBEF}"/>
              </a:ext>
            </a:extLst>
          </p:cNvPr>
          <p:cNvSpPr txBox="1"/>
          <p:nvPr/>
        </p:nvSpPr>
        <p:spPr>
          <a:xfrm>
            <a:off x="1075592" y="2027134"/>
            <a:ext cx="2728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thought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B6E1C-8868-47BB-BBA2-C9192D0D934B}"/>
              </a:ext>
            </a:extLst>
          </p:cNvPr>
          <p:cNvSpPr/>
          <p:nvPr/>
        </p:nvSpPr>
        <p:spPr>
          <a:xfrm>
            <a:off x="3895344" y="743712"/>
            <a:ext cx="118872" cy="2206752"/>
          </a:xfrm>
          <a:prstGeom prst="rect">
            <a:avLst/>
          </a:prstGeom>
          <a:solidFill>
            <a:srgbClr val="FF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Image result for thinking  png">
            <a:extLst>
              <a:ext uri="{FF2B5EF4-FFF2-40B4-BE49-F238E27FC236}">
                <a16:creationId xmlns:a16="http://schemas.microsoft.com/office/drawing/2014/main" id="{8D028ADC-19F6-4717-B401-C1AFADB13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20" y="466345"/>
            <a:ext cx="7923796" cy="639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24380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C987EF-B750-4250-B655-DF7E6E58CF02}"/>
              </a:ext>
            </a:extLst>
          </p:cNvPr>
          <p:cNvSpPr txBox="1"/>
          <p:nvPr/>
        </p:nvSpPr>
        <p:spPr>
          <a:xfrm>
            <a:off x="1127760" y="859066"/>
            <a:ext cx="9936480" cy="51398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>
                <a:solidFill>
                  <a:srgbClr val="FFDDD2"/>
                </a:solidFill>
                <a:latin typeface="Arial Nova" panose="020B0504020202020204" pitchFamily="34" charset="0"/>
              </a:rPr>
              <a:t>He </a:t>
            </a:r>
            <a:r>
              <a:rPr lang="en-US" altLang="ko-KR" sz="40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__________________________</a:t>
            </a:r>
            <a:r>
              <a:rPr lang="en-US" altLang="ko-KR" sz="4000" dirty="0">
                <a:solidFill>
                  <a:srgbClr val="FFDDD2"/>
                </a:solidFill>
                <a:latin typeface="Arial Nova" panose="020B0504020202020204" pitchFamily="34" charset="0"/>
              </a:rPr>
              <a:t>, </a:t>
            </a:r>
          </a:p>
          <a:p>
            <a:pPr algn="ctr"/>
            <a:r>
              <a:rPr lang="en-US" altLang="ko-KR" sz="4000" dirty="0">
                <a:solidFill>
                  <a:srgbClr val="FFDDD2"/>
                </a:solidFill>
                <a:latin typeface="Arial Nova" panose="020B0504020202020204" pitchFamily="34" charset="0"/>
              </a:rPr>
              <a:t>but he still could not think of a story. </a:t>
            </a:r>
          </a:p>
          <a:p>
            <a:pPr algn="ctr"/>
            <a:endParaRPr lang="en-US" altLang="ko-KR" sz="4000" dirty="0">
              <a:solidFill>
                <a:srgbClr val="FFDDD2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4000" dirty="0">
                <a:solidFill>
                  <a:srgbClr val="FFDDD2"/>
                </a:solidFill>
                <a:latin typeface="Arial Nova" panose="020B0504020202020204" pitchFamily="34" charset="0"/>
              </a:rPr>
              <a:t>Then the </a:t>
            </a:r>
            <a:r>
              <a:rPr lang="en-US" altLang="ko-KR" sz="40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000" dirty="0">
                <a:solidFill>
                  <a:srgbClr val="FFDDD2"/>
                </a:solidFill>
                <a:latin typeface="Arial Nova" panose="020B0504020202020204" pitchFamily="34" charset="0"/>
              </a:rPr>
              <a:t> felt </a:t>
            </a:r>
            <a:r>
              <a:rPr lang="en-US" altLang="ko-KR" sz="40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000" dirty="0">
                <a:solidFill>
                  <a:srgbClr val="FFDDD2"/>
                </a:solidFill>
                <a:latin typeface="Arial Nova" panose="020B0504020202020204" pitchFamily="34" charset="0"/>
              </a:rPr>
              <a:t>, and the </a:t>
            </a:r>
            <a:r>
              <a:rPr lang="en-US" altLang="ko-KR" sz="40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000" dirty="0">
                <a:solidFill>
                  <a:srgbClr val="FFDDD2"/>
                </a:solidFill>
                <a:latin typeface="Arial Nova" panose="020B0504020202020204" pitchFamily="34" charset="0"/>
              </a:rPr>
              <a:t> was feeling </a:t>
            </a:r>
            <a:r>
              <a:rPr lang="en-US" altLang="ko-KR" sz="40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000" dirty="0">
                <a:solidFill>
                  <a:srgbClr val="FFDDD2"/>
                </a:solidFill>
                <a:latin typeface="Arial Nova" panose="020B0504020202020204" pitchFamily="34" charset="0"/>
              </a:rPr>
              <a:t>.  </a:t>
            </a:r>
          </a:p>
          <a:p>
            <a:pPr algn="ctr"/>
            <a:endParaRPr lang="en-US" altLang="ko-KR" sz="4000" dirty="0">
              <a:solidFill>
                <a:srgbClr val="FFDDD2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4000" b="1" dirty="0">
                <a:solidFill>
                  <a:srgbClr val="FFDDD2"/>
                </a:solidFill>
                <a:latin typeface="Arial Nova" panose="020B0504020202020204" pitchFamily="34" charset="0"/>
              </a:rPr>
              <a:t>So, the </a:t>
            </a:r>
            <a:r>
              <a:rPr lang="en-US" altLang="ko-KR" sz="40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000" b="1" dirty="0">
                <a:solidFill>
                  <a:srgbClr val="FFDDD2"/>
                </a:solidFill>
                <a:latin typeface="Arial Nova" panose="020B0504020202020204" pitchFamily="34" charset="0"/>
              </a:rPr>
              <a:t> went to bed and the </a:t>
            </a:r>
            <a:r>
              <a:rPr lang="en-US" altLang="ko-KR" sz="4000" b="1" dirty="0">
                <a:solidFill>
                  <a:srgbClr val="006D77"/>
                </a:solidFill>
                <a:latin typeface="Arial Nova" panose="020B0504020202020204" pitchFamily="34" charset="0"/>
              </a:rPr>
              <a:t>________</a:t>
            </a:r>
            <a:r>
              <a:rPr lang="en-US" altLang="ko-KR" sz="4000" b="1" dirty="0">
                <a:solidFill>
                  <a:srgbClr val="FFDDD2"/>
                </a:solidFill>
                <a:latin typeface="Arial Nova" panose="020B0504020202020204" pitchFamily="34" charset="0"/>
              </a:rPr>
              <a:t> got up and told him a story. </a:t>
            </a:r>
          </a:p>
        </p:txBody>
      </p:sp>
    </p:spTree>
    <p:extLst>
      <p:ext uri="{BB962C8B-B14F-4D97-AF65-F5344CB8AC3E}">
        <p14:creationId xmlns:p14="http://schemas.microsoft.com/office/powerpoint/2010/main" val="37367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6" grpId="1" uiExpand="1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08DF73-1A8F-408C-B990-55412384FA90}"/>
              </a:ext>
            </a:extLst>
          </p:cNvPr>
          <p:cNvSpPr txBox="1"/>
          <p:nvPr/>
        </p:nvSpPr>
        <p:spPr>
          <a:xfrm>
            <a:off x="3047238" y="3244334"/>
            <a:ext cx="6094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400" b="1" i="1" dirty="0">
                <a:solidFill>
                  <a:srgbClr val="E6E6E6"/>
                </a:solidFill>
                <a:latin typeface="Arial Nova" panose="020B0504020202020204" pitchFamily="34" charset="0"/>
              </a:rPr>
              <a:t>The End</a:t>
            </a:r>
            <a:endParaRPr lang="ko-KR" altLang="en-US" sz="4400" i="1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951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2F7CA-0679-4207-AA6A-30395DECD760}"/>
              </a:ext>
            </a:extLst>
          </p:cNvPr>
          <p:cNvSpPr txBox="1"/>
          <p:nvPr/>
        </p:nvSpPr>
        <p:spPr>
          <a:xfrm>
            <a:off x="2563691" y="2105567"/>
            <a:ext cx="7064627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b="1" dirty="0">
                <a:solidFill>
                  <a:srgbClr val="E6E6E6"/>
                </a:solidFill>
                <a:latin typeface="Arial Nova Cond" panose="020B0506020202020204" pitchFamily="34" charset="0"/>
              </a:rPr>
              <a:t>V</a:t>
            </a:r>
            <a:r>
              <a:rPr lang="en-US" altLang="ko-KR" sz="8800" dirty="0">
                <a:solidFill>
                  <a:srgbClr val="E29578"/>
                </a:solidFill>
                <a:latin typeface="Arial Nova Cond" panose="020B0506020202020204" pitchFamily="34" charset="0"/>
              </a:rPr>
              <a:t>OCABULARY</a:t>
            </a:r>
            <a:endParaRPr lang="ko-KR" altLang="en-US" sz="8800" dirty="0">
              <a:solidFill>
                <a:srgbClr val="E29578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C7AFB5-0AB0-4C6A-9E4E-FFC827C40B5D}"/>
              </a:ext>
            </a:extLst>
          </p:cNvPr>
          <p:cNvSpPr/>
          <p:nvPr/>
        </p:nvSpPr>
        <p:spPr>
          <a:xfrm>
            <a:off x="3922776" y="4370832"/>
            <a:ext cx="5385816" cy="73152"/>
          </a:xfrm>
          <a:prstGeom prst="rect">
            <a:avLst/>
          </a:prstGeom>
          <a:solidFill>
            <a:srgbClr val="83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251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342F79-2FC2-4195-B891-9C80F46ED2C7}"/>
              </a:ext>
            </a:extLst>
          </p:cNvPr>
          <p:cNvSpPr txBox="1"/>
          <p:nvPr/>
        </p:nvSpPr>
        <p:spPr>
          <a:xfrm>
            <a:off x="869678" y="2976479"/>
            <a:ext cx="175015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chemeClr val="tx1">
                    <a:alpha val="8000"/>
                  </a:schemeClr>
                </a:solidFill>
                <a:latin typeface="Arial Black" panose="020B0A04020102020204" pitchFamily="34" charset="0"/>
              </a:rPr>
              <a:t>sick</a:t>
            </a:r>
            <a:endParaRPr lang="ko-KR" altLang="en-US" sz="5400" dirty="0">
              <a:solidFill>
                <a:schemeClr val="tx1">
                  <a:alpha val="8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Image result for nautious man png">
            <a:extLst>
              <a:ext uri="{FF2B5EF4-FFF2-40B4-BE49-F238E27FC236}">
                <a16:creationId xmlns:a16="http://schemas.microsoft.com/office/drawing/2014/main" id="{7B11E8A8-9E3F-402E-844E-A54E3D9D6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2" b="99444" l="10000" r="90000">
                        <a14:foregroundMark x1="43646" y1="4537" x2="46719" y2="5556"/>
                        <a14:foregroundMark x1="56302" y1="16296" x2="56302" y2="15370"/>
                        <a14:foregroundMark x1="33906" y1="87963" x2="36406" y2="97685"/>
                        <a14:foregroundMark x1="36406" y1="97685" x2="37500" y2="97963"/>
                        <a14:foregroundMark x1="54323" y1="85463" x2="54323" y2="85463"/>
                        <a14:foregroundMark x1="71406" y1="86019" x2="73125" y2="99444"/>
                        <a14:foregroundMark x1="30469" y1="57963" x2="29479" y2="65000"/>
                        <a14:foregroundMark x1="29479" y1="65000" x2="29792" y2="69074"/>
                        <a14:foregroundMark x1="28646" y1="77222" x2="30156" y2="86667"/>
                        <a14:foregroundMark x1="30885" y1="53611" x2="38229" y2="48796"/>
                        <a14:backgroundMark x1="76042" y1="42037" x2="77500" y2="6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72" r="17629"/>
          <a:stretch/>
        </p:blipFill>
        <p:spPr bwMode="auto">
          <a:xfrm>
            <a:off x="844363" y="595251"/>
            <a:ext cx="6646672" cy="626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169AF7-95EB-4531-8F1D-8535CAE0A358}"/>
              </a:ext>
            </a:extLst>
          </p:cNvPr>
          <p:cNvSpPr txBox="1"/>
          <p:nvPr/>
        </p:nvSpPr>
        <p:spPr>
          <a:xfrm>
            <a:off x="6419088" y="2505670"/>
            <a:ext cx="4943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FDDD2"/>
                </a:solidFill>
                <a:latin typeface="Arial Nova" panose="020B0504020202020204" pitchFamily="34" charset="0"/>
              </a:rPr>
              <a:t>You look 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green</a:t>
            </a:r>
            <a:r>
              <a:rPr lang="en-US" altLang="ko-KR" sz="5400" dirty="0">
                <a:solidFill>
                  <a:srgbClr val="FFDDD2"/>
                </a:solidFill>
                <a:latin typeface="Arial Nova" panose="020B0504020202020204" pitchFamily="34" charset="0"/>
              </a:rPr>
              <a:t>.</a:t>
            </a:r>
            <a:endParaRPr lang="ko-KR" altLang="en-US" sz="5400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A8EDA1E3-E481-4C7C-A2E7-FD9BA717BB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3265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pacing back and forth">
            <a:extLst>
              <a:ext uri="{FF2B5EF4-FFF2-40B4-BE49-F238E27FC236}">
                <a16:creationId xmlns:a16="http://schemas.microsoft.com/office/drawing/2014/main" id="{FF952A51-E16B-476A-9A4C-07D2A3F50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7D9494-F437-43E2-BFEB-CCD160F3F8E5}"/>
              </a:ext>
            </a:extLst>
          </p:cNvPr>
          <p:cNvSpPr txBox="1"/>
          <p:nvPr/>
        </p:nvSpPr>
        <p:spPr>
          <a:xfrm>
            <a:off x="2123957" y="679918"/>
            <a:ext cx="1679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walk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D959D-74C9-4C31-8021-72373646A38C}"/>
              </a:ext>
            </a:extLst>
          </p:cNvPr>
          <p:cNvSpPr txBox="1"/>
          <p:nvPr/>
        </p:nvSpPr>
        <p:spPr>
          <a:xfrm>
            <a:off x="1094893" y="1353526"/>
            <a:ext cx="2709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walking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006C2-9168-469E-89D2-4DE900A6CBF6}"/>
              </a:ext>
            </a:extLst>
          </p:cNvPr>
          <p:cNvSpPr txBox="1"/>
          <p:nvPr/>
        </p:nvSpPr>
        <p:spPr>
          <a:xfrm>
            <a:off x="1321750" y="2027134"/>
            <a:ext cx="2482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walked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DFFFC-C2FE-4F9B-96E0-AFDAAAD32210}"/>
              </a:ext>
            </a:extLst>
          </p:cNvPr>
          <p:cNvSpPr txBox="1"/>
          <p:nvPr/>
        </p:nvSpPr>
        <p:spPr>
          <a:xfrm>
            <a:off x="3803904" y="669143"/>
            <a:ext cx="4145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FDDD2"/>
                </a:solidFill>
                <a:latin typeface="Arial Nova" panose="020B0504020202020204" pitchFamily="34" charset="0"/>
              </a:rPr>
              <a:t>up and down</a:t>
            </a:r>
            <a:endParaRPr lang="ko-KR" altLang="en-US" sz="5400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0542183F-657D-4742-99B9-3419EDE94E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270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9A43CC-42E9-4D4A-9179-34DDBDA8938C}"/>
              </a:ext>
            </a:extLst>
          </p:cNvPr>
          <p:cNvSpPr/>
          <p:nvPr/>
        </p:nvSpPr>
        <p:spPr>
          <a:xfrm>
            <a:off x="0" y="0"/>
            <a:ext cx="5334000" cy="6858000"/>
          </a:xfrm>
          <a:prstGeom prst="rect">
            <a:avLst/>
          </a:prstGeom>
          <a:gradFill flip="none" rotWithShape="1">
            <a:gsLst>
              <a:gs pos="0">
                <a:srgbClr val="D3D3D7">
                  <a:alpha val="20000"/>
                </a:srgbClr>
              </a:gs>
              <a:gs pos="100000">
                <a:srgbClr val="B0B2B6">
                  <a:alpha val="2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2" name="Picture 4" descr="Image result for head stand gif">
            <a:extLst>
              <a:ext uri="{FF2B5EF4-FFF2-40B4-BE49-F238E27FC236}">
                <a16:creationId xmlns:a16="http://schemas.microsoft.com/office/drawing/2014/main" id="{7544C4F7-F4CE-404B-AEDA-277D091CAF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7D9494-F437-43E2-BFEB-CCD160F3F8E5}"/>
              </a:ext>
            </a:extLst>
          </p:cNvPr>
          <p:cNvSpPr txBox="1"/>
          <p:nvPr/>
        </p:nvSpPr>
        <p:spPr>
          <a:xfrm>
            <a:off x="1807845" y="679918"/>
            <a:ext cx="1996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stand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D959D-74C9-4C31-8021-72373646A38C}"/>
              </a:ext>
            </a:extLst>
          </p:cNvPr>
          <p:cNvSpPr txBox="1"/>
          <p:nvPr/>
        </p:nvSpPr>
        <p:spPr>
          <a:xfrm>
            <a:off x="783525" y="1353526"/>
            <a:ext cx="3020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standing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006C2-9168-469E-89D2-4DE900A6CBF6}"/>
              </a:ext>
            </a:extLst>
          </p:cNvPr>
          <p:cNvSpPr txBox="1"/>
          <p:nvPr/>
        </p:nvSpPr>
        <p:spPr>
          <a:xfrm>
            <a:off x="1785338" y="2027134"/>
            <a:ext cx="2018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stood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DFFFC-C2FE-4F9B-96E0-AFDAAAD32210}"/>
              </a:ext>
            </a:extLst>
          </p:cNvPr>
          <p:cNvSpPr txBox="1"/>
          <p:nvPr/>
        </p:nvSpPr>
        <p:spPr>
          <a:xfrm>
            <a:off x="3803904" y="669143"/>
            <a:ext cx="4214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FDDD2"/>
                </a:solidFill>
                <a:latin typeface="Arial Nova" panose="020B0504020202020204" pitchFamily="34" charset="0"/>
              </a:rPr>
              <a:t>on your head</a:t>
            </a:r>
            <a:endParaRPr lang="ko-KR" altLang="en-US" sz="5400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0F9AB8BE-316F-4175-8B8D-E4D5395D6B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0331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pouring water gif">
            <a:extLst>
              <a:ext uri="{FF2B5EF4-FFF2-40B4-BE49-F238E27FC236}">
                <a16:creationId xmlns:a16="http://schemas.microsoft.com/office/drawing/2014/main" id="{BF5EC9C2-F9BC-4FA2-B1BC-E46536D25B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46" y="-1"/>
            <a:ext cx="6858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CF3D58-4CC8-4FB9-9E4D-F7CCF8A9D541}"/>
              </a:ext>
            </a:extLst>
          </p:cNvPr>
          <p:cNvSpPr/>
          <p:nvPr/>
        </p:nvSpPr>
        <p:spPr>
          <a:xfrm>
            <a:off x="0" y="0"/>
            <a:ext cx="5333746" cy="6858000"/>
          </a:xfrm>
          <a:prstGeom prst="rect">
            <a:avLst/>
          </a:prstGeom>
          <a:gradFill flip="none" rotWithShape="1">
            <a:gsLst>
              <a:gs pos="53000">
                <a:srgbClr val="B2C7D0">
                  <a:alpha val="36000"/>
                </a:srgbClr>
              </a:gs>
              <a:gs pos="0">
                <a:srgbClr val="A5BAC6">
                  <a:alpha val="32000"/>
                </a:srgbClr>
              </a:gs>
              <a:gs pos="100000">
                <a:srgbClr val="A5BAC6">
                  <a:alpha val="3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D9494-F437-43E2-BFEB-CCD160F3F8E5}"/>
              </a:ext>
            </a:extLst>
          </p:cNvPr>
          <p:cNvSpPr txBox="1"/>
          <p:nvPr/>
        </p:nvSpPr>
        <p:spPr>
          <a:xfrm>
            <a:off x="2083561" y="679918"/>
            <a:ext cx="1720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pour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D959D-74C9-4C31-8021-72373646A38C}"/>
              </a:ext>
            </a:extLst>
          </p:cNvPr>
          <p:cNvSpPr txBox="1"/>
          <p:nvPr/>
        </p:nvSpPr>
        <p:spPr>
          <a:xfrm>
            <a:off x="1059242" y="1353526"/>
            <a:ext cx="2744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pouring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006C2-9168-469E-89D2-4DE900A6CBF6}"/>
              </a:ext>
            </a:extLst>
          </p:cNvPr>
          <p:cNvSpPr txBox="1"/>
          <p:nvPr/>
        </p:nvSpPr>
        <p:spPr>
          <a:xfrm>
            <a:off x="1272890" y="2027134"/>
            <a:ext cx="25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poured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DFFFC-C2FE-4F9B-96E0-AFDAAAD32210}"/>
              </a:ext>
            </a:extLst>
          </p:cNvPr>
          <p:cNvSpPr txBox="1"/>
          <p:nvPr/>
        </p:nvSpPr>
        <p:spPr>
          <a:xfrm>
            <a:off x="3803904" y="669143"/>
            <a:ext cx="49313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FDDD2"/>
                </a:solidFill>
                <a:latin typeface="Arial Nova" panose="020B0504020202020204" pitchFamily="34" charset="0"/>
              </a:rPr>
              <a:t>a glass of water</a:t>
            </a:r>
            <a:endParaRPr lang="ko-KR" altLang="en-US" sz="5400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7A3FDEE4-75E7-4F2F-ACE9-228F35489979}"/>
              </a:ext>
            </a:extLst>
          </p:cNvPr>
          <p:cNvSpPr/>
          <p:nvPr/>
        </p:nvSpPr>
        <p:spPr>
          <a:xfrm>
            <a:off x="-1" y="6310"/>
            <a:ext cx="12191747" cy="68516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03696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anging head gif">
            <a:extLst>
              <a:ext uri="{FF2B5EF4-FFF2-40B4-BE49-F238E27FC236}">
                <a16:creationId xmlns:a16="http://schemas.microsoft.com/office/drawing/2014/main" id="{4DBBF1F9-5D44-43CF-BE56-257541DA6C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" y="0"/>
            <a:ext cx="12193775" cy="685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7D9494-F437-43E2-BFEB-CCD160F3F8E5}"/>
              </a:ext>
            </a:extLst>
          </p:cNvPr>
          <p:cNvSpPr txBox="1"/>
          <p:nvPr/>
        </p:nvSpPr>
        <p:spPr>
          <a:xfrm>
            <a:off x="1979366" y="679918"/>
            <a:ext cx="1824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bang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D959D-74C9-4C31-8021-72373646A38C}"/>
              </a:ext>
            </a:extLst>
          </p:cNvPr>
          <p:cNvSpPr txBox="1"/>
          <p:nvPr/>
        </p:nvSpPr>
        <p:spPr>
          <a:xfrm>
            <a:off x="955047" y="1353526"/>
            <a:ext cx="2848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banging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006C2-9168-469E-89D2-4DE900A6CBF6}"/>
              </a:ext>
            </a:extLst>
          </p:cNvPr>
          <p:cNvSpPr txBox="1"/>
          <p:nvPr/>
        </p:nvSpPr>
        <p:spPr>
          <a:xfrm>
            <a:off x="1160232" y="2027134"/>
            <a:ext cx="2643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FFDDD2">
                    <a:alpha val="23000"/>
                  </a:srgbClr>
                </a:solidFill>
                <a:latin typeface="Arial Nova" panose="020B0504020202020204" pitchFamily="34" charset="0"/>
              </a:rPr>
              <a:t>banged</a:t>
            </a:r>
            <a:endParaRPr lang="ko-KR" altLang="en-US" sz="5400" b="1" dirty="0">
              <a:solidFill>
                <a:srgbClr val="FFDDD2">
                  <a:alpha val="23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DFFFC-C2FE-4F9B-96E0-AFDAAAD32210}"/>
              </a:ext>
            </a:extLst>
          </p:cNvPr>
          <p:cNvSpPr txBox="1"/>
          <p:nvPr/>
        </p:nvSpPr>
        <p:spPr>
          <a:xfrm>
            <a:off x="3803904" y="669143"/>
            <a:ext cx="7538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FDDD2"/>
                </a:solidFill>
                <a:latin typeface="Arial Nova" panose="020B0504020202020204" pitchFamily="34" charset="0"/>
              </a:rPr>
              <a:t>your head against a wall</a:t>
            </a:r>
            <a:endParaRPr lang="ko-KR" altLang="en-US" sz="5400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10E9EB5D-61DA-441B-905D-96B413DB3DEA}"/>
              </a:ext>
            </a:extLst>
          </p:cNvPr>
          <p:cNvSpPr/>
          <p:nvPr/>
        </p:nvSpPr>
        <p:spPr>
          <a:xfrm>
            <a:off x="0" y="0"/>
            <a:ext cx="12192000" cy="68529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609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porch">
            <a:extLst>
              <a:ext uri="{FF2B5EF4-FFF2-40B4-BE49-F238E27FC236}">
                <a16:creationId xmlns:a16="http://schemas.microsoft.com/office/drawing/2014/main" id="{8978215A-16F1-4F74-8F26-E0134FE9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608"/>
            <a:ext cx="12192000" cy="81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F3674A-7D1C-4F98-9279-3D217B54F58F}"/>
              </a:ext>
            </a:extLst>
          </p:cNvPr>
          <p:cNvSpPr txBox="1"/>
          <p:nvPr/>
        </p:nvSpPr>
        <p:spPr>
          <a:xfrm>
            <a:off x="337179" y="2967335"/>
            <a:ext cx="2095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porch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919245-8F2D-4163-94E6-C12810B43313}"/>
              </a:ext>
            </a:extLst>
          </p:cNvPr>
          <p:cNvSpPr/>
          <p:nvPr/>
        </p:nvSpPr>
        <p:spPr>
          <a:xfrm>
            <a:off x="2593732" y="2325624"/>
            <a:ext cx="118872" cy="2206752"/>
          </a:xfrm>
          <a:prstGeom prst="rect">
            <a:avLst/>
          </a:prstGeom>
          <a:solidFill>
            <a:srgbClr val="FF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EF1EB-476A-471D-9BF2-6E72E1EBCF07}"/>
              </a:ext>
            </a:extLst>
          </p:cNvPr>
          <p:cNvSpPr txBox="1"/>
          <p:nvPr/>
        </p:nvSpPr>
        <p:spPr>
          <a:xfrm>
            <a:off x="2874032" y="2967335"/>
            <a:ext cx="5274136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006D77"/>
                </a:solidFill>
                <a:latin typeface="Arial Black" panose="020B0A04020102020204" pitchFamily="34" charset="0"/>
              </a:rPr>
              <a:t>Outside room</a:t>
            </a:r>
            <a:endParaRPr lang="ko-KR" altLang="en-US" sz="5400" dirty="0">
              <a:solidFill>
                <a:srgbClr val="006D77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0A309-6AA3-448D-AAE1-D05EA7580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751"/>
          <a:stretch/>
        </p:blipFill>
        <p:spPr>
          <a:xfrm>
            <a:off x="0" y="0"/>
            <a:ext cx="2712604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3E4B3292-BA45-4E78-AE16-DCB2AA0B03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168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resting">
            <a:extLst>
              <a:ext uri="{FF2B5EF4-FFF2-40B4-BE49-F238E27FC236}">
                <a16:creationId xmlns:a16="http://schemas.microsoft.com/office/drawing/2014/main" id="{14B3FC99-E619-4BFB-8849-2960D362F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3" b="1060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10DD2-31CE-4B4B-ABF7-AF81B150F94B}"/>
              </a:ext>
            </a:extLst>
          </p:cNvPr>
          <p:cNvSpPr txBox="1"/>
          <p:nvPr/>
        </p:nvSpPr>
        <p:spPr>
          <a:xfrm>
            <a:off x="600398" y="2967335"/>
            <a:ext cx="1457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rest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2CDDCA-00C1-46B4-8848-A40F0C1C7C87}"/>
              </a:ext>
            </a:extLst>
          </p:cNvPr>
          <p:cNvSpPr/>
          <p:nvPr/>
        </p:nvSpPr>
        <p:spPr>
          <a:xfrm>
            <a:off x="2218828" y="2325624"/>
            <a:ext cx="118872" cy="2206752"/>
          </a:xfrm>
          <a:prstGeom prst="rect">
            <a:avLst/>
          </a:prstGeom>
          <a:solidFill>
            <a:srgbClr val="FF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20A8B-2CAB-4152-A2EF-42E470BEEA7A}"/>
              </a:ext>
            </a:extLst>
          </p:cNvPr>
          <p:cNvSpPr txBox="1"/>
          <p:nvPr/>
        </p:nvSpPr>
        <p:spPr>
          <a:xfrm>
            <a:off x="2874032" y="2967335"/>
            <a:ext cx="509184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006D77"/>
                </a:solidFill>
                <a:latin typeface="Arial Black" panose="020B0A04020102020204" pitchFamily="34" charset="0"/>
              </a:rPr>
              <a:t>Relax / Sleep</a:t>
            </a:r>
            <a:endParaRPr lang="ko-KR" altLang="en-US" sz="5400" dirty="0">
              <a:solidFill>
                <a:srgbClr val="006D77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783D4-D615-4FD6-9BEE-6A7B1E0DF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826"/>
          <a:stretch/>
        </p:blipFill>
        <p:spPr>
          <a:xfrm>
            <a:off x="0" y="0"/>
            <a:ext cx="2337700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2943135-3F26-4050-8DCD-CC7327663024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79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538164" y="571852"/>
            <a:ext cx="104133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What do you </a:t>
            </a: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think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about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frogs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4" descr="Image result for frog png">
            <a:extLst>
              <a:ext uri="{FF2B5EF4-FFF2-40B4-BE49-F238E27FC236}">
                <a16:creationId xmlns:a16="http://schemas.microsoft.com/office/drawing/2014/main" id="{FA50D3C6-3FDD-4E51-BDE8-8289D044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19" y="2191612"/>
            <a:ext cx="4632961" cy="40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85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resting">
            <a:extLst>
              <a:ext uri="{FF2B5EF4-FFF2-40B4-BE49-F238E27FC236}">
                <a16:creationId xmlns:a16="http://schemas.microsoft.com/office/drawing/2014/main" id="{14B3FC99-E619-4BFB-8849-2960D362F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3" b="1060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10DD2-31CE-4B4B-ABF7-AF81B150F94B}"/>
              </a:ext>
            </a:extLst>
          </p:cNvPr>
          <p:cNvSpPr txBox="1"/>
          <p:nvPr/>
        </p:nvSpPr>
        <p:spPr>
          <a:xfrm>
            <a:off x="600398" y="2967335"/>
            <a:ext cx="1457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rest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2CDDCA-00C1-46B4-8848-A40F0C1C7C87}"/>
              </a:ext>
            </a:extLst>
          </p:cNvPr>
          <p:cNvSpPr/>
          <p:nvPr/>
        </p:nvSpPr>
        <p:spPr>
          <a:xfrm>
            <a:off x="2218828" y="2325624"/>
            <a:ext cx="118872" cy="2206752"/>
          </a:xfrm>
          <a:prstGeom prst="rect">
            <a:avLst/>
          </a:prstGeom>
          <a:solidFill>
            <a:srgbClr val="FF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E85F2-29CD-4D9D-8D0E-DA66655C686C}"/>
              </a:ext>
            </a:extLst>
          </p:cNvPr>
          <p:cNvSpPr txBox="1"/>
          <p:nvPr/>
        </p:nvSpPr>
        <p:spPr>
          <a:xfrm>
            <a:off x="2874032" y="2967335"/>
            <a:ext cx="509184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006D77"/>
                </a:solidFill>
                <a:latin typeface="Arial Black" panose="020B0A04020102020204" pitchFamily="34" charset="0"/>
              </a:rPr>
              <a:t>Relax / Sleep</a:t>
            </a:r>
            <a:endParaRPr lang="ko-KR" altLang="en-US" sz="5400" dirty="0">
              <a:solidFill>
                <a:srgbClr val="006D77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6E616-DB62-4D94-B927-A81BB6074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826"/>
          <a:stretch/>
        </p:blipFill>
        <p:spPr>
          <a:xfrm>
            <a:off x="0" y="0"/>
            <a:ext cx="2337700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2943135-3F26-4050-8DCD-CC7327663024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23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resting">
            <a:extLst>
              <a:ext uri="{FF2B5EF4-FFF2-40B4-BE49-F238E27FC236}">
                <a16:creationId xmlns:a16="http://schemas.microsoft.com/office/drawing/2014/main" id="{14B3FC99-E619-4BFB-8849-2960D362F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3" b="1060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10DD2-31CE-4B4B-ABF7-AF81B150F94B}"/>
              </a:ext>
            </a:extLst>
          </p:cNvPr>
          <p:cNvSpPr txBox="1"/>
          <p:nvPr/>
        </p:nvSpPr>
        <p:spPr>
          <a:xfrm>
            <a:off x="600398" y="2967335"/>
            <a:ext cx="1457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rest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2CDDCA-00C1-46B4-8848-A40F0C1C7C87}"/>
              </a:ext>
            </a:extLst>
          </p:cNvPr>
          <p:cNvSpPr/>
          <p:nvPr/>
        </p:nvSpPr>
        <p:spPr>
          <a:xfrm>
            <a:off x="2218828" y="2325624"/>
            <a:ext cx="118872" cy="2206752"/>
          </a:xfrm>
          <a:prstGeom prst="rect">
            <a:avLst/>
          </a:prstGeom>
          <a:solidFill>
            <a:srgbClr val="FF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D6776-5503-4EEE-999B-17CC797DFF7A}"/>
              </a:ext>
            </a:extLst>
          </p:cNvPr>
          <p:cNvSpPr txBox="1"/>
          <p:nvPr/>
        </p:nvSpPr>
        <p:spPr>
          <a:xfrm>
            <a:off x="2874032" y="2967335"/>
            <a:ext cx="509184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006D77"/>
                </a:solidFill>
                <a:latin typeface="Arial Black" panose="020B0A04020102020204" pitchFamily="34" charset="0"/>
              </a:rPr>
              <a:t>Relax / Sleep</a:t>
            </a:r>
            <a:endParaRPr lang="ko-KR" altLang="en-US" sz="5400" dirty="0">
              <a:solidFill>
                <a:srgbClr val="006D77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0DD1B-0283-4401-BD97-307F6626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826"/>
          <a:stretch/>
        </p:blipFill>
        <p:spPr>
          <a:xfrm>
            <a:off x="0" y="0"/>
            <a:ext cx="2337700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2943135-3F26-4050-8DCD-CC7327663024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1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5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feeling terrible">
            <a:extLst>
              <a:ext uri="{FF2B5EF4-FFF2-40B4-BE49-F238E27FC236}">
                <a16:creationId xmlns:a16="http://schemas.microsoft.com/office/drawing/2014/main" id="{4DE0AF41-0D5A-4929-8D8A-1BE9354B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3FEFD-A830-4F17-9BB2-C1D99381267B}"/>
              </a:ext>
            </a:extLst>
          </p:cNvPr>
          <p:cNvSpPr txBox="1"/>
          <p:nvPr/>
        </p:nvSpPr>
        <p:spPr>
          <a:xfrm>
            <a:off x="277173" y="2967335"/>
            <a:ext cx="2594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DF6F9"/>
                </a:solidFill>
                <a:latin typeface="Arial Nova" panose="020B0504020202020204" pitchFamily="34" charset="0"/>
              </a:rPr>
              <a:t>terrible</a:t>
            </a:r>
            <a:endParaRPr lang="ko-KR" altLang="en-US" sz="5400" b="1" dirty="0">
              <a:solidFill>
                <a:srgbClr val="FFDDD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883340-CDEA-4401-A7B2-E35D86B437AD}"/>
              </a:ext>
            </a:extLst>
          </p:cNvPr>
          <p:cNvSpPr/>
          <p:nvPr/>
        </p:nvSpPr>
        <p:spPr>
          <a:xfrm>
            <a:off x="3032644" y="2325624"/>
            <a:ext cx="118872" cy="2206752"/>
          </a:xfrm>
          <a:prstGeom prst="rect">
            <a:avLst/>
          </a:prstGeom>
          <a:solidFill>
            <a:srgbClr val="FFD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E3B9E-9A30-48A5-80E9-A0588ECAE2F2}"/>
              </a:ext>
            </a:extLst>
          </p:cNvPr>
          <p:cNvSpPr txBox="1"/>
          <p:nvPr/>
        </p:nvSpPr>
        <p:spPr>
          <a:xfrm>
            <a:off x="3357938" y="2547372"/>
            <a:ext cx="6212919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006D77"/>
                </a:solidFill>
                <a:latin typeface="Arial Black" panose="020B0A04020102020204" pitchFamily="34" charset="0"/>
              </a:rPr>
              <a:t>Very bad </a:t>
            </a:r>
          </a:p>
          <a:p>
            <a:r>
              <a:rPr lang="en-US" altLang="ko-KR" sz="5400" dirty="0">
                <a:solidFill>
                  <a:srgbClr val="006D77"/>
                </a:solidFill>
                <a:latin typeface="Arial Black" panose="020B0A04020102020204" pitchFamily="34" charset="0"/>
              </a:rPr>
              <a:t>Sad, sick, upset</a:t>
            </a:r>
            <a:endParaRPr lang="ko-KR" altLang="en-US" sz="5400" dirty="0">
              <a:solidFill>
                <a:srgbClr val="006D77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DB8A9-9C9D-4AE8-B37A-DE66898A1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51"/>
          <a:stretch/>
        </p:blipFill>
        <p:spPr>
          <a:xfrm>
            <a:off x="-1564" y="0"/>
            <a:ext cx="3151516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3BFC3C5-CD9E-434E-B280-51B666896C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4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584573" y="571852"/>
            <a:ext cx="105392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What do you </a:t>
            </a: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think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about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toads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pic>
        <p:nvPicPr>
          <p:cNvPr id="3" name="Picture 2" descr="Image result for toad png">
            <a:extLst>
              <a:ext uri="{FF2B5EF4-FFF2-40B4-BE49-F238E27FC236}">
                <a16:creationId xmlns:a16="http://schemas.microsoft.com/office/drawing/2014/main" id="{1F8B1B19-3E40-4857-B8FC-2FCA4B1F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82" y="1888365"/>
            <a:ext cx="4969635" cy="49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944525" y="562708"/>
            <a:ext cx="10302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What do you </a:t>
            </a: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think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about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dogs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pic>
        <p:nvPicPr>
          <p:cNvPr id="20482" name="Picture 2" descr="Image result for dogpng">
            <a:extLst>
              <a:ext uri="{FF2B5EF4-FFF2-40B4-BE49-F238E27FC236}">
                <a16:creationId xmlns:a16="http://schemas.microsoft.com/office/drawing/2014/main" id="{7EB3EC5A-A4FA-4130-9A1A-72BD82BE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99" y="1670704"/>
            <a:ext cx="9369400" cy="54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28EEA-55F9-4703-A38F-ECE9C4387A4C}"/>
              </a:ext>
            </a:extLst>
          </p:cNvPr>
          <p:cNvSpPr txBox="1"/>
          <p:nvPr/>
        </p:nvSpPr>
        <p:spPr>
          <a:xfrm>
            <a:off x="-19327" y="562708"/>
            <a:ext cx="12230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What do you </a:t>
            </a:r>
            <a:r>
              <a:rPr lang="en-US" altLang="ko-KR" sz="5400" b="1" dirty="0">
                <a:solidFill>
                  <a:srgbClr val="006D77"/>
                </a:solidFill>
                <a:latin typeface="Arial Nova" panose="020B0504020202020204" pitchFamily="34" charset="0"/>
              </a:rPr>
              <a:t>think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 about </a:t>
            </a:r>
            <a:r>
              <a:rPr lang="en-US" altLang="ko-KR" sz="6600" b="1" dirty="0">
                <a:solidFill>
                  <a:srgbClr val="EDF6F9"/>
                </a:solidFill>
                <a:latin typeface="Arial Nova" panose="020B0504020202020204" pitchFamily="34" charset="0"/>
              </a:rPr>
              <a:t>ice cream</a:t>
            </a:r>
            <a:r>
              <a:rPr lang="en-US" altLang="ko-KR" sz="5400" dirty="0">
                <a:solidFill>
                  <a:srgbClr val="006D77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006D77"/>
              </a:solidFill>
              <a:latin typeface="Arial Nova" panose="020B0504020202020204" pitchFamily="34" charset="0"/>
            </a:endParaRPr>
          </a:p>
        </p:txBody>
      </p:sp>
      <p:pic>
        <p:nvPicPr>
          <p:cNvPr id="19460" name="Picture 4" descr="Image result for ice cream png">
            <a:extLst>
              <a:ext uri="{FF2B5EF4-FFF2-40B4-BE49-F238E27FC236}">
                <a16:creationId xmlns:a16="http://schemas.microsoft.com/office/drawing/2014/main" id="{649C8610-0B6B-4B17-8FB6-0256D496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92" y="2237613"/>
            <a:ext cx="76200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996</Words>
  <Application>Microsoft Office PowerPoint</Application>
  <PresentationFormat>Widescreen</PresentationFormat>
  <Paragraphs>153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Arial Nova Cond</vt:lpstr>
      <vt:lpstr>Arial Unicode MS</vt:lpstr>
      <vt:lpstr>Arial Nova</vt:lpstr>
      <vt:lpstr>Arial Black</vt:lpstr>
      <vt:lpstr>Arial Rounded MT Bold</vt:lpstr>
      <vt:lpstr>Arial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43</cp:revision>
  <dcterms:created xsi:type="dcterms:W3CDTF">2021-02-19T00:11:19Z</dcterms:created>
  <dcterms:modified xsi:type="dcterms:W3CDTF">2021-03-09T07:38:42Z</dcterms:modified>
</cp:coreProperties>
</file>