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1" r:id="rId2"/>
    <p:sldId id="296" r:id="rId3"/>
    <p:sldId id="297" r:id="rId4"/>
    <p:sldId id="298" r:id="rId5"/>
    <p:sldId id="299" r:id="rId6"/>
    <p:sldId id="295" r:id="rId7"/>
    <p:sldId id="300" r:id="rId8"/>
    <p:sldId id="301" r:id="rId9"/>
    <p:sldId id="302" r:id="rId10"/>
    <p:sldId id="309" r:id="rId11"/>
    <p:sldId id="257" r:id="rId12"/>
    <p:sldId id="258" r:id="rId13"/>
    <p:sldId id="260" r:id="rId14"/>
    <p:sldId id="262" r:id="rId15"/>
    <p:sldId id="263" r:id="rId16"/>
    <p:sldId id="264" r:id="rId17"/>
    <p:sldId id="265" r:id="rId18"/>
    <p:sldId id="266" r:id="rId19"/>
    <p:sldId id="268" r:id="rId20"/>
    <p:sldId id="269" r:id="rId21"/>
    <p:sldId id="293" r:id="rId22"/>
    <p:sldId id="270" r:id="rId23"/>
    <p:sldId id="271" r:id="rId24"/>
    <p:sldId id="272" r:id="rId25"/>
    <p:sldId id="274" r:id="rId26"/>
    <p:sldId id="275" r:id="rId27"/>
    <p:sldId id="294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03" r:id="rId39"/>
    <p:sldId id="304" r:id="rId40"/>
    <p:sldId id="305" r:id="rId41"/>
    <p:sldId id="306" r:id="rId42"/>
    <p:sldId id="307" r:id="rId43"/>
    <p:sldId id="308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390"/>
    <a:srgbClr val="1F8E46"/>
    <a:srgbClr val="C12B3E"/>
    <a:srgbClr val="E8591E"/>
    <a:srgbClr val="FFC21C"/>
    <a:srgbClr val="495A73"/>
    <a:srgbClr val="414D8B"/>
    <a:srgbClr val="8A72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99C77-C51D-4F88-8529-CD849082210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2AE47-783F-4F60-9EB2-78C5933A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CCQ:  </a:t>
            </a:r>
            <a:br>
              <a:rPr lang="en-US" dirty="0"/>
            </a:br>
            <a:r>
              <a:rPr lang="en-US" dirty="0"/>
              <a:t>Ask the students, “which is green?”</a:t>
            </a:r>
            <a:br>
              <a:rPr lang="en-US" dirty="0"/>
            </a:br>
            <a:r>
              <a:rPr lang="en-US" dirty="0"/>
              <a:t>They can answer with the number.   </a:t>
            </a:r>
            <a:br>
              <a:rPr lang="en-US" dirty="0"/>
            </a:br>
            <a:r>
              <a:rPr lang="en-US" dirty="0"/>
              <a:t>Click to reveal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2AE47-783F-4F60-9EB2-78C5933A5B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9000-9B4A-4582-B5CB-FB8B55C36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E842B-5CAC-4D66-A904-7D0DCD220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205F-972F-40EA-941F-2B15C88B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56EAE-6E3C-4EF8-A19E-34777295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8D6DC-D449-4D8E-A67D-6AB2A659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15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9864-E8C1-4DCC-AB2A-5D8548BB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3F03D-AEE5-47DC-927E-39BB11D0F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28CB-6F0D-46A4-BCC6-314A17702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E137F-B2A8-483C-A522-79178B89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DA8E7-0286-45A9-816D-D942C78D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11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F31F11-594B-4AD8-8B96-3F7A5BDE6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83ABC-B9C7-489E-8C9B-4D725FFB4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F673-557C-47D6-A724-761822FF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637A3-8AB6-47D6-806C-CEE9C0F2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05A0-BB8B-477C-949B-3BAAEA51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43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7E4D-174F-40C1-8755-C3961E3F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F088-6D40-4764-8807-AFE4FE793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93007-E0AC-491D-B954-053E70FF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B17C1-67A6-4A43-9051-A4450164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05364-6500-4199-8373-8FA16B8B0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49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0821-08D6-49CD-9014-A7D78B2B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FAA53-A713-43CD-B8A0-F1CF43D24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5FEA9-2077-4FD4-B96E-385A8E8F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8249-E3B9-43EB-872D-5263E8EA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30EE4-3439-4E26-9B5A-A327F02A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3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420-9E10-4903-84AD-5F67EA05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5F795-8316-4EE4-B311-EE41B78BD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D33D7-B12C-4596-A2D5-B0B08082D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D7C79-3432-49C3-B000-0586EAED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33C18-657D-4F57-B7C1-6A587BF9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E975E-E15F-4EB6-ABCF-62D97EAD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36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BF0F-F155-428E-98F4-7CD702CA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2B4C5-D9D0-4419-9DB1-E6859DBB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18DA-6DD5-44FC-9BDA-4246FFEFF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D7389-AD43-4D03-B31B-734C11A7F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54284-1D1E-4C49-AFC9-8E2236E6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92D01-4262-46DE-B189-96D8725B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A5C6B-7B53-49DE-B459-ED812326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7BCD6-9627-420E-8C46-61F4970D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17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9F0D-D8E0-4FC0-95BB-EBDBE26F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36029-45AA-4D9C-95CF-076741A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0F2D0-138C-4B29-B90C-4606C947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3A7B6-304A-47EA-A938-FE6D7FF5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502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48756-7C1A-489D-83D0-443145F1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1DB71-0322-4B81-868D-367DFFF5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260A4-F5CB-4A3A-8E1E-871A5CD9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16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C6B8-88B8-4FFB-A3F6-5F56B98A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ED6C-E50D-4D6A-93F4-B218235F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7355-1BBD-44AC-8B80-03C0B41C4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2F08E-5F0C-4909-8B8E-0D42CF53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AA91A-2DC9-4F1F-9E25-23FCDD50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6C887-AFE7-4C1A-ADFF-D2169E4D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145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A3F2-BB2C-4860-B2DB-BB2581A8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9F07DB-8DC1-49D2-95C6-8C350164B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56B7-7E01-4598-8FBE-448EDAC52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7E4A1-5820-44CA-9778-27652AA8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3A4D3-3749-416A-B032-BDE766BD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3E3DA-381E-48F7-9180-76E57E6A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88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ED4A9-A8F5-4831-84B9-5618BA3F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FB9CF-3C49-4945-AF76-C59AC8EB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48079-8CA2-4201-9F6D-D6D413DCF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A94E-E7D2-4832-85DD-CCE22098F29F}" type="datetimeFigureOut">
              <a:rPr lang="ko-KR" altLang="en-US" smtClean="0"/>
              <a:t>2021-05-06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11717-D377-4C47-8D59-F1D8750F3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925C2-7F5D-46FD-BE50-92749442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52AEF-149A-4402-9DE7-D863053F35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395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4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23216-38FE-4443-A993-08FE0EE1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2" t="4037" r="1528" b="17065"/>
          <a:stretch/>
        </p:blipFill>
        <p:spPr>
          <a:xfrm>
            <a:off x="2627152" y="723550"/>
            <a:ext cx="6937695" cy="54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DC9AF06-6BBD-4DA7-A417-C922B85B2866}"/>
              </a:ext>
            </a:extLst>
          </p:cNvPr>
          <p:cNvSpPr txBox="1"/>
          <p:nvPr/>
        </p:nvSpPr>
        <p:spPr>
          <a:xfrm>
            <a:off x="170182" y="1206668"/>
            <a:ext cx="270458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FFC2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Yellow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68F73-3475-4847-8F3D-D438C799BEAD}"/>
              </a:ext>
            </a:extLst>
          </p:cNvPr>
          <p:cNvSpPr txBox="1"/>
          <p:nvPr/>
        </p:nvSpPr>
        <p:spPr>
          <a:xfrm>
            <a:off x="306438" y="4635668"/>
            <a:ext cx="243207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1F8E4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63B89-F7A0-4A31-A101-CF6BF0FB39C1}"/>
              </a:ext>
            </a:extLst>
          </p:cNvPr>
          <p:cNvSpPr txBox="1"/>
          <p:nvPr/>
        </p:nvSpPr>
        <p:spPr>
          <a:xfrm>
            <a:off x="3079680" y="1206668"/>
            <a:ext cx="297549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E8591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AAEF06-439A-4806-B788-6FB67B57FE93}"/>
              </a:ext>
            </a:extLst>
          </p:cNvPr>
          <p:cNvSpPr txBox="1"/>
          <p:nvPr/>
        </p:nvSpPr>
        <p:spPr>
          <a:xfrm>
            <a:off x="3685616" y="4635668"/>
            <a:ext cx="176362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10639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DB8EF8-9E05-442D-BF81-29FE947B1D5C}"/>
              </a:ext>
            </a:extLst>
          </p:cNvPr>
          <p:cNvSpPr txBox="1"/>
          <p:nvPr/>
        </p:nvSpPr>
        <p:spPr>
          <a:xfrm>
            <a:off x="6817662" y="1206668"/>
            <a:ext cx="1585690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C12B3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17DE08-8793-4DE6-B704-C9F04E5F597A}"/>
              </a:ext>
            </a:extLst>
          </p:cNvPr>
          <p:cNvSpPr txBox="1"/>
          <p:nvPr/>
        </p:nvSpPr>
        <p:spPr>
          <a:xfrm>
            <a:off x="6339166" y="4635668"/>
            <a:ext cx="254268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Purple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8915E5-5F40-44ED-97E2-E920E27FDF04}"/>
              </a:ext>
            </a:extLst>
          </p:cNvPr>
          <p:cNvSpPr txBox="1"/>
          <p:nvPr/>
        </p:nvSpPr>
        <p:spPr>
          <a:xfrm>
            <a:off x="9578879" y="1206668"/>
            <a:ext cx="215315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Black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355826-A115-4515-BDA4-4D73E8399939}"/>
              </a:ext>
            </a:extLst>
          </p:cNvPr>
          <p:cNvSpPr txBox="1"/>
          <p:nvPr/>
        </p:nvSpPr>
        <p:spPr>
          <a:xfrm>
            <a:off x="9496325" y="4635668"/>
            <a:ext cx="231826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EBB2C9-B8B1-402D-8366-6F79F575BC31}"/>
              </a:ext>
            </a:extLst>
          </p:cNvPr>
          <p:cNvSpPr/>
          <p:nvPr/>
        </p:nvSpPr>
        <p:spPr>
          <a:xfrm>
            <a:off x="0" y="0"/>
            <a:ext cx="3044952" cy="3429000"/>
          </a:xfrm>
          <a:prstGeom prst="rect">
            <a:avLst/>
          </a:prstGeom>
          <a:solidFill>
            <a:srgbClr val="FFC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3B18E7-E157-453D-AA26-16F765184F59}"/>
              </a:ext>
            </a:extLst>
          </p:cNvPr>
          <p:cNvSpPr/>
          <p:nvPr/>
        </p:nvSpPr>
        <p:spPr>
          <a:xfrm>
            <a:off x="0" y="3429000"/>
            <a:ext cx="3044952" cy="3429000"/>
          </a:xfrm>
          <a:prstGeom prst="rect">
            <a:avLst/>
          </a:prstGeom>
          <a:solidFill>
            <a:srgbClr val="1F8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95050-DFAA-4C40-A0DE-7B7E40D5D259}"/>
              </a:ext>
            </a:extLst>
          </p:cNvPr>
          <p:cNvSpPr/>
          <p:nvPr/>
        </p:nvSpPr>
        <p:spPr>
          <a:xfrm>
            <a:off x="3044951" y="0"/>
            <a:ext cx="3044952" cy="3429000"/>
          </a:xfrm>
          <a:prstGeom prst="rect">
            <a:avLst/>
          </a:prstGeom>
          <a:solidFill>
            <a:srgbClr val="E85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A87223-3E4E-46F6-B751-A8D4F697E7E5}"/>
              </a:ext>
            </a:extLst>
          </p:cNvPr>
          <p:cNvSpPr/>
          <p:nvPr/>
        </p:nvSpPr>
        <p:spPr>
          <a:xfrm>
            <a:off x="3044951" y="3429000"/>
            <a:ext cx="3044952" cy="3429000"/>
          </a:xfrm>
          <a:prstGeom prst="rect">
            <a:avLst/>
          </a:prstGeom>
          <a:solidFill>
            <a:srgbClr val="106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15EC01-F316-4C1D-9834-7A15B334CBAD}"/>
              </a:ext>
            </a:extLst>
          </p:cNvPr>
          <p:cNvSpPr/>
          <p:nvPr/>
        </p:nvSpPr>
        <p:spPr>
          <a:xfrm>
            <a:off x="6088031" y="0"/>
            <a:ext cx="3044952" cy="3429000"/>
          </a:xfrm>
          <a:prstGeom prst="rect">
            <a:avLst/>
          </a:prstGeom>
          <a:solidFill>
            <a:srgbClr val="C12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CCE2B-16A5-4ACF-802F-9968B5D38A1B}"/>
              </a:ext>
            </a:extLst>
          </p:cNvPr>
          <p:cNvSpPr/>
          <p:nvPr/>
        </p:nvSpPr>
        <p:spPr>
          <a:xfrm>
            <a:off x="6088031" y="3429000"/>
            <a:ext cx="3044952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2B2FA7-0C0F-42A1-BDB1-2DFB90CFDAF3}"/>
              </a:ext>
            </a:extLst>
          </p:cNvPr>
          <p:cNvSpPr/>
          <p:nvPr/>
        </p:nvSpPr>
        <p:spPr>
          <a:xfrm>
            <a:off x="9132980" y="0"/>
            <a:ext cx="305902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EC04A8-1C2E-4D5A-8FE0-3D5F4881F28D}"/>
              </a:ext>
            </a:extLst>
          </p:cNvPr>
          <p:cNvSpPr/>
          <p:nvPr/>
        </p:nvSpPr>
        <p:spPr>
          <a:xfrm>
            <a:off x="9132980" y="3429000"/>
            <a:ext cx="305902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6081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AE182-B66F-43DD-81C0-1EC63FA3A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2" t="29042" r="1282" b="138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431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5D843-1444-4A2F-9732-8ABAC71F9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0" t="3518" r="3639" b="16852"/>
          <a:stretch/>
        </p:blipFill>
        <p:spPr>
          <a:xfrm>
            <a:off x="2787650" y="994834"/>
            <a:ext cx="6616700" cy="546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A8B7E-9D67-4664-8F7D-BCE06512A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35" t="9074" r="29177" b="50000"/>
          <a:stretch/>
        </p:blipFill>
        <p:spPr>
          <a:xfrm>
            <a:off x="639972" y="846666"/>
            <a:ext cx="1423320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583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68C7E3-33B9-44BF-9039-547BBAB170C3}"/>
              </a:ext>
            </a:extLst>
          </p:cNvPr>
          <p:cNvSpPr/>
          <p:nvPr/>
        </p:nvSpPr>
        <p:spPr>
          <a:xfrm>
            <a:off x="34185" y="503339"/>
            <a:ext cx="12115085" cy="31374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6BF9F-2EF7-44C6-8032-81E6A7E41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68" t="10230" r="16474" b="47778"/>
          <a:stretch/>
        </p:blipFill>
        <p:spPr>
          <a:xfrm>
            <a:off x="1231898" y="661938"/>
            <a:ext cx="4864101" cy="2879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B0C0C4-C8A7-4B67-8C97-D2FDE1782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6" b="55085" l="43693" r="99201">
                        <a14:foregroundMark x1="55137" y1="13398" x2="47489" y2="15012"/>
                        <a14:foregroundMark x1="61844" y1="37046" x2="44207" y2="35916"/>
                        <a14:foregroundMark x1="44207" y1="35916" x2="44207" y2="35916"/>
                        <a14:foregroundMark x1="69321" y1="47659" x2="52312" y2="49031"/>
                        <a14:foregroundMark x1="52312" y1="49031" x2="52312" y2="49031"/>
                        <a14:foregroundMark x1="80622" y1="52260" x2="86244" y2="52502"/>
                        <a14:foregroundMark x1="86244" y1="52502" x2="91638" y2="51412"/>
                        <a14:foregroundMark x1="91638" y1="51412" x2="94121" y2="44229"/>
                        <a14:foregroundMark x1="94121" y1="44229" x2="95320" y2="19290"/>
                        <a14:foregroundMark x1="95320" y1="19290" x2="94207" y2="12228"/>
                        <a14:foregroundMark x1="94207" y1="12228" x2="94007" y2="12147"/>
                        <a14:foregroundMark x1="66067" y1="8999" x2="71632" y2="12752"/>
                        <a14:foregroundMark x1="70662" y1="9161" x2="81193" y2="8878"/>
                        <a14:foregroundMark x1="81193" y1="8878" x2="91353" y2="12389"/>
                        <a14:foregroundMark x1="91353" y1="12389" x2="73031" y2="11622"/>
                        <a14:foregroundMark x1="52683" y1="14609" x2="50828" y2="23487"/>
                        <a14:foregroundMark x1="50828" y1="23487" x2="50828" y2="31073"/>
                        <a14:foregroundMark x1="50828" y1="31073" x2="55508" y2="26634"/>
                        <a14:foregroundMark x1="55508" y1="26634" x2="57477" y2="18846"/>
                        <a14:foregroundMark x1="57477" y1="18846" x2="53653" y2="14891"/>
                        <a14:foregroundMark x1="65725" y1="40557" x2="54110" y2="41606"/>
                        <a14:foregroundMark x1="54110" y1="41606" x2="54680" y2="48951"/>
                        <a14:foregroundMark x1="54680" y1="48951" x2="67780" y2="51251"/>
                        <a14:foregroundMark x1="67780" y1="51251" x2="74258" y2="49637"/>
                        <a14:foregroundMark x1="74258" y1="49637" x2="74686" y2="41162"/>
                        <a14:foregroundMark x1="74686" y1="41162" x2="62586" y2="39508"/>
                        <a14:foregroundMark x1="62586" y1="39508" x2="62557" y2="39427"/>
                        <a14:foregroundMark x1="78853" y1="50525" x2="82962" y2="54964"/>
                        <a14:foregroundMark x1="82962" y1="54964" x2="79880" y2="49153"/>
                        <a14:foregroundMark x1="79880" y1="49153" x2="77540" y2="50282"/>
                        <a14:foregroundMark x1="92066" y1="53269" x2="97089" y2="51493"/>
                        <a14:foregroundMark x1="97089" y1="51493" x2="94806" y2="39790"/>
                        <a14:foregroundMark x1="95234" y1="22236" x2="99201" y2="19734"/>
                        <a14:foregroundMark x1="50828" y1="54641" x2="56279" y2="53995"/>
                        <a14:foregroundMark x1="56279" y1="53995" x2="81221" y2="37813"/>
                        <a14:foregroundMark x1="62728" y1="54883" x2="68151" y2="54358"/>
                        <a14:foregroundMark x1="68151" y1="54358" x2="73744" y2="54358"/>
                        <a14:foregroundMark x1="75599" y1="46045" x2="86872" y2="41808"/>
                        <a14:foregroundMark x1="86872" y1="41808" x2="87300" y2="41808"/>
                        <a14:foregroundMark x1="54709" y1="49274" x2="49686" y2="49475"/>
                        <a14:foregroundMark x1="49686" y1="49475" x2="45120" y2="45400"/>
                        <a14:foregroundMark x1="45120" y1="45400" x2="48316" y2="38378"/>
                        <a14:foregroundMark x1="48316" y1="38378" x2="53253" y2="37853"/>
                        <a14:foregroundMark x1="53253" y1="37853" x2="49458" y2="43906"/>
                        <a14:foregroundMark x1="49458" y1="43906" x2="45234" y2="39548"/>
                        <a14:foregroundMark x1="45234" y1="39548" x2="44035" y2="32365"/>
                        <a14:foregroundMark x1="44035" y1="32365" x2="47574" y2="25626"/>
                        <a14:foregroundMark x1="47574" y1="25626" x2="51712" y2="29822"/>
                        <a14:foregroundMark x1="51712" y1="29822" x2="45148" y2="29500"/>
                        <a14:foregroundMark x1="45148" y1="29500" x2="43693" y2="21630"/>
                        <a14:foregroundMark x1="43693" y1="21630" x2="46804" y2="15174"/>
                        <a14:foregroundMark x1="46804" y1="15174" x2="51113" y2="11501"/>
                        <a14:foregroundMark x1="51113" y1="11501" x2="59361" y2="12147"/>
                        <a14:foregroundMark x1="52426" y1="52502" x2="44035" y2="53390"/>
                        <a14:foregroundMark x1="49515" y1="54762" x2="46604" y2="54762"/>
                        <a14:foregroundMark x1="61130" y1="54358" x2="56022" y2="54762"/>
                        <a14:foregroundMark x1="67666" y1="54641" x2="69777" y2="54520"/>
                        <a14:foregroundMark x1="72860" y1="54520" x2="74886" y2="54520"/>
                        <a14:foregroundMark x1="83533" y1="44552" x2="89954" y2="42655"/>
                        <a14:foregroundMark x1="68636" y1="55125" x2="72603" y2="55125"/>
                        <a14:foregroundMark x1="59732" y1="11501" x2="63699" y2="12389"/>
                        <a14:foregroundMark x1="65183" y1="8636" x2="66067" y2="9403"/>
                        <a14:foregroundMark x1="52140" y1="11017" x2="45634" y2="11259"/>
                      </a14:backgroundRemoval>
                    </a14:imgEffect>
                  </a14:imgLayer>
                </a14:imgProps>
              </a:ext>
            </a:extLst>
          </a:blip>
          <a:srcRect l="48820" t="7407" r="3379" b="42778"/>
          <a:stretch/>
        </p:blipFill>
        <p:spPr>
          <a:xfrm>
            <a:off x="7513770" y="393700"/>
            <a:ext cx="4635500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52A9F-E992-4775-AC59-9004DFFD33BE}"/>
              </a:ext>
            </a:extLst>
          </p:cNvPr>
          <p:cNvSpPr txBox="1"/>
          <p:nvPr/>
        </p:nvSpPr>
        <p:spPr>
          <a:xfrm>
            <a:off x="653358" y="4328613"/>
            <a:ext cx="1088528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/>
                </a:solidFill>
                <a:latin typeface="Arial Nova" panose="020B0504020202020204" pitchFamily="34" charset="0"/>
              </a:rPr>
              <a:t>There are </a:t>
            </a:r>
            <a:r>
              <a:rPr lang="en-US" altLang="ko-KR" sz="4400" b="1" dirty="0">
                <a:solidFill>
                  <a:schemeClr val="bg1"/>
                </a:solidFill>
                <a:latin typeface="Arial Nova" panose="020B0504020202020204" pitchFamily="34" charset="0"/>
              </a:rPr>
              <a:t>three</a:t>
            </a:r>
            <a:r>
              <a:rPr lang="en-US" altLang="ko-KR" sz="4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bg1"/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4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chemeClr val="bg2"/>
                </a:solidFill>
                <a:latin typeface="Arial Nova" panose="020B0504020202020204" pitchFamily="34" charset="0"/>
              </a:rPr>
              <a:t>on a </a:t>
            </a:r>
            <a:r>
              <a:rPr lang="en-US" altLang="ko-K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white</a:t>
            </a:r>
            <a:r>
              <a:rPr lang="en-US" altLang="ko-KR" sz="4400" dirty="0">
                <a:solidFill>
                  <a:schemeClr val="bg1"/>
                </a:solidFill>
                <a:latin typeface="Arial Nova" panose="020B0504020202020204" pitchFamily="34" charset="0"/>
              </a:rPr>
              <a:t> paper. </a:t>
            </a:r>
            <a:endParaRPr lang="ko-KR" altLang="en-US" sz="4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574FB-B545-4A56-BE99-F64A2C6B2286}"/>
              </a:ext>
            </a:extLst>
          </p:cNvPr>
          <p:cNvSpPr txBox="1"/>
          <p:nvPr/>
        </p:nvSpPr>
        <p:spPr>
          <a:xfrm>
            <a:off x="1630858" y="5272732"/>
            <a:ext cx="892173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2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5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  <a:latin typeface="Arial Nova" panose="020B0504020202020204" pitchFamily="34" charset="0"/>
              </a:rPr>
              <a:t>cat</a:t>
            </a:r>
            <a:r>
              <a:rPr lang="en-US" altLang="ko-KR" sz="5400" dirty="0">
                <a:solidFill>
                  <a:schemeClr val="bg1"/>
                </a:solidFill>
                <a:latin typeface="Arial Nova" panose="020B0504020202020204" pitchFamily="34" charset="0"/>
              </a:rPr>
              <a:t> can’t </a:t>
            </a:r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find</a:t>
            </a:r>
            <a:r>
              <a:rPr lang="en-US" altLang="ko-KR" sz="5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dirty="0">
                <a:solidFill>
                  <a:schemeClr val="bg2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5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5400" dirty="0">
                <a:solidFill>
                  <a:schemeClr val="bg1"/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10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2ADC436F-0DA8-4828-B499-53AFABF99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8774512" y="5849522"/>
            <a:ext cx="2106009" cy="6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61FA0B-AC40-4A9E-A5F1-9377A74A2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96" t="10187" b="46665"/>
          <a:stretch/>
        </p:blipFill>
        <p:spPr>
          <a:xfrm>
            <a:off x="2340238" y="831698"/>
            <a:ext cx="8001846" cy="3579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1AEBA-020C-483A-8135-8BDD94D45956}"/>
              </a:ext>
            </a:extLst>
          </p:cNvPr>
          <p:cNvSpPr txBox="1"/>
          <p:nvPr/>
        </p:nvSpPr>
        <p:spPr>
          <a:xfrm>
            <a:off x="3249708" y="4550624"/>
            <a:ext cx="569258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cat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is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dirty="0">
                <a:solidFill>
                  <a:schemeClr val="tx2">
                    <a:lumMod val="50000"/>
                  </a:schemeClr>
                </a:solidFill>
                <a:latin typeface="Arial Nova" panose="020B0504020202020204" pitchFamily="34" charset="0"/>
              </a:rPr>
              <a:t>sleeping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51818-3421-4107-995B-EDF215D0B0D2}"/>
              </a:ext>
            </a:extLst>
          </p:cNvPr>
          <p:cNvSpPr txBox="1"/>
          <p:nvPr/>
        </p:nvSpPr>
        <p:spPr>
          <a:xfrm>
            <a:off x="1035712" y="4966123"/>
            <a:ext cx="1012059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see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u="sng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three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jars </a:t>
            </a:r>
            <a:r>
              <a:rPr lang="en-US" altLang="ko-KR" sz="4800" b="1" dirty="0">
                <a:solidFill>
                  <a:srgbClr val="495A73"/>
                </a:solidFill>
                <a:latin typeface="Arial Nova" panose="020B0504020202020204" pitchFamily="34" charset="0"/>
              </a:rPr>
              <a:t>of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7200" b="1" dirty="0">
                <a:solidFill>
                  <a:schemeClr val="tx2">
                    <a:lumMod val="50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533C79-3920-4113-BBFE-DF7F89715E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Graphic 8" descr="Paint with solid fill">
            <a:extLst>
              <a:ext uri="{FF2B5EF4-FFF2-40B4-BE49-F238E27FC236}">
                <a16:creationId xmlns:a16="http://schemas.microsoft.com/office/drawing/2014/main" id="{33586B25-3EE6-4F55-A9FB-7651C247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8284" y="5687811"/>
            <a:ext cx="914400" cy="914400"/>
          </a:xfrm>
          <a:prstGeom prst="rect">
            <a:avLst/>
          </a:prstGeom>
        </p:spPr>
      </p:pic>
      <p:pic>
        <p:nvPicPr>
          <p:cNvPr id="7" name="Graphic 6" descr="Paint brush with solid fill">
            <a:extLst>
              <a:ext uri="{FF2B5EF4-FFF2-40B4-BE49-F238E27FC236}">
                <a16:creationId xmlns:a16="http://schemas.microsoft.com/office/drawing/2014/main" id="{2CAE4A9C-CC1E-48D6-8DD8-4F85171F7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30677" y="5284356"/>
            <a:ext cx="651781" cy="6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65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E36CE-8A1B-4E43-830A-14652E6BB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7" t="21111" r="48778" b="48148"/>
          <a:stretch/>
        </p:blipFill>
        <p:spPr>
          <a:xfrm>
            <a:off x="883879" y="786078"/>
            <a:ext cx="2904066" cy="3510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36E40-9673-4DAF-93BE-E8C2302EBD59}"/>
              </a:ext>
            </a:extLst>
          </p:cNvPr>
          <p:cNvSpPr txBox="1"/>
          <p:nvPr/>
        </p:nvSpPr>
        <p:spPr>
          <a:xfrm>
            <a:off x="68244" y="4012686"/>
            <a:ext cx="610968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72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5400" dirty="0">
                <a:latin typeface="Arial Nova" panose="020B0504020202020204" pitchFamily="34" charset="0"/>
              </a:rPr>
              <a:t> 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jar.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DD0B6-DCE0-4F10-84A7-9785786CE6DB}"/>
              </a:ext>
            </a:extLst>
          </p:cNvPr>
          <p:cNvSpPr txBox="1"/>
          <p:nvPr/>
        </p:nvSpPr>
        <p:spPr>
          <a:xfrm>
            <a:off x="1348626" y="4012685"/>
            <a:ext cx="744780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72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5400" dirty="0">
                <a:latin typeface="Arial Nova" panose="020B0504020202020204" pitchFamily="34" charset="0"/>
              </a:rPr>
              <a:t> 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jar.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CE773-A427-44FA-8754-544D36FB7A49}"/>
              </a:ext>
            </a:extLst>
          </p:cNvPr>
          <p:cNvSpPr txBox="1"/>
          <p:nvPr/>
        </p:nvSpPr>
        <p:spPr>
          <a:xfrm>
            <a:off x="5534996" y="4088189"/>
            <a:ext cx="652287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72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5400" dirty="0">
                <a:latin typeface="Arial Nova" panose="020B0504020202020204" pitchFamily="34" charset="0"/>
              </a:rPr>
              <a:t> 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jar.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87E22-F361-4A14-ADB6-5008435E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5" t="21111" r="25466" b="48148"/>
          <a:stretch/>
        </p:blipFill>
        <p:spPr>
          <a:xfrm>
            <a:off x="4577872" y="775198"/>
            <a:ext cx="3200117" cy="351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EE929-C550-4A7A-9265-907B170D3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91" t="21111" r="5997" b="48148"/>
          <a:stretch/>
        </p:blipFill>
        <p:spPr>
          <a:xfrm>
            <a:off x="8260913" y="786078"/>
            <a:ext cx="2763096" cy="3510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A52E25-A66E-43BC-BAF3-A8BDE4C38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19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EB3E596B-082C-4CC4-BF52-71B4337C4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9" t="3623" r="13372" b="74588"/>
          <a:stretch/>
        </p:blipFill>
        <p:spPr bwMode="auto">
          <a:xfrm flipH="1">
            <a:off x="9041437" y="5459636"/>
            <a:ext cx="1463155" cy="8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59664-4273-44FA-B120-3E61B72D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2" t="10926" r="6390" b="48148"/>
          <a:stretch/>
        </p:blipFill>
        <p:spPr>
          <a:xfrm>
            <a:off x="1320801" y="374062"/>
            <a:ext cx="9710164" cy="4605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67CA9-75DD-4EBE-8AB5-CCB5C64C8BFF}"/>
              </a:ext>
            </a:extLst>
          </p:cNvPr>
          <p:cNvSpPr txBox="1"/>
          <p:nvPr/>
        </p:nvSpPr>
        <p:spPr>
          <a:xfrm>
            <a:off x="1463155" y="4835812"/>
            <a:ext cx="926567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rgbClr val="495A73"/>
                </a:solidFill>
                <a:latin typeface="Arial Nova" panose="020B0504020202020204" pitchFamily="34" charset="0"/>
              </a:rPr>
              <a:t>think it is </a:t>
            </a:r>
            <a:r>
              <a:rPr lang="en-US" altLang="ko-KR" sz="4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 paint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!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9812A-9A6C-4972-B267-39244DDDEBCC}"/>
              </a:ext>
            </a:extLst>
          </p:cNvPr>
          <p:cNvSpPr txBox="1"/>
          <p:nvPr/>
        </p:nvSpPr>
        <p:spPr>
          <a:xfrm>
            <a:off x="3027461" y="5375942"/>
            <a:ext cx="613706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They can </a:t>
            </a:r>
            <a:r>
              <a:rPr lang="en-US" altLang="ko-KR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swim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090DC-2C39-41A3-8328-E5CFAA3305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5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E9737-677D-4FA2-A2BF-4E4AA9232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0" t="11296" r="4164" b="47593"/>
          <a:stretch/>
        </p:blipFill>
        <p:spPr>
          <a:xfrm>
            <a:off x="3094427" y="730935"/>
            <a:ext cx="7641307" cy="3497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0E66D-9C3F-442B-8BF9-966A7E6208C0}"/>
              </a:ext>
            </a:extLst>
          </p:cNvPr>
          <p:cNvSpPr txBox="1"/>
          <p:nvPr/>
        </p:nvSpPr>
        <p:spPr>
          <a:xfrm>
            <a:off x="675674" y="418642"/>
            <a:ext cx="1859548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Now…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E8A5D-67D2-4A60-8F46-01879B9A98C1}"/>
              </a:ext>
            </a:extLst>
          </p:cNvPr>
          <p:cNvSpPr txBox="1"/>
          <p:nvPr/>
        </p:nvSpPr>
        <p:spPr>
          <a:xfrm>
            <a:off x="2138936" y="3725781"/>
            <a:ext cx="309193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72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A19D6-0A6B-4736-84F8-A184DDACF32E}"/>
              </a:ext>
            </a:extLst>
          </p:cNvPr>
          <p:cNvSpPr txBox="1"/>
          <p:nvPr/>
        </p:nvSpPr>
        <p:spPr>
          <a:xfrm>
            <a:off x="4275381" y="3839241"/>
            <a:ext cx="443005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72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322AC-1E2A-4FA7-A9B4-F791A6E0ADED}"/>
              </a:ext>
            </a:extLst>
          </p:cNvPr>
          <p:cNvSpPr txBox="1"/>
          <p:nvPr/>
        </p:nvSpPr>
        <p:spPr>
          <a:xfrm>
            <a:off x="7336758" y="4033923"/>
            <a:ext cx="350512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72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72F3E7-42F1-4C2F-9BC6-E0121BC82E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67CB7531-D653-4BE2-B70B-7E4526747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2848710" y="5062777"/>
            <a:ext cx="1643659" cy="4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68DEA-5C1D-41A0-8D4B-4CD08B7B08E2}"/>
              </a:ext>
            </a:extLst>
          </p:cNvPr>
          <p:cNvGrpSpPr/>
          <p:nvPr/>
        </p:nvGrpSpPr>
        <p:grpSpPr>
          <a:xfrm>
            <a:off x="527721" y="1513724"/>
            <a:ext cx="11136557" cy="2634613"/>
            <a:chOff x="107940" y="1245077"/>
            <a:chExt cx="11136557" cy="2634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71F6AA-20C4-4A08-A5FF-FABB6F8A8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42" t="10556" r="1170" b="46911"/>
            <a:stretch/>
          </p:blipFill>
          <p:spPr>
            <a:xfrm>
              <a:off x="107940" y="1245077"/>
              <a:ext cx="5928793" cy="2634613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B813E6-245A-4079-AF43-D35879607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21" b="50928" l="17409" r="95434">
                          <a14:foregroundMark x1="34075" y1="41364" x2="17409" y2="40073"/>
                          <a14:foregroundMark x1="41724" y1="45198" x2="25171" y2="45359"/>
                          <a14:foregroundMark x1="43978" y1="42938" x2="31164" y2="37207"/>
                          <a14:foregroundMark x1="31164" y1="37207" x2="25514" y2="38176"/>
                          <a14:foregroundMark x1="42865" y1="46287" x2="35103" y2="49435"/>
                          <a14:foregroundMark x1="35103" y1="49435" x2="27825" y2="48870"/>
                          <a14:foregroundMark x1="27825" y1="48870" x2="25628" y2="46933"/>
                          <a14:foregroundMark x1="51541" y1="50444" x2="45091" y2="50444"/>
                          <a14:foregroundMark x1="45091" y1="50444" x2="51084" y2="49637"/>
                          <a14:foregroundMark x1="68208" y1="38015" x2="60930" y2="37934"/>
                          <a14:foregroundMark x1="60930" y1="37934" x2="67123" y2="42938"/>
                          <a14:foregroundMark x1="67123" y1="42938" x2="81650" y2="44229"/>
                          <a14:foregroundMark x1="81650" y1="44229" x2="87785" y2="41283"/>
                          <a14:foregroundMark x1="87785" y1="41283" x2="88898" y2="31437"/>
                          <a14:foregroundMark x1="88898" y1="31437" x2="86187" y2="22559"/>
                          <a14:foregroundMark x1="86187" y1="22559" x2="78910" y2="39548"/>
                          <a14:foregroundMark x1="78910" y1="39548" x2="71975" y2="39629"/>
                          <a14:foregroundMark x1="71975" y1="39629" x2="68293" y2="37692"/>
                          <a14:foregroundMark x1="86444" y1="20662" x2="79966" y2="23325"/>
                          <a14:foregroundMark x1="79966" y1="23325" x2="85531" y2="25464"/>
                          <a14:foregroundMark x1="89013" y1="21792" x2="89954" y2="41445"/>
                          <a14:foregroundMark x1="89954" y1="41445" x2="89469" y2="43584"/>
                          <a14:foregroundMark x1="78767" y1="49637" x2="78567" y2="50282"/>
                          <a14:foregroundMark x1="92637" y1="49475" x2="92637" y2="49475"/>
                          <a14:foregroundMark x1="94321" y1="37207" x2="92180" y2="37086"/>
                          <a14:foregroundMark x1="93978" y1="31638" x2="93522" y2="31638"/>
                          <a14:foregroundMark x1="86986" y1="16061" x2="87215" y2="17635"/>
                          <a14:foregroundMark x1="94663" y1="32284" x2="93636" y2="30549"/>
                          <a14:foregroundMark x1="95434" y1="38337" x2="93636" y2="37853"/>
                          <a14:foregroundMark x1="93636" y1="50928" x2="92865" y2="49153"/>
                        </a14:backgroundRemoval>
                      </a14:imgEffect>
                    </a14:imgLayer>
                  </a14:imgProps>
                </a:ext>
              </a:extLst>
            </a:blip>
            <a:srcRect l="25634" t="12600" r="4209" b="46666"/>
            <a:stretch/>
          </p:blipFill>
          <p:spPr>
            <a:xfrm>
              <a:off x="5968997" y="1636836"/>
              <a:ext cx="5275500" cy="2166142"/>
            </a:xfrm>
            <a:prstGeom prst="rect">
              <a:avLst/>
            </a:prstGeom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1FB571-F7A0-4304-BB18-7EE944F529E4}"/>
              </a:ext>
            </a:extLst>
          </p:cNvPr>
          <p:cNvSpPr txBox="1"/>
          <p:nvPr/>
        </p:nvSpPr>
        <p:spPr>
          <a:xfrm>
            <a:off x="1201884" y="4328613"/>
            <a:ext cx="978825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paint falls </a:t>
            </a:r>
            <a:r>
              <a:rPr lang="en-US" altLang="ko-KR" sz="6000" dirty="0">
                <a:solidFill>
                  <a:srgbClr val="495A73"/>
                </a:solidFill>
                <a:latin typeface="Arial Nova" panose="020B0504020202020204" pitchFamily="34" charset="0"/>
              </a:rPr>
              <a:t>on the </a:t>
            </a:r>
            <a:r>
              <a:rPr lang="en-US" altLang="ko-KR" sz="60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paper</a:t>
            </a:r>
            <a:r>
              <a:rPr lang="en-US" altLang="ko-KR" sz="6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4B7B3-A082-43AF-B3B0-BA5DC8C13F92}"/>
              </a:ext>
            </a:extLst>
          </p:cNvPr>
          <p:cNvSpPr txBox="1"/>
          <p:nvPr/>
        </p:nvSpPr>
        <p:spPr>
          <a:xfrm>
            <a:off x="3478854" y="5038158"/>
            <a:ext cx="547137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495A73"/>
                </a:solidFill>
                <a:latin typeface="Arial Nova" panose="020B0504020202020204" pitchFamily="34" charset="0"/>
              </a:rPr>
              <a:t>It looks </a:t>
            </a:r>
            <a:r>
              <a:rPr lang="en-US" altLang="ko-KR" sz="7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fun</a:t>
            </a:r>
            <a:r>
              <a:rPr lang="en-US" altLang="ko-KR" sz="72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  </a:t>
            </a:r>
            <a:endParaRPr lang="ko-KR" altLang="en-US" sz="7200" b="1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64648-8E40-4F8C-8011-2A3B9EA7D0BA}"/>
              </a:ext>
            </a:extLst>
          </p:cNvPr>
          <p:cNvSpPr txBox="1"/>
          <p:nvPr/>
        </p:nvSpPr>
        <p:spPr>
          <a:xfrm>
            <a:off x="4410127" y="1630701"/>
            <a:ext cx="489441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“Let’s go!”</a:t>
            </a:r>
            <a:endParaRPr lang="ko-KR" altLang="en-US" sz="4400" b="1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95D7DF-0B56-497F-A101-919211F4D8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6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8" grpId="0"/>
          <p:bldP spid="8" grpId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8" grpId="0"/>
          <p:bldP spid="8" grpId="1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CEB22DF1-BC38-4A88-85C7-34B9167B8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10496166" y="5336004"/>
            <a:ext cx="1347072" cy="3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BAD77-C6A8-4877-8473-ED37450A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44" t="9297" r="18915" b="46422"/>
          <a:stretch/>
        </p:blipFill>
        <p:spPr>
          <a:xfrm>
            <a:off x="3754992" y="591328"/>
            <a:ext cx="4681988" cy="4113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8ACAC-7BA8-4FD0-91A4-3BD7FAD4485F}"/>
              </a:ext>
            </a:extLst>
          </p:cNvPr>
          <p:cNvSpPr txBox="1"/>
          <p:nvPr/>
        </p:nvSpPr>
        <p:spPr>
          <a:xfrm>
            <a:off x="81244" y="4603516"/>
            <a:ext cx="1202951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60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goes into the </a:t>
            </a:r>
            <a:r>
              <a:rPr lang="en-US" altLang="ko-KR" sz="60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2A0E3-695F-41FD-A3EF-72A66A1A9A99}"/>
              </a:ext>
            </a:extLst>
          </p:cNvPr>
          <p:cNvSpPr txBox="1"/>
          <p:nvPr/>
        </p:nvSpPr>
        <p:spPr>
          <a:xfrm>
            <a:off x="3489728" y="5492516"/>
            <a:ext cx="521251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495A73"/>
                </a:solidFill>
                <a:latin typeface="Arial Nova" panose="020B0504020202020204" pitchFamily="34" charset="0"/>
              </a:rPr>
              <a:t>He can </a:t>
            </a:r>
            <a:r>
              <a:rPr lang="en-US" altLang="ko-KR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dance</a:t>
            </a:r>
            <a:r>
              <a:rPr lang="en-US" altLang="ko-KR" sz="6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C3D50-851C-41B8-BF5F-33CDB44F66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356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2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3340791" y="1851645"/>
            <a:ext cx="5510419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Red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9416C692-63EE-4899-B430-4B73F5B9B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10109304" y="5406342"/>
            <a:ext cx="1347072" cy="3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DBAEB-D98E-443F-AC37-5AA0CD867612}"/>
              </a:ext>
            </a:extLst>
          </p:cNvPr>
          <p:cNvSpPr txBox="1"/>
          <p:nvPr/>
        </p:nvSpPr>
        <p:spPr>
          <a:xfrm>
            <a:off x="473755" y="4667279"/>
            <a:ext cx="1124448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60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and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16D19-FEF7-48E5-86C8-457211322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9175" r="17099" b="47522"/>
          <a:stretch/>
        </p:blipFill>
        <p:spPr>
          <a:xfrm>
            <a:off x="3754992" y="591328"/>
            <a:ext cx="4449350" cy="4141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82C9CD-3322-4E13-8ACD-D64A1EDEC8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7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0B9C2-DC72-4502-BB18-89650249E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8" t="11621" r="14850" b="47889"/>
          <a:stretch/>
        </p:blipFill>
        <p:spPr>
          <a:xfrm>
            <a:off x="513070" y="908964"/>
            <a:ext cx="5076300" cy="3478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FC33D-7880-4FE4-9A0E-4E969EEFB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9" t="12355" r="6285" b="47523"/>
          <a:stretch/>
        </p:blipFill>
        <p:spPr>
          <a:xfrm>
            <a:off x="5615749" y="908964"/>
            <a:ext cx="6530111" cy="317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9118AA-A753-4AD6-BB33-17A7637F09CE}"/>
              </a:ext>
            </a:extLst>
          </p:cNvPr>
          <p:cNvSpPr txBox="1"/>
          <p:nvPr/>
        </p:nvSpPr>
        <p:spPr>
          <a:xfrm>
            <a:off x="178965" y="4399077"/>
            <a:ext cx="610244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7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color</a:t>
            </a:r>
            <a:r>
              <a:rPr lang="en-US" altLang="ko-KR" sz="4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is it? 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47B8A-5319-4377-B9E0-3595F5EE7080}"/>
              </a:ext>
            </a:extLst>
          </p:cNvPr>
          <p:cNvSpPr txBox="1"/>
          <p:nvPr/>
        </p:nvSpPr>
        <p:spPr>
          <a:xfrm>
            <a:off x="3772008" y="727895"/>
            <a:ext cx="130433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95A73"/>
                </a:solidFill>
                <a:latin typeface="Arial Nova" panose="020B0504020202020204" pitchFamily="34" charset="0"/>
              </a:rPr>
              <a:t>Look!</a:t>
            </a:r>
            <a:endParaRPr lang="ko-KR" altLang="en-US" sz="3600" dirty="0">
              <a:solidFill>
                <a:srgbClr val="495A73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F4D56-4D3D-444D-8458-5B17F963C2F5}"/>
              </a:ext>
            </a:extLst>
          </p:cNvPr>
          <p:cNvSpPr txBox="1"/>
          <p:nvPr/>
        </p:nvSpPr>
        <p:spPr>
          <a:xfrm>
            <a:off x="7297395" y="3983578"/>
            <a:ext cx="395826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6000" b="1" dirty="0">
                <a:solidFill>
                  <a:srgbClr val="E8591E"/>
                </a:solidFill>
                <a:latin typeface="Arial Rounded MT Bold" panose="020F0704030504030204" pitchFamily="34" charset="0"/>
              </a:rPr>
              <a:t>orange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!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4B633-F0FA-4E88-B197-5D06716394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8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20756A44-D4DA-42C1-958E-4B1E2AB9B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10243038" y="5388447"/>
            <a:ext cx="1213338" cy="3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05DDE-B572-4125-89EB-F615AC41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7" t="11010" r="18655" b="47767"/>
          <a:stretch/>
        </p:blipFill>
        <p:spPr>
          <a:xfrm>
            <a:off x="2764076" y="635986"/>
            <a:ext cx="6219465" cy="3888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EBF3B-08E1-4799-8CC9-739878C139CA}"/>
              </a:ext>
            </a:extLst>
          </p:cNvPr>
          <p:cNvSpPr txBox="1"/>
          <p:nvPr/>
        </p:nvSpPr>
        <p:spPr>
          <a:xfrm>
            <a:off x="484303" y="4692208"/>
            <a:ext cx="1122339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000" dirty="0"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4000" dirty="0">
                <a:latin typeface="Arial Nova" panose="020B0504020202020204" pitchFamily="34" charset="0"/>
              </a:rPr>
              <a:t> </a:t>
            </a:r>
            <a:r>
              <a:rPr lang="en-US" altLang="ko-KR" sz="40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000" dirty="0">
                <a:solidFill>
                  <a:srgbClr val="495A73"/>
                </a:solidFill>
                <a:latin typeface="Arial Nova" panose="020B0504020202020204" pitchFamily="34" charset="0"/>
              </a:rPr>
              <a:t>goes into the </a:t>
            </a:r>
            <a:r>
              <a:rPr lang="en-US" altLang="ko-KR" sz="54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4000" dirty="0">
                <a:latin typeface="Arial Nova" panose="020B0504020202020204" pitchFamily="34" charset="0"/>
              </a:rPr>
              <a:t> </a:t>
            </a:r>
            <a:r>
              <a:rPr lang="en-US" altLang="ko-KR" sz="40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2FDDF-B6C5-4094-9379-D8C1C0701AA7}"/>
              </a:ext>
            </a:extLst>
          </p:cNvPr>
          <p:cNvSpPr txBox="1"/>
          <p:nvPr/>
        </p:nvSpPr>
        <p:spPr>
          <a:xfrm>
            <a:off x="3295380" y="5492516"/>
            <a:ext cx="560121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495A73"/>
                </a:solidFill>
                <a:latin typeface="Arial Nova" panose="020B0504020202020204" pitchFamily="34" charset="0"/>
              </a:rPr>
              <a:t>She can </a:t>
            </a:r>
            <a:r>
              <a:rPr lang="en-US" altLang="ko-KR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dance</a:t>
            </a:r>
            <a:r>
              <a:rPr lang="en-US" altLang="ko-KR" sz="6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49089-BEF7-4063-8C49-0B7FC8C029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056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9190B729-C599-4229-A214-BBE5C419F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10260623" y="5752121"/>
            <a:ext cx="1373133" cy="4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66E39F-5224-4B40-BCC5-D650F78E7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09" t="9786" r="15974" b="47624"/>
          <a:stretch/>
        </p:blipFill>
        <p:spPr>
          <a:xfrm>
            <a:off x="3665493" y="559440"/>
            <a:ext cx="5444324" cy="4347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29F69-CD02-4CFC-8E07-AEE9DF8E08C1}"/>
              </a:ext>
            </a:extLst>
          </p:cNvPr>
          <p:cNvSpPr txBox="1"/>
          <p:nvPr/>
        </p:nvSpPr>
        <p:spPr>
          <a:xfrm>
            <a:off x="300919" y="5005947"/>
            <a:ext cx="1159016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6000" b="1" dirty="0">
                <a:solidFill>
                  <a:srgbClr val="FFC21C"/>
                </a:solidFill>
                <a:latin typeface="Arial Rounded MT Bold" panose="020F0704030504030204" pitchFamily="34" charset="0"/>
              </a:rPr>
              <a:t>yellow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and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087DFE-E586-4180-8DB6-444329789C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1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47812-CDD1-4F7C-A519-25EC561A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93" b="53632" l="43636" r="83191">
                        <a14:foregroundMark x1="46661" y1="52785" x2="47974" y2="52381"/>
                        <a14:foregroundMark x1="69749" y1="28087" x2="66381" y2="37571"/>
                        <a14:foregroundMark x1="66381" y1="37571" x2="71318" y2="36239"/>
                        <a14:foregroundMark x1="71318" y1="36239" x2="73830" y2="20904"/>
                        <a14:foregroundMark x1="73830" y1="20904" x2="69235" y2="17635"/>
                        <a14:foregroundMark x1="69235" y1="17635" x2="66495" y2="23245"/>
                        <a14:foregroundMark x1="43664" y1="53632" x2="43664" y2="53632"/>
                        <a14:foregroundMark x1="68322" y1="48144" x2="66381" y2="47538"/>
                        <a14:foregroundMark x1="64355" y1="39669" x2="67352" y2="23971"/>
                        <a14:foregroundMark x1="67352" y1="23971" x2="67352" y2="23971"/>
                        <a14:foregroundMark x1="75999" y1="47659" x2="74401" y2="47780"/>
                        <a14:foregroundMark x1="79424" y1="43422" x2="70177" y2="41808"/>
                        <a14:foregroundMark x1="82962" y1="43785" x2="83219" y2="43906"/>
                        <a14:foregroundMark x1="52483" y1="17393" x2="54224" y2="21388"/>
                      </a14:backgroundRemoval>
                    </a14:imgEffect>
                  </a14:imgLayer>
                </a14:imgProps>
              </a:ext>
            </a:extLst>
          </a:blip>
          <a:srcRect l="41465" t="13456" r="14676" b="45199"/>
          <a:stretch/>
        </p:blipFill>
        <p:spPr>
          <a:xfrm>
            <a:off x="198248" y="1636737"/>
            <a:ext cx="5637377" cy="37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11270-BD4E-46A4-9CF0-DFABC86DF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1" t="10886" r="9227" b="46849"/>
          <a:stretch/>
        </p:blipFill>
        <p:spPr>
          <a:xfrm>
            <a:off x="6641576" y="267268"/>
            <a:ext cx="5352176" cy="2898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0CEC8-C0E4-46F1-8013-0B15D50024D1}"/>
              </a:ext>
            </a:extLst>
          </p:cNvPr>
          <p:cNvSpPr txBox="1"/>
          <p:nvPr/>
        </p:nvSpPr>
        <p:spPr>
          <a:xfrm>
            <a:off x="198248" y="5154981"/>
            <a:ext cx="563737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7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color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is it? 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6E47-64FC-45CF-A666-1D9109CE9920}"/>
              </a:ext>
            </a:extLst>
          </p:cNvPr>
          <p:cNvSpPr txBox="1"/>
          <p:nvPr/>
        </p:nvSpPr>
        <p:spPr>
          <a:xfrm>
            <a:off x="403610" y="895503"/>
            <a:ext cx="130433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95A73"/>
                </a:solidFill>
                <a:latin typeface="Arial Nova" panose="020B0504020202020204" pitchFamily="34" charset="0"/>
              </a:rPr>
              <a:t>Look!</a:t>
            </a:r>
            <a:endParaRPr lang="ko-KR" altLang="en-US" sz="3600" dirty="0">
              <a:solidFill>
                <a:srgbClr val="495A73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61866-FBC6-4815-BEEB-58CC11FDF08B}"/>
              </a:ext>
            </a:extLst>
          </p:cNvPr>
          <p:cNvSpPr txBox="1"/>
          <p:nvPr/>
        </p:nvSpPr>
        <p:spPr>
          <a:xfrm>
            <a:off x="7566447" y="3184427"/>
            <a:ext cx="350243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6000" b="1" dirty="0">
                <a:solidFill>
                  <a:srgbClr val="1F8E46"/>
                </a:solidFill>
                <a:latin typeface="Arial Rounded MT Bold" panose="020F0704030504030204" pitchFamily="34" charset="0"/>
              </a:rPr>
              <a:t>green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!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AE8CF7-B413-471A-8901-6A08DAA5C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7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318E2ADF-3F0E-4051-A8B8-EE61D17CC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10109305" y="5495938"/>
            <a:ext cx="1347072" cy="3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92EA3-268E-4506-9D44-75424FAD46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91" b="51816" l="46918" r="78967">
                        <a14:foregroundMark x1="46918" y1="35351" x2="46918" y2="35351"/>
                        <a14:foregroundMark x1="47175" y1="35109" x2="47346" y2="34867"/>
                        <a14:foregroundMark x1="54538" y1="43180" x2="65468" y2="46489"/>
                        <a14:foregroundMark x1="65468" y1="46489" x2="70434" y2="44754"/>
                        <a14:foregroundMark x1="70434" y1="44754" x2="70434" y2="44754"/>
                        <a14:foregroundMark x1="77026" y1="45400" x2="72175" y2="47821"/>
                        <a14:foregroundMark x1="64212" y1="50404" x2="57392" y2="48910"/>
                        <a14:foregroundMark x1="51427" y1="44391" x2="52454" y2="46005"/>
                        <a14:foregroundMark x1="78995" y1="44754" x2="78995" y2="44754"/>
                        <a14:foregroundMark x1="64726" y1="51735" x2="64726" y2="51856"/>
                        <a14:foregroundMark x1="66638" y1="12591" x2="66638" y2="12591"/>
                        <a14:foregroundMark x1="66467" y1="12591" x2="66210" y2="13438"/>
                        <a14:foregroundMark x1="71747" y1="27522" x2="71747" y2="27522"/>
                        <a14:foregroundMark x1="73459" y1="27522" x2="73459" y2="27522"/>
                        <a14:foregroundMark x1="74857" y1="26190" x2="74857" y2="26190"/>
                        <a14:foregroundMark x1="76513" y1="25706" x2="76513" y2="25706"/>
                        <a14:foregroundMark x1="56336" y1="32768" x2="56336" y2="32768"/>
                        <a14:foregroundMark x1="55051" y1="31316" x2="55051" y2="31316"/>
                      </a14:backgroundRemoval>
                    </a14:imgEffect>
                  </a14:imgLayer>
                </a14:imgProps>
              </a:ext>
            </a:extLst>
          </a:blip>
          <a:srcRect l="44060" t="9664" r="17445" b="46911"/>
          <a:stretch/>
        </p:blipFill>
        <p:spPr>
          <a:xfrm>
            <a:off x="3395133" y="438717"/>
            <a:ext cx="5401734" cy="4309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A685E-A392-47CF-98AE-7AFBE616C9EF}"/>
              </a:ext>
            </a:extLst>
          </p:cNvPr>
          <p:cNvSpPr txBox="1"/>
          <p:nvPr/>
        </p:nvSpPr>
        <p:spPr>
          <a:xfrm>
            <a:off x="465965" y="4747967"/>
            <a:ext cx="11260070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60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goes into the </a:t>
            </a:r>
            <a:r>
              <a:rPr lang="en-US" altLang="ko-KR" sz="60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29EA1-CDF8-4DA2-A668-CFA4B2E9BB67}"/>
              </a:ext>
            </a:extLst>
          </p:cNvPr>
          <p:cNvSpPr txBox="1"/>
          <p:nvPr/>
        </p:nvSpPr>
        <p:spPr>
          <a:xfrm>
            <a:off x="2650441" y="5323707"/>
            <a:ext cx="689111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495A73"/>
                </a:solidFill>
                <a:latin typeface="Arial Nova" panose="020B0504020202020204" pitchFamily="34" charset="0"/>
              </a:rPr>
              <a:t>He can </a:t>
            </a:r>
            <a:r>
              <a:rPr lang="en-US" altLang="ko-KR" sz="8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dance</a:t>
            </a:r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13055-4C20-4944-80F4-9C281B18CC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981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Liquid or paint drips on white background. image">
            <a:extLst>
              <a:ext uri="{FF2B5EF4-FFF2-40B4-BE49-F238E27FC236}">
                <a16:creationId xmlns:a16="http://schemas.microsoft.com/office/drawing/2014/main" id="{A88067C1-543F-40FD-81EE-3EF902EAF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4221" r="13373" b="52075"/>
          <a:stretch/>
        </p:blipFill>
        <p:spPr bwMode="auto">
          <a:xfrm>
            <a:off x="9529012" y="5810789"/>
            <a:ext cx="1347072" cy="3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55091-6D00-4CF3-96FF-E476F3B04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42" t="9664" r="15109" b="46667"/>
          <a:stretch/>
        </p:blipFill>
        <p:spPr>
          <a:xfrm>
            <a:off x="3507762" y="535202"/>
            <a:ext cx="5585437" cy="4521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A2E11-7DD2-4D9E-93AE-07CBD97C1A55}"/>
              </a:ext>
            </a:extLst>
          </p:cNvPr>
          <p:cNvSpPr txBox="1"/>
          <p:nvPr/>
        </p:nvSpPr>
        <p:spPr>
          <a:xfrm>
            <a:off x="680693" y="5056746"/>
            <a:ext cx="10475048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There is a </a:t>
            </a:r>
            <a:r>
              <a:rPr lang="en-US" altLang="ko-KR" sz="6000" b="1" dirty="0">
                <a:solidFill>
                  <a:srgbClr val="106390"/>
                </a:solidFill>
                <a:latin typeface="Arial Rounded MT Bold" panose="020F0704030504030204" pitchFamily="34" charset="0"/>
              </a:rPr>
              <a:t>blue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mouse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and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b="1" dirty="0">
                <a:solidFill>
                  <a:srgbClr val="C12B3E"/>
                </a:solidFill>
                <a:latin typeface="Arial Rounded MT Bold" panose="020F0704030504030204" pitchFamily="34" charset="0"/>
              </a:rPr>
              <a:t>red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paint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0445E-FBE4-4860-A967-94DCE5A69E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48000" decel="5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9D5F5-BB4D-41A6-ADF7-6FD3853E636D}"/>
              </a:ext>
            </a:extLst>
          </p:cNvPr>
          <p:cNvSpPr txBox="1"/>
          <p:nvPr/>
        </p:nvSpPr>
        <p:spPr>
          <a:xfrm>
            <a:off x="458623" y="4471658"/>
            <a:ext cx="563737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7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color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is it? 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48B14-4160-4650-A480-B422FC5CE023}"/>
              </a:ext>
            </a:extLst>
          </p:cNvPr>
          <p:cNvSpPr txBox="1"/>
          <p:nvPr/>
        </p:nvSpPr>
        <p:spPr>
          <a:xfrm>
            <a:off x="2423042" y="1133161"/>
            <a:ext cx="130433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95A73"/>
                </a:solidFill>
                <a:latin typeface="Arial Nova" panose="020B0504020202020204" pitchFamily="34" charset="0"/>
              </a:rPr>
              <a:t>Look!</a:t>
            </a:r>
            <a:endParaRPr lang="ko-KR" altLang="en-US" sz="3600" dirty="0">
              <a:solidFill>
                <a:srgbClr val="495A73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DE2F8-D3FA-4834-A13C-BC1244C27682}"/>
              </a:ext>
            </a:extLst>
          </p:cNvPr>
          <p:cNvSpPr txBox="1"/>
          <p:nvPr/>
        </p:nvSpPr>
        <p:spPr>
          <a:xfrm>
            <a:off x="7246949" y="4933323"/>
            <a:ext cx="375404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</a:t>
            </a:r>
            <a:r>
              <a:rPr lang="en-US" altLang="ko-KR" sz="6000" b="1" dirty="0">
                <a:solidFill>
                  <a:srgbClr val="414D8B"/>
                </a:solidFill>
                <a:latin typeface="Arial Rounded MT Bold" panose="020F0704030504030204" pitchFamily="34" charset="0"/>
              </a:rPr>
              <a:t>purple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!</a:t>
            </a:r>
            <a:endParaRPr lang="ko-KR" altLang="en-US" sz="4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2DA76-5736-4C9E-BC17-F3FC0B6F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2" t="14067" r="7843" b="48012"/>
          <a:stretch/>
        </p:blipFill>
        <p:spPr>
          <a:xfrm>
            <a:off x="70607" y="1647679"/>
            <a:ext cx="6293106" cy="2907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1AD4D-BA9D-4D2C-B21B-092406143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02" b="51009" l="39498" r="91695">
                        <a14:foregroundMark x1="53453" y1="41243" x2="46147" y2="41243"/>
                        <a14:foregroundMark x1="46147" y1="41243" x2="51341" y2="47498"/>
                        <a14:foregroundMark x1="51341" y1="47498" x2="56336" y2="47538"/>
                        <a14:foregroundMark x1="56336" y1="47538" x2="62700" y2="46449"/>
                        <a14:foregroundMark x1="62700" y1="46449" x2="55365" y2="41001"/>
                        <a14:foregroundMark x1="79395" y1="50888" x2="80793" y2="50767"/>
                        <a14:foregroundMark x1="91695" y1="32970" x2="88727" y2="38660"/>
                      </a14:backgroundRemoval>
                    </a14:imgEffect>
                  </a14:imgLayer>
                </a14:imgProps>
              </a:ext>
            </a:extLst>
          </a:blip>
          <a:srcRect l="33334" t="11743" r="4901" b="44587"/>
          <a:stretch/>
        </p:blipFill>
        <p:spPr>
          <a:xfrm>
            <a:off x="5842784" y="1788407"/>
            <a:ext cx="6562370" cy="32811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0B6F9-7C30-4E3F-AFB8-79FF18C45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1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0FE6A-ADC7-4CEF-820F-32F3800FA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9" t="12600" r="4555" b="48134"/>
          <a:stretch/>
        </p:blipFill>
        <p:spPr>
          <a:xfrm>
            <a:off x="1000967" y="521982"/>
            <a:ext cx="10190066" cy="4456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B5CF1-C43A-471D-B3A4-67538625A6CC}"/>
              </a:ext>
            </a:extLst>
          </p:cNvPr>
          <p:cNvSpPr txBox="1"/>
          <p:nvPr/>
        </p:nvSpPr>
        <p:spPr>
          <a:xfrm>
            <a:off x="2491746" y="5235348"/>
            <a:ext cx="720851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495A73"/>
                </a:solidFill>
                <a:latin typeface="Arial Nova" panose="020B0504020202020204" pitchFamily="34" charset="0"/>
              </a:rPr>
              <a:t>They are </a:t>
            </a:r>
            <a:r>
              <a:rPr lang="en-US" altLang="ko-KR" sz="7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dirty</a:t>
            </a:r>
            <a:r>
              <a:rPr lang="en-US" altLang="ko-KR" sz="72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72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9D310-6816-4EA8-886B-43A8350B47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0947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CAEC7-72B4-49B1-9972-7ED8E1CCD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56" b="51332" l="36787" r="87414">
                        <a14:foregroundMark x1="72146" y1="13196" x2="72146" y2="13196"/>
                        <a14:foregroundMark x1="72061" y1="13801" x2="72061" y2="13801"/>
                        <a14:foregroundMark x1="62871" y1="30710" x2="52426" y2="39750"/>
                        <a14:foregroundMark x1="52426" y1="39750" x2="47346" y2="41929"/>
                        <a14:foregroundMark x1="47346" y1="41929" x2="46547" y2="42696"/>
                        <a14:foregroundMark x1="41581" y1="47740" x2="73116" y2="48588"/>
                        <a14:foregroundMark x1="73116" y1="48588" x2="78653" y2="48265"/>
                        <a14:foregroundMark x1="78653" y1="48265" x2="80793" y2="39467"/>
                        <a14:foregroundMark x1="80793" y1="39467" x2="73545" y2="35391"/>
                        <a14:foregroundMark x1="73545" y1="35391" x2="45320" y2="34665"/>
                        <a14:foregroundMark x1="45320" y1="34665" x2="42237" y2="41768"/>
                        <a14:foregroundMark x1="42237" y1="41768" x2="42009" y2="43180"/>
                        <a14:foregroundMark x1="72831" y1="39225" x2="59332" y2="40194"/>
                        <a14:foregroundMark x1="59332" y1="40194" x2="63955" y2="44875"/>
                        <a14:foregroundMark x1="63955" y1="44875" x2="70148" y2="45642"/>
                        <a14:foregroundMark x1="70148" y1="45642" x2="72403" y2="39750"/>
                        <a14:foregroundMark x1="82277" y1="34302" x2="85531" y2="49153"/>
                        <a14:foregroundMark x1="85531" y1="49153" x2="68122" y2="51090"/>
                        <a14:foregroundMark x1="72745" y1="24294" x2="80422" y2="29984"/>
                        <a14:foregroundMark x1="63413" y1="26029" x2="62700" y2="35916"/>
                        <a14:foregroundMark x1="47603" y1="26998" x2="45605" y2="34463"/>
                        <a14:foregroundMark x1="45605" y1="34463" x2="45605" y2="35674"/>
                        <a14:foregroundMark x1="36787" y1="49839" x2="40097" y2="48144"/>
                        <a14:foregroundMark x1="48916" y1="25424" x2="43978" y2="27078"/>
                        <a14:foregroundMark x1="43978" y1="27078" x2="43950" y2="27643"/>
                        <a14:foregroundMark x1="50656" y1="26271" x2="51256" y2="30831"/>
                        <a14:foregroundMark x1="75371" y1="25545" x2="77911" y2="31638"/>
                        <a14:foregroundMark x1="77911" y1="31638" x2="75542" y2="25303"/>
                        <a14:foregroundMark x1="75542" y1="25303" x2="75542" y2="25303"/>
                        <a14:foregroundMark x1="87414" y1="51332" x2="84789" y2="47256"/>
                        <a14:foregroundMark x1="73973" y1="26392" x2="75542" y2="30831"/>
                        <a14:foregroundMark x1="77797" y1="25303" x2="79024" y2="28128"/>
                        <a14:foregroundMark x1="66296" y1="31073" x2="63927" y2="30952"/>
                      </a14:backgroundRemoval>
                    </a14:imgEffect>
                  </a14:imgLayer>
                </a14:imgProps>
              </a:ext>
            </a:extLst>
          </a:blip>
          <a:srcRect l="33852" t="10275" r="9486" b="46300"/>
          <a:stretch/>
        </p:blipFill>
        <p:spPr>
          <a:xfrm rot="21433446">
            <a:off x="2226733" y="942270"/>
            <a:ext cx="8089861" cy="4384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A542A-43F8-447A-A884-4FACF6A2B99B}"/>
              </a:ext>
            </a:extLst>
          </p:cNvPr>
          <p:cNvSpPr txBox="1"/>
          <p:nvPr/>
        </p:nvSpPr>
        <p:spPr>
          <a:xfrm>
            <a:off x="2023573" y="1063193"/>
            <a:ext cx="480471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It’s the </a:t>
            </a:r>
            <a:r>
              <a:rPr lang="en-US" altLang="ko-KR" sz="4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cat</a:t>
            </a:r>
            <a:r>
              <a:rPr lang="en-US" altLang="ko-KR" sz="4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’s </a:t>
            </a:r>
            <a:r>
              <a:rPr lang="en-US" altLang="ko-KR" sz="4400" dirty="0">
                <a:solidFill>
                  <a:srgbClr val="495A73"/>
                </a:solidFill>
                <a:latin typeface="Arial Nova" panose="020B0504020202020204" pitchFamily="34" charset="0"/>
              </a:rPr>
              <a:t>water.</a:t>
            </a:r>
            <a:endParaRPr lang="ko-KR" altLang="en-US" sz="4400" dirty="0">
              <a:solidFill>
                <a:srgbClr val="495A73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A2506-D177-4A80-8F7C-E3C976E15C49}"/>
              </a:ext>
            </a:extLst>
          </p:cNvPr>
          <p:cNvSpPr txBox="1"/>
          <p:nvPr/>
        </p:nvSpPr>
        <p:spPr>
          <a:xfrm>
            <a:off x="2954692" y="5254011"/>
            <a:ext cx="6282617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“Let’s </a:t>
            </a:r>
            <a:r>
              <a:rPr lang="en-US" altLang="ko-K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swim</a:t>
            </a:r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!”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D5585-9677-4D99-B742-76C6DA23BD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4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2884224" y="1851645"/>
            <a:ext cx="6423554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Blue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F8A42D-D6EF-47E4-BA4C-D2CEC4FB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0" t="8073" r="2651" b="44099"/>
          <a:stretch/>
        </p:blipFill>
        <p:spPr>
          <a:xfrm>
            <a:off x="1401351" y="424809"/>
            <a:ext cx="9427515" cy="481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99A77-FDAD-4721-81BB-0568D87BC9F1}"/>
              </a:ext>
            </a:extLst>
          </p:cNvPr>
          <p:cNvSpPr txBox="1"/>
          <p:nvPr/>
        </p:nvSpPr>
        <p:spPr>
          <a:xfrm>
            <a:off x="2062047" y="5371362"/>
            <a:ext cx="825097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dirty="0">
                <a:solidFill>
                  <a:srgbClr val="495A73"/>
                </a:solidFill>
                <a:latin typeface="Arial Nova" panose="020B0504020202020204" pitchFamily="34" charset="0"/>
              </a:rPr>
              <a:t>paint the </a:t>
            </a:r>
            <a:r>
              <a:rPr lang="en-US" altLang="ko-KR" sz="54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paper</a:t>
            </a:r>
            <a:r>
              <a:rPr lang="en-US" altLang="ko-KR" sz="54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A9557-2377-4CE1-A853-EF9FF69CC180}"/>
              </a:ext>
            </a:extLst>
          </p:cNvPr>
          <p:cNvSpPr txBox="1"/>
          <p:nvPr/>
        </p:nvSpPr>
        <p:spPr>
          <a:xfrm>
            <a:off x="1797166" y="4986641"/>
            <a:ext cx="878073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8800" b="1" dirty="0">
                <a:solidFill>
                  <a:srgbClr val="C12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red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EE290-A55F-4EBB-BDB4-B0CC8EF7BE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0119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F365C-A6EA-4A00-AB74-9240D9DD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6" t="7462" r="3430" b="40673"/>
          <a:stretch/>
        </p:blipFill>
        <p:spPr>
          <a:xfrm>
            <a:off x="1371833" y="416031"/>
            <a:ext cx="9457034" cy="5214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C5F79-167B-471E-B89F-CE49166E27E8}"/>
              </a:ext>
            </a:extLst>
          </p:cNvPr>
          <p:cNvSpPr txBox="1"/>
          <p:nvPr/>
        </p:nvSpPr>
        <p:spPr>
          <a:xfrm>
            <a:off x="886305" y="5118530"/>
            <a:ext cx="1041939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8800" b="1" dirty="0">
                <a:solidFill>
                  <a:srgbClr val="FFC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yellow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D9582-57A6-40AC-A7B2-62420C7F7D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35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8A985-B1A3-4888-A6CF-83FD88CE4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5" t="7583" r="2479" b="42997"/>
          <a:stretch/>
        </p:blipFill>
        <p:spPr>
          <a:xfrm>
            <a:off x="1371599" y="449742"/>
            <a:ext cx="9660467" cy="5062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44148-92AA-4FA4-8EED-BE48EAE1BB34}"/>
              </a:ext>
            </a:extLst>
          </p:cNvPr>
          <p:cNvSpPr txBox="1"/>
          <p:nvPr/>
        </p:nvSpPr>
        <p:spPr>
          <a:xfrm>
            <a:off x="1452165" y="5217100"/>
            <a:ext cx="928767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8800" b="1" dirty="0">
                <a:solidFill>
                  <a:srgbClr val="1063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blue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29B81-0889-4232-B891-93B01FA467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356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2DF9C-654D-482B-BC95-72EAFCA78A2E}"/>
              </a:ext>
            </a:extLst>
          </p:cNvPr>
          <p:cNvSpPr txBox="1"/>
          <p:nvPr/>
        </p:nvSpPr>
        <p:spPr>
          <a:xfrm>
            <a:off x="700966" y="5157827"/>
            <a:ext cx="1079007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8800" b="1" dirty="0">
                <a:solidFill>
                  <a:srgbClr val="E859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orange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45987-2D87-4287-82D1-B5661A650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6" t="6605" r="3430" b="43976"/>
          <a:stretch/>
        </p:blipFill>
        <p:spPr>
          <a:xfrm>
            <a:off x="1371600" y="376734"/>
            <a:ext cx="9723073" cy="51080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EF558A-4406-47EE-AD0F-63CEC19B64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756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136-7976-4E36-97D9-BA92F5B64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1" t="6483" r="2826" b="43976"/>
          <a:stretch/>
        </p:blipFill>
        <p:spPr>
          <a:xfrm>
            <a:off x="1289531" y="329794"/>
            <a:ext cx="9612938" cy="5043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AD60D4-7F65-4514-9CC0-630415EEFF3E}"/>
              </a:ext>
            </a:extLst>
          </p:cNvPr>
          <p:cNvSpPr txBox="1"/>
          <p:nvPr/>
        </p:nvSpPr>
        <p:spPr>
          <a:xfrm>
            <a:off x="1035801" y="5204767"/>
            <a:ext cx="10120399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8800" b="1" dirty="0">
                <a:solidFill>
                  <a:srgbClr val="1F8E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green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408A-253A-4EBA-A3CB-18880858ED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37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3D876-6C17-4CFE-9A7B-CB11AB425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59" t="5749" r="3344" b="44832"/>
          <a:stretch/>
        </p:blipFill>
        <p:spPr>
          <a:xfrm>
            <a:off x="1446654" y="335957"/>
            <a:ext cx="9298691" cy="4872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CEC57-6FF0-4A47-A2E1-2CCC64FB2BBD}"/>
              </a:ext>
            </a:extLst>
          </p:cNvPr>
          <p:cNvSpPr txBox="1"/>
          <p:nvPr/>
        </p:nvSpPr>
        <p:spPr>
          <a:xfrm>
            <a:off x="289159" y="4780751"/>
            <a:ext cx="1157541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mice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495A73"/>
                </a:solidFill>
                <a:latin typeface="Arial Nova" panose="020B0504020202020204" pitchFamily="34" charset="0"/>
              </a:rPr>
              <a:t>paint it </a:t>
            </a:r>
            <a:r>
              <a:rPr lang="en-US" altLang="ko-KR" sz="11500" b="1" dirty="0">
                <a:solidFill>
                  <a:srgbClr val="414D8B"/>
                </a:solidFill>
                <a:latin typeface="Arial Rounded MT Bold" panose="020F0704030504030204" pitchFamily="34" charset="0"/>
              </a:rPr>
              <a:t>purple</a:t>
            </a:r>
            <a:r>
              <a:rPr lang="en-US" altLang="ko-KR" sz="66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66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35856-D1D2-4D6C-8587-EA7D10A3D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5413 w 12192000"/>
              <a:gd name="connsiteY1" fmla="*/ 0 h 6858000"/>
              <a:gd name="connsiteX2" fmla="*/ 866987 w 12192000"/>
              <a:gd name="connsiteY2" fmla="*/ 0 h 6858000"/>
              <a:gd name="connsiteX3" fmla="*/ 1788160 w 12192000"/>
              <a:gd name="connsiteY3" fmla="*/ 0 h 6858000"/>
              <a:gd name="connsiteX4" fmla="*/ 2343573 w 12192000"/>
              <a:gd name="connsiteY4" fmla="*/ 0 h 6858000"/>
              <a:gd name="connsiteX5" fmla="*/ 2898987 w 12192000"/>
              <a:gd name="connsiteY5" fmla="*/ 0 h 6858000"/>
              <a:gd name="connsiteX6" fmla="*/ 3820160 w 12192000"/>
              <a:gd name="connsiteY6" fmla="*/ 0 h 6858000"/>
              <a:gd name="connsiteX7" fmla="*/ 4253653 w 12192000"/>
              <a:gd name="connsiteY7" fmla="*/ 0 h 6858000"/>
              <a:gd name="connsiteX8" fmla="*/ 5174827 w 12192000"/>
              <a:gd name="connsiteY8" fmla="*/ 0 h 6858000"/>
              <a:gd name="connsiteX9" fmla="*/ 6096000 w 12192000"/>
              <a:gd name="connsiteY9" fmla="*/ 0 h 6858000"/>
              <a:gd name="connsiteX10" fmla="*/ 6773333 w 12192000"/>
              <a:gd name="connsiteY10" fmla="*/ 0 h 6858000"/>
              <a:gd name="connsiteX11" fmla="*/ 7694507 w 12192000"/>
              <a:gd name="connsiteY11" fmla="*/ 0 h 6858000"/>
              <a:gd name="connsiteX12" fmla="*/ 8249920 w 12192000"/>
              <a:gd name="connsiteY12" fmla="*/ 0 h 6858000"/>
              <a:gd name="connsiteX13" fmla="*/ 8805333 w 12192000"/>
              <a:gd name="connsiteY13" fmla="*/ 0 h 6858000"/>
              <a:gd name="connsiteX14" fmla="*/ 9604587 w 12192000"/>
              <a:gd name="connsiteY14" fmla="*/ 0 h 6858000"/>
              <a:gd name="connsiteX15" fmla="*/ 10160000 w 12192000"/>
              <a:gd name="connsiteY15" fmla="*/ 0 h 6858000"/>
              <a:gd name="connsiteX16" fmla="*/ 11081173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 h 6858000"/>
              <a:gd name="connsiteX19" fmla="*/ 12192000 w 12192000"/>
              <a:gd name="connsiteY19" fmla="*/ 1440180 h 6858000"/>
              <a:gd name="connsiteX20" fmla="*/ 12192000 w 12192000"/>
              <a:gd name="connsiteY20" fmla="*/ 1920240 h 6858000"/>
              <a:gd name="connsiteX21" fmla="*/ 12192000 w 12192000"/>
              <a:gd name="connsiteY21" fmla="*/ 2468880 h 6858000"/>
              <a:gd name="connsiteX22" fmla="*/ 12192000 w 12192000"/>
              <a:gd name="connsiteY22" fmla="*/ 3223260 h 6858000"/>
              <a:gd name="connsiteX23" fmla="*/ 12192000 w 12192000"/>
              <a:gd name="connsiteY23" fmla="*/ 3840480 h 6858000"/>
              <a:gd name="connsiteX24" fmla="*/ 12192000 w 12192000"/>
              <a:gd name="connsiteY24" fmla="*/ 4389120 h 6858000"/>
              <a:gd name="connsiteX25" fmla="*/ 12192000 w 12192000"/>
              <a:gd name="connsiteY25" fmla="*/ 5143500 h 6858000"/>
              <a:gd name="connsiteX26" fmla="*/ 12192000 w 12192000"/>
              <a:gd name="connsiteY26" fmla="*/ 5829300 h 6858000"/>
              <a:gd name="connsiteX27" fmla="*/ 12192000 w 12192000"/>
              <a:gd name="connsiteY27" fmla="*/ 6858000 h 6858000"/>
              <a:gd name="connsiteX28" fmla="*/ 11270827 w 12192000"/>
              <a:gd name="connsiteY28" fmla="*/ 6858000 h 6858000"/>
              <a:gd name="connsiteX29" fmla="*/ 10471573 w 12192000"/>
              <a:gd name="connsiteY29" fmla="*/ 6858000 h 6858000"/>
              <a:gd name="connsiteX30" fmla="*/ 10038080 w 12192000"/>
              <a:gd name="connsiteY30" fmla="*/ 6858000 h 6858000"/>
              <a:gd name="connsiteX31" fmla="*/ 9238827 w 12192000"/>
              <a:gd name="connsiteY31" fmla="*/ 6858000 h 6858000"/>
              <a:gd name="connsiteX32" fmla="*/ 8927253 w 12192000"/>
              <a:gd name="connsiteY32" fmla="*/ 6858000 h 6858000"/>
              <a:gd name="connsiteX33" fmla="*/ 8128000 w 12192000"/>
              <a:gd name="connsiteY33" fmla="*/ 6858000 h 6858000"/>
              <a:gd name="connsiteX34" fmla="*/ 7694507 w 12192000"/>
              <a:gd name="connsiteY34" fmla="*/ 6858000 h 6858000"/>
              <a:gd name="connsiteX35" fmla="*/ 7382933 w 12192000"/>
              <a:gd name="connsiteY35" fmla="*/ 6858000 h 6858000"/>
              <a:gd name="connsiteX36" fmla="*/ 6949440 w 12192000"/>
              <a:gd name="connsiteY36" fmla="*/ 6858000 h 6858000"/>
              <a:gd name="connsiteX37" fmla="*/ 6150187 w 12192000"/>
              <a:gd name="connsiteY37" fmla="*/ 6858000 h 6858000"/>
              <a:gd name="connsiteX38" fmla="*/ 5716693 w 12192000"/>
              <a:gd name="connsiteY38" fmla="*/ 6858000 h 6858000"/>
              <a:gd name="connsiteX39" fmla="*/ 5405120 w 12192000"/>
              <a:gd name="connsiteY39" fmla="*/ 6858000 h 6858000"/>
              <a:gd name="connsiteX40" fmla="*/ 4971627 w 12192000"/>
              <a:gd name="connsiteY40" fmla="*/ 6858000 h 6858000"/>
              <a:gd name="connsiteX41" fmla="*/ 4416213 w 12192000"/>
              <a:gd name="connsiteY41" fmla="*/ 6858000 h 6858000"/>
              <a:gd name="connsiteX42" fmla="*/ 3738880 w 12192000"/>
              <a:gd name="connsiteY42" fmla="*/ 6858000 h 6858000"/>
              <a:gd name="connsiteX43" fmla="*/ 3305387 w 12192000"/>
              <a:gd name="connsiteY43" fmla="*/ 6858000 h 6858000"/>
              <a:gd name="connsiteX44" fmla="*/ 2384213 w 12192000"/>
              <a:gd name="connsiteY44" fmla="*/ 6858000 h 6858000"/>
              <a:gd name="connsiteX45" fmla="*/ 1706880 w 12192000"/>
              <a:gd name="connsiteY45" fmla="*/ 6858000 h 6858000"/>
              <a:gd name="connsiteX46" fmla="*/ 785707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6240780 h 6858000"/>
              <a:gd name="connsiteX49" fmla="*/ 0 w 12192000"/>
              <a:gd name="connsiteY49" fmla="*/ 5623560 h 6858000"/>
              <a:gd name="connsiteX50" fmla="*/ 0 w 12192000"/>
              <a:gd name="connsiteY50" fmla="*/ 4869180 h 6858000"/>
              <a:gd name="connsiteX51" fmla="*/ 0 w 12192000"/>
              <a:gd name="connsiteY51" fmla="*/ 4183380 h 6858000"/>
              <a:gd name="connsiteX52" fmla="*/ 0 w 12192000"/>
              <a:gd name="connsiteY52" fmla="*/ 3360420 h 6858000"/>
              <a:gd name="connsiteX53" fmla="*/ 0 w 12192000"/>
              <a:gd name="connsiteY53" fmla="*/ 2537460 h 6858000"/>
              <a:gd name="connsiteX54" fmla="*/ 0 w 12192000"/>
              <a:gd name="connsiteY54" fmla="*/ 1783080 h 6858000"/>
              <a:gd name="connsiteX55" fmla="*/ 0 w 12192000"/>
              <a:gd name="connsiteY55" fmla="*/ 1028700 h 6858000"/>
              <a:gd name="connsiteX56" fmla="*/ 0 w 12192000"/>
              <a:gd name="connsiteY5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172476" y="-1237"/>
                  <a:pt x="362690" y="-25324"/>
                  <a:pt x="555413" y="0"/>
                </a:cubicBezTo>
                <a:cubicBezTo>
                  <a:pt x="748136" y="25324"/>
                  <a:pt x="771955" y="-1228"/>
                  <a:pt x="866987" y="0"/>
                </a:cubicBezTo>
                <a:cubicBezTo>
                  <a:pt x="962019" y="1228"/>
                  <a:pt x="1600613" y="23388"/>
                  <a:pt x="1788160" y="0"/>
                </a:cubicBezTo>
                <a:cubicBezTo>
                  <a:pt x="1975707" y="-23388"/>
                  <a:pt x="2108729" y="-1887"/>
                  <a:pt x="2343573" y="0"/>
                </a:cubicBezTo>
                <a:cubicBezTo>
                  <a:pt x="2578417" y="1887"/>
                  <a:pt x="2752949" y="-24220"/>
                  <a:pt x="2898987" y="0"/>
                </a:cubicBezTo>
                <a:cubicBezTo>
                  <a:pt x="3045025" y="24220"/>
                  <a:pt x="3491919" y="21338"/>
                  <a:pt x="3820160" y="0"/>
                </a:cubicBezTo>
                <a:cubicBezTo>
                  <a:pt x="4148401" y="-21338"/>
                  <a:pt x="4081710" y="-3640"/>
                  <a:pt x="4253653" y="0"/>
                </a:cubicBezTo>
                <a:cubicBezTo>
                  <a:pt x="4425596" y="3640"/>
                  <a:pt x="4811390" y="16743"/>
                  <a:pt x="5174827" y="0"/>
                </a:cubicBezTo>
                <a:cubicBezTo>
                  <a:pt x="5538264" y="-16743"/>
                  <a:pt x="5741154" y="19844"/>
                  <a:pt x="6096000" y="0"/>
                </a:cubicBezTo>
                <a:cubicBezTo>
                  <a:pt x="6450846" y="-19844"/>
                  <a:pt x="6619865" y="-29521"/>
                  <a:pt x="6773333" y="0"/>
                </a:cubicBezTo>
                <a:cubicBezTo>
                  <a:pt x="6926801" y="29521"/>
                  <a:pt x="7451435" y="28560"/>
                  <a:pt x="7694507" y="0"/>
                </a:cubicBezTo>
                <a:cubicBezTo>
                  <a:pt x="7937579" y="-28560"/>
                  <a:pt x="8048651" y="20071"/>
                  <a:pt x="8249920" y="0"/>
                </a:cubicBezTo>
                <a:cubicBezTo>
                  <a:pt x="8451189" y="-20071"/>
                  <a:pt x="8573630" y="25711"/>
                  <a:pt x="8805333" y="0"/>
                </a:cubicBezTo>
                <a:cubicBezTo>
                  <a:pt x="9037036" y="-25711"/>
                  <a:pt x="9234701" y="-9987"/>
                  <a:pt x="9604587" y="0"/>
                </a:cubicBezTo>
                <a:cubicBezTo>
                  <a:pt x="9974473" y="9987"/>
                  <a:pt x="9998347" y="7806"/>
                  <a:pt x="10160000" y="0"/>
                </a:cubicBezTo>
                <a:cubicBezTo>
                  <a:pt x="10321653" y="-7806"/>
                  <a:pt x="10669739" y="-24619"/>
                  <a:pt x="11081173" y="0"/>
                </a:cubicBezTo>
                <a:cubicBezTo>
                  <a:pt x="11492607" y="24619"/>
                  <a:pt x="11649370" y="3326"/>
                  <a:pt x="12192000" y="0"/>
                </a:cubicBezTo>
                <a:cubicBezTo>
                  <a:pt x="12183650" y="187194"/>
                  <a:pt x="12185901" y="373731"/>
                  <a:pt x="12192000" y="685800"/>
                </a:cubicBezTo>
                <a:cubicBezTo>
                  <a:pt x="12198099" y="997869"/>
                  <a:pt x="12202245" y="1261315"/>
                  <a:pt x="12192000" y="1440180"/>
                </a:cubicBezTo>
                <a:cubicBezTo>
                  <a:pt x="12181755" y="1619045"/>
                  <a:pt x="12210722" y="1689037"/>
                  <a:pt x="12192000" y="1920240"/>
                </a:cubicBezTo>
                <a:cubicBezTo>
                  <a:pt x="12173278" y="2151443"/>
                  <a:pt x="12165787" y="2225200"/>
                  <a:pt x="12192000" y="2468880"/>
                </a:cubicBezTo>
                <a:cubicBezTo>
                  <a:pt x="12218213" y="2712560"/>
                  <a:pt x="12156234" y="2907533"/>
                  <a:pt x="12192000" y="3223260"/>
                </a:cubicBezTo>
                <a:cubicBezTo>
                  <a:pt x="12227766" y="3538987"/>
                  <a:pt x="12220532" y="3706391"/>
                  <a:pt x="12192000" y="3840480"/>
                </a:cubicBezTo>
                <a:cubicBezTo>
                  <a:pt x="12163468" y="3974569"/>
                  <a:pt x="12182895" y="4227469"/>
                  <a:pt x="12192000" y="4389120"/>
                </a:cubicBezTo>
                <a:cubicBezTo>
                  <a:pt x="12201105" y="4550771"/>
                  <a:pt x="12217197" y="4982174"/>
                  <a:pt x="12192000" y="5143500"/>
                </a:cubicBezTo>
                <a:cubicBezTo>
                  <a:pt x="12166803" y="5304826"/>
                  <a:pt x="12207486" y="5569098"/>
                  <a:pt x="12192000" y="5829300"/>
                </a:cubicBezTo>
                <a:cubicBezTo>
                  <a:pt x="12176514" y="6089502"/>
                  <a:pt x="12155856" y="6426803"/>
                  <a:pt x="12192000" y="6858000"/>
                </a:cubicBezTo>
                <a:cubicBezTo>
                  <a:pt x="11976788" y="6828022"/>
                  <a:pt x="11619195" y="6869440"/>
                  <a:pt x="11270827" y="6858000"/>
                </a:cubicBezTo>
                <a:cubicBezTo>
                  <a:pt x="10922459" y="6846560"/>
                  <a:pt x="10696308" y="6853495"/>
                  <a:pt x="10471573" y="6858000"/>
                </a:cubicBezTo>
                <a:cubicBezTo>
                  <a:pt x="10246838" y="6862505"/>
                  <a:pt x="10150744" y="6866516"/>
                  <a:pt x="10038080" y="6858000"/>
                </a:cubicBezTo>
                <a:cubicBezTo>
                  <a:pt x="9925416" y="6849484"/>
                  <a:pt x="9536915" y="6887847"/>
                  <a:pt x="9238827" y="6858000"/>
                </a:cubicBezTo>
                <a:cubicBezTo>
                  <a:pt x="8940739" y="6828153"/>
                  <a:pt x="9034329" y="6857309"/>
                  <a:pt x="8927253" y="6858000"/>
                </a:cubicBezTo>
                <a:cubicBezTo>
                  <a:pt x="8820177" y="6858691"/>
                  <a:pt x="8510534" y="6855974"/>
                  <a:pt x="8128000" y="6858000"/>
                </a:cubicBezTo>
                <a:cubicBezTo>
                  <a:pt x="7745466" y="6860026"/>
                  <a:pt x="7868007" y="6864541"/>
                  <a:pt x="7694507" y="6858000"/>
                </a:cubicBezTo>
                <a:cubicBezTo>
                  <a:pt x="7521007" y="6851459"/>
                  <a:pt x="7501822" y="6848088"/>
                  <a:pt x="7382933" y="6858000"/>
                </a:cubicBezTo>
                <a:cubicBezTo>
                  <a:pt x="7264044" y="6867912"/>
                  <a:pt x="7101363" y="6853022"/>
                  <a:pt x="6949440" y="6858000"/>
                </a:cubicBezTo>
                <a:cubicBezTo>
                  <a:pt x="6797517" y="6862978"/>
                  <a:pt x="6335346" y="6865521"/>
                  <a:pt x="6150187" y="6858000"/>
                </a:cubicBezTo>
                <a:cubicBezTo>
                  <a:pt x="5965028" y="6850479"/>
                  <a:pt x="5909649" y="6853246"/>
                  <a:pt x="5716693" y="6858000"/>
                </a:cubicBezTo>
                <a:cubicBezTo>
                  <a:pt x="5523737" y="6862754"/>
                  <a:pt x="5522280" y="6857436"/>
                  <a:pt x="5405120" y="6858000"/>
                </a:cubicBezTo>
                <a:cubicBezTo>
                  <a:pt x="5287960" y="6858564"/>
                  <a:pt x="5121672" y="6846319"/>
                  <a:pt x="4971627" y="6858000"/>
                </a:cubicBezTo>
                <a:cubicBezTo>
                  <a:pt x="4821582" y="6869681"/>
                  <a:pt x="4647709" y="6870771"/>
                  <a:pt x="4416213" y="6858000"/>
                </a:cubicBezTo>
                <a:cubicBezTo>
                  <a:pt x="4184717" y="6845229"/>
                  <a:pt x="4056779" y="6859739"/>
                  <a:pt x="3738880" y="6858000"/>
                </a:cubicBezTo>
                <a:cubicBezTo>
                  <a:pt x="3420981" y="6856261"/>
                  <a:pt x="3476560" y="6841078"/>
                  <a:pt x="3305387" y="6858000"/>
                </a:cubicBezTo>
                <a:cubicBezTo>
                  <a:pt x="3134214" y="6874922"/>
                  <a:pt x="2666035" y="6857112"/>
                  <a:pt x="2384213" y="6858000"/>
                </a:cubicBezTo>
                <a:cubicBezTo>
                  <a:pt x="2102391" y="6858888"/>
                  <a:pt x="1992506" y="6830477"/>
                  <a:pt x="1706880" y="6858000"/>
                </a:cubicBezTo>
                <a:cubicBezTo>
                  <a:pt x="1421254" y="6885523"/>
                  <a:pt x="1217610" y="6882687"/>
                  <a:pt x="785707" y="6858000"/>
                </a:cubicBezTo>
                <a:cubicBezTo>
                  <a:pt x="353804" y="6833313"/>
                  <a:pt x="324881" y="6852864"/>
                  <a:pt x="0" y="6858000"/>
                </a:cubicBezTo>
                <a:cubicBezTo>
                  <a:pt x="-25416" y="6604625"/>
                  <a:pt x="12215" y="6471402"/>
                  <a:pt x="0" y="6240780"/>
                </a:cubicBezTo>
                <a:cubicBezTo>
                  <a:pt x="-12215" y="6010158"/>
                  <a:pt x="-25747" y="5845582"/>
                  <a:pt x="0" y="5623560"/>
                </a:cubicBezTo>
                <a:cubicBezTo>
                  <a:pt x="25747" y="5401538"/>
                  <a:pt x="4740" y="5121515"/>
                  <a:pt x="0" y="4869180"/>
                </a:cubicBezTo>
                <a:cubicBezTo>
                  <a:pt x="-4740" y="4616845"/>
                  <a:pt x="-15092" y="4326080"/>
                  <a:pt x="0" y="4183380"/>
                </a:cubicBezTo>
                <a:cubicBezTo>
                  <a:pt x="15092" y="4040680"/>
                  <a:pt x="15628" y="3714746"/>
                  <a:pt x="0" y="3360420"/>
                </a:cubicBezTo>
                <a:cubicBezTo>
                  <a:pt x="-15628" y="3006094"/>
                  <a:pt x="34876" y="2744385"/>
                  <a:pt x="0" y="2537460"/>
                </a:cubicBezTo>
                <a:cubicBezTo>
                  <a:pt x="-34876" y="2330535"/>
                  <a:pt x="20558" y="2017328"/>
                  <a:pt x="0" y="1783080"/>
                </a:cubicBezTo>
                <a:cubicBezTo>
                  <a:pt x="-20558" y="1548832"/>
                  <a:pt x="-36462" y="1327547"/>
                  <a:pt x="0" y="1028700"/>
                </a:cubicBezTo>
                <a:cubicBezTo>
                  <a:pt x="36462" y="729853"/>
                  <a:pt x="39997" y="325977"/>
                  <a:pt x="0" y="0"/>
                </a:cubicBezTo>
                <a:close/>
              </a:path>
            </a:pathLst>
          </a:custGeom>
          <a:noFill/>
          <a:ln w="254000" cap="sq">
            <a:solidFill>
              <a:schemeClr val="tx2">
                <a:lumMod val="75000"/>
                <a:alpha val="36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37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2A847-CCFE-458F-BB4A-46BF89C72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9" b="53269" l="31764" r="96975">
                        <a14:foregroundMark x1="33933" y1="11743" x2="37757" y2="16425"/>
                        <a14:foregroundMark x1="37757" y1="16425" x2="60017" y2="23971"/>
                        <a14:foregroundMark x1="60017" y1="23971" x2="45947" y2="33454"/>
                        <a14:foregroundMark x1="45947" y1="33454" x2="43864" y2="41082"/>
                        <a14:foregroundMark x1="43864" y1="41082" x2="47603" y2="44027"/>
                        <a14:foregroundMark x1="83505" y1="18362" x2="90953" y2="44270"/>
                        <a14:foregroundMark x1="90953" y1="44270" x2="90953" y2="44270"/>
                        <a14:foregroundMark x1="94406" y1="49919" x2="93807" y2="16747"/>
                        <a14:foregroundMark x1="83419" y1="10412" x2="38299" y2="12268"/>
                        <a14:foregroundMark x1="38299" y1="12268" x2="34618" y2="17676"/>
                        <a14:foregroundMark x1="34618" y1="17676" x2="33647" y2="35270"/>
                        <a14:foregroundMark x1="33647" y1="35270" x2="35559" y2="49233"/>
                        <a14:foregroundMark x1="35559" y1="49233" x2="54966" y2="51130"/>
                        <a14:foregroundMark x1="54966" y1="51130" x2="80051" y2="46328"/>
                        <a14:foregroundMark x1="80051" y1="46328" x2="88014" y2="36360"/>
                        <a14:foregroundMark x1="88014" y1="36360" x2="91981" y2="28249"/>
                        <a14:foregroundMark x1="91981" y1="28249" x2="93779" y2="18886"/>
                        <a14:foregroundMark x1="93779" y1="18886" x2="93322" y2="11380"/>
                        <a14:foregroundMark x1="93322" y1="11380" x2="88556" y2="8596"/>
                        <a14:foregroundMark x1="88556" y1="8596" x2="81963" y2="10412"/>
                        <a14:foregroundMark x1="58505" y1="46731" x2="63042" y2="49758"/>
                        <a14:foregroundMark x1="63042" y1="49758" x2="82791" y2="51130"/>
                        <a14:foregroundMark x1="82791" y1="51130" x2="88099" y2="48144"/>
                        <a14:foregroundMark x1="88099" y1="48144" x2="84475" y2="43059"/>
                        <a14:foregroundMark x1="84475" y1="43059" x2="83590" y2="43059"/>
                        <a14:foregroundMark x1="96747" y1="52986" x2="93465" y2="53107"/>
                        <a14:foregroundMark x1="89298" y1="53349" x2="91895" y2="52986"/>
                        <a14:foregroundMark x1="96575" y1="8192" x2="92152" y2="8797"/>
                        <a14:foregroundMark x1="96575" y1="10291" x2="96490" y2="24697"/>
                        <a14:foregroundMark x1="96490" y1="24697" x2="95263" y2="28733"/>
                        <a14:foregroundMark x1="96747" y1="23002" x2="96747" y2="23002"/>
                        <a14:foregroundMark x1="96832" y1="17474" x2="96832" y2="17474"/>
                        <a14:foregroundMark x1="96832" y1="13680" x2="96233" y2="11380"/>
                        <a14:foregroundMark x1="96747" y1="36562" x2="95776" y2="31800"/>
                        <a14:foregroundMark x1="97003" y1="30105" x2="96233" y2="30105"/>
                        <a14:foregroundMark x1="97003" y1="25948" x2="95177" y2="26554"/>
                        <a14:foregroundMark x1="96747" y1="22155" x2="95006" y2="22760"/>
                        <a14:foregroundMark x1="93008" y1="8071" x2="93208" y2="8071"/>
                        <a14:foregroundMark x1="89726" y1="8192" x2="92409" y2="7829"/>
                        <a14:foregroundMark x1="86358" y1="8192" x2="83590" y2="8192"/>
                        <a14:foregroundMark x1="81079" y1="8192" x2="78995" y2="8192"/>
                        <a14:foregroundMark x1="76684" y1="8192" x2="75200" y2="8313"/>
                        <a14:foregroundMark x1="71404" y1="8313" x2="68636" y2="8313"/>
                        <a14:foregroundMark x1="64983" y1="8313" x2="62757" y2="8434"/>
                        <a14:foregroundMark x1="59018" y1="8313" x2="56336" y2="8192"/>
                        <a14:foregroundMark x1="53567" y1="8555" x2="49600" y2="8555"/>
                        <a14:foregroundMark x1="47260" y1="8555" x2="41809" y2="8797"/>
                        <a14:foregroundMark x1="38613" y1="8676" x2="34275" y2="8555"/>
                        <a14:foregroundMark x1="31935" y1="8434" x2="32135" y2="9927"/>
                        <a14:foregroundMark x1="31764" y1="15295" x2="31764" y2="10412"/>
                        <a14:foregroundMark x1="31935" y1="25424" x2="32049" y2="19572"/>
                        <a14:foregroundMark x1="32135" y1="32042" x2="32220" y2="27764"/>
                        <a14:foregroundMark x1="31849" y1="42454" x2="32306" y2="32768"/>
                      </a14:backgroundRemoval>
                    </a14:imgEffect>
                  </a14:imgLayer>
                </a14:imgProps>
              </a:ext>
            </a:extLst>
          </a:blip>
          <a:srcRect l="30911" t="6360" r="1874" b="44098"/>
          <a:stretch/>
        </p:blipFill>
        <p:spPr>
          <a:xfrm>
            <a:off x="2072080" y="419450"/>
            <a:ext cx="8140591" cy="4243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92F08-A611-45DA-8355-F426CA919E8D}"/>
              </a:ext>
            </a:extLst>
          </p:cNvPr>
          <p:cNvSpPr txBox="1"/>
          <p:nvPr/>
        </p:nvSpPr>
        <p:spPr>
          <a:xfrm>
            <a:off x="2751660" y="4442913"/>
            <a:ext cx="668875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2"/>
                </a:solidFill>
                <a:latin typeface="Arial Nova" panose="020B0504020202020204" pitchFamily="34" charset="0"/>
              </a:rPr>
              <a:t>One</a:t>
            </a:r>
            <a:r>
              <a:rPr lang="en-US" altLang="ko-KR" sz="4800" b="1" dirty="0">
                <a:solidFill>
                  <a:schemeClr val="bg1"/>
                </a:solidFill>
                <a:latin typeface="Arial Nova" panose="020B0504020202020204" pitchFamily="34" charset="0"/>
              </a:rPr>
              <a:t> paper </a:t>
            </a:r>
            <a:r>
              <a:rPr lang="en-US" altLang="ko-KR" sz="4800" dirty="0">
                <a:solidFill>
                  <a:schemeClr val="bg2"/>
                </a:solidFill>
                <a:latin typeface="Arial Nova" panose="020B0504020202020204" pitchFamily="34" charset="0"/>
              </a:rPr>
              <a:t>is</a:t>
            </a:r>
            <a:r>
              <a:rPr lang="en-US" altLang="ko-KR" sz="48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white</a:t>
            </a:r>
            <a:r>
              <a:rPr lang="en-US" altLang="ko-KR" sz="48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algn="ctr"/>
            <a:r>
              <a:rPr lang="en-US" altLang="ko-KR" sz="4800" dirty="0">
                <a:solidFill>
                  <a:schemeClr val="bg2"/>
                </a:solidFill>
                <a:latin typeface="Arial Nova" panose="020B0504020202020204" pitchFamily="34" charset="0"/>
              </a:rPr>
              <a:t>to</a:t>
            </a:r>
            <a:r>
              <a:rPr lang="en-US" altLang="ko-KR" sz="48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7200" dirty="0">
                <a:solidFill>
                  <a:schemeClr val="bg1"/>
                </a:solidFill>
                <a:latin typeface="Arial Black" panose="020B0A04020102020204" pitchFamily="34" charset="0"/>
              </a:rPr>
              <a:t>hide</a:t>
            </a:r>
            <a:r>
              <a:rPr lang="en-US" altLang="ko-KR" sz="48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chemeClr val="bg2"/>
                </a:solidFill>
                <a:latin typeface="Arial Nova" panose="020B0504020202020204" pitchFamily="34" charset="0"/>
              </a:rPr>
              <a:t>from the </a:t>
            </a:r>
            <a:r>
              <a:rPr lang="en-US" altLang="ko-KR" sz="4800" b="1" dirty="0">
                <a:solidFill>
                  <a:schemeClr val="bg1"/>
                </a:solidFill>
                <a:latin typeface="Arial Nova" panose="020B0504020202020204" pitchFamily="34" charset="0"/>
              </a:rPr>
              <a:t>cat</a:t>
            </a:r>
            <a:r>
              <a:rPr lang="en-US" altLang="ko-KR" sz="4800" dirty="0">
                <a:solidFill>
                  <a:schemeClr val="bg1"/>
                </a:solidFill>
                <a:latin typeface="Arial Nova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8718663"/>
      </p:ext>
    </p:extLst>
  </p:cSld>
  <p:clrMapOvr>
    <a:masterClrMapping/>
  </p:clrMapOvr>
  <p:transition spd="slow">
    <p:push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B5DC1-ED23-47AC-9CEE-092BAA3BE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7" t="26545" r="1008" b="1543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1441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arge paint brush with solid fill">
            <a:extLst>
              <a:ext uri="{FF2B5EF4-FFF2-40B4-BE49-F238E27FC236}">
                <a16:creationId xmlns:a16="http://schemas.microsoft.com/office/drawing/2014/main" id="{776EB2E5-3B28-45EA-829C-8F9AD896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776" y="413433"/>
            <a:ext cx="4646023" cy="4646023"/>
          </a:xfrm>
          <a:prstGeom prst="rect">
            <a:avLst/>
          </a:prstGeom>
        </p:spPr>
      </p:pic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8" name="Yellow" descr="Large paint brush with solid fill">
            <a:extLst>
              <a:ext uri="{FF2B5EF4-FFF2-40B4-BE49-F238E27FC236}">
                <a16:creationId xmlns:a16="http://schemas.microsoft.com/office/drawing/2014/main" id="{2ED4D2F9-6EFE-402A-BB65-CC0F013AE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315200" y="413432"/>
            <a:ext cx="4646023" cy="4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6048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6" name="Graphic 5" descr="Large paint brush with solid fill">
            <a:extLst>
              <a:ext uri="{FF2B5EF4-FFF2-40B4-BE49-F238E27FC236}">
                <a16:creationId xmlns:a16="http://schemas.microsoft.com/office/drawing/2014/main" id="{79E627D8-8EC0-44CF-A586-479D67F93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16752" y="2613772"/>
            <a:ext cx="1630456" cy="1630456"/>
          </a:xfrm>
          <a:prstGeom prst="rect">
            <a:avLst/>
          </a:prstGeom>
        </p:spPr>
      </p:pic>
      <p:pic>
        <p:nvPicPr>
          <p:cNvPr id="9" name="Yellow" descr="Large paint brush with solid fill">
            <a:extLst>
              <a:ext uri="{FF2B5EF4-FFF2-40B4-BE49-F238E27FC236}">
                <a16:creationId xmlns:a16="http://schemas.microsoft.com/office/drawing/2014/main" id="{59604E0B-0B8F-4157-A88A-0FB92808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8625" y="2613772"/>
            <a:ext cx="1630456" cy="16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1398081" y="1851645"/>
            <a:ext cx="9395842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Yellow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arge paint brush with solid fill">
            <a:extLst>
              <a:ext uri="{FF2B5EF4-FFF2-40B4-BE49-F238E27FC236}">
                <a16:creationId xmlns:a16="http://schemas.microsoft.com/office/drawing/2014/main" id="{776EB2E5-3B28-45EA-829C-8F9AD896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776" y="413433"/>
            <a:ext cx="4646023" cy="4646023"/>
          </a:xfrm>
          <a:prstGeom prst="rect">
            <a:avLst/>
          </a:prstGeom>
        </p:spPr>
      </p:pic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8" name="Yellow" descr="Large paint brush with solid fill">
            <a:extLst>
              <a:ext uri="{FF2B5EF4-FFF2-40B4-BE49-F238E27FC236}">
                <a16:creationId xmlns:a16="http://schemas.microsoft.com/office/drawing/2014/main" id="{2ED4D2F9-6EFE-402A-BB65-CC0F013AE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315200" y="413432"/>
            <a:ext cx="4646023" cy="4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8045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6" name="Graphic 5" descr="Large paint brush with solid fill">
            <a:extLst>
              <a:ext uri="{FF2B5EF4-FFF2-40B4-BE49-F238E27FC236}">
                <a16:creationId xmlns:a16="http://schemas.microsoft.com/office/drawing/2014/main" id="{79E627D8-8EC0-44CF-A586-479D67F93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16752" y="2613772"/>
            <a:ext cx="1630456" cy="1630456"/>
          </a:xfrm>
          <a:prstGeom prst="rect">
            <a:avLst/>
          </a:prstGeom>
        </p:spPr>
      </p:pic>
      <p:pic>
        <p:nvPicPr>
          <p:cNvPr id="9" name="Yellow" descr="Large paint brush with solid fill">
            <a:extLst>
              <a:ext uri="{FF2B5EF4-FFF2-40B4-BE49-F238E27FC236}">
                <a16:creationId xmlns:a16="http://schemas.microsoft.com/office/drawing/2014/main" id="{59604E0B-0B8F-4157-A88A-0FB92808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8625" y="2613772"/>
            <a:ext cx="1630456" cy="16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arge paint brush with solid fill">
            <a:extLst>
              <a:ext uri="{FF2B5EF4-FFF2-40B4-BE49-F238E27FC236}">
                <a16:creationId xmlns:a16="http://schemas.microsoft.com/office/drawing/2014/main" id="{776EB2E5-3B28-45EA-829C-8F9AD896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776" y="413433"/>
            <a:ext cx="4646023" cy="4646023"/>
          </a:xfrm>
          <a:prstGeom prst="rect">
            <a:avLst/>
          </a:prstGeom>
        </p:spPr>
      </p:pic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8" name="Yellow" descr="Large paint brush with solid fill">
            <a:extLst>
              <a:ext uri="{FF2B5EF4-FFF2-40B4-BE49-F238E27FC236}">
                <a16:creationId xmlns:a16="http://schemas.microsoft.com/office/drawing/2014/main" id="{2ED4D2F9-6EFE-402A-BB65-CC0F013AE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315200" y="413432"/>
            <a:ext cx="4646023" cy="4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755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asel with solid fill">
            <a:extLst>
              <a:ext uri="{FF2B5EF4-FFF2-40B4-BE49-F238E27FC236}">
                <a16:creationId xmlns:a16="http://schemas.microsoft.com/office/drawing/2014/main" id="{A7C1DBD4-4181-4D56-9A9E-A9217F9B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131" y="620263"/>
            <a:ext cx="6237737" cy="6237737"/>
          </a:xfrm>
          <a:prstGeom prst="rect">
            <a:avLst/>
          </a:prstGeom>
        </p:spPr>
      </p:pic>
      <p:pic>
        <p:nvPicPr>
          <p:cNvPr id="6" name="Graphic 5" descr="Large paint brush with solid fill">
            <a:extLst>
              <a:ext uri="{FF2B5EF4-FFF2-40B4-BE49-F238E27FC236}">
                <a16:creationId xmlns:a16="http://schemas.microsoft.com/office/drawing/2014/main" id="{79E627D8-8EC0-44CF-A586-479D67F93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16752" y="2613772"/>
            <a:ext cx="1630456" cy="1630456"/>
          </a:xfrm>
          <a:prstGeom prst="rect">
            <a:avLst/>
          </a:prstGeom>
        </p:spPr>
      </p:pic>
      <p:pic>
        <p:nvPicPr>
          <p:cNvPr id="9" name="Yellow" descr="Large paint brush with solid fill">
            <a:extLst>
              <a:ext uri="{FF2B5EF4-FFF2-40B4-BE49-F238E27FC236}">
                <a16:creationId xmlns:a16="http://schemas.microsoft.com/office/drawing/2014/main" id="{59604E0B-0B8F-4157-A88A-0FB92808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8625" y="2613772"/>
            <a:ext cx="1630456" cy="16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6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1800082" y="1851645"/>
            <a:ext cx="8591839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Green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5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947635" y="1851645"/>
            <a:ext cx="10296730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Orange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1483328" y="1851645"/>
            <a:ext cx="9225346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1"/>
                </a:solidFill>
                <a:latin typeface="Arial Black" panose="020B0A04020102020204" pitchFamily="34" charset="0"/>
              </a:rPr>
              <a:t>Purple</a:t>
            </a:r>
            <a:endParaRPr lang="ko-KR" altLang="en-US" sz="19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1991480" y="1851645"/>
            <a:ext cx="8209042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White</a:t>
            </a:r>
            <a:endParaRPr lang="ko-KR" altLang="en-US" sz="199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53E3-A193-4B5F-9854-980F133D5082}"/>
              </a:ext>
            </a:extLst>
          </p:cNvPr>
          <p:cNvSpPr txBox="1"/>
          <p:nvPr/>
        </p:nvSpPr>
        <p:spPr>
          <a:xfrm>
            <a:off x="2054830" y="1851645"/>
            <a:ext cx="8082342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chemeClr val="bg2"/>
                </a:solidFill>
                <a:latin typeface="Arial Black" panose="020B0A04020102020204" pitchFamily="34" charset="0"/>
              </a:rPr>
              <a:t>Black</a:t>
            </a:r>
            <a:endParaRPr lang="ko-KR" altLang="en-US" sz="199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4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304</Words>
  <Application>Microsoft Office PowerPoint</Application>
  <PresentationFormat>Widescreen</PresentationFormat>
  <Paragraphs>72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맑은 고딕</vt:lpstr>
      <vt:lpstr>Aharoni</vt:lpstr>
      <vt:lpstr>Arial</vt:lpstr>
      <vt:lpstr>Arial Black</vt:lpstr>
      <vt:lpstr>Arial Nova</vt:lpstr>
      <vt:lpstr>Arial Rounded MT Bold</vt:lpstr>
      <vt:lpstr>Calibri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Mouse Paint</dc:title>
  <dc:creator>tim schilstra</dc:creator>
  <cp:lastModifiedBy>tim schilstra</cp:lastModifiedBy>
  <cp:revision>28</cp:revision>
  <dcterms:created xsi:type="dcterms:W3CDTF">2021-04-27T00:30:59Z</dcterms:created>
  <dcterms:modified xsi:type="dcterms:W3CDTF">2021-05-06T03:05:48Z</dcterms:modified>
</cp:coreProperties>
</file>