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notesMasterIdLst>
    <p:notesMasterId r:id="rId61"/>
  </p:notesMasterIdLst>
  <p:sldIdLst>
    <p:sldId id="272" r:id="rId2"/>
    <p:sldId id="323" r:id="rId3"/>
    <p:sldId id="324" r:id="rId4"/>
    <p:sldId id="325" r:id="rId5"/>
    <p:sldId id="326" r:id="rId6"/>
    <p:sldId id="332" r:id="rId7"/>
    <p:sldId id="328" r:id="rId8"/>
    <p:sldId id="329" r:id="rId9"/>
    <p:sldId id="330" r:id="rId10"/>
    <p:sldId id="321" r:id="rId11"/>
    <p:sldId id="320" r:id="rId12"/>
    <p:sldId id="258" r:id="rId13"/>
    <p:sldId id="259" r:id="rId14"/>
    <p:sldId id="274" r:id="rId15"/>
    <p:sldId id="275" r:id="rId16"/>
    <p:sldId id="265" r:id="rId17"/>
    <p:sldId id="264" r:id="rId18"/>
    <p:sldId id="262" r:id="rId19"/>
    <p:sldId id="263" r:id="rId20"/>
    <p:sldId id="266" r:id="rId21"/>
    <p:sldId id="270" r:id="rId22"/>
    <p:sldId id="281" r:id="rId23"/>
    <p:sldId id="277" r:id="rId24"/>
    <p:sldId id="278" r:id="rId25"/>
    <p:sldId id="279" r:id="rId26"/>
    <p:sldId id="313" r:id="rId27"/>
    <p:sldId id="284" r:id="rId28"/>
    <p:sldId id="287" r:id="rId29"/>
    <p:sldId id="290" r:id="rId30"/>
    <p:sldId id="288" r:id="rId31"/>
    <p:sldId id="314" r:id="rId32"/>
    <p:sldId id="315" r:id="rId33"/>
    <p:sldId id="292" r:id="rId34"/>
    <p:sldId id="317" r:id="rId35"/>
    <p:sldId id="316" r:id="rId36"/>
    <p:sldId id="283" r:id="rId37"/>
    <p:sldId id="286" r:id="rId38"/>
    <p:sldId id="285" r:id="rId39"/>
    <p:sldId id="300" r:id="rId40"/>
    <p:sldId id="298" r:id="rId41"/>
    <p:sldId id="301" r:id="rId42"/>
    <p:sldId id="299" r:id="rId43"/>
    <p:sldId id="302" r:id="rId44"/>
    <p:sldId id="303" r:id="rId45"/>
    <p:sldId id="318" r:id="rId46"/>
    <p:sldId id="305" r:id="rId47"/>
    <p:sldId id="307" r:id="rId48"/>
    <p:sldId id="306" r:id="rId49"/>
    <p:sldId id="308" r:id="rId50"/>
    <p:sldId id="309" r:id="rId51"/>
    <p:sldId id="310" r:id="rId52"/>
    <p:sldId id="312" r:id="rId53"/>
    <p:sldId id="311" r:id="rId54"/>
    <p:sldId id="319" r:id="rId55"/>
    <p:sldId id="322" r:id="rId56"/>
    <p:sldId id="333" r:id="rId57"/>
    <p:sldId id="334" r:id="rId58"/>
    <p:sldId id="335" r:id="rId59"/>
    <p:sldId id="336" r:id="rId60"/>
  </p:sldIdLst>
  <p:sldSz cx="12192000" cy="6858000"/>
  <p:notesSz cx="6858000" cy="9144000"/>
  <p:embeddedFontLst>
    <p:embeddedFont>
      <p:font typeface="Arial Nova" panose="020B0504020202020204" pitchFamily="34" charset="0"/>
      <p:regular r:id="rId62"/>
      <p:bold r:id="rId63"/>
      <p:italic r:id="rId64"/>
      <p:boldItalic r:id="rId65"/>
    </p:embeddedFont>
    <p:embeddedFont>
      <p:font typeface="Arial Nova Cond" panose="020B0506020202020204" pitchFamily="34" charset="0"/>
      <p:regular r:id="rId66"/>
      <p:bold r:id="rId67"/>
      <p:italic r:id="rId68"/>
      <p:boldItalic r:id="rId69"/>
    </p:embeddedFont>
    <p:embeddedFont>
      <p:font typeface="Arial Rounded MT Bold" panose="020F0704030504030204" pitchFamily="34" charset="0"/>
      <p:regular r:id="rId70"/>
    </p:embeddedFont>
    <p:embeddedFont>
      <p:font typeface="Bebas Neue" panose="00000500000000000000" pitchFamily="2" charset="0"/>
      <p:regular r:id="rId71"/>
      <p:bold r:id="rId72"/>
    </p:embeddedFont>
    <p:embeddedFont>
      <p:font typeface="Bebas Neue Light" panose="00000500000000000000" pitchFamily="50" charset="0"/>
      <p:regular r:id="rId73"/>
    </p:embeddedFont>
    <p:embeddedFont>
      <p:font typeface="맑은 고딕" panose="020B0503020000020004" pitchFamily="50" charset="-127"/>
      <p:regular r:id="rId74"/>
      <p:bold r:id="rId75"/>
    </p:embeddedFont>
  </p:embeddedFontLst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BD438C"/>
    <a:srgbClr val="252055"/>
    <a:srgbClr val="D1992E"/>
    <a:srgbClr val="A69E9C"/>
    <a:srgbClr val="FCEAD6"/>
    <a:srgbClr val="C86170"/>
    <a:srgbClr val="FDBE7B"/>
    <a:srgbClr val="392765"/>
    <a:srgbClr val="241F55"/>
    <a:srgbClr val="91378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899" autoAdjust="0"/>
    <p:restoredTop sz="94660"/>
  </p:normalViewPr>
  <p:slideViewPr>
    <p:cSldViewPr snapToGrid="0">
      <p:cViewPr varScale="1">
        <p:scale>
          <a:sx n="114" d="100"/>
          <a:sy n="114" d="100"/>
        </p:scale>
        <p:origin x="420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font" Target="fonts/font2.fntdata"/><Relationship Id="rId68" Type="http://schemas.openxmlformats.org/officeDocument/2006/relationships/font" Target="fonts/font7.fntdata"/><Relationship Id="rId76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font" Target="fonts/font10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font" Target="fonts/font5.fntdata"/><Relationship Id="rId74" Type="http://schemas.openxmlformats.org/officeDocument/2006/relationships/font" Target="fonts/font13.fntdata"/><Relationship Id="rId79" Type="http://schemas.openxmlformats.org/officeDocument/2006/relationships/tableStyles" Target="tableStyles.xml"/><Relationship Id="rId5" Type="http://schemas.openxmlformats.org/officeDocument/2006/relationships/slide" Target="slides/slide4.xml"/><Relationship Id="rId61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font" Target="fonts/font4.fntdata"/><Relationship Id="rId73" Type="http://schemas.openxmlformats.org/officeDocument/2006/relationships/font" Target="fonts/font12.fntdata"/><Relationship Id="rId78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font" Target="fonts/font3.fntdata"/><Relationship Id="rId69" Type="http://schemas.openxmlformats.org/officeDocument/2006/relationships/font" Target="fonts/font8.fntdata"/><Relationship Id="rId77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font" Target="fonts/font11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font" Target="fonts/font6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font" Target="fonts/font1.fntdata"/><Relationship Id="rId70" Type="http://schemas.openxmlformats.org/officeDocument/2006/relationships/font" Target="fonts/font9.fntdata"/><Relationship Id="rId75" Type="http://schemas.openxmlformats.org/officeDocument/2006/relationships/font" Target="fonts/font1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DE543F8-0055-45DE-AE95-FC6F6335E033}" type="datetimeFigureOut">
              <a:rPr lang="ko-KR" altLang="en-US" smtClean="0"/>
              <a:t>2021-04-08</a:t>
            </a:fld>
            <a:endParaRPr lang="ko-KR" alt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altLang="ko-KR"/>
              <a:t>Click to edit Master text styles</a:t>
            </a:r>
          </a:p>
          <a:p>
            <a:pPr lvl="1"/>
            <a:r>
              <a:rPr lang="en-US" altLang="ko-KR"/>
              <a:t>Second level</a:t>
            </a:r>
          </a:p>
          <a:p>
            <a:pPr lvl="2"/>
            <a:r>
              <a:rPr lang="en-US" altLang="ko-KR"/>
              <a:t>Third level</a:t>
            </a:r>
          </a:p>
          <a:p>
            <a:pPr lvl="3"/>
            <a:r>
              <a:rPr lang="en-US" altLang="ko-KR"/>
              <a:t>Fourth level</a:t>
            </a:r>
          </a:p>
          <a:p>
            <a:pPr lvl="4"/>
            <a:r>
              <a:rPr lang="en-US" altLang="ko-KR"/>
              <a:t>Fifth level</a:t>
            </a:r>
            <a:endParaRPr lang="ko-KR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06E57C0-E0EB-4CA1-8113-869956904EA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5240130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C80847A-B864-4A5A-9ECA-27A88E79115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altLang="ko-KR"/>
              <a:t>Click to edit Master title style</a:t>
            </a:r>
            <a:endParaRPr lang="ko-KR" alt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0DB2DA5-55EE-482C-A0B3-D5F06E9E32F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altLang="ko-KR"/>
              <a:t>Click to edit Master subtitle style</a:t>
            </a:r>
            <a:endParaRPr lang="ko-KR" alt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F1133C9-F07B-4209-B36D-3E8DBE02B4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BE9E19-A1C5-4BAC-975B-7A6789F92FF8}" type="datetimeFigureOut">
              <a:rPr lang="ko-KR" altLang="en-US" smtClean="0"/>
              <a:t>2021-04-08</a:t>
            </a:fld>
            <a:endParaRPr lang="ko-KR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ED74E79-8AFC-4F77-9DC1-228836024E2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475ABE-C34B-4455-8BFE-BE15181431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BDB0A0-AF45-4B39-99CA-AF70BF2AC32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0879955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C52254-6F62-4ACD-AF36-CDC18E275C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/>
              <a:t>Click to edit Master title style</a:t>
            </a:r>
            <a:endParaRPr lang="ko-KR" altLang="en-US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54F810A-1C54-4E07-BBF7-9DD22AA8062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altLang="ko-KR"/>
              <a:t>Click to edit Master text styles</a:t>
            </a:r>
          </a:p>
          <a:p>
            <a:pPr lvl="1"/>
            <a:r>
              <a:rPr lang="en-US" altLang="ko-KR"/>
              <a:t>Second level</a:t>
            </a:r>
          </a:p>
          <a:p>
            <a:pPr lvl="2"/>
            <a:r>
              <a:rPr lang="en-US" altLang="ko-KR"/>
              <a:t>Third level</a:t>
            </a:r>
          </a:p>
          <a:p>
            <a:pPr lvl="3"/>
            <a:r>
              <a:rPr lang="en-US" altLang="ko-KR"/>
              <a:t>Fourth level</a:t>
            </a:r>
          </a:p>
          <a:p>
            <a:pPr lvl="4"/>
            <a:r>
              <a:rPr lang="en-US" altLang="ko-KR"/>
              <a:t>Fifth level</a:t>
            </a:r>
            <a:endParaRPr lang="ko-KR" alt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519E0F3-DFE2-48D2-ACAA-36E5BFB977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BE9E19-A1C5-4BAC-975B-7A6789F92FF8}" type="datetimeFigureOut">
              <a:rPr lang="ko-KR" altLang="en-US" smtClean="0"/>
              <a:t>2021-04-08</a:t>
            </a:fld>
            <a:endParaRPr lang="ko-KR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5E524C0-1B29-4B4E-927D-A3EF3A3289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3377242-BB7D-4843-BA42-AEB5B791B7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BDB0A0-AF45-4B39-99CA-AF70BF2AC32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5664562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92E6220-0403-467F-9FBC-3322110DFF6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altLang="ko-KR"/>
              <a:t>Click to edit Master title style</a:t>
            </a:r>
            <a:endParaRPr lang="ko-KR" altLang="en-US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B51652C-B7BA-4A2E-9949-4896E067AE7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altLang="ko-KR"/>
              <a:t>Click to edit Master text styles</a:t>
            </a:r>
          </a:p>
          <a:p>
            <a:pPr lvl="1"/>
            <a:r>
              <a:rPr lang="en-US" altLang="ko-KR"/>
              <a:t>Second level</a:t>
            </a:r>
          </a:p>
          <a:p>
            <a:pPr lvl="2"/>
            <a:r>
              <a:rPr lang="en-US" altLang="ko-KR"/>
              <a:t>Third level</a:t>
            </a:r>
          </a:p>
          <a:p>
            <a:pPr lvl="3"/>
            <a:r>
              <a:rPr lang="en-US" altLang="ko-KR"/>
              <a:t>Fourth level</a:t>
            </a:r>
          </a:p>
          <a:p>
            <a:pPr lvl="4"/>
            <a:r>
              <a:rPr lang="en-US" altLang="ko-KR"/>
              <a:t>Fifth level</a:t>
            </a:r>
            <a:endParaRPr lang="ko-KR" alt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83E6BF3-AB34-4AEC-9D38-097E0759F5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BE9E19-A1C5-4BAC-975B-7A6789F92FF8}" type="datetimeFigureOut">
              <a:rPr lang="ko-KR" altLang="en-US" smtClean="0"/>
              <a:t>2021-04-08</a:t>
            </a:fld>
            <a:endParaRPr lang="ko-KR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A79A34-690F-46CB-8F2A-FA5744ADE6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A939FE1-C599-4E26-B903-134B0DA037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BDB0A0-AF45-4B39-99CA-AF70BF2AC32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657821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CDB9F35-B317-426B-B421-4CBE48182C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/>
              <a:t>Click to edit Master title style</a:t>
            </a:r>
            <a:endParaRPr lang="ko-KR" alt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CD7D1BB-1D06-40E1-8F0A-813CCEC3B24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altLang="ko-KR"/>
              <a:t>Click to edit Master text styles</a:t>
            </a:r>
          </a:p>
          <a:p>
            <a:pPr lvl="1"/>
            <a:r>
              <a:rPr lang="en-US" altLang="ko-KR"/>
              <a:t>Second level</a:t>
            </a:r>
          </a:p>
          <a:p>
            <a:pPr lvl="2"/>
            <a:r>
              <a:rPr lang="en-US" altLang="ko-KR"/>
              <a:t>Third level</a:t>
            </a:r>
          </a:p>
          <a:p>
            <a:pPr lvl="3"/>
            <a:r>
              <a:rPr lang="en-US" altLang="ko-KR"/>
              <a:t>Fourth level</a:t>
            </a:r>
          </a:p>
          <a:p>
            <a:pPr lvl="4"/>
            <a:r>
              <a:rPr lang="en-US" altLang="ko-KR"/>
              <a:t>Fifth level</a:t>
            </a:r>
            <a:endParaRPr lang="ko-KR" alt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53AA74C-7FF7-43F0-ABE4-EF0877BE41D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BE9E19-A1C5-4BAC-975B-7A6789F92FF8}" type="datetimeFigureOut">
              <a:rPr lang="ko-KR" altLang="en-US" smtClean="0"/>
              <a:t>2021-04-08</a:t>
            </a:fld>
            <a:endParaRPr lang="ko-KR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B4812AD-8E62-443F-91C6-531223C950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283940-CDF7-4EBF-A714-3E0AB0B744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BDB0A0-AF45-4B39-99CA-AF70BF2AC32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3119263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0C4D54A-2322-4F8D-BED8-307742C593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altLang="ko-KR"/>
              <a:t>Click to edit Master title style</a:t>
            </a:r>
            <a:endParaRPr lang="ko-KR" alt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5278FBC-38ED-4963-8A24-4B55DC8C245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altLang="ko-KR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A71A5FC-FC6D-4D0D-8E47-D351A0A194F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BE9E19-A1C5-4BAC-975B-7A6789F92FF8}" type="datetimeFigureOut">
              <a:rPr lang="ko-KR" altLang="en-US" smtClean="0"/>
              <a:t>2021-04-08</a:t>
            </a:fld>
            <a:endParaRPr lang="ko-KR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C94981A-2B67-48DD-97EE-92FECAA8AB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9F45025-74A5-4C59-9C99-3A91933DC1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BDB0A0-AF45-4B39-99CA-AF70BF2AC32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388939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EB7149-4115-41DB-AA85-5D882D64D4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/>
              <a:t>Click to edit Master title style</a:t>
            </a:r>
            <a:endParaRPr lang="ko-KR" alt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A00328-B18A-4343-9256-A64177C4A7C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altLang="ko-KR"/>
              <a:t>Click to edit Master text styles</a:t>
            </a:r>
          </a:p>
          <a:p>
            <a:pPr lvl="1"/>
            <a:r>
              <a:rPr lang="en-US" altLang="ko-KR"/>
              <a:t>Second level</a:t>
            </a:r>
          </a:p>
          <a:p>
            <a:pPr lvl="2"/>
            <a:r>
              <a:rPr lang="en-US" altLang="ko-KR"/>
              <a:t>Third level</a:t>
            </a:r>
          </a:p>
          <a:p>
            <a:pPr lvl="3"/>
            <a:r>
              <a:rPr lang="en-US" altLang="ko-KR"/>
              <a:t>Fourth level</a:t>
            </a:r>
          </a:p>
          <a:p>
            <a:pPr lvl="4"/>
            <a:r>
              <a:rPr lang="en-US" altLang="ko-KR"/>
              <a:t>Fifth level</a:t>
            </a:r>
            <a:endParaRPr lang="ko-KR" altLang="en-US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0F62ADC-7C06-45A5-876B-8DC550CA40E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altLang="ko-KR"/>
              <a:t>Click to edit Master text styles</a:t>
            </a:r>
          </a:p>
          <a:p>
            <a:pPr lvl="1"/>
            <a:r>
              <a:rPr lang="en-US" altLang="ko-KR"/>
              <a:t>Second level</a:t>
            </a:r>
          </a:p>
          <a:p>
            <a:pPr lvl="2"/>
            <a:r>
              <a:rPr lang="en-US" altLang="ko-KR"/>
              <a:t>Third level</a:t>
            </a:r>
          </a:p>
          <a:p>
            <a:pPr lvl="3"/>
            <a:r>
              <a:rPr lang="en-US" altLang="ko-KR"/>
              <a:t>Fourth level</a:t>
            </a:r>
          </a:p>
          <a:p>
            <a:pPr lvl="4"/>
            <a:r>
              <a:rPr lang="en-US" altLang="ko-KR"/>
              <a:t>Fifth level</a:t>
            </a:r>
            <a:endParaRPr lang="ko-KR" alt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286DA5E-A6B4-4CD0-936A-43E31C8296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BE9E19-A1C5-4BAC-975B-7A6789F92FF8}" type="datetimeFigureOut">
              <a:rPr lang="ko-KR" altLang="en-US" smtClean="0"/>
              <a:t>2021-04-08</a:t>
            </a:fld>
            <a:endParaRPr lang="ko-KR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5612687-4C04-4620-B310-B7936E5F1A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66202CF-BED7-47BE-B9F1-F7D435F9C7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BDB0A0-AF45-4B39-99CA-AF70BF2AC32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2985691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1A600C1-EA54-4185-949D-05972134834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altLang="ko-KR"/>
              <a:t>Click to edit Master title style</a:t>
            </a:r>
            <a:endParaRPr lang="ko-KR" alt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15019EB-C809-410A-8A13-92B36ED2EDA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altLang="ko-KR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6DEEF49-8E3A-45C8-B844-E132A109271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altLang="ko-KR"/>
              <a:t>Click to edit Master text styles</a:t>
            </a:r>
          </a:p>
          <a:p>
            <a:pPr lvl="1"/>
            <a:r>
              <a:rPr lang="en-US" altLang="ko-KR"/>
              <a:t>Second level</a:t>
            </a:r>
          </a:p>
          <a:p>
            <a:pPr lvl="2"/>
            <a:r>
              <a:rPr lang="en-US" altLang="ko-KR"/>
              <a:t>Third level</a:t>
            </a:r>
          </a:p>
          <a:p>
            <a:pPr lvl="3"/>
            <a:r>
              <a:rPr lang="en-US" altLang="ko-KR"/>
              <a:t>Fourth level</a:t>
            </a:r>
          </a:p>
          <a:p>
            <a:pPr lvl="4"/>
            <a:r>
              <a:rPr lang="en-US" altLang="ko-KR"/>
              <a:t>Fifth level</a:t>
            </a:r>
            <a:endParaRPr lang="ko-KR" alt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7A5E4A9-4592-4104-BC8F-6F3B79C9A46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altLang="ko-KR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38660CEE-5FC8-4E33-A518-739F464603D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altLang="ko-KR"/>
              <a:t>Click to edit Master text styles</a:t>
            </a:r>
          </a:p>
          <a:p>
            <a:pPr lvl="1"/>
            <a:r>
              <a:rPr lang="en-US" altLang="ko-KR"/>
              <a:t>Second level</a:t>
            </a:r>
          </a:p>
          <a:p>
            <a:pPr lvl="2"/>
            <a:r>
              <a:rPr lang="en-US" altLang="ko-KR"/>
              <a:t>Third level</a:t>
            </a:r>
          </a:p>
          <a:p>
            <a:pPr lvl="3"/>
            <a:r>
              <a:rPr lang="en-US" altLang="ko-KR"/>
              <a:t>Fourth level</a:t>
            </a:r>
          </a:p>
          <a:p>
            <a:pPr lvl="4"/>
            <a:r>
              <a:rPr lang="en-US" altLang="ko-KR"/>
              <a:t>Fifth level</a:t>
            </a:r>
            <a:endParaRPr lang="ko-KR" altLang="en-US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4D1E925-0D5A-4669-B30A-17629FE0776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BE9E19-A1C5-4BAC-975B-7A6789F92FF8}" type="datetimeFigureOut">
              <a:rPr lang="ko-KR" altLang="en-US" smtClean="0"/>
              <a:t>2021-04-08</a:t>
            </a:fld>
            <a:endParaRPr lang="ko-KR" alt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E9B5BCB-ED08-4782-8A99-7495765507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49A3AD9-98EC-4899-9D65-B323AD8D6B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BDB0A0-AF45-4B39-99CA-AF70BF2AC32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5814622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A4073D4-624E-499F-94C8-C4376C86A4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/>
              <a:t>Click to edit Master title style</a:t>
            </a:r>
            <a:endParaRPr lang="ko-KR" alt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25D4018-E535-4C0B-863A-1F8B3ED38AF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BE9E19-A1C5-4BAC-975B-7A6789F92FF8}" type="datetimeFigureOut">
              <a:rPr lang="ko-KR" altLang="en-US" smtClean="0"/>
              <a:t>2021-04-08</a:t>
            </a:fld>
            <a:endParaRPr lang="ko-KR" alt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857AC9F-5F28-43E4-8DB0-F475E19E26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03E3C14-63A7-4975-8E74-241C95F6EB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BDB0A0-AF45-4B39-99CA-AF70BF2AC32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9818423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A4A76C9-2856-42D3-9485-4D97D61823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BE9E19-A1C5-4BAC-975B-7A6789F92FF8}" type="datetimeFigureOut">
              <a:rPr lang="ko-KR" altLang="en-US" smtClean="0"/>
              <a:t>2021-04-08</a:t>
            </a:fld>
            <a:endParaRPr lang="ko-KR" alt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9450950-7952-45B4-A21C-09BA60E410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6BFB36C-0760-4CF8-A4F9-ADE2C7114B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BDB0A0-AF45-4B39-99CA-AF70BF2AC32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1087476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EA7F940-267C-4603-829F-493AB9FBE6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altLang="ko-KR"/>
              <a:t>Click to edit Master title style</a:t>
            </a:r>
            <a:endParaRPr lang="ko-KR" alt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7CE4AAB-AC60-48F7-A562-FA864949873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altLang="ko-KR"/>
              <a:t>Click to edit Master text styles</a:t>
            </a:r>
          </a:p>
          <a:p>
            <a:pPr lvl="1"/>
            <a:r>
              <a:rPr lang="en-US" altLang="ko-KR"/>
              <a:t>Second level</a:t>
            </a:r>
          </a:p>
          <a:p>
            <a:pPr lvl="2"/>
            <a:r>
              <a:rPr lang="en-US" altLang="ko-KR"/>
              <a:t>Third level</a:t>
            </a:r>
          </a:p>
          <a:p>
            <a:pPr lvl="3"/>
            <a:r>
              <a:rPr lang="en-US" altLang="ko-KR"/>
              <a:t>Fourth level</a:t>
            </a:r>
          </a:p>
          <a:p>
            <a:pPr lvl="4"/>
            <a:r>
              <a:rPr lang="en-US" altLang="ko-KR"/>
              <a:t>Fifth level</a:t>
            </a:r>
            <a:endParaRPr lang="ko-KR" alt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7979C4F-98E1-40F5-8105-8D229442A5E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altLang="ko-KR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678F4E9-2928-4FFA-8864-235B08D332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BE9E19-A1C5-4BAC-975B-7A6789F92FF8}" type="datetimeFigureOut">
              <a:rPr lang="ko-KR" altLang="en-US" smtClean="0"/>
              <a:t>2021-04-08</a:t>
            </a:fld>
            <a:endParaRPr lang="ko-KR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5F08742-CD48-434C-A47F-8BD05CDA9A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5EB3C60-8268-40C8-9488-1AAD146688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BDB0A0-AF45-4B39-99CA-AF70BF2AC32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4912123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C7A1294-27EE-4628-87DC-95F0973407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altLang="ko-KR"/>
              <a:t>Click to edit Master title style</a:t>
            </a:r>
            <a:endParaRPr lang="ko-KR" alt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9F80A30-DFDD-490C-AEA1-D3576C8020B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B51ED31-0F5D-445C-93BD-47D276CD568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altLang="ko-KR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546B409-84A2-4260-96F2-50A948205C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BE9E19-A1C5-4BAC-975B-7A6789F92FF8}" type="datetimeFigureOut">
              <a:rPr lang="ko-KR" altLang="en-US" smtClean="0"/>
              <a:t>2021-04-08</a:t>
            </a:fld>
            <a:endParaRPr lang="ko-KR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FAF431A-309C-46F7-A365-633661539E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C317A89-F7E3-4AA7-85D0-A5E9A8FCD8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BDB0A0-AF45-4B39-99CA-AF70BF2AC32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0286096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41F5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CC96BE8-81E6-477C-AEE2-88D3B198C9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altLang="ko-KR"/>
              <a:t>Click to edit Master title style</a:t>
            </a:r>
            <a:endParaRPr lang="ko-KR" alt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F9CDD59-57D8-43D4-ACC0-A9C1849F672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altLang="ko-KR"/>
              <a:t>Click to edit Master text styles</a:t>
            </a:r>
          </a:p>
          <a:p>
            <a:pPr lvl="1"/>
            <a:r>
              <a:rPr lang="en-US" altLang="ko-KR"/>
              <a:t>Second level</a:t>
            </a:r>
          </a:p>
          <a:p>
            <a:pPr lvl="2"/>
            <a:r>
              <a:rPr lang="en-US" altLang="ko-KR"/>
              <a:t>Third level</a:t>
            </a:r>
          </a:p>
          <a:p>
            <a:pPr lvl="3"/>
            <a:r>
              <a:rPr lang="en-US" altLang="ko-KR"/>
              <a:t>Fourth level</a:t>
            </a:r>
          </a:p>
          <a:p>
            <a:pPr lvl="4"/>
            <a:r>
              <a:rPr lang="en-US" altLang="ko-KR"/>
              <a:t>Fifth level</a:t>
            </a:r>
            <a:endParaRPr lang="ko-KR" alt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A4FD7FB-BA8A-4E24-93B5-55CF5599B1B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EBE9E19-A1C5-4BAC-975B-7A6789F92FF8}" type="datetimeFigureOut">
              <a:rPr lang="ko-KR" altLang="en-US" smtClean="0"/>
              <a:t>2021-04-08</a:t>
            </a:fld>
            <a:endParaRPr lang="ko-KR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0E67B05-7A17-45B4-9697-41B1768E9BA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55269C6-9399-4D9B-80B1-2990C3BB19A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BDB0A0-AF45-4B39-99CA-AF70BF2AC32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830969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png"/></Relationships>
</file>

<file path=ppt/slides/_rels/slide19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20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26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27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29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30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32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33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35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45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46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47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48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49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50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5" Type="http://schemas.microsoft.com/office/2007/relationships/hdphoto" Target="../media/hdphoto7.wdp"/><Relationship Id="rId4" Type="http://schemas.openxmlformats.org/officeDocument/2006/relationships/image" Target="../media/image18.png"/></Relationships>
</file>

<file path=ppt/slides/_rels/slide51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5" Type="http://schemas.microsoft.com/office/2007/relationships/hdphoto" Target="../media/hdphoto7.wdp"/><Relationship Id="rId4" Type="http://schemas.openxmlformats.org/officeDocument/2006/relationships/image" Target="../media/image18.png"/></Relationships>
</file>

<file path=ppt/slides/_rels/slide52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5" Type="http://schemas.microsoft.com/office/2007/relationships/hdphoto" Target="../media/hdphoto7.wdp"/><Relationship Id="rId4" Type="http://schemas.openxmlformats.org/officeDocument/2006/relationships/image" Target="../media/image18.png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.png"/><Relationship Id="rId4" Type="http://schemas.openxmlformats.org/officeDocument/2006/relationships/image" Target="../media/image10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CEAD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B20EFC37-0879-4846-BB92-9DAE7AC787FE}"/>
              </a:ext>
            </a:extLst>
          </p:cNvPr>
          <p:cNvSpPr txBox="1"/>
          <p:nvPr/>
        </p:nvSpPr>
        <p:spPr>
          <a:xfrm>
            <a:off x="215806" y="2999781"/>
            <a:ext cx="7260321" cy="45089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8700" b="1" dirty="0">
                <a:solidFill>
                  <a:srgbClr val="392765"/>
                </a:solidFill>
                <a:latin typeface="Bebas Neue" panose="00000500000000000000" pitchFamily="2" charset="0"/>
              </a:rPr>
              <a:t>Goats</a:t>
            </a:r>
            <a:endParaRPr lang="ko-KR" altLang="en-US" sz="28700" b="1" dirty="0">
              <a:solidFill>
                <a:srgbClr val="392765"/>
              </a:solidFill>
              <a:latin typeface="Bebas Neue" panose="00000500000000000000" pitchFamily="2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61696BA-129A-439B-A801-3AC30ECF409F}"/>
              </a:ext>
            </a:extLst>
          </p:cNvPr>
          <p:cNvSpPr txBox="1"/>
          <p:nvPr/>
        </p:nvSpPr>
        <p:spPr>
          <a:xfrm>
            <a:off x="342577" y="1676342"/>
            <a:ext cx="4392549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600" dirty="0">
                <a:solidFill>
                  <a:srgbClr val="913781"/>
                </a:solidFill>
                <a:latin typeface="Bebas Neue Light" panose="00000500000000000000" pitchFamily="50" charset="0"/>
              </a:rPr>
              <a:t>Three</a:t>
            </a:r>
            <a:r>
              <a:rPr lang="en-US" altLang="ko-KR" sz="16600" dirty="0">
                <a:solidFill>
                  <a:srgbClr val="C00000"/>
                </a:solidFill>
                <a:latin typeface="Bebas Neue Light" panose="00000500000000000000" pitchFamily="50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234846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520700" y="1428455"/>
            <a:ext cx="11150600" cy="40010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200" dirty="0">
                <a:solidFill>
                  <a:srgbClr val="FDBE7B"/>
                </a:solidFill>
                <a:latin typeface="Arial Rounded MT Bold" panose="020F0704030504030204" pitchFamily="34" charset="0"/>
              </a:rPr>
              <a:t>Choose </a:t>
            </a:r>
            <a:r>
              <a:rPr lang="en-US" altLang="ko-KR" sz="88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a</a:t>
            </a:r>
            <a:r>
              <a:rPr lang="en-US" altLang="ko-KR" sz="72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16600" b="1" dirty="0">
                <a:solidFill>
                  <a:srgbClr val="C86170"/>
                </a:solidFill>
                <a:latin typeface="Arial Rounded MT Bold" panose="020F0704030504030204" pitchFamily="34" charset="0"/>
              </a:rPr>
              <a:t>character</a:t>
            </a:r>
            <a:r>
              <a:rPr lang="en-US" altLang="ko-KR" sz="7200" dirty="0">
                <a:solidFill>
                  <a:srgbClr val="FDBE7B"/>
                </a:solidFill>
                <a:latin typeface="Arial Rounded MT Bold" panose="020F0704030504030204" pitchFamily="34" charset="0"/>
              </a:rPr>
              <a:t> </a:t>
            </a:r>
            <a:endParaRPr lang="ko-KR" altLang="en-US" sz="6000" dirty="0">
              <a:solidFill>
                <a:srgbClr val="FDBE7B"/>
              </a:solidFill>
              <a:latin typeface="Arial Rounded MT Bold" panose="020F07040305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07345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41F5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arallelogram 1">
            <a:extLst>
              <a:ext uri="{FF2B5EF4-FFF2-40B4-BE49-F238E27FC236}">
                <a16:creationId xmlns:a16="http://schemas.microsoft.com/office/drawing/2014/main" id="{0845CA11-431B-44B9-B8FE-BBEC57C2BCE7}"/>
              </a:ext>
            </a:extLst>
          </p:cNvPr>
          <p:cNvSpPr/>
          <p:nvPr/>
        </p:nvSpPr>
        <p:spPr>
          <a:xfrm>
            <a:off x="-2005782" y="6858000"/>
            <a:ext cx="8954695" cy="6946490"/>
          </a:xfrm>
          <a:prstGeom prst="parallelogram">
            <a:avLst>
              <a:gd name="adj" fmla="val 51563"/>
            </a:avLst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rgbClr val="392765"/>
              </a:solidFill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38ACD970-E930-43E3-A091-2AC61EDDF08A}"/>
              </a:ext>
            </a:extLst>
          </p:cNvPr>
          <p:cNvSpPr/>
          <p:nvPr/>
        </p:nvSpPr>
        <p:spPr>
          <a:xfrm>
            <a:off x="10417906" y="-6935748"/>
            <a:ext cx="5286601" cy="6935748"/>
          </a:xfrm>
          <a:custGeom>
            <a:avLst/>
            <a:gdLst>
              <a:gd name="connsiteX0" fmla="*/ 3531955 w 5261811"/>
              <a:gd name="connsiteY0" fmla="*/ 0 h 6858000"/>
              <a:gd name="connsiteX1" fmla="*/ 3535681 w 5261811"/>
              <a:gd name="connsiteY1" fmla="*/ 18955 h 6858000"/>
              <a:gd name="connsiteX2" fmla="*/ 3535681 w 5261811"/>
              <a:gd name="connsiteY2" fmla="*/ 0 h 6858000"/>
              <a:gd name="connsiteX3" fmla="*/ 5261811 w 5261811"/>
              <a:gd name="connsiteY3" fmla="*/ 0 h 6858000"/>
              <a:gd name="connsiteX4" fmla="*/ 5261811 w 5261811"/>
              <a:gd name="connsiteY4" fmla="*/ 6858000 h 6858000"/>
              <a:gd name="connsiteX5" fmla="*/ 4880009 w 5261811"/>
              <a:gd name="connsiteY5" fmla="*/ 6858000 h 6858000"/>
              <a:gd name="connsiteX6" fmla="*/ 3535681 w 5261811"/>
              <a:gd name="connsiteY6" fmla="*/ 6858000 h 6858000"/>
              <a:gd name="connsiteX7" fmla="*/ 0 w 5261811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61811" h="6858000">
                <a:moveTo>
                  <a:pt x="3531955" y="0"/>
                </a:moveTo>
                <a:lnTo>
                  <a:pt x="3535681" y="18955"/>
                </a:lnTo>
                <a:lnTo>
                  <a:pt x="3535681" y="0"/>
                </a:lnTo>
                <a:lnTo>
                  <a:pt x="5261811" y="0"/>
                </a:lnTo>
                <a:lnTo>
                  <a:pt x="5261811" y="6858000"/>
                </a:lnTo>
                <a:lnTo>
                  <a:pt x="4880009" y="6858000"/>
                </a:lnTo>
                <a:lnTo>
                  <a:pt x="3535681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BD43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C1C7D747-347E-4D8D-B5FB-3B74B1DE814D}"/>
              </a:ext>
            </a:extLst>
          </p:cNvPr>
          <p:cNvSpPr/>
          <p:nvPr/>
        </p:nvSpPr>
        <p:spPr>
          <a:xfrm rot="10800000">
            <a:off x="3363197" y="-6935747"/>
            <a:ext cx="5261811" cy="6946489"/>
          </a:xfrm>
          <a:custGeom>
            <a:avLst/>
            <a:gdLst>
              <a:gd name="connsiteX0" fmla="*/ 3531955 w 5261811"/>
              <a:gd name="connsiteY0" fmla="*/ 0 h 6858000"/>
              <a:gd name="connsiteX1" fmla="*/ 3535681 w 5261811"/>
              <a:gd name="connsiteY1" fmla="*/ 18955 h 6858000"/>
              <a:gd name="connsiteX2" fmla="*/ 3535681 w 5261811"/>
              <a:gd name="connsiteY2" fmla="*/ 0 h 6858000"/>
              <a:gd name="connsiteX3" fmla="*/ 5261811 w 5261811"/>
              <a:gd name="connsiteY3" fmla="*/ 0 h 6858000"/>
              <a:gd name="connsiteX4" fmla="*/ 5261811 w 5261811"/>
              <a:gd name="connsiteY4" fmla="*/ 6858000 h 6858000"/>
              <a:gd name="connsiteX5" fmla="*/ 4880009 w 5261811"/>
              <a:gd name="connsiteY5" fmla="*/ 6858000 h 6858000"/>
              <a:gd name="connsiteX6" fmla="*/ 3535681 w 5261811"/>
              <a:gd name="connsiteY6" fmla="*/ 6858000 h 6858000"/>
              <a:gd name="connsiteX7" fmla="*/ 0 w 5261811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61811" h="6858000">
                <a:moveTo>
                  <a:pt x="3531955" y="0"/>
                </a:moveTo>
                <a:lnTo>
                  <a:pt x="3535681" y="18955"/>
                </a:lnTo>
                <a:lnTo>
                  <a:pt x="3535681" y="0"/>
                </a:lnTo>
                <a:lnTo>
                  <a:pt x="5261811" y="0"/>
                </a:lnTo>
                <a:lnTo>
                  <a:pt x="5261811" y="6858000"/>
                </a:lnTo>
                <a:lnTo>
                  <a:pt x="4880009" y="6858000"/>
                </a:lnTo>
                <a:lnTo>
                  <a:pt x="3535681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3927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C74AA14F-F2E6-48A3-B7DC-B06CDCED515E}"/>
              </a:ext>
            </a:extLst>
          </p:cNvPr>
          <p:cNvGrpSpPr/>
          <p:nvPr/>
        </p:nvGrpSpPr>
        <p:grpSpPr>
          <a:xfrm>
            <a:off x="9326478" y="2609207"/>
            <a:ext cx="2291544" cy="3040190"/>
            <a:chOff x="6520309" y="3358202"/>
            <a:chExt cx="2291544" cy="3040190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206A6947-CBD4-4095-B30D-ACF25C748193}"/>
                </a:ext>
              </a:extLst>
            </p:cNvPr>
            <p:cNvGrpSpPr/>
            <p:nvPr/>
          </p:nvGrpSpPr>
          <p:grpSpPr>
            <a:xfrm>
              <a:off x="6597132" y="3966277"/>
              <a:ext cx="2148709" cy="2432115"/>
              <a:chOff x="1262488" y="1694378"/>
              <a:chExt cx="4309188" cy="4476296"/>
            </a:xfrm>
          </p:grpSpPr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62E94EAC-AD07-4940-B15B-A3DBBD9CFE63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6D2B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E94E9238-EF32-45B6-BFDF-306ED51EC480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4B1E00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BC8055D1-59E8-4FC1-9064-E8C5EECA1313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E9163174-5EF6-4FAB-B95C-67F41B2C99C6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E432B771-8583-4261-A5A8-09469DBDC118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11FE3372-E085-40BC-8D35-5AD1C93CB149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573D7F5E-75EA-48C4-9B03-3C950B6A0C0D}"/>
                </a:ext>
              </a:extLst>
            </p:cNvPr>
            <p:cNvGrpSpPr/>
            <p:nvPr/>
          </p:nvGrpSpPr>
          <p:grpSpPr>
            <a:xfrm>
              <a:off x="6520309" y="3358202"/>
              <a:ext cx="2291544" cy="2585429"/>
              <a:chOff x="2436029" y="754377"/>
              <a:chExt cx="4595639" cy="4758469"/>
            </a:xfrm>
          </p:grpSpPr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9DC673CF-B01A-461D-89F9-0E6F29F105D7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4B1E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89446684-6494-45FD-B03D-7B85710E295F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E06B4153-CF72-44E5-8F3D-1E5DC30B5218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20" name="Group 19">
                  <a:extLst>
                    <a:ext uri="{FF2B5EF4-FFF2-40B4-BE49-F238E27FC236}">
                      <a16:creationId xmlns:a16="http://schemas.microsoft.com/office/drawing/2014/main" id="{E0909759-F4F2-4B60-9B5C-9877D77D67C2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23" name="Freeform: Shape 22">
                    <a:extLst>
                      <a:ext uri="{FF2B5EF4-FFF2-40B4-BE49-F238E27FC236}">
                        <a16:creationId xmlns:a16="http://schemas.microsoft.com/office/drawing/2014/main" id="{42812655-0476-4C9A-AAC0-0624641E0D67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6D2B00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4" name="Freeform: Shape 23">
                    <a:extLst>
                      <a:ext uri="{FF2B5EF4-FFF2-40B4-BE49-F238E27FC236}">
                        <a16:creationId xmlns:a16="http://schemas.microsoft.com/office/drawing/2014/main" id="{899A6459-2D30-493B-A668-1DB1A04D7F79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4B1E00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21" name="Oval 20">
                  <a:extLst>
                    <a:ext uri="{FF2B5EF4-FFF2-40B4-BE49-F238E27FC236}">
                      <a16:creationId xmlns:a16="http://schemas.microsoft.com/office/drawing/2014/main" id="{8D3E4ED9-A5A1-4EE7-AC4E-A7DD091C8098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2" name="Oval 21">
                  <a:extLst>
                    <a:ext uri="{FF2B5EF4-FFF2-40B4-BE49-F238E27FC236}">
                      <a16:creationId xmlns:a16="http://schemas.microsoft.com/office/drawing/2014/main" id="{04E3D99B-7B2C-4820-8CDE-3A8805A6A839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291D5617-DA4C-4BAE-B53A-A3901F9446AF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4A3A26CD-B223-46B3-9819-CCBC16C0209E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8A669FD-BCCE-4EF1-BC27-2CB865743E3E}"/>
                </a:ext>
              </a:extLst>
            </p:cNvPr>
            <p:cNvGrpSpPr/>
            <p:nvPr/>
          </p:nvGrpSpPr>
          <p:grpSpPr>
            <a:xfrm>
              <a:off x="7155787" y="4337948"/>
              <a:ext cx="998815" cy="508114"/>
              <a:chOff x="2343567" y="2310962"/>
              <a:chExt cx="2003100" cy="935181"/>
            </a:xfrm>
          </p:grpSpPr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88271B2C-32C7-46AD-BE58-6C08F055EB59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8D1E2F57-362F-4854-A0D6-0ED93906195F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B8493396-9398-4CE2-8CF8-9EEB2B64B515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7D718641-CBAC-462A-A29D-1EA9CC46B607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CE6858C2-096E-48E0-A82F-28E6309AD385}"/>
              </a:ext>
            </a:extLst>
          </p:cNvPr>
          <p:cNvGrpSpPr/>
          <p:nvPr/>
        </p:nvGrpSpPr>
        <p:grpSpPr>
          <a:xfrm>
            <a:off x="4375754" y="1778266"/>
            <a:ext cx="3202065" cy="3898698"/>
            <a:chOff x="8989935" y="2504607"/>
            <a:chExt cx="3202065" cy="3898698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929C0E95-D45E-4192-A769-FE42D3B84453}"/>
                </a:ext>
              </a:extLst>
            </p:cNvPr>
            <p:cNvGrpSpPr/>
            <p:nvPr/>
          </p:nvGrpSpPr>
          <p:grpSpPr>
            <a:xfrm>
              <a:off x="9097282" y="3284393"/>
              <a:ext cx="3002477" cy="3118912"/>
              <a:chOff x="1262488" y="1694378"/>
              <a:chExt cx="4309188" cy="4476296"/>
            </a:xfrm>
          </p:grpSpPr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8B4CC4C0-9D42-469A-8EA7-171924756CE2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C8BEB7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44441D96-D6AE-497A-B730-0E69C309951B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8A837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0442EF0B-D7EE-4580-8091-77A22916CAAC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5C93A0B6-049B-4DBB-A82F-25BCA4118D52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7CBC8574-1DB2-453C-8DCA-313B0EA1C2A5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09E91DB-F973-451D-B80E-7BC310AF1864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721A6E2A-C9C0-461A-B2C6-F3C973E3E9B1}"/>
                </a:ext>
              </a:extLst>
            </p:cNvPr>
            <p:cNvGrpSpPr/>
            <p:nvPr/>
          </p:nvGrpSpPr>
          <p:grpSpPr>
            <a:xfrm>
              <a:off x="8989935" y="2504607"/>
              <a:ext cx="3202065" cy="3315520"/>
              <a:chOff x="2436029" y="754377"/>
              <a:chExt cx="4595639" cy="4758469"/>
            </a:xfrm>
          </p:grpSpPr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91217F63-4853-495D-96B3-5216C03FE47A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8A837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B767259-228E-49EC-9718-F248A33EAEAD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98FB4D83-7C67-4554-B8F2-FB678056F5FA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44" name="Group 43">
                  <a:extLst>
                    <a:ext uri="{FF2B5EF4-FFF2-40B4-BE49-F238E27FC236}">
                      <a16:creationId xmlns:a16="http://schemas.microsoft.com/office/drawing/2014/main" id="{232DD8F5-EB3C-43F6-A4AA-0BC3A007C522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47" name="Freeform: Shape 46">
                    <a:extLst>
                      <a:ext uri="{FF2B5EF4-FFF2-40B4-BE49-F238E27FC236}">
                        <a16:creationId xmlns:a16="http://schemas.microsoft.com/office/drawing/2014/main" id="{F70AE305-BAA6-437F-9726-0DF47B32EC1E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C8BEB7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7081B631-FBC7-4966-B532-AC3A7807933E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8A837E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45" name="Oval 44">
                  <a:extLst>
                    <a:ext uri="{FF2B5EF4-FFF2-40B4-BE49-F238E27FC236}">
                      <a16:creationId xmlns:a16="http://schemas.microsoft.com/office/drawing/2014/main" id="{0C283745-D34C-47DA-BA51-C0AB5B05D992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6" name="Oval 45">
                  <a:extLst>
                    <a:ext uri="{FF2B5EF4-FFF2-40B4-BE49-F238E27FC236}">
                      <a16:creationId xmlns:a16="http://schemas.microsoft.com/office/drawing/2014/main" id="{47D19F68-7951-48A4-912E-C7C506F1244B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D2247CA6-1C82-466B-8828-03B0901D5064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F5CFA74C-87EF-4E39-A612-75A627421DAB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336CBB48-461E-4D56-B110-FC3AC5ECCECF}"/>
                </a:ext>
              </a:extLst>
            </p:cNvPr>
            <p:cNvGrpSpPr/>
            <p:nvPr/>
          </p:nvGrpSpPr>
          <p:grpSpPr>
            <a:xfrm>
              <a:off x="9877912" y="3761020"/>
              <a:ext cx="1395683" cy="651598"/>
              <a:chOff x="2343567" y="2310962"/>
              <a:chExt cx="2003100" cy="935181"/>
            </a:xfrm>
          </p:grpSpPr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783340B6-A5BC-402B-ADFB-21AE1F90D10D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48006C08-1808-4DE2-84A7-4E2B6B02E286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3E23D528-5C1C-4AAD-8D45-BE6FCA49BB9F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182D5C96-05BA-43E8-B789-1B6B4D319615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118F71A3-14F1-4731-ACF0-A7A81C9AF87F}"/>
              </a:ext>
            </a:extLst>
          </p:cNvPr>
          <p:cNvGrpSpPr/>
          <p:nvPr/>
        </p:nvGrpSpPr>
        <p:grpSpPr>
          <a:xfrm>
            <a:off x="597027" y="1367928"/>
            <a:ext cx="2029137" cy="2253543"/>
            <a:chOff x="4030824" y="4106851"/>
            <a:chExt cx="2029137" cy="2253543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796FE083-5528-46B4-A5EC-907A24B318C0}"/>
                </a:ext>
              </a:extLst>
            </p:cNvPr>
            <p:cNvGrpSpPr/>
            <p:nvPr/>
          </p:nvGrpSpPr>
          <p:grpSpPr>
            <a:xfrm>
              <a:off x="4098850" y="4557586"/>
              <a:ext cx="1902659" cy="1802808"/>
              <a:chOff x="1262488" y="1694378"/>
              <a:chExt cx="4309188" cy="4476296"/>
            </a:xfrm>
          </p:grpSpPr>
          <p:sp>
            <p:nvSpPr>
              <p:cNvPr id="73" name="Oval 72">
                <a:extLst>
                  <a:ext uri="{FF2B5EF4-FFF2-40B4-BE49-F238E27FC236}">
                    <a16:creationId xmlns:a16="http://schemas.microsoft.com/office/drawing/2014/main" id="{8B603641-CEA8-4A64-A421-519706087C2B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FCEAD6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B425B220-AA8E-4B2D-9F8D-6404224707D4}"/>
                  </a:ext>
                </a:extLst>
              </p:cNvPr>
              <p:cNvSpPr/>
              <p:nvPr/>
            </p:nvSpPr>
            <p:spPr>
              <a:xfrm>
                <a:off x="1402904" y="2873259"/>
                <a:ext cx="4126055" cy="3023688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FDBE7B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710257DF-18BC-4FC1-B85F-197FFF830852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93336293-867D-477A-ABB8-ED9C28375E4B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9FF52D2-E2BE-4271-AFA0-632DA0290449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C354EEAA-6B2D-4FA6-9FAF-DDC3CE8E98B3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26673045-FB2A-4227-B95C-BBCC97D13E87}"/>
                </a:ext>
              </a:extLst>
            </p:cNvPr>
            <p:cNvGrpSpPr/>
            <p:nvPr/>
          </p:nvGrpSpPr>
          <p:grpSpPr>
            <a:xfrm>
              <a:off x="4030824" y="4106851"/>
              <a:ext cx="2029137" cy="1916452"/>
              <a:chOff x="2436029" y="754377"/>
              <a:chExt cx="4595639" cy="4758469"/>
            </a:xfrm>
          </p:grpSpPr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5F93E01E-69F3-4693-B877-0E8F3D53C5E8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FDBE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BB265C02-8228-47C7-BD99-BEC682C8971A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65" name="Group 64">
                <a:extLst>
                  <a:ext uri="{FF2B5EF4-FFF2-40B4-BE49-F238E27FC236}">
                    <a16:creationId xmlns:a16="http://schemas.microsoft.com/office/drawing/2014/main" id="{CAD81C68-8110-45EC-89D5-20DB8AAEF9A3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9559"/>
                <a:chOff x="1184188" y="1245811"/>
                <a:chExt cx="4310316" cy="3239559"/>
              </a:xfrm>
            </p:grpSpPr>
            <p:grpSp>
              <p:nvGrpSpPr>
                <p:cNvPr id="68" name="Group 67">
                  <a:extLst>
                    <a:ext uri="{FF2B5EF4-FFF2-40B4-BE49-F238E27FC236}">
                      <a16:creationId xmlns:a16="http://schemas.microsoft.com/office/drawing/2014/main" id="{44C0D8DE-9E3E-401F-B0B0-6D2884BFDD50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9559"/>
                  <a:chOff x="1454387" y="1249718"/>
                  <a:chExt cx="4310316" cy="3239559"/>
                </a:xfrm>
              </p:grpSpPr>
              <p:sp>
                <p:nvSpPr>
                  <p:cNvPr id="71" name="Freeform: Shape 70">
                    <a:extLst>
                      <a:ext uri="{FF2B5EF4-FFF2-40B4-BE49-F238E27FC236}">
                        <a16:creationId xmlns:a16="http://schemas.microsoft.com/office/drawing/2014/main" id="{1EBBF66B-CBAD-4742-9494-86DCC04222FB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FCEAD6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72" name="Freeform: Shape 71">
                    <a:extLst>
                      <a:ext uri="{FF2B5EF4-FFF2-40B4-BE49-F238E27FC236}">
                        <a16:creationId xmlns:a16="http://schemas.microsoft.com/office/drawing/2014/main" id="{FF11FF81-D15F-42A5-AE09-708552AB13FB}"/>
                      </a:ext>
                    </a:extLst>
                  </p:cNvPr>
                  <p:cNvSpPr/>
                  <p:nvPr/>
                </p:nvSpPr>
                <p:spPr>
                  <a:xfrm>
                    <a:off x="2137973" y="2382249"/>
                    <a:ext cx="3249627" cy="2107028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FDBE7B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69" name="Oval 68">
                  <a:extLst>
                    <a:ext uri="{FF2B5EF4-FFF2-40B4-BE49-F238E27FC236}">
                      <a16:creationId xmlns:a16="http://schemas.microsoft.com/office/drawing/2014/main" id="{16BBE28C-773A-4D48-AA64-323C0E6B1540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70" name="Oval 69">
                  <a:extLst>
                    <a:ext uri="{FF2B5EF4-FFF2-40B4-BE49-F238E27FC236}">
                      <a16:creationId xmlns:a16="http://schemas.microsoft.com/office/drawing/2014/main" id="{7F59EF94-8B82-4F20-9038-7D8F4743602E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EDF8E22-E105-4020-A51C-6144F41D5809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E5054DBF-5590-478A-8D9E-A0C5A8AD999B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87F8876E-D2A4-4E58-9DF6-9FD24420BC20}"/>
                </a:ext>
              </a:extLst>
            </p:cNvPr>
            <p:cNvGrpSpPr/>
            <p:nvPr/>
          </p:nvGrpSpPr>
          <p:grpSpPr>
            <a:xfrm>
              <a:off x="4593532" y="4833089"/>
              <a:ext cx="884439" cy="376640"/>
              <a:chOff x="2343567" y="2310962"/>
              <a:chExt cx="2003100" cy="935181"/>
            </a:xfrm>
          </p:grpSpPr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8F291AD6-E415-4531-80F0-86FF436263BB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60E32D30-94D3-47DB-B3DB-910CBB733FC8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" name="Oval 60">
                <a:extLst>
                  <a:ext uri="{FF2B5EF4-FFF2-40B4-BE49-F238E27FC236}">
                    <a16:creationId xmlns:a16="http://schemas.microsoft.com/office/drawing/2014/main" id="{7EFC9C12-BF08-4E7B-930A-2F7AF43A55F9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" name="Oval 61">
                <a:extLst>
                  <a:ext uri="{FF2B5EF4-FFF2-40B4-BE49-F238E27FC236}">
                    <a16:creationId xmlns:a16="http://schemas.microsoft.com/office/drawing/2014/main" id="{FBCE5024-441D-448E-BFA8-34EB30F8D64F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79" name="TextBox 78">
            <a:extLst>
              <a:ext uri="{FF2B5EF4-FFF2-40B4-BE49-F238E27FC236}">
                <a16:creationId xmlns:a16="http://schemas.microsoft.com/office/drawing/2014/main" id="{54388C61-D5D8-4DA8-A304-7E0FE21ACB3D}"/>
              </a:ext>
            </a:extLst>
          </p:cNvPr>
          <p:cNvSpPr txBox="1"/>
          <p:nvPr/>
        </p:nvSpPr>
        <p:spPr>
          <a:xfrm>
            <a:off x="65814" y="3621471"/>
            <a:ext cx="2921604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Serena</a:t>
            </a:r>
            <a:endParaRPr lang="ko-KR" altLang="en-US" sz="60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0DE7CACF-4BC5-4ABE-8AB5-AC9DA116AF3E}"/>
              </a:ext>
            </a:extLst>
          </p:cNvPr>
          <p:cNvSpPr txBox="1"/>
          <p:nvPr/>
        </p:nvSpPr>
        <p:spPr>
          <a:xfrm>
            <a:off x="3195470" y="5597743"/>
            <a:ext cx="2921604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Wayne</a:t>
            </a:r>
            <a:endParaRPr lang="ko-KR" altLang="en-US" sz="60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64AF7538-59A3-4386-8783-67F6B0EABC12}"/>
              </a:ext>
            </a:extLst>
          </p:cNvPr>
          <p:cNvSpPr txBox="1"/>
          <p:nvPr/>
        </p:nvSpPr>
        <p:spPr>
          <a:xfrm>
            <a:off x="8401106" y="5623623"/>
            <a:ext cx="2921604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Mike</a:t>
            </a:r>
            <a:endParaRPr lang="ko-KR" altLang="en-US" sz="60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  <p:pic>
        <p:nvPicPr>
          <p:cNvPr id="82" name="Picture 81" descr="Shape&#10;&#10;Description automatically generated">
            <a:extLst>
              <a:ext uri="{FF2B5EF4-FFF2-40B4-BE49-F238E27FC236}">
                <a16:creationId xmlns:a16="http://schemas.microsoft.com/office/drawing/2014/main" id="{08EA8D8B-8E81-4D4E-B23D-528E8F68F26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907273">
            <a:off x="9914220" y="-1069345"/>
            <a:ext cx="3101457" cy="3632081"/>
          </a:xfrm>
          <a:prstGeom prst="rect">
            <a:avLst/>
          </a:prstGeom>
        </p:spPr>
      </p:pic>
      <p:sp>
        <p:nvSpPr>
          <p:cNvPr id="83" name="TextBox 82">
            <a:extLst>
              <a:ext uri="{FF2B5EF4-FFF2-40B4-BE49-F238E27FC236}">
                <a16:creationId xmlns:a16="http://schemas.microsoft.com/office/drawing/2014/main" id="{E7A273A0-AB4B-4BA2-85B4-D8E0B1AAC30C}"/>
              </a:ext>
            </a:extLst>
          </p:cNvPr>
          <p:cNvSpPr txBox="1"/>
          <p:nvPr/>
        </p:nvSpPr>
        <p:spPr>
          <a:xfrm>
            <a:off x="7573949" y="1201943"/>
            <a:ext cx="2921604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6">
                    <a:lumMod val="60000"/>
                    <a:lumOff val="40000"/>
                  </a:schemeClr>
                </a:solidFill>
                <a:latin typeface="Arial Rounded MT Bold" panose="020F0704030504030204" pitchFamily="34" charset="0"/>
              </a:rPr>
              <a:t>Dragon</a:t>
            </a:r>
            <a:endParaRPr lang="ko-KR" altLang="en-US" sz="6000" b="1" dirty="0">
              <a:solidFill>
                <a:schemeClr val="accent6">
                  <a:lumMod val="60000"/>
                  <a:lumOff val="40000"/>
                </a:schemeClr>
              </a:solidFill>
              <a:latin typeface="Arial Rounded MT Bold" panose="020F07040305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9739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decel="10000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4.375E-6 -1.48148E-6 L 0.29024 -1 " pathEditMode="relative" rAng="0" ptsTypes="AA">
                                          <p:cBhvr>
                                            <p:cTn id="6" dur="8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505" y="-50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42" presetClass="path" presetSubtype="0" accel="50000" decel="5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3.95833E-6 -4.44444E-6 L -0.28828 1.00996 " pathEditMode="relative" rAng="0" ptsTypes="AA">
                                          <p:cBhvr>
                                            <p:cTn id="8" dur="7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414" y="5050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42" presetClass="path" presetSubtype="0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33333E-6 1.11111E-6 L -0.28828 1 " pathEditMode="relative" rAng="0" ptsTypes="AA">
                                          <p:cBhvr>
                                            <p:cTn id="10" dur="11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414" y="50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2" presetClass="entr" presetSubtype="2" fill="hold" grpId="0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1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3" fill="hold" nodeType="withEffect" p14:presetBounceEnd="60000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4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5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6" grpId="0" animBg="1"/>
          <p:bldP spid="85" grpId="0" animBg="1"/>
          <p:bldP spid="79" grpId="0"/>
          <p:bldP spid="80" grpId="0"/>
          <p:bldP spid="81" grpId="0"/>
          <p:bldP spid="8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decel="10000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4.375E-6 -1.48148E-6 L 0.29024 -1 " pathEditMode="relative" rAng="0" ptsTypes="AA">
                                          <p:cBhvr>
                                            <p:cTn id="6" dur="8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505" y="-50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42" presetClass="path" presetSubtype="0" accel="50000" decel="5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3.95833E-6 -4.44444E-6 L -0.28828 1.00996 " pathEditMode="relative" rAng="0" ptsTypes="AA">
                                          <p:cBhvr>
                                            <p:cTn id="8" dur="7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414" y="5050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42" presetClass="path" presetSubtype="0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33333E-6 1.11111E-6 L -0.28828 1 " pathEditMode="relative" rAng="0" ptsTypes="AA">
                                          <p:cBhvr>
                                            <p:cTn id="10" dur="11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414" y="50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2" presetClass="entr" presetSubtype="2" fill="hold" grpId="0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1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3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6" grpId="0" animBg="1"/>
          <p:bldP spid="85" grpId="0" animBg="1"/>
          <p:bldP spid="79" grpId="0"/>
          <p:bldP spid="80" grpId="0"/>
          <p:bldP spid="81" grpId="0"/>
          <p:bldP spid="83" grpId="0"/>
        </p:bld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 descr="Image result for cartoon lanscape wallpaper">
            <a:extLst>
              <a:ext uri="{FF2B5EF4-FFF2-40B4-BE49-F238E27FC236}">
                <a16:creationId xmlns:a16="http://schemas.microsoft.com/office/drawing/2014/main" id="{D5754CBB-4876-4EC6-B937-6D52927AC8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BB97C0C-2B14-4501-ADF2-666C22671F16}"/>
              </a:ext>
            </a:extLst>
          </p:cNvPr>
          <p:cNvSpPr txBox="1"/>
          <p:nvPr/>
        </p:nvSpPr>
        <p:spPr>
          <a:xfrm>
            <a:off x="1454150" y="591173"/>
            <a:ext cx="9283700" cy="236988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Once upon a time, </a:t>
            </a: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there 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lived </a:t>
            </a:r>
            <a:r>
              <a:rPr lang="en-US" altLang="ko-KR" sz="8800" b="1" dirty="0">
                <a:solidFill>
                  <a:srgbClr val="FDBE7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Rounded MT Bold" panose="020F0704030504030204" pitchFamily="34" charset="0"/>
              </a:rPr>
              <a:t>three</a:t>
            </a:r>
            <a:r>
              <a:rPr lang="en-US" altLang="ko-KR" sz="8800" b="1" dirty="0">
                <a:solidFill>
                  <a:srgbClr val="FCEAD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Rounded MT Bold" panose="020F0704030504030204" pitchFamily="34" charset="0"/>
              </a:rPr>
              <a:t> goats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.</a:t>
            </a:r>
            <a:endParaRPr lang="ko-KR" altLang="en-US" sz="60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2285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6" name="Picture 4" descr="Image result for cartoon lanscape wallpaper">
            <a:extLst>
              <a:ext uri="{FF2B5EF4-FFF2-40B4-BE49-F238E27FC236}">
                <a16:creationId xmlns:a16="http://schemas.microsoft.com/office/drawing/2014/main" id="{BC28476A-8AB4-47EA-8CE3-1DAD43677E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Speech Bubble: Rectangle with Corners Rounded 27">
            <a:extLst>
              <a:ext uri="{FF2B5EF4-FFF2-40B4-BE49-F238E27FC236}">
                <a16:creationId xmlns:a16="http://schemas.microsoft.com/office/drawing/2014/main" id="{5319CE68-13C8-4440-99D3-6DA4DD2C98FE}"/>
              </a:ext>
            </a:extLst>
          </p:cNvPr>
          <p:cNvSpPr/>
          <p:nvPr/>
        </p:nvSpPr>
        <p:spPr>
          <a:xfrm>
            <a:off x="5389316" y="2818257"/>
            <a:ext cx="5275476" cy="1133011"/>
          </a:xfrm>
          <a:prstGeom prst="wedgeRoundRectCallout">
            <a:avLst>
              <a:gd name="adj1" fmla="val -45130"/>
              <a:gd name="adj2" fmla="val 89120"/>
              <a:gd name="adj3" fmla="val 16667"/>
            </a:avLst>
          </a:prstGeom>
          <a:solidFill>
            <a:schemeClr val="bg1"/>
          </a:solidFill>
          <a:ln w="57150">
            <a:solidFill>
              <a:srgbClr val="2520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 b="1" dirty="0">
              <a:solidFill>
                <a:schemeClr val="accent1">
                  <a:lumMod val="60000"/>
                  <a:lumOff val="40000"/>
                </a:schemeClr>
              </a:solidFill>
              <a:latin typeface="Arial Nova" panose="020B050402020202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F0C730C-EA2F-4D3A-A0F8-25ACBF5264D6}"/>
              </a:ext>
            </a:extLst>
          </p:cNvPr>
          <p:cNvSpPr txBox="1"/>
          <p:nvPr/>
        </p:nvSpPr>
        <p:spPr>
          <a:xfrm>
            <a:off x="5655241" y="2970340"/>
            <a:ext cx="4855368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400" b="1" dirty="0">
                <a:solidFill>
                  <a:srgbClr val="392765"/>
                </a:solidFill>
                <a:latin typeface="Arial Nova" panose="020B0504020202020204" pitchFamily="34" charset="0"/>
              </a:rPr>
              <a:t>Hello, I’m Serena.</a:t>
            </a:r>
            <a:endParaRPr lang="ko-KR" altLang="en-US" sz="4400" b="1" dirty="0">
              <a:solidFill>
                <a:srgbClr val="392765"/>
              </a:solidFill>
              <a:latin typeface="Arial Nova" panose="020B0504020202020204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EF17F39-CF85-431A-8BEA-5B6943AD548D}"/>
              </a:ext>
            </a:extLst>
          </p:cNvPr>
          <p:cNvGrpSpPr/>
          <p:nvPr/>
        </p:nvGrpSpPr>
        <p:grpSpPr>
          <a:xfrm>
            <a:off x="2658599" y="3903283"/>
            <a:ext cx="2730717" cy="2587409"/>
            <a:chOff x="1262488" y="1694378"/>
            <a:chExt cx="4309188" cy="4476296"/>
          </a:xfrm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E3BEDE44-DA90-4741-A9F2-AB4BE6AEDD47}"/>
                </a:ext>
              </a:extLst>
            </p:cNvPr>
            <p:cNvSpPr/>
            <p:nvPr/>
          </p:nvSpPr>
          <p:spPr>
            <a:xfrm>
              <a:off x="1262488" y="1694378"/>
              <a:ext cx="4309188" cy="4230562"/>
            </a:xfrm>
            <a:prstGeom prst="ellipse">
              <a:avLst/>
            </a:prstGeom>
            <a:solidFill>
              <a:srgbClr val="FCEAD6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695F299A-3722-4FB9-88B7-78D7F8216C62}"/>
                </a:ext>
              </a:extLst>
            </p:cNvPr>
            <p:cNvSpPr/>
            <p:nvPr/>
          </p:nvSpPr>
          <p:spPr>
            <a:xfrm>
              <a:off x="1402904" y="2873259"/>
              <a:ext cx="4126055" cy="3023688"/>
            </a:xfrm>
            <a:custGeom>
              <a:avLst/>
              <a:gdLst>
                <a:gd name="connsiteX0" fmla="*/ 3987822 w 4224958"/>
                <a:gd name="connsiteY0" fmla="*/ 0 h 3076856"/>
                <a:gd name="connsiteX1" fmla="*/ 4055639 w 4224958"/>
                <a:gd name="connsiteY1" fmla="*/ 138213 h 3076856"/>
                <a:gd name="connsiteX2" fmla="*/ 4224958 w 4224958"/>
                <a:gd name="connsiteY2" fmla="*/ 961575 h 3076856"/>
                <a:gd name="connsiteX3" fmla="*/ 2070364 w 4224958"/>
                <a:gd name="connsiteY3" fmla="*/ 3076856 h 3076856"/>
                <a:gd name="connsiteX4" fmla="*/ 12636 w 4224958"/>
                <a:gd name="connsiteY4" fmla="*/ 1590595 h 3076856"/>
                <a:gd name="connsiteX5" fmla="*/ 0 w 4224958"/>
                <a:gd name="connsiteY5" fmla="*/ 1542347 h 3076856"/>
                <a:gd name="connsiteX6" fmla="*/ 49155 w 4224958"/>
                <a:gd name="connsiteY6" fmla="*/ 1613421 h 3076856"/>
                <a:gd name="connsiteX7" fmla="*/ 1766343 w 4224958"/>
                <a:gd name="connsiteY7" fmla="*/ 2489029 h 3076856"/>
                <a:gd name="connsiteX8" fmla="*/ 3991693 w 4224958"/>
                <a:gd name="connsiteY8" fmla="*/ 82897 h 307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4958" h="3076856">
                  <a:moveTo>
                    <a:pt x="3987822" y="0"/>
                  </a:moveTo>
                  <a:lnTo>
                    <a:pt x="4055639" y="138213"/>
                  </a:lnTo>
                  <a:cubicBezTo>
                    <a:pt x="4164668" y="391281"/>
                    <a:pt x="4224958" y="669516"/>
                    <a:pt x="4224958" y="961575"/>
                  </a:cubicBezTo>
                  <a:cubicBezTo>
                    <a:pt x="4224958" y="2129812"/>
                    <a:pt x="3260313" y="3076856"/>
                    <a:pt x="2070364" y="3076856"/>
                  </a:cubicBezTo>
                  <a:cubicBezTo>
                    <a:pt x="1103531" y="3076856"/>
                    <a:pt x="285433" y="2451659"/>
                    <a:pt x="12636" y="1590595"/>
                  </a:cubicBezTo>
                  <a:lnTo>
                    <a:pt x="0" y="1542347"/>
                  </a:lnTo>
                  <a:lnTo>
                    <a:pt x="49155" y="1613421"/>
                  </a:lnTo>
                  <a:cubicBezTo>
                    <a:pt x="457317" y="2148177"/>
                    <a:pt x="1075016" y="2489029"/>
                    <a:pt x="1766343" y="2489029"/>
                  </a:cubicBezTo>
                  <a:cubicBezTo>
                    <a:pt x="2995370" y="2489029"/>
                    <a:pt x="3991693" y="1411767"/>
                    <a:pt x="3991693" y="82897"/>
                  </a:cubicBezTo>
                  <a:close/>
                </a:path>
              </a:pathLst>
            </a:custGeom>
            <a:solidFill>
              <a:srgbClr val="FDBE7B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F71CD04-6261-4E37-A80E-6BE7AA28F088}"/>
                </a:ext>
              </a:extLst>
            </p:cNvPr>
            <p:cNvSpPr/>
            <p:nvPr/>
          </p:nvSpPr>
          <p:spPr>
            <a:xfrm>
              <a:off x="1996195" y="5358081"/>
              <a:ext cx="1239669" cy="812593"/>
            </a:xfrm>
            <a:custGeom>
              <a:avLst/>
              <a:gdLst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2913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6186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47589 h 876189"/>
                <a:gd name="connsiteX1" fmla="*/ 19050 w 1338263"/>
                <a:gd name="connsiteY1" fmla="*/ 447564 h 876189"/>
                <a:gd name="connsiteX2" fmla="*/ 142875 w 1338263"/>
                <a:gd name="connsiteY2" fmla="*/ 228489 h 876189"/>
                <a:gd name="connsiteX3" fmla="*/ 446186 w 1338263"/>
                <a:gd name="connsiteY3" fmla="*/ 23702 h 876189"/>
                <a:gd name="connsiteX4" fmla="*/ 833438 w 1338263"/>
                <a:gd name="connsiteY4" fmla="*/ 14177 h 876189"/>
                <a:gd name="connsiteX5" fmla="*/ 1190625 w 1338263"/>
                <a:gd name="connsiteY5" fmla="*/ 209439 h 876189"/>
                <a:gd name="connsiteX6" fmla="*/ 1338263 w 1338263"/>
                <a:gd name="connsiteY6" fmla="*/ 638064 h 876189"/>
                <a:gd name="connsiteX7" fmla="*/ 1262063 w 1338263"/>
                <a:gd name="connsiteY7" fmla="*/ 799989 h 876189"/>
                <a:gd name="connsiteX8" fmla="*/ 971550 w 1338263"/>
                <a:gd name="connsiteY8" fmla="*/ 876189 h 876189"/>
                <a:gd name="connsiteX9" fmla="*/ 923925 w 1338263"/>
                <a:gd name="connsiteY9" fmla="*/ 876189 h 876189"/>
                <a:gd name="connsiteX10" fmla="*/ 238125 w 1338263"/>
                <a:gd name="connsiteY10" fmla="*/ 871427 h 876189"/>
                <a:gd name="connsiteX11" fmla="*/ 47625 w 1338263"/>
                <a:gd name="connsiteY11" fmla="*/ 785702 h 876189"/>
                <a:gd name="connsiteX12" fmla="*/ 0 w 1338263"/>
                <a:gd name="connsiteY12" fmla="*/ 647589 h 876189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8938"/>
                <a:gd name="connsiteY0" fmla="*/ 657895 h 886495"/>
                <a:gd name="connsiteX1" fmla="*/ 19050 w 1318938"/>
                <a:gd name="connsiteY1" fmla="*/ 457870 h 886495"/>
                <a:gd name="connsiteX2" fmla="*/ 142875 w 1318938"/>
                <a:gd name="connsiteY2" fmla="*/ 238795 h 886495"/>
                <a:gd name="connsiteX3" fmla="*/ 446186 w 1318938"/>
                <a:gd name="connsiteY3" fmla="*/ 34008 h 886495"/>
                <a:gd name="connsiteX4" fmla="*/ 833438 w 1318938"/>
                <a:gd name="connsiteY4" fmla="*/ 24483 h 886495"/>
                <a:gd name="connsiteX5" fmla="*/ 1161653 w 1318938"/>
                <a:gd name="connsiteY5" fmla="*/ 244502 h 886495"/>
                <a:gd name="connsiteX6" fmla="*/ 1317741 w 1318938"/>
                <a:gd name="connsiteY6" fmla="*/ 658273 h 886495"/>
                <a:gd name="connsiteX7" fmla="*/ 1262063 w 1318938"/>
                <a:gd name="connsiteY7" fmla="*/ 810295 h 886495"/>
                <a:gd name="connsiteX8" fmla="*/ 971550 w 1318938"/>
                <a:gd name="connsiteY8" fmla="*/ 886495 h 886495"/>
                <a:gd name="connsiteX9" fmla="*/ 923925 w 1318938"/>
                <a:gd name="connsiteY9" fmla="*/ 886495 h 886495"/>
                <a:gd name="connsiteX10" fmla="*/ 238125 w 1318938"/>
                <a:gd name="connsiteY10" fmla="*/ 881733 h 886495"/>
                <a:gd name="connsiteX11" fmla="*/ 47625 w 1318938"/>
                <a:gd name="connsiteY11" fmla="*/ 796008 h 886495"/>
                <a:gd name="connsiteX12" fmla="*/ 0 w 1318938"/>
                <a:gd name="connsiteY12" fmla="*/ 657895 h 886495"/>
                <a:gd name="connsiteX0" fmla="*/ 0 w 1321315"/>
                <a:gd name="connsiteY0" fmla="*/ 657895 h 886495"/>
                <a:gd name="connsiteX1" fmla="*/ 19050 w 1321315"/>
                <a:gd name="connsiteY1" fmla="*/ 457870 h 886495"/>
                <a:gd name="connsiteX2" fmla="*/ 142875 w 1321315"/>
                <a:gd name="connsiteY2" fmla="*/ 238795 h 886495"/>
                <a:gd name="connsiteX3" fmla="*/ 446186 w 1321315"/>
                <a:gd name="connsiteY3" fmla="*/ 34008 h 886495"/>
                <a:gd name="connsiteX4" fmla="*/ 833438 w 1321315"/>
                <a:gd name="connsiteY4" fmla="*/ 24483 h 886495"/>
                <a:gd name="connsiteX5" fmla="*/ 1161653 w 1321315"/>
                <a:gd name="connsiteY5" fmla="*/ 244502 h 886495"/>
                <a:gd name="connsiteX6" fmla="*/ 1317741 w 1321315"/>
                <a:gd name="connsiteY6" fmla="*/ 658273 h 886495"/>
                <a:gd name="connsiteX7" fmla="*/ 1262063 w 1321315"/>
                <a:gd name="connsiteY7" fmla="*/ 810295 h 886495"/>
                <a:gd name="connsiteX8" fmla="*/ 971550 w 1321315"/>
                <a:gd name="connsiteY8" fmla="*/ 886495 h 886495"/>
                <a:gd name="connsiteX9" fmla="*/ 923925 w 1321315"/>
                <a:gd name="connsiteY9" fmla="*/ 886495 h 886495"/>
                <a:gd name="connsiteX10" fmla="*/ 238125 w 1321315"/>
                <a:gd name="connsiteY10" fmla="*/ 881733 h 886495"/>
                <a:gd name="connsiteX11" fmla="*/ 47625 w 1321315"/>
                <a:gd name="connsiteY11" fmla="*/ 796008 h 886495"/>
                <a:gd name="connsiteX12" fmla="*/ 0 w 1321315"/>
                <a:gd name="connsiteY12" fmla="*/ 657895 h 886495"/>
                <a:gd name="connsiteX0" fmla="*/ 0 w 1319873"/>
                <a:gd name="connsiteY0" fmla="*/ 657895 h 886495"/>
                <a:gd name="connsiteX1" fmla="*/ 19050 w 1319873"/>
                <a:gd name="connsiteY1" fmla="*/ 457870 h 886495"/>
                <a:gd name="connsiteX2" fmla="*/ 142875 w 1319873"/>
                <a:gd name="connsiteY2" fmla="*/ 238795 h 886495"/>
                <a:gd name="connsiteX3" fmla="*/ 446186 w 1319873"/>
                <a:gd name="connsiteY3" fmla="*/ 34008 h 886495"/>
                <a:gd name="connsiteX4" fmla="*/ 833438 w 1319873"/>
                <a:gd name="connsiteY4" fmla="*/ 24483 h 886495"/>
                <a:gd name="connsiteX5" fmla="*/ 1161653 w 1319873"/>
                <a:gd name="connsiteY5" fmla="*/ 244502 h 886495"/>
                <a:gd name="connsiteX6" fmla="*/ 1317741 w 1319873"/>
                <a:gd name="connsiteY6" fmla="*/ 658273 h 886495"/>
                <a:gd name="connsiteX7" fmla="*/ 1262063 w 1319873"/>
                <a:gd name="connsiteY7" fmla="*/ 810295 h 886495"/>
                <a:gd name="connsiteX8" fmla="*/ 971550 w 1319873"/>
                <a:gd name="connsiteY8" fmla="*/ 886495 h 886495"/>
                <a:gd name="connsiteX9" fmla="*/ 923925 w 1319873"/>
                <a:gd name="connsiteY9" fmla="*/ 886495 h 886495"/>
                <a:gd name="connsiteX10" fmla="*/ 238125 w 1319873"/>
                <a:gd name="connsiteY10" fmla="*/ 881733 h 886495"/>
                <a:gd name="connsiteX11" fmla="*/ 47625 w 1319873"/>
                <a:gd name="connsiteY11" fmla="*/ 796008 h 886495"/>
                <a:gd name="connsiteX12" fmla="*/ 0 w 1319873"/>
                <a:gd name="connsiteY12" fmla="*/ 657895 h 886495"/>
                <a:gd name="connsiteX0" fmla="*/ 0 w 1319003"/>
                <a:gd name="connsiteY0" fmla="*/ 657895 h 886495"/>
                <a:gd name="connsiteX1" fmla="*/ 19050 w 1319003"/>
                <a:gd name="connsiteY1" fmla="*/ 457870 h 886495"/>
                <a:gd name="connsiteX2" fmla="*/ 142875 w 1319003"/>
                <a:gd name="connsiteY2" fmla="*/ 238795 h 886495"/>
                <a:gd name="connsiteX3" fmla="*/ 446186 w 1319003"/>
                <a:gd name="connsiteY3" fmla="*/ 34008 h 886495"/>
                <a:gd name="connsiteX4" fmla="*/ 833438 w 1319003"/>
                <a:gd name="connsiteY4" fmla="*/ 24483 h 886495"/>
                <a:gd name="connsiteX5" fmla="*/ 1161653 w 1319003"/>
                <a:gd name="connsiteY5" fmla="*/ 244502 h 886495"/>
                <a:gd name="connsiteX6" fmla="*/ 1317741 w 1319003"/>
                <a:gd name="connsiteY6" fmla="*/ 658273 h 886495"/>
                <a:gd name="connsiteX7" fmla="*/ 1240334 w 1319003"/>
                <a:gd name="connsiteY7" fmla="*/ 814009 h 886495"/>
                <a:gd name="connsiteX8" fmla="*/ 971550 w 1319003"/>
                <a:gd name="connsiteY8" fmla="*/ 886495 h 886495"/>
                <a:gd name="connsiteX9" fmla="*/ 923925 w 1319003"/>
                <a:gd name="connsiteY9" fmla="*/ 886495 h 886495"/>
                <a:gd name="connsiteX10" fmla="*/ 238125 w 1319003"/>
                <a:gd name="connsiteY10" fmla="*/ 881733 h 886495"/>
                <a:gd name="connsiteX11" fmla="*/ 47625 w 1319003"/>
                <a:gd name="connsiteY11" fmla="*/ 796008 h 886495"/>
                <a:gd name="connsiteX12" fmla="*/ 0 w 131900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79169 w 1317741"/>
                <a:gd name="connsiteY10" fmla="*/ 880495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51199 w 1317741"/>
                <a:gd name="connsiteY7" fmla="*/ 809058 h 886495"/>
                <a:gd name="connsiteX8" fmla="*/ 971550 w 1317741"/>
                <a:gd name="connsiteY8" fmla="*/ 886495 h 886495"/>
                <a:gd name="connsiteX9" fmla="*/ 661968 w 1317741"/>
                <a:gd name="connsiteY9" fmla="*/ 882782 h 886495"/>
                <a:gd name="connsiteX10" fmla="*/ 279169 w 1317741"/>
                <a:gd name="connsiteY10" fmla="*/ 880495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2912"/>
                <a:gd name="connsiteY0" fmla="*/ 624473 h 888972"/>
                <a:gd name="connsiteX1" fmla="*/ 14221 w 1312912"/>
                <a:gd name="connsiteY1" fmla="*/ 457870 h 888972"/>
                <a:gd name="connsiteX2" fmla="*/ 138046 w 1312912"/>
                <a:gd name="connsiteY2" fmla="*/ 238795 h 888972"/>
                <a:gd name="connsiteX3" fmla="*/ 441357 w 1312912"/>
                <a:gd name="connsiteY3" fmla="*/ 34008 h 888972"/>
                <a:gd name="connsiteX4" fmla="*/ 828609 w 1312912"/>
                <a:gd name="connsiteY4" fmla="*/ 24483 h 888972"/>
                <a:gd name="connsiteX5" fmla="*/ 1156824 w 1312912"/>
                <a:gd name="connsiteY5" fmla="*/ 244502 h 888972"/>
                <a:gd name="connsiteX6" fmla="*/ 1312912 w 1312912"/>
                <a:gd name="connsiteY6" fmla="*/ 658273 h 888972"/>
                <a:gd name="connsiteX7" fmla="*/ 1246370 w 1312912"/>
                <a:gd name="connsiteY7" fmla="*/ 809058 h 888972"/>
                <a:gd name="connsiteX8" fmla="*/ 966721 w 1312912"/>
                <a:gd name="connsiteY8" fmla="*/ 886495 h 888972"/>
                <a:gd name="connsiteX9" fmla="*/ 654725 w 1312912"/>
                <a:gd name="connsiteY9" fmla="*/ 888972 h 888972"/>
                <a:gd name="connsiteX10" fmla="*/ 274340 w 1312912"/>
                <a:gd name="connsiteY10" fmla="*/ 880495 h 888972"/>
                <a:gd name="connsiteX11" fmla="*/ 46418 w 1312912"/>
                <a:gd name="connsiteY11" fmla="*/ 787343 h 888972"/>
                <a:gd name="connsiteX12" fmla="*/ 0 w 1312912"/>
                <a:gd name="connsiteY12" fmla="*/ 624473 h 888972"/>
                <a:gd name="connsiteX0" fmla="*/ 2785 w 1315697"/>
                <a:gd name="connsiteY0" fmla="*/ 624473 h 888972"/>
                <a:gd name="connsiteX1" fmla="*/ 17006 w 1315697"/>
                <a:gd name="connsiteY1" fmla="*/ 457870 h 888972"/>
                <a:gd name="connsiteX2" fmla="*/ 140831 w 1315697"/>
                <a:gd name="connsiteY2" fmla="*/ 238795 h 888972"/>
                <a:gd name="connsiteX3" fmla="*/ 444142 w 1315697"/>
                <a:gd name="connsiteY3" fmla="*/ 34008 h 888972"/>
                <a:gd name="connsiteX4" fmla="*/ 831394 w 1315697"/>
                <a:gd name="connsiteY4" fmla="*/ 24483 h 888972"/>
                <a:gd name="connsiteX5" fmla="*/ 1159609 w 1315697"/>
                <a:gd name="connsiteY5" fmla="*/ 244502 h 888972"/>
                <a:gd name="connsiteX6" fmla="*/ 1315697 w 1315697"/>
                <a:gd name="connsiteY6" fmla="*/ 658273 h 888972"/>
                <a:gd name="connsiteX7" fmla="*/ 1249155 w 1315697"/>
                <a:gd name="connsiteY7" fmla="*/ 809058 h 888972"/>
                <a:gd name="connsiteX8" fmla="*/ 969506 w 1315697"/>
                <a:gd name="connsiteY8" fmla="*/ 886495 h 888972"/>
                <a:gd name="connsiteX9" fmla="*/ 657510 w 1315697"/>
                <a:gd name="connsiteY9" fmla="*/ 888972 h 888972"/>
                <a:gd name="connsiteX10" fmla="*/ 277125 w 1315697"/>
                <a:gd name="connsiteY10" fmla="*/ 880495 h 888972"/>
                <a:gd name="connsiteX11" fmla="*/ 49203 w 1315697"/>
                <a:gd name="connsiteY11" fmla="*/ 787343 h 888972"/>
                <a:gd name="connsiteX12" fmla="*/ 2785 w 1315697"/>
                <a:gd name="connsiteY12" fmla="*/ 624473 h 888972"/>
                <a:gd name="connsiteX0" fmla="*/ 1926 w 1324495"/>
                <a:gd name="connsiteY0" fmla="*/ 628187 h 888972"/>
                <a:gd name="connsiteX1" fmla="*/ 25804 w 1324495"/>
                <a:gd name="connsiteY1" fmla="*/ 457870 h 888972"/>
                <a:gd name="connsiteX2" fmla="*/ 149629 w 1324495"/>
                <a:gd name="connsiteY2" fmla="*/ 238795 h 888972"/>
                <a:gd name="connsiteX3" fmla="*/ 452940 w 1324495"/>
                <a:gd name="connsiteY3" fmla="*/ 34008 h 888972"/>
                <a:gd name="connsiteX4" fmla="*/ 840192 w 1324495"/>
                <a:gd name="connsiteY4" fmla="*/ 24483 h 888972"/>
                <a:gd name="connsiteX5" fmla="*/ 1168407 w 1324495"/>
                <a:gd name="connsiteY5" fmla="*/ 244502 h 888972"/>
                <a:gd name="connsiteX6" fmla="*/ 1324495 w 1324495"/>
                <a:gd name="connsiteY6" fmla="*/ 658273 h 888972"/>
                <a:gd name="connsiteX7" fmla="*/ 1257953 w 1324495"/>
                <a:gd name="connsiteY7" fmla="*/ 809058 h 888972"/>
                <a:gd name="connsiteX8" fmla="*/ 978304 w 1324495"/>
                <a:gd name="connsiteY8" fmla="*/ 886495 h 888972"/>
                <a:gd name="connsiteX9" fmla="*/ 666308 w 1324495"/>
                <a:gd name="connsiteY9" fmla="*/ 888972 h 888972"/>
                <a:gd name="connsiteX10" fmla="*/ 285923 w 1324495"/>
                <a:gd name="connsiteY10" fmla="*/ 880495 h 888972"/>
                <a:gd name="connsiteX11" fmla="*/ 58001 w 1324495"/>
                <a:gd name="connsiteY11" fmla="*/ 787343 h 888972"/>
                <a:gd name="connsiteX12" fmla="*/ 1926 w 1324495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2569" h="888972">
                  <a:moveTo>
                    <a:pt x="0" y="628187"/>
                  </a:moveTo>
                  <a:cubicBezTo>
                    <a:pt x="9167" y="571415"/>
                    <a:pt x="6261" y="520831"/>
                    <a:pt x="27500" y="457870"/>
                  </a:cubicBezTo>
                  <a:cubicBezTo>
                    <a:pt x="72397" y="334093"/>
                    <a:pt x="94356" y="318009"/>
                    <a:pt x="147703" y="238795"/>
                  </a:cubicBezTo>
                  <a:cubicBezTo>
                    <a:pt x="250014" y="123494"/>
                    <a:pt x="325767" y="79988"/>
                    <a:pt x="451014" y="34008"/>
                  </a:cubicBezTo>
                  <a:cubicBezTo>
                    <a:pt x="618728" y="-14968"/>
                    <a:pt x="709182" y="-4527"/>
                    <a:pt x="838266" y="24483"/>
                  </a:cubicBezTo>
                  <a:cubicBezTo>
                    <a:pt x="991129" y="69764"/>
                    <a:pt x="1051041" y="128662"/>
                    <a:pt x="1166481" y="244502"/>
                  </a:cubicBezTo>
                  <a:cubicBezTo>
                    <a:pt x="1276053" y="385314"/>
                    <a:pt x="1321644" y="488990"/>
                    <a:pt x="1322569" y="658273"/>
                  </a:cubicBezTo>
                  <a:cubicBezTo>
                    <a:pt x="1318496" y="753510"/>
                    <a:pt x="1299937" y="759622"/>
                    <a:pt x="1256027" y="809058"/>
                  </a:cubicBezTo>
                  <a:cubicBezTo>
                    <a:pt x="1172468" y="860453"/>
                    <a:pt x="1093738" y="868522"/>
                    <a:pt x="976378" y="886495"/>
                  </a:cubicBezTo>
                  <a:lnTo>
                    <a:pt x="664382" y="888972"/>
                  </a:lnTo>
                  <a:lnTo>
                    <a:pt x="283997" y="880495"/>
                  </a:lnTo>
                  <a:cubicBezTo>
                    <a:pt x="184282" y="861823"/>
                    <a:pt x="121989" y="832010"/>
                    <a:pt x="56075" y="787343"/>
                  </a:cubicBezTo>
                  <a:cubicBezTo>
                    <a:pt x="10021" y="728102"/>
                    <a:pt x="8631" y="734467"/>
                    <a:pt x="0" y="628187"/>
                  </a:cubicBezTo>
                  <a:close/>
                </a:path>
              </a:pathLst>
            </a:custGeom>
            <a:solidFill>
              <a:srgbClr val="A34625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FD5B362-5BD4-46C0-89D2-566A9090F1E4}"/>
                </a:ext>
              </a:extLst>
            </p:cNvPr>
            <p:cNvSpPr/>
            <p:nvPr/>
          </p:nvSpPr>
          <p:spPr>
            <a:xfrm rot="457988">
              <a:off x="2435945" y="5765966"/>
              <a:ext cx="156577" cy="397439"/>
            </a:xfrm>
            <a:custGeom>
              <a:avLst/>
              <a:gdLst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73978 w 256182"/>
                <a:gd name="connsiteY0" fmla="*/ 0 h 397439"/>
                <a:gd name="connsiteX1" fmla="*/ 0 w 256182"/>
                <a:gd name="connsiteY1" fmla="*/ 397439 h 397439"/>
                <a:gd name="connsiteX2" fmla="*/ 256182 w 256182"/>
                <a:gd name="connsiteY2" fmla="*/ 373708 h 397439"/>
                <a:gd name="connsiteX3" fmla="*/ 173978 w 256182"/>
                <a:gd name="connsiteY3" fmla="*/ 0 h 39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182" h="397439">
                  <a:moveTo>
                    <a:pt x="173978" y="0"/>
                  </a:moveTo>
                  <a:cubicBezTo>
                    <a:pt x="103233" y="8591"/>
                    <a:pt x="50800" y="279964"/>
                    <a:pt x="0" y="397439"/>
                  </a:cubicBezTo>
                  <a:lnTo>
                    <a:pt x="256182" y="373708"/>
                  </a:lnTo>
                  <a:cubicBezTo>
                    <a:pt x="229988" y="254646"/>
                    <a:pt x="235841" y="12831"/>
                    <a:pt x="173978" y="0"/>
                  </a:cubicBezTo>
                  <a:close/>
                </a:path>
              </a:pathLst>
            </a:custGeom>
            <a:solidFill>
              <a:srgbClr val="A34625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185A0D7-F24B-4810-B4A3-949C76AF2B9E}"/>
                </a:ext>
              </a:extLst>
            </p:cNvPr>
            <p:cNvSpPr/>
            <p:nvPr/>
          </p:nvSpPr>
          <p:spPr>
            <a:xfrm flipH="1">
              <a:off x="3561781" y="5351030"/>
              <a:ext cx="1239669" cy="812593"/>
            </a:xfrm>
            <a:custGeom>
              <a:avLst/>
              <a:gdLst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2913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6186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47589 h 876189"/>
                <a:gd name="connsiteX1" fmla="*/ 19050 w 1338263"/>
                <a:gd name="connsiteY1" fmla="*/ 447564 h 876189"/>
                <a:gd name="connsiteX2" fmla="*/ 142875 w 1338263"/>
                <a:gd name="connsiteY2" fmla="*/ 228489 h 876189"/>
                <a:gd name="connsiteX3" fmla="*/ 446186 w 1338263"/>
                <a:gd name="connsiteY3" fmla="*/ 23702 h 876189"/>
                <a:gd name="connsiteX4" fmla="*/ 833438 w 1338263"/>
                <a:gd name="connsiteY4" fmla="*/ 14177 h 876189"/>
                <a:gd name="connsiteX5" fmla="*/ 1190625 w 1338263"/>
                <a:gd name="connsiteY5" fmla="*/ 209439 h 876189"/>
                <a:gd name="connsiteX6" fmla="*/ 1338263 w 1338263"/>
                <a:gd name="connsiteY6" fmla="*/ 638064 h 876189"/>
                <a:gd name="connsiteX7" fmla="*/ 1262063 w 1338263"/>
                <a:gd name="connsiteY7" fmla="*/ 799989 h 876189"/>
                <a:gd name="connsiteX8" fmla="*/ 971550 w 1338263"/>
                <a:gd name="connsiteY8" fmla="*/ 876189 h 876189"/>
                <a:gd name="connsiteX9" fmla="*/ 923925 w 1338263"/>
                <a:gd name="connsiteY9" fmla="*/ 876189 h 876189"/>
                <a:gd name="connsiteX10" fmla="*/ 238125 w 1338263"/>
                <a:gd name="connsiteY10" fmla="*/ 871427 h 876189"/>
                <a:gd name="connsiteX11" fmla="*/ 47625 w 1338263"/>
                <a:gd name="connsiteY11" fmla="*/ 785702 h 876189"/>
                <a:gd name="connsiteX12" fmla="*/ 0 w 1338263"/>
                <a:gd name="connsiteY12" fmla="*/ 647589 h 876189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8938"/>
                <a:gd name="connsiteY0" fmla="*/ 657895 h 886495"/>
                <a:gd name="connsiteX1" fmla="*/ 19050 w 1318938"/>
                <a:gd name="connsiteY1" fmla="*/ 457870 h 886495"/>
                <a:gd name="connsiteX2" fmla="*/ 142875 w 1318938"/>
                <a:gd name="connsiteY2" fmla="*/ 238795 h 886495"/>
                <a:gd name="connsiteX3" fmla="*/ 446186 w 1318938"/>
                <a:gd name="connsiteY3" fmla="*/ 34008 h 886495"/>
                <a:gd name="connsiteX4" fmla="*/ 833438 w 1318938"/>
                <a:gd name="connsiteY4" fmla="*/ 24483 h 886495"/>
                <a:gd name="connsiteX5" fmla="*/ 1161653 w 1318938"/>
                <a:gd name="connsiteY5" fmla="*/ 244502 h 886495"/>
                <a:gd name="connsiteX6" fmla="*/ 1317741 w 1318938"/>
                <a:gd name="connsiteY6" fmla="*/ 658273 h 886495"/>
                <a:gd name="connsiteX7" fmla="*/ 1262063 w 1318938"/>
                <a:gd name="connsiteY7" fmla="*/ 810295 h 886495"/>
                <a:gd name="connsiteX8" fmla="*/ 971550 w 1318938"/>
                <a:gd name="connsiteY8" fmla="*/ 886495 h 886495"/>
                <a:gd name="connsiteX9" fmla="*/ 923925 w 1318938"/>
                <a:gd name="connsiteY9" fmla="*/ 886495 h 886495"/>
                <a:gd name="connsiteX10" fmla="*/ 238125 w 1318938"/>
                <a:gd name="connsiteY10" fmla="*/ 881733 h 886495"/>
                <a:gd name="connsiteX11" fmla="*/ 47625 w 1318938"/>
                <a:gd name="connsiteY11" fmla="*/ 796008 h 886495"/>
                <a:gd name="connsiteX12" fmla="*/ 0 w 1318938"/>
                <a:gd name="connsiteY12" fmla="*/ 657895 h 886495"/>
                <a:gd name="connsiteX0" fmla="*/ 0 w 1321315"/>
                <a:gd name="connsiteY0" fmla="*/ 657895 h 886495"/>
                <a:gd name="connsiteX1" fmla="*/ 19050 w 1321315"/>
                <a:gd name="connsiteY1" fmla="*/ 457870 h 886495"/>
                <a:gd name="connsiteX2" fmla="*/ 142875 w 1321315"/>
                <a:gd name="connsiteY2" fmla="*/ 238795 h 886495"/>
                <a:gd name="connsiteX3" fmla="*/ 446186 w 1321315"/>
                <a:gd name="connsiteY3" fmla="*/ 34008 h 886495"/>
                <a:gd name="connsiteX4" fmla="*/ 833438 w 1321315"/>
                <a:gd name="connsiteY4" fmla="*/ 24483 h 886495"/>
                <a:gd name="connsiteX5" fmla="*/ 1161653 w 1321315"/>
                <a:gd name="connsiteY5" fmla="*/ 244502 h 886495"/>
                <a:gd name="connsiteX6" fmla="*/ 1317741 w 1321315"/>
                <a:gd name="connsiteY6" fmla="*/ 658273 h 886495"/>
                <a:gd name="connsiteX7" fmla="*/ 1262063 w 1321315"/>
                <a:gd name="connsiteY7" fmla="*/ 810295 h 886495"/>
                <a:gd name="connsiteX8" fmla="*/ 971550 w 1321315"/>
                <a:gd name="connsiteY8" fmla="*/ 886495 h 886495"/>
                <a:gd name="connsiteX9" fmla="*/ 923925 w 1321315"/>
                <a:gd name="connsiteY9" fmla="*/ 886495 h 886495"/>
                <a:gd name="connsiteX10" fmla="*/ 238125 w 1321315"/>
                <a:gd name="connsiteY10" fmla="*/ 881733 h 886495"/>
                <a:gd name="connsiteX11" fmla="*/ 47625 w 1321315"/>
                <a:gd name="connsiteY11" fmla="*/ 796008 h 886495"/>
                <a:gd name="connsiteX12" fmla="*/ 0 w 1321315"/>
                <a:gd name="connsiteY12" fmla="*/ 657895 h 886495"/>
                <a:gd name="connsiteX0" fmla="*/ 0 w 1319873"/>
                <a:gd name="connsiteY0" fmla="*/ 657895 h 886495"/>
                <a:gd name="connsiteX1" fmla="*/ 19050 w 1319873"/>
                <a:gd name="connsiteY1" fmla="*/ 457870 h 886495"/>
                <a:gd name="connsiteX2" fmla="*/ 142875 w 1319873"/>
                <a:gd name="connsiteY2" fmla="*/ 238795 h 886495"/>
                <a:gd name="connsiteX3" fmla="*/ 446186 w 1319873"/>
                <a:gd name="connsiteY3" fmla="*/ 34008 h 886495"/>
                <a:gd name="connsiteX4" fmla="*/ 833438 w 1319873"/>
                <a:gd name="connsiteY4" fmla="*/ 24483 h 886495"/>
                <a:gd name="connsiteX5" fmla="*/ 1161653 w 1319873"/>
                <a:gd name="connsiteY5" fmla="*/ 244502 h 886495"/>
                <a:gd name="connsiteX6" fmla="*/ 1317741 w 1319873"/>
                <a:gd name="connsiteY6" fmla="*/ 658273 h 886495"/>
                <a:gd name="connsiteX7" fmla="*/ 1262063 w 1319873"/>
                <a:gd name="connsiteY7" fmla="*/ 810295 h 886495"/>
                <a:gd name="connsiteX8" fmla="*/ 971550 w 1319873"/>
                <a:gd name="connsiteY8" fmla="*/ 886495 h 886495"/>
                <a:gd name="connsiteX9" fmla="*/ 923925 w 1319873"/>
                <a:gd name="connsiteY9" fmla="*/ 886495 h 886495"/>
                <a:gd name="connsiteX10" fmla="*/ 238125 w 1319873"/>
                <a:gd name="connsiteY10" fmla="*/ 881733 h 886495"/>
                <a:gd name="connsiteX11" fmla="*/ 47625 w 1319873"/>
                <a:gd name="connsiteY11" fmla="*/ 796008 h 886495"/>
                <a:gd name="connsiteX12" fmla="*/ 0 w 1319873"/>
                <a:gd name="connsiteY12" fmla="*/ 657895 h 886495"/>
                <a:gd name="connsiteX0" fmla="*/ 0 w 1319003"/>
                <a:gd name="connsiteY0" fmla="*/ 657895 h 886495"/>
                <a:gd name="connsiteX1" fmla="*/ 19050 w 1319003"/>
                <a:gd name="connsiteY1" fmla="*/ 457870 h 886495"/>
                <a:gd name="connsiteX2" fmla="*/ 142875 w 1319003"/>
                <a:gd name="connsiteY2" fmla="*/ 238795 h 886495"/>
                <a:gd name="connsiteX3" fmla="*/ 446186 w 1319003"/>
                <a:gd name="connsiteY3" fmla="*/ 34008 h 886495"/>
                <a:gd name="connsiteX4" fmla="*/ 833438 w 1319003"/>
                <a:gd name="connsiteY4" fmla="*/ 24483 h 886495"/>
                <a:gd name="connsiteX5" fmla="*/ 1161653 w 1319003"/>
                <a:gd name="connsiteY5" fmla="*/ 244502 h 886495"/>
                <a:gd name="connsiteX6" fmla="*/ 1317741 w 1319003"/>
                <a:gd name="connsiteY6" fmla="*/ 658273 h 886495"/>
                <a:gd name="connsiteX7" fmla="*/ 1240334 w 1319003"/>
                <a:gd name="connsiteY7" fmla="*/ 814009 h 886495"/>
                <a:gd name="connsiteX8" fmla="*/ 971550 w 1319003"/>
                <a:gd name="connsiteY8" fmla="*/ 886495 h 886495"/>
                <a:gd name="connsiteX9" fmla="*/ 923925 w 1319003"/>
                <a:gd name="connsiteY9" fmla="*/ 886495 h 886495"/>
                <a:gd name="connsiteX10" fmla="*/ 238125 w 1319003"/>
                <a:gd name="connsiteY10" fmla="*/ 881733 h 886495"/>
                <a:gd name="connsiteX11" fmla="*/ 47625 w 1319003"/>
                <a:gd name="connsiteY11" fmla="*/ 796008 h 886495"/>
                <a:gd name="connsiteX12" fmla="*/ 0 w 131900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79169 w 1317741"/>
                <a:gd name="connsiteY10" fmla="*/ 880495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51199 w 1317741"/>
                <a:gd name="connsiteY7" fmla="*/ 809058 h 886495"/>
                <a:gd name="connsiteX8" fmla="*/ 971550 w 1317741"/>
                <a:gd name="connsiteY8" fmla="*/ 886495 h 886495"/>
                <a:gd name="connsiteX9" fmla="*/ 661968 w 1317741"/>
                <a:gd name="connsiteY9" fmla="*/ 882782 h 886495"/>
                <a:gd name="connsiteX10" fmla="*/ 279169 w 1317741"/>
                <a:gd name="connsiteY10" fmla="*/ 880495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2912"/>
                <a:gd name="connsiteY0" fmla="*/ 624473 h 888972"/>
                <a:gd name="connsiteX1" fmla="*/ 14221 w 1312912"/>
                <a:gd name="connsiteY1" fmla="*/ 457870 h 888972"/>
                <a:gd name="connsiteX2" fmla="*/ 138046 w 1312912"/>
                <a:gd name="connsiteY2" fmla="*/ 238795 h 888972"/>
                <a:gd name="connsiteX3" fmla="*/ 441357 w 1312912"/>
                <a:gd name="connsiteY3" fmla="*/ 34008 h 888972"/>
                <a:gd name="connsiteX4" fmla="*/ 828609 w 1312912"/>
                <a:gd name="connsiteY4" fmla="*/ 24483 h 888972"/>
                <a:gd name="connsiteX5" fmla="*/ 1156824 w 1312912"/>
                <a:gd name="connsiteY5" fmla="*/ 244502 h 888972"/>
                <a:gd name="connsiteX6" fmla="*/ 1312912 w 1312912"/>
                <a:gd name="connsiteY6" fmla="*/ 658273 h 888972"/>
                <a:gd name="connsiteX7" fmla="*/ 1246370 w 1312912"/>
                <a:gd name="connsiteY7" fmla="*/ 809058 h 888972"/>
                <a:gd name="connsiteX8" fmla="*/ 966721 w 1312912"/>
                <a:gd name="connsiteY8" fmla="*/ 886495 h 888972"/>
                <a:gd name="connsiteX9" fmla="*/ 654725 w 1312912"/>
                <a:gd name="connsiteY9" fmla="*/ 888972 h 888972"/>
                <a:gd name="connsiteX10" fmla="*/ 274340 w 1312912"/>
                <a:gd name="connsiteY10" fmla="*/ 880495 h 888972"/>
                <a:gd name="connsiteX11" fmla="*/ 46418 w 1312912"/>
                <a:gd name="connsiteY11" fmla="*/ 787343 h 888972"/>
                <a:gd name="connsiteX12" fmla="*/ 0 w 1312912"/>
                <a:gd name="connsiteY12" fmla="*/ 624473 h 888972"/>
                <a:gd name="connsiteX0" fmla="*/ 2785 w 1315697"/>
                <a:gd name="connsiteY0" fmla="*/ 624473 h 888972"/>
                <a:gd name="connsiteX1" fmla="*/ 17006 w 1315697"/>
                <a:gd name="connsiteY1" fmla="*/ 457870 h 888972"/>
                <a:gd name="connsiteX2" fmla="*/ 140831 w 1315697"/>
                <a:gd name="connsiteY2" fmla="*/ 238795 h 888972"/>
                <a:gd name="connsiteX3" fmla="*/ 444142 w 1315697"/>
                <a:gd name="connsiteY3" fmla="*/ 34008 h 888972"/>
                <a:gd name="connsiteX4" fmla="*/ 831394 w 1315697"/>
                <a:gd name="connsiteY4" fmla="*/ 24483 h 888972"/>
                <a:gd name="connsiteX5" fmla="*/ 1159609 w 1315697"/>
                <a:gd name="connsiteY5" fmla="*/ 244502 h 888972"/>
                <a:gd name="connsiteX6" fmla="*/ 1315697 w 1315697"/>
                <a:gd name="connsiteY6" fmla="*/ 658273 h 888972"/>
                <a:gd name="connsiteX7" fmla="*/ 1249155 w 1315697"/>
                <a:gd name="connsiteY7" fmla="*/ 809058 h 888972"/>
                <a:gd name="connsiteX8" fmla="*/ 969506 w 1315697"/>
                <a:gd name="connsiteY8" fmla="*/ 886495 h 888972"/>
                <a:gd name="connsiteX9" fmla="*/ 657510 w 1315697"/>
                <a:gd name="connsiteY9" fmla="*/ 888972 h 888972"/>
                <a:gd name="connsiteX10" fmla="*/ 277125 w 1315697"/>
                <a:gd name="connsiteY10" fmla="*/ 880495 h 888972"/>
                <a:gd name="connsiteX11" fmla="*/ 49203 w 1315697"/>
                <a:gd name="connsiteY11" fmla="*/ 787343 h 888972"/>
                <a:gd name="connsiteX12" fmla="*/ 2785 w 1315697"/>
                <a:gd name="connsiteY12" fmla="*/ 624473 h 888972"/>
                <a:gd name="connsiteX0" fmla="*/ 1926 w 1324495"/>
                <a:gd name="connsiteY0" fmla="*/ 628187 h 888972"/>
                <a:gd name="connsiteX1" fmla="*/ 25804 w 1324495"/>
                <a:gd name="connsiteY1" fmla="*/ 457870 h 888972"/>
                <a:gd name="connsiteX2" fmla="*/ 149629 w 1324495"/>
                <a:gd name="connsiteY2" fmla="*/ 238795 h 888972"/>
                <a:gd name="connsiteX3" fmla="*/ 452940 w 1324495"/>
                <a:gd name="connsiteY3" fmla="*/ 34008 h 888972"/>
                <a:gd name="connsiteX4" fmla="*/ 840192 w 1324495"/>
                <a:gd name="connsiteY4" fmla="*/ 24483 h 888972"/>
                <a:gd name="connsiteX5" fmla="*/ 1168407 w 1324495"/>
                <a:gd name="connsiteY5" fmla="*/ 244502 h 888972"/>
                <a:gd name="connsiteX6" fmla="*/ 1324495 w 1324495"/>
                <a:gd name="connsiteY6" fmla="*/ 658273 h 888972"/>
                <a:gd name="connsiteX7" fmla="*/ 1257953 w 1324495"/>
                <a:gd name="connsiteY7" fmla="*/ 809058 h 888972"/>
                <a:gd name="connsiteX8" fmla="*/ 978304 w 1324495"/>
                <a:gd name="connsiteY8" fmla="*/ 886495 h 888972"/>
                <a:gd name="connsiteX9" fmla="*/ 666308 w 1324495"/>
                <a:gd name="connsiteY9" fmla="*/ 888972 h 888972"/>
                <a:gd name="connsiteX10" fmla="*/ 285923 w 1324495"/>
                <a:gd name="connsiteY10" fmla="*/ 880495 h 888972"/>
                <a:gd name="connsiteX11" fmla="*/ 58001 w 1324495"/>
                <a:gd name="connsiteY11" fmla="*/ 787343 h 888972"/>
                <a:gd name="connsiteX12" fmla="*/ 1926 w 1324495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2569" h="888972">
                  <a:moveTo>
                    <a:pt x="0" y="628187"/>
                  </a:moveTo>
                  <a:cubicBezTo>
                    <a:pt x="9167" y="571415"/>
                    <a:pt x="6261" y="520831"/>
                    <a:pt x="27500" y="457870"/>
                  </a:cubicBezTo>
                  <a:cubicBezTo>
                    <a:pt x="72397" y="334093"/>
                    <a:pt x="94356" y="318009"/>
                    <a:pt x="147703" y="238795"/>
                  </a:cubicBezTo>
                  <a:cubicBezTo>
                    <a:pt x="250014" y="123494"/>
                    <a:pt x="325767" y="79988"/>
                    <a:pt x="451014" y="34008"/>
                  </a:cubicBezTo>
                  <a:cubicBezTo>
                    <a:pt x="618728" y="-14968"/>
                    <a:pt x="709182" y="-4527"/>
                    <a:pt x="838266" y="24483"/>
                  </a:cubicBezTo>
                  <a:cubicBezTo>
                    <a:pt x="991129" y="69764"/>
                    <a:pt x="1051041" y="128662"/>
                    <a:pt x="1166481" y="244502"/>
                  </a:cubicBezTo>
                  <a:cubicBezTo>
                    <a:pt x="1276053" y="385314"/>
                    <a:pt x="1321644" y="488990"/>
                    <a:pt x="1322569" y="658273"/>
                  </a:cubicBezTo>
                  <a:cubicBezTo>
                    <a:pt x="1318496" y="753510"/>
                    <a:pt x="1299937" y="759622"/>
                    <a:pt x="1256027" y="809058"/>
                  </a:cubicBezTo>
                  <a:cubicBezTo>
                    <a:pt x="1172468" y="860453"/>
                    <a:pt x="1093738" y="868522"/>
                    <a:pt x="976378" y="886495"/>
                  </a:cubicBezTo>
                  <a:lnTo>
                    <a:pt x="664382" y="888972"/>
                  </a:lnTo>
                  <a:lnTo>
                    <a:pt x="283997" y="880495"/>
                  </a:lnTo>
                  <a:cubicBezTo>
                    <a:pt x="184282" y="861823"/>
                    <a:pt x="121989" y="832010"/>
                    <a:pt x="56075" y="787343"/>
                  </a:cubicBezTo>
                  <a:cubicBezTo>
                    <a:pt x="10021" y="728102"/>
                    <a:pt x="8631" y="734467"/>
                    <a:pt x="0" y="628187"/>
                  </a:cubicBezTo>
                  <a:close/>
                </a:path>
              </a:pathLst>
            </a:custGeom>
            <a:solidFill>
              <a:srgbClr val="A34625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7B0750F-24D2-4659-A312-C5591C6A8457}"/>
                </a:ext>
              </a:extLst>
            </p:cNvPr>
            <p:cNvSpPr/>
            <p:nvPr/>
          </p:nvSpPr>
          <p:spPr>
            <a:xfrm rot="21142012" flipH="1">
              <a:off x="4205123" y="5758915"/>
              <a:ext cx="156577" cy="397439"/>
            </a:xfrm>
            <a:custGeom>
              <a:avLst/>
              <a:gdLst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73978 w 256182"/>
                <a:gd name="connsiteY0" fmla="*/ 0 h 397439"/>
                <a:gd name="connsiteX1" fmla="*/ 0 w 256182"/>
                <a:gd name="connsiteY1" fmla="*/ 397439 h 397439"/>
                <a:gd name="connsiteX2" fmla="*/ 256182 w 256182"/>
                <a:gd name="connsiteY2" fmla="*/ 373708 h 397439"/>
                <a:gd name="connsiteX3" fmla="*/ 173978 w 256182"/>
                <a:gd name="connsiteY3" fmla="*/ 0 h 39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182" h="397439">
                  <a:moveTo>
                    <a:pt x="173978" y="0"/>
                  </a:moveTo>
                  <a:cubicBezTo>
                    <a:pt x="103233" y="8591"/>
                    <a:pt x="50800" y="279964"/>
                    <a:pt x="0" y="397439"/>
                  </a:cubicBezTo>
                  <a:lnTo>
                    <a:pt x="256182" y="373708"/>
                  </a:lnTo>
                  <a:cubicBezTo>
                    <a:pt x="229988" y="254646"/>
                    <a:pt x="235841" y="12831"/>
                    <a:pt x="173978" y="0"/>
                  </a:cubicBezTo>
                  <a:close/>
                </a:path>
              </a:pathLst>
            </a:custGeom>
            <a:solidFill>
              <a:srgbClr val="A34625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8221177-438B-412D-80C6-53C6056A2114}"/>
              </a:ext>
            </a:extLst>
          </p:cNvPr>
          <p:cNvGrpSpPr/>
          <p:nvPr/>
        </p:nvGrpSpPr>
        <p:grpSpPr>
          <a:xfrm>
            <a:off x="2560968" y="3256383"/>
            <a:ext cx="2912240" cy="2750512"/>
            <a:chOff x="2436029" y="754377"/>
            <a:chExt cx="4595639" cy="4758469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D8EC3F91-8C21-4D53-AB1B-A9DD2EF15055}"/>
                </a:ext>
              </a:extLst>
            </p:cNvPr>
            <p:cNvSpPr/>
            <p:nvPr/>
          </p:nvSpPr>
          <p:spPr>
            <a:xfrm>
              <a:off x="3149587" y="1590671"/>
              <a:ext cx="3190205" cy="3235843"/>
            </a:xfrm>
            <a:prstGeom prst="ellipse">
              <a:avLst/>
            </a:prstGeom>
            <a:solidFill>
              <a:srgbClr val="FDBE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65F352B-B7A5-4D08-979A-E240788E73E3}"/>
                </a:ext>
              </a:extLst>
            </p:cNvPr>
            <p:cNvSpPr/>
            <p:nvPr/>
          </p:nvSpPr>
          <p:spPr>
            <a:xfrm>
              <a:off x="4112234" y="4248377"/>
              <a:ext cx="1350269" cy="1264469"/>
            </a:xfrm>
            <a:custGeom>
              <a:avLst/>
              <a:gdLst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95263 w 1326357"/>
                <a:gd name="connsiteY2" fmla="*/ 602457 h 1264444"/>
                <a:gd name="connsiteX3" fmla="*/ 211932 w 1326357"/>
                <a:gd name="connsiteY3" fmla="*/ 726282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95263 w 1326357"/>
                <a:gd name="connsiteY2" fmla="*/ 602457 h 1264444"/>
                <a:gd name="connsiteX3" fmla="*/ 211932 w 1326357"/>
                <a:gd name="connsiteY3" fmla="*/ 726282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95263 w 1326357"/>
                <a:gd name="connsiteY2" fmla="*/ 602457 h 1264444"/>
                <a:gd name="connsiteX3" fmla="*/ 211932 w 1326357"/>
                <a:gd name="connsiteY3" fmla="*/ 726282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85738 w 1326357"/>
                <a:gd name="connsiteY2" fmla="*/ 569120 h 1264444"/>
                <a:gd name="connsiteX3" fmla="*/ 211932 w 1326357"/>
                <a:gd name="connsiteY3" fmla="*/ 726282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85738 w 1326357"/>
                <a:gd name="connsiteY2" fmla="*/ 569120 h 1264444"/>
                <a:gd name="connsiteX3" fmla="*/ 214313 w 1326357"/>
                <a:gd name="connsiteY3" fmla="*/ 702470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85738 w 1326357"/>
                <a:gd name="connsiteY2" fmla="*/ 569120 h 1264444"/>
                <a:gd name="connsiteX3" fmla="*/ 211931 w 1326357"/>
                <a:gd name="connsiteY3" fmla="*/ 723901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85738 w 1326357"/>
                <a:gd name="connsiteY2" fmla="*/ 569120 h 1264444"/>
                <a:gd name="connsiteX3" fmla="*/ 211931 w 1326357"/>
                <a:gd name="connsiteY3" fmla="*/ 723901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85738 w 1326357"/>
                <a:gd name="connsiteY2" fmla="*/ 569120 h 1264444"/>
                <a:gd name="connsiteX3" fmla="*/ 211931 w 1326357"/>
                <a:gd name="connsiteY3" fmla="*/ 723901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14301 w 1326357"/>
                <a:gd name="connsiteY1" fmla="*/ 369094 h 1264444"/>
                <a:gd name="connsiteX2" fmla="*/ 185738 w 1326357"/>
                <a:gd name="connsiteY2" fmla="*/ 569120 h 1264444"/>
                <a:gd name="connsiteX3" fmla="*/ 211931 w 1326357"/>
                <a:gd name="connsiteY3" fmla="*/ 723901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43026"/>
                <a:gd name="connsiteY0" fmla="*/ 57151 h 1264444"/>
                <a:gd name="connsiteX1" fmla="*/ 130970 w 1343026"/>
                <a:gd name="connsiteY1" fmla="*/ 369094 h 1264444"/>
                <a:gd name="connsiteX2" fmla="*/ 202407 w 1343026"/>
                <a:gd name="connsiteY2" fmla="*/ 569120 h 1264444"/>
                <a:gd name="connsiteX3" fmla="*/ 228600 w 1343026"/>
                <a:gd name="connsiteY3" fmla="*/ 723901 h 1264444"/>
                <a:gd name="connsiteX4" fmla="*/ 328613 w 1343026"/>
                <a:gd name="connsiteY4" fmla="*/ 633413 h 1264444"/>
                <a:gd name="connsiteX5" fmla="*/ 409576 w 1343026"/>
                <a:gd name="connsiteY5" fmla="*/ 440532 h 1264444"/>
                <a:gd name="connsiteX6" fmla="*/ 428626 w 1343026"/>
                <a:gd name="connsiteY6" fmla="*/ 676275 h 1264444"/>
                <a:gd name="connsiteX7" fmla="*/ 461963 w 1343026"/>
                <a:gd name="connsiteY7" fmla="*/ 978694 h 1264444"/>
                <a:gd name="connsiteX8" fmla="*/ 538163 w 1343026"/>
                <a:gd name="connsiteY8" fmla="*/ 1264444 h 1264444"/>
                <a:gd name="connsiteX9" fmla="*/ 607219 w 1343026"/>
                <a:gd name="connsiteY9" fmla="*/ 938213 h 1264444"/>
                <a:gd name="connsiteX10" fmla="*/ 707232 w 1343026"/>
                <a:gd name="connsiteY10" fmla="*/ 728663 h 1264444"/>
                <a:gd name="connsiteX11" fmla="*/ 842963 w 1343026"/>
                <a:gd name="connsiteY11" fmla="*/ 971550 h 1264444"/>
                <a:gd name="connsiteX12" fmla="*/ 969169 w 1343026"/>
                <a:gd name="connsiteY12" fmla="*/ 1109663 h 1264444"/>
                <a:gd name="connsiteX13" fmla="*/ 912019 w 1343026"/>
                <a:gd name="connsiteY13" fmla="*/ 878682 h 1264444"/>
                <a:gd name="connsiteX14" fmla="*/ 864394 w 1343026"/>
                <a:gd name="connsiteY14" fmla="*/ 657225 h 1264444"/>
                <a:gd name="connsiteX15" fmla="*/ 919163 w 1343026"/>
                <a:gd name="connsiteY15" fmla="*/ 497682 h 1264444"/>
                <a:gd name="connsiteX16" fmla="*/ 1128713 w 1343026"/>
                <a:gd name="connsiteY16" fmla="*/ 700088 h 1264444"/>
                <a:gd name="connsiteX17" fmla="*/ 1119188 w 1343026"/>
                <a:gd name="connsiteY17" fmla="*/ 471488 h 1264444"/>
                <a:gd name="connsiteX18" fmla="*/ 1178719 w 1343026"/>
                <a:gd name="connsiteY18" fmla="*/ 257175 h 1264444"/>
                <a:gd name="connsiteX19" fmla="*/ 1343026 w 1343026"/>
                <a:gd name="connsiteY19" fmla="*/ 0 h 1264444"/>
                <a:gd name="connsiteX20" fmla="*/ 0 w 1343026"/>
                <a:gd name="connsiteY20" fmla="*/ 57151 h 1264444"/>
                <a:gd name="connsiteX0" fmla="*/ 0 w 1343026"/>
                <a:gd name="connsiteY0" fmla="*/ 57151 h 1264444"/>
                <a:gd name="connsiteX1" fmla="*/ 140495 w 1343026"/>
                <a:gd name="connsiteY1" fmla="*/ 366712 h 1264444"/>
                <a:gd name="connsiteX2" fmla="*/ 202407 w 1343026"/>
                <a:gd name="connsiteY2" fmla="*/ 569120 h 1264444"/>
                <a:gd name="connsiteX3" fmla="*/ 228600 w 1343026"/>
                <a:gd name="connsiteY3" fmla="*/ 723901 h 1264444"/>
                <a:gd name="connsiteX4" fmla="*/ 328613 w 1343026"/>
                <a:gd name="connsiteY4" fmla="*/ 633413 h 1264444"/>
                <a:gd name="connsiteX5" fmla="*/ 409576 w 1343026"/>
                <a:gd name="connsiteY5" fmla="*/ 440532 h 1264444"/>
                <a:gd name="connsiteX6" fmla="*/ 428626 w 1343026"/>
                <a:gd name="connsiteY6" fmla="*/ 676275 h 1264444"/>
                <a:gd name="connsiteX7" fmla="*/ 461963 w 1343026"/>
                <a:gd name="connsiteY7" fmla="*/ 978694 h 1264444"/>
                <a:gd name="connsiteX8" fmla="*/ 538163 w 1343026"/>
                <a:gd name="connsiteY8" fmla="*/ 1264444 h 1264444"/>
                <a:gd name="connsiteX9" fmla="*/ 607219 w 1343026"/>
                <a:gd name="connsiteY9" fmla="*/ 938213 h 1264444"/>
                <a:gd name="connsiteX10" fmla="*/ 707232 w 1343026"/>
                <a:gd name="connsiteY10" fmla="*/ 728663 h 1264444"/>
                <a:gd name="connsiteX11" fmla="*/ 842963 w 1343026"/>
                <a:gd name="connsiteY11" fmla="*/ 971550 h 1264444"/>
                <a:gd name="connsiteX12" fmla="*/ 969169 w 1343026"/>
                <a:gd name="connsiteY12" fmla="*/ 1109663 h 1264444"/>
                <a:gd name="connsiteX13" fmla="*/ 912019 w 1343026"/>
                <a:gd name="connsiteY13" fmla="*/ 878682 h 1264444"/>
                <a:gd name="connsiteX14" fmla="*/ 864394 w 1343026"/>
                <a:gd name="connsiteY14" fmla="*/ 657225 h 1264444"/>
                <a:gd name="connsiteX15" fmla="*/ 919163 w 1343026"/>
                <a:gd name="connsiteY15" fmla="*/ 497682 h 1264444"/>
                <a:gd name="connsiteX16" fmla="*/ 1128713 w 1343026"/>
                <a:gd name="connsiteY16" fmla="*/ 700088 h 1264444"/>
                <a:gd name="connsiteX17" fmla="*/ 1119188 w 1343026"/>
                <a:gd name="connsiteY17" fmla="*/ 471488 h 1264444"/>
                <a:gd name="connsiteX18" fmla="*/ 1178719 w 1343026"/>
                <a:gd name="connsiteY18" fmla="*/ 257175 h 1264444"/>
                <a:gd name="connsiteX19" fmla="*/ 1343026 w 1343026"/>
                <a:gd name="connsiteY19" fmla="*/ 0 h 1264444"/>
                <a:gd name="connsiteX20" fmla="*/ 0 w 1343026"/>
                <a:gd name="connsiteY20" fmla="*/ 57151 h 1264444"/>
                <a:gd name="connsiteX0" fmla="*/ 0 w 1343026"/>
                <a:gd name="connsiteY0" fmla="*/ 57151 h 1264444"/>
                <a:gd name="connsiteX1" fmla="*/ 140495 w 1343026"/>
                <a:gd name="connsiteY1" fmla="*/ 366712 h 1264444"/>
                <a:gd name="connsiteX2" fmla="*/ 202407 w 1343026"/>
                <a:gd name="connsiteY2" fmla="*/ 569120 h 1264444"/>
                <a:gd name="connsiteX3" fmla="*/ 228600 w 1343026"/>
                <a:gd name="connsiteY3" fmla="*/ 723901 h 1264444"/>
                <a:gd name="connsiteX4" fmla="*/ 328613 w 1343026"/>
                <a:gd name="connsiteY4" fmla="*/ 633413 h 1264444"/>
                <a:gd name="connsiteX5" fmla="*/ 409576 w 1343026"/>
                <a:gd name="connsiteY5" fmla="*/ 440532 h 1264444"/>
                <a:gd name="connsiteX6" fmla="*/ 428626 w 1343026"/>
                <a:gd name="connsiteY6" fmla="*/ 676275 h 1264444"/>
                <a:gd name="connsiteX7" fmla="*/ 461963 w 1343026"/>
                <a:gd name="connsiteY7" fmla="*/ 978694 h 1264444"/>
                <a:gd name="connsiteX8" fmla="*/ 538163 w 1343026"/>
                <a:gd name="connsiteY8" fmla="*/ 1264444 h 1264444"/>
                <a:gd name="connsiteX9" fmla="*/ 607219 w 1343026"/>
                <a:gd name="connsiteY9" fmla="*/ 938213 h 1264444"/>
                <a:gd name="connsiteX10" fmla="*/ 707232 w 1343026"/>
                <a:gd name="connsiteY10" fmla="*/ 728663 h 1264444"/>
                <a:gd name="connsiteX11" fmla="*/ 842963 w 1343026"/>
                <a:gd name="connsiteY11" fmla="*/ 971550 h 1264444"/>
                <a:gd name="connsiteX12" fmla="*/ 969169 w 1343026"/>
                <a:gd name="connsiteY12" fmla="*/ 1109663 h 1264444"/>
                <a:gd name="connsiteX13" fmla="*/ 912019 w 1343026"/>
                <a:gd name="connsiteY13" fmla="*/ 878682 h 1264444"/>
                <a:gd name="connsiteX14" fmla="*/ 864394 w 1343026"/>
                <a:gd name="connsiteY14" fmla="*/ 657225 h 1264444"/>
                <a:gd name="connsiteX15" fmla="*/ 919163 w 1343026"/>
                <a:gd name="connsiteY15" fmla="*/ 497682 h 1264444"/>
                <a:gd name="connsiteX16" fmla="*/ 1128713 w 1343026"/>
                <a:gd name="connsiteY16" fmla="*/ 700088 h 1264444"/>
                <a:gd name="connsiteX17" fmla="*/ 1119188 w 1343026"/>
                <a:gd name="connsiteY17" fmla="*/ 471488 h 1264444"/>
                <a:gd name="connsiteX18" fmla="*/ 1178719 w 1343026"/>
                <a:gd name="connsiteY18" fmla="*/ 257175 h 1264444"/>
                <a:gd name="connsiteX19" fmla="*/ 1343026 w 1343026"/>
                <a:gd name="connsiteY19" fmla="*/ 0 h 1264444"/>
                <a:gd name="connsiteX20" fmla="*/ 0 w 1343026"/>
                <a:gd name="connsiteY20" fmla="*/ 57151 h 1264444"/>
                <a:gd name="connsiteX0" fmla="*/ 2685 w 1345711"/>
                <a:gd name="connsiteY0" fmla="*/ 57151 h 1264444"/>
                <a:gd name="connsiteX1" fmla="*/ 143180 w 1345711"/>
                <a:gd name="connsiteY1" fmla="*/ 366712 h 1264444"/>
                <a:gd name="connsiteX2" fmla="*/ 205092 w 1345711"/>
                <a:gd name="connsiteY2" fmla="*/ 569120 h 1264444"/>
                <a:gd name="connsiteX3" fmla="*/ 231285 w 1345711"/>
                <a:gd name="connsiteY3" fmla="*/ 723901 h 1264444"/>
                <a:gd name="connsiteX4" fmla="*/ 331298 w 1345711"/>
                <a:gd name="connsiteY4" fmla="*/ 633413 h 1264444"/>
                <a:gd name="connsiteX5" fmla="*/ 412261 w 1345711"/>
                <a:gd name="connsiteY5" fmla="*/ 440532 h 1264444"/>
                <a:gd name="connsiteX6" fmla="*/ 431311 w 1345711"/>
                <a:gd name="connsiteY6" fmla="*/ 676275 h 1264444"/>
                <a:gd name="connsiteX7" fmla="*/ 464648 w 1345711"/>
                <a:gd name="connsiteY7" fmla="*/ 978694 h 1264444"/>
                <a:gd name="connsiteX8" fmla="*/ 540848 w 1345711"/>
                <a:gd name="connsiteY8" fmla="*/ 1264444 h 1264444"/>
                <a:gd name="connsiteX9" fmla="*/ 609904 w 1345711"/>
                <a:gd name="connsiteY9" fmla="*/ 938213 h 1264444"/>
                <a:gd name="connsiteX10" fmla="*/ 709917 w 1345711"/>
                <a:gd name="connsiteY10" fmla="*/ 728663 h 1264444"/>
                <a:gd name="connsiteX11" fmla="*/ 845648 w 1345711"/>
                <a:gd name="connsiteY11" fmla="*/ 971550 h 1264444"/>
                <a:gd name="connsiteX12" fmla="*/ 971854 w 1345711"/>
                <a:gd name="connsiteY12" fmla="*/ 1109663 h 1264444"/>
                <a:gd name="connsiteX13" fmla="*/ 914704 w 1345711"/>
                <a:gd name="connsiteY13" fmla="*/ 878682 h 1264444"/>
                <a:gd name="connsiteX14" fmla="*/ 867079 w 1345711"/>
                <a:gd name="connsiteY14" fmla="*/ 657225 h 1264444"/>
                <a:gd name="connsiteX15" fmla="*/ 921848 w 1345711"/>
                <a:gd name="connsiteY15" fmla="*/ 497682 h 1264444"/>
                <a:gd name="connsiteX16" fmla="*/ 1131398 w 1345711"/>
                <a:gd name="connsiteY16" fmla="*/ 700088 h 1264444"/>
                <a:gd name="connsiteX17" fmla="*/ 1121873 w 1345711"/>
                <a:gd name="connsiteY17" fmla="*/ 471488 h 1264444"/>
                <a:gd name="connsiteX18" fmla="*/ 1181404 w 1345711"/>
                <a:gd name="connsiteY18" fmla="*/ 257175 h 1264444"/>
                <a:gd name="connsiteX19" fmla="*/ 1345711 w 1345711"/>
                <a:gd name="connsiteY19" fmla="*/ 0 h 1264444"/>
                <a:gd name="connsiteX20" fmla="*/ 2685 w 1345711"/>
                <a:gd name="connsiteY20" fmla="*/ 57151 h 1264444"/>
                <a:gd name="connsiteX0" fmla="*/ 2685 w 1349559"/>
                <a:gd name="connsiteY0" fmla="*/ 57175 h 1264468"/>
                <a:gd name="connsiteX1" fmla="*/ 143180 w 1349559"/>
                <a:gd name="connsiteY1" fmla="*/ 366736 h 1264468"/>
                <a:gd name="connsiteX2" fmla="*/ 205092 w 1349559"/>
                <a:gd name="connsiteY2" fmla="*/ 569144 h 1264468"/>
                <a:gd name="connsiteX3" fmla="*/ 231285 w 1349559"/>
                <a:gd name="connsiteY3" fmla="*/ 723925 h 1264468"/>
                <a:gd name="connsiteX4" fmla="*/ 331298 w 1349559"/>
                <a:gd name="connsiteY4" fmla="*/ 633437 h 1264468"/>
                <a:gd name="connsiteX5" fmla="*/ 412261 w 1349559"/>
                <a:gd name="connsiteY5" fmla="*/ 440556 h 1264468"/>
                <a:gd name="connsiteX6" fmla="*/ 431311 w 1349559"/>
                <a:gd name="connsiteY6" fmla="*/ 676299 h 1264468"/>
                <a:gd name="connsiteX7" fmla="*/ 464648 w 1349559"/>
                <a:gd name="connsiteY7" fmla="*/ 978718 h 1264468"/>
                <a:gd name="connsiteX8" fmla="*/ 540848 w 1349559"/>
                <a:gd name="connsiteY8" fmla="*/ 1264468 h 1264468"/>
                <a:gd name="connsiteX9" fmla="*/ 609904 w 1349559"/>
                <a:gd name="connsiteY9" fmla="*/ 938237 h 1264468"/>
                <a:gd name="connsiteX10" fmla="*/ 709917 w 1349559"/>
                <a:gd name="connsiteY10" fmla="*/ 728687 h 1264468"/>
                <a:gd name="connsiteX11" fmla="*/ 845648 w 1349559"/>
                <a:gd name="connsiteY11" fmla="*/ 971574 h 1264468"/>
                <a:gd name="connsiteX12" fmla="*/ 971854 w 1349559"/>
                <a:gd name="connsiteY12" fmla="*/ 1109687 h 1264468"/>
                <a:gd name="connsiteX13" fmla="*/ 914704 w 1349559"/>
                <a:gd name="connsiteY13" fmla="*/ 878706 h 1264468"/>
                <a:gd name="connsiteX14" fmla="*/ 867079 w 1349559"/>
                <a:gd name="connsiteY14" fmla="*/ 657249 h 1264468"/>
                <a:gd name="connsiteX15" fmla="*/ 921848 w 1349559"/>
                <a:gd name="connsiteY15" fmla="*/ 497706 h 1264468"/>
                <a:gd name="connsiteX16" fmla="*/ 1131398 w 1349559"/>
                <a:gd name="connsiteY16" fmla="*/ 700112 h 1264468"/>
                <a:gd name="connsiteX17" fmla="*/ 1121873 w 1349559"/>
                <a:gd name="connsiteY17" fmla="*/ 471512 h 1264468"/>
                <a:gd name="connsiteX18" fmla="*/ 1181404 w 1349559"/>
                <a:gd name="connsiteY18" fmla="*/ 257199 h 1264468"/>
                <a:gd name="connsiteX19" fmla="*/ 1345711 w 1349559"/>
                <a:gd name="connsiteY19" fmla="*/ 24 h 1264468"/>
                <a:gd name="connsiteX20" fmla="*/ 2685 w 1349559"/>
                <a:gd name="connsiteY20" fmla="*/ 57175 h 1264468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50269" h="1264469">
                  <a:moveTo>
                    <a:pt x="2685" y="57176"/>
                  </a:moveTo>
                  <a:cubicBezTo>
                    <a:pt x="-17158" y="65113"/>
                    <a:pt x="77298" y="244500"/>
                    <a:pt x="143180" y="366737"/>
                  </a:cubicBezTo>
                  <a:cubicBezTo>
                    <a:pt x="163024" y="430237"/>
                    <a:pt x="180486" y="455638"/>
                    <a:pt x="205092" y="569145"/>
                  </a:cubicBezTo>
                  <a:cubicBezTo>
                    <a:pt x="215411" y="646139"/>
                    <a:pt x="199535" y="723132"/>
                    <a:pt x="231285" y="723926"/>
                  </a:cubicBezTo>
                  <a:cubicBezTo>
                    <a:pt x="267003" y="731070"/>
                    <a:pt x="297961" y="664394"/>
                    <a:pt x="331298" y="633438"/>
                  </a:cubicBezTo>
                  <a:cubicBezTo>
                    <a:pt x="358286" y="569144"/>
                    <a:pt x="390035" y="431032"/>
                    <a:pt x="412261" y="440557"/>
                  </a:cubicBezTo>
                  <a:cubicBezTo>
                    <a:pt x="430517" y="433413"/>
                    <a:pt x="424961" y="597719"/>
                    <a:pt x="431311" y="676300"/>
                  </a:cubicBezTo>
                  <a:lnTo>
                    <a:pt x="464648" y="978719"/>
                  </a:lnTo>
                  <a:cubicBezTo>
                    <a:pt x="490048" y="1073969"/>
                    <a:pt x="522592" y="1264469"/>
                    <a:pt x="540848" y="1264469"/>
                  </a:cubicBezTo>
                  <a:cubicBezTo>
                    <a:pt x="551960" y="1260500"/>
                    <a:pt x="598791" y="1092226"/>
                    <a:pt x="609904" y="938238"/>
                  </a:cubicBezTo>
                  <a:cubicBezTo>
                    <a:pt x="643242" y="825525"/>
                    <a:pt x="669435" y="719957"/>
                    <a:pt x="709917" y="728688"/>
                  </a:cubicBezTo>
                  <a:cubicBezTo>
                    <a:pt x="748018" y="723925"/>
                    <a:pt x="778973" y="852513"/>
                    <a:pt x="845648" y="971575"/>
                  </a:cubicBezTo>
                  <a:cubicBezTo>
                    <a:pt x="899623" y="1055713"/>
                    <a:pt x="955978" y="1132706"/>
                    <a:pt x="971854" y="1109688"/>
                  </a:cubicBezTo>
                  <a:cubicBezTo>
                    <a:pt x="988523" y="1096988"/>
                    <a:pt x="943279" y="969988"/>
                    <a:pt x="909942" y="888232"/>
                  </a:cubicBezTo>
                  <a:cubicBezTo>
                    <a:pt x="879780" y="795364"/>
                    <a:pt x="873429" y="773931"/>
                    <a:pt x="867079" y="657250"/>
                  </a:cubicBezTo>
                  <a:cubicBezTo>
                    <a:pt x="885335" y="604069"/>
                    <a:pt x="884542" y="493738"/>
                    <a:pt x="921848" y="497707"/>
                  </a:cubicBezTo>
                  <a:cubicBezTo>
                    <a:pt x="953598" y="479451"/>
                    <a:pt x="1102029" y="718369"/>
                    <a:pt x="1131398" y="700113"/>
                  </a:cubicBezTo>
                  <a:cubicBezTo>
                    <a:pt x="1156798" y="683444"/>
                    <a:pt x="1134573" y="600101"/>
                    <a:pt x="1121873" y="471513"/>
                  </a:cubicBezTo>
                  <a:cubicBezTo>
                    <a:pt x="1134573" y="397694"/>
                    <a:pt x="1130604" y="373881"/>
                    <a:pt x="1181404" y="257200"/>
                  </a:cubicBezTo>
                  <a:cubicBezTo>
                    <a:pt x="1262366" y="164332"/>
                    <a:pt x="1374286" y="-2356"/>
                    <a:pt x="1345711" y="25"/>
                  </a:cubicBezTo>
                  <a:lnTo>
                    <a:pt x="2685" y="57176"/>
                  </a:lnTo>
                  <a:close/>
                </a:path>
              </a:pathLst>
            </a:custGeom>
            <a:solidFill>
              <a:srgbClr val="A34625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3034C30F-DCA8-45BD-AD90-523C8AFBBBA4}"/>
                </a:ext>
              </a:extLst>
            </p:cNvPr>
            <p:cNvGrpSpPr/>
            <p:nvPr/>
          </p:nvGrpSpPr>
          <p:grpSpPr>
            <a:xfrm>
              <a:off x="2589532" y="1418331"/>
              <a:ext cx="4310316" cy="3239559"/>
              <a:chOff x="1184188" y="1245811"/>
              <a:chExt cx="4310316" cy="3239559"/>
            </a:xfrm>
          </p:grpSpPr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03D0A8E7-B57E-4237-82FD-E337CE59D9F3}"/>
                  </a:ext>
                </a:extLst>
              </p:cNvPr>
              <p:cNvGrpSpPr/>
              <p:nvPr/>
            </p:nvGrpSpPr>
            <p:grpSpPr>
              <a:xfrm>
                <a:off x="1184188" y="1245811"/>
                <a:ext cx="4310316" cy="3239559"/>
                <a:chOff x="1454387" y="1249718"/>
                <a:chExt cx="4310316" cy="3239559"/>
              </a:xfrm>
            </p:grpSpPr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B5735E09-C158-40B8-9210-5B4E874D4AE0}"/>
                    </a:ext>
                  </a:extLst>
                </p:cNvPr>
                <p:cNvSpPr/>
                <p:nvPr/>
              </p:nvSpPr>
              <p:spPr>
                <a:xfrm>
                  <a:off x="1454387" y="1249718"/>
                  <a:ext cx="4310316" cy="3235844"/>
                </a:xfrm>
                <a:custGeom>
                  <a:avLst/>
                  <a:gdLst>
                    <a:gd name="connsiteX0" fmla="*/ 871538 w 4357688"/>
                    <a:gd name="connsiteY0" fmla="*/ 542925 h 3219450"/>
                    <a:gd name="connsiteX1" fmla="*/ 1247775 w 4357688"/>
                    <a:gd name="connsiteY1" fmla="*/ 209550 h 3219450"/>
                    <a:gd name="connsiteX2" fmla="*/ 1809750 w 4357688"/>
                    <a:gd name="connsiteY2" fmla="*/ 0 h 3219450"/>
                    <a:gd name="connsiteX3" fmla="*/ 2590800 w 4357688"/>
                    <a:gd name="connsiteY3" fmla="*/ 0 h 3219450"/>
                    <a:gd name="connsiteX4" fmla="*/ 3319463 w 4357688"/>
                    <a:gd name="connsiteY4" fmla="*/ 366713 h 3219450"/>
                    <a:gd name="connsiteX5" fmla="*/ 3495675 w 4357688"/>
                    <a:gd name="connsiteY5" fmla="*/ 561975 h 3219450"/>
                    <a:gd name="connsiteX6" fmla="*/ 3881438 w 4357688"/>
                    <a:gd name="connsiteY6" fmla="*/ 619125 h 3219450"/>
                    <a:gd name="connsiteX7" fmla="*/ 4357688 w 4357688"/>
                    <a:gd name="connsiteY7" fmla="*/ 1014413 h 3219450"/>
                    <a:gd name="connsiteX8" fmla="*/ 4067175 w 4357688"/>
                    <a:gd name="connsiteY8" fmla="*/ 1128713 h 3219450"/>
                    <a:gd name="connsiteX9" fmla="*/ 3709988 w 4357688"/>
                    <a:gd name="connsiteY9" fmla="*/ 1047750 h 3219450"/>
                    <a:gd name="connsiteX10" fmla="*/ 3805238 w 4357688"/>
                    <a:gd name="connsiteY10" fmla="*/ 1647825 h 3219450"/>
                    <a:gd name="connsiteX11" fmla="*/ 3586163 w 4357688"/>
                    <a:gd name="connsiteY11" fmla="*/ 2314575 h 3219450"/>
                    <a:gd name="connsiteX12" fmla="*/ 2981325 w 4357688"/>
                    <a:gd name="connsiteY12" fmla="*/ 2895600 h 3219450"/>
                    <a:gd name="connsiteX13" fmla="*/ 2200275 w 4357688"/>
                    <a:gd name="connsiteY13" fmla="*/ 3219450 h 3219450"/>
                    <a:gd name="connsiteX14" fmla="*/ 1314450 w 4357688"/>
                    <a:gd name="connsiteY14" fmla="*/ 2843213 h 3219450"/>
                    <a:gd name="connsiteX15" fmla="*/ 747713 w 4357688"/>
                    <a:gd name="connsiteY15" fmla="*/ 2281238 h 3219450"/>
                    <a:gd name="connsiteX16" fmla="*/ 547688 w 4357688"/>
                    <a:gd name="connsiteY16" fmla="*/ 1624013 h 3219450"/>
                    <a:gd name="connsiteX17" fmla="*/ 642938 w 4357688"/>
                    <a:gd name="connsiteY17" fmla="*/ 1042988 h 3219450"/>
                    <a:gd name="connsiteX18" fmla="*/ 352425 w 4357688"/>
                    <a:gd name="connsiteY18" fmla="*/ 1123950 h 3219450"/>
                    <a:gd name="connsiteX19" fmla="*/ 0 w 4357688"/>
                    <a:gd name="connsiteY19" fmla="*/ 1009650 h 3219450"/>
                    <a:gd name="connsiteX20" fmla="*/ 333375 w 4357688"/>
                    <a:gd name="connsiteY20" fmla="*/ 709613 h 3219450"/>
                    <a:gd name="connsiteX21" fmla="*/ 728663 w 4357688"/>
                    <a:gd name="connsiteY21" fmla="*/ 538163 h 3219450"/>
                    <a:gd name="connsiteX22" fmla="*/ 871538 w 4357688"/>
                    <a:gd name="connsiteY22" fmla="*/ 542925 h 3219450"/>
                    <a:gd name="connsiteX0" fmla="*/ 871538 w 4357688"/>
                    <a:gd name="connsiteY0" fmla="*/ 542925 h 3219450"/>
                    <a:gd name="connsiteX1" fmla="*/ 1247775 w 4357688"/>
                    <a:gd name="connsiteY1" fmla="*/ 209550 h 3219450"/>
                    <a:gd name="connsiteX2" fmla="*/ 1809750 w 4357688"/>
                    <a:gd name="connsiteY2" fmla="*/ 0 h 3219450"/>
                    <a:gd name="connsiteX3" fmla="*/ 2590800 w 4357688"/>
                    <a:gd name="connsiteY3" fmla="*/ 0 h 3219450"/>
                    <a:gd name="connsiteX4" fmla="*/ 3319463 w 4357688"/>
                    <a:gd name="connsiteY4" fmla="*/ 366713 h 3219450"/>
                    <a:gd name="connsiteX5" fmla="*/ 3495675 w 4357688"/>
                    <a:gd name="connsiteY5" fmla="*/ 561975 h 3219450"/>
                    <a:gd name="connsiteX6" fmla="*/ 3881438 w 4357688"/>
                    <a:gd name="connsiteY6" fmla="*/ 619125 h 3219450"/>
                    <a:gd name="connsiteX7" fmla="*/ 4357688 w 4357688"/>
                    <a:gd name="connsiteY7" fmla="*/ 1014413 h 3219450"/>
                    <a:gd name="connsiteX8" fmla="*/ 4067175 w 4357688"/>
                    <a:gd name="connsiteY8" fmla="*/ 1128713 h 3219450"/>
                    <a:gd name="connsiteX9" fmla="*/ 3709988 w 4357688"/>
                    <a:gd name="connsiteY9" fmla="*/ 1047750 h 3219450"/>
                    <a:gd name="connsiteX10" fmla="*/ 3805238 w 4357688"/>
                    <a:gd name="connsiteY10" fmla="*/ 1647825 h 3219450"/>
                    <a:gd name="connsiteX11" fmla="*/ 3586163 w 4357688"/>
                    <a:gd name="connsiteY11" fmla="*/ 2314575 h 3219450"/>
                    <a:gd name="connsiteX12" fmla="*/ 2981325 w 4357688"/>
                    <a:gd name="connsiteY12" fmla="*/ 2895600 h 3219450"/>
                    <a:gd name="connsiteX13" fmla="*/ 2200275 w 4357688"/>
                    <a:gd name="connsiteY13" fmla="*/ 3219450 h 3219450"/>
                    <a:gd name="connsiteX14" fmla="*/ 1314450 w 4357688"/>
                    <a:gd name="connsiteY14" fmla="*/ 2843213 h 3219450"/>
                    <a:gd name="connsiteX15" fmla="*/ 747713 w 4357688"/>
                    <a:gd name="connsiteY15" fmla="*/ 2281238 h 3219450"/>
                    <a:gd name="connsiteX16" fmla="*/ 547688 w 4357688"/>
                    <a:gd name="connsiteY16" fmla="*/ 1624013 h 3219450"/>
                    <a:gd name="connsiteX17" fmla="*/ 642938 w 4357688"/>
                    <a:gd name="connsiteY17" fmla="*/ 1042988 h 3219450"/>
                    <a:gd name="connsiteX18" fmla="*/ 352425 w 4357688"/>
                    <a:gd name="connsiteY18" fmla="*/ 1123950 h 3219450"/>
                    <a:gd name="connsiteX19" fmla="*/ 0 w 4357688"/>
                    <a:gd name="connsiteY19" fmla="*/ 1009650 h 3219450"/>
                    <a:gd name="connsiteX20" fmla="*/ 333375 w 4357688"/>
                    <a:gd name="connsiteY20" fmla="*/ 709613 h 3219450"/>
                    <a:gd name="connsiteX21" fmla="*/ 657226 w 4357688"/>
                    <a:gd name="connsiteY21" fmla="*/ 561975 h 3219450"/>
                    <a:gd name="connsiteX22" fmla="*/ 871538 w 4357688"/>
                    <a:gd name="connsiteY22" fmla="*/ 542925 h 3219450"/>
                    <a:gd name="connsiteX0" fmla="*/ 871538 w 4357688"/>
                    <a:gd name="connsiteY0" fmla="*/ 542925 h 3219450"/>
                    <a:gd name="connsiteX1" fmla="*/ 1247775 w 4357688"/>
                    <a:gd name="connsiteY1" fmla="*/ 209550 h 3219450"/>
                    <a:gd name="connsiteX2" fmla="*/ 1809750 w 4357688"/>
                    <a:gd name="connsiteY2" fmla="*/ 0 h 3219450"/>
                    <a:gd name="connsiteX3" fmla="*/ 2590800 w 4357688"/>
                    <a:gd name="connsiteY3" fmla="*/ 0 h 3219450"/>
                    <a:gd name="connsiteX4" fmla="*/ 3319463 w 4357688"/>
                    <a:gd name="connsiteY4" fmla="*/ 366713 h 3219450"/>
                    <a:gd name="connsiteX5" fmla="*/ 3495675 w 4357688"/>
                    <a:gd name="connsiteY5" fmla="*/ 561975 h 3219450"/>
                    <a:gd name="connsiteX6" fmla="*/ 3881438 w 4357688"/>
                    <a:gd name="connsiteY6" fmla="*/ 619125 h 3219450"/>
                    <a:gd name="connsiteX7" fmla="*/ 4357688 w 4357688"/>
                    <a:gd name="connsiteY7" fmla="*/ 1014413 h 3219450"/>
                    <a:gd name="connsiteX8" fmla="*/ 4067175 w 4357688"/>
                    <a:gd name="connsiteY8" fmla="*/ 1128713 h 3219450"/>
                    <a:gd name="connsiteX9" fmla="*/ 3709988 w 4357688"/>
                    <a:gd name="connsiteY9" fmla="*/ 1047750 h 3219450"/>
                    <a:gd name="connsiteX10" fmla="*/ 3805238 w 4357688"/>
                    <a:gd name="connsiteY10" fmla="*/ 1647825 h 3219450"/>
                    <a:gd name="connsiteX11" fmla="*/ 3586163 w 4357688"/>
                    <a:gd name="connsiteY11" fmla="*/ 2314575 h 3219450"/>
                    <a:gd name="connsiteX12" fmla="*/ 2981325 w 4357688"/>
                    <a:gd name="connsiteY12" fmla="*/ 2895600 h 3219450"/>
                    <a:gd name="connsiteX13" fmla="*/ 2200275 w 4357688"/>
                    <a:gd name="connsiteY13" fmla="*/ 3219450 h 3219450"/>
                    <a:gd name="connsiteX14" fmla="*/ 1314450 w 4357688"/>
                    <a:gd name="connsiteY14" fmla="*/ 2843213 h 3219450"/>
                    <a:gd name="connsiteX15" fmla="*/ 747713 w 4357688"/>
                    <a:gd name="connsiteY15" fmla="*/ 2281238 h 3219450"/>
                    <a:gd name="connsiteX16" fmla="*/ 547688 w 4357688"/>
                    <a:gd name="connsiteY16" fmla="*/ 1624013 h 3219450"/>
                    <a:gd name="connsiteX17" fmla="*/ 642938 w 4357688"/>
                    <a:gd name="connsiteY17" fmla="*/ 1042988 h 3219450"/>
                    <a:gd name="connsiteX18" fmla="*/ 352425 w 4357688"/>
                    <a:gd name="connsiteY18" fmla="*/ 1123950 h 3219450"/>
                    <a:gd name="connsiteX19" fmla="*/ 0 w 4357688"/>
                    <a:gd name="connsiteY19" fmla="*/ 1009650 h 3219450"/>
                    <a:gd name="connsiteX20" fmla="*/ 333375 w 4357688"/>
                    <a:gd name="connsiteY20" fmla="*/ 709613 h 3219450"/>
                    <a:gd name="connsiteX21" fmla="*/ 657226 w 4357688"/>
                    <a:gd name="connsiteY21" fmla="*/ 561975 h 3219450"/>
                    <a:gd name="connsiteX22" fmla="*/ 871538 w 43576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52625 w 4357888"/>
                    <a:gd name="connsiteY18" fmla="*/ 1123950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52625 w 4357888"/>
                    <a:gd name="connsiteY18" fmla="*/ 1123950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52625 w 4357888"/>
                    <a:gd name="connsiteY18" fmla="*/ 1123950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64531 w 4357888"/>
                    <a:gd name="connsiteY18" fmla="*/ 1102519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64531 w 4357888"/>
                    <a:gd name="connsiteY18" fmla="*/ 1102519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64531 w 4357888"/>
                    <a:gd name="connsiteY18" fmla="*/ 1102519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64531 w 4357888"/>
                    <a:gd name="connsiteY18" fmla="*/ 1102519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64531 w 4357888"/>
                    <a:gd name="connsiteY18" fmla="*/ 1102519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84 w 4357934"/>
                    <a:gd name="connsiteY0" fmla="*/ 542925 h 3219450"/>
                    <a:gd name="connsiteX1" fmla="*/ 1248021 w 4357934"/>
                    <a:gd name="connsiteY1" fmla="*/ 209550 h 3219450"/>
                    <a:gd name="connsiteX2" fmla="*/ 1809996 w 4357934"/>
                    <a:gd name="connsiteY2" fmla="*/ 0 h 3219450"/>
                    <a:gd name="connsiteX3" fmla="*/ 2591046 w 4357934"/>
                    <a:gd name="connsiteY3" fmla="*/ 0 h 3219450"/>
                    <a:gd name="connsiteX4" fmla="*/ 3319709 w 4357934"/>
                    <a:gd name="connsiteY4" fmla="*/ 366713 h 3219450"/>
                    <a:gd name="connsiteX5" fmla="*/ 3495921 w 4357934"/>
                    <a:gd name="connsiteY5" fmla="*/ 561975 h 3219450"/>
                    <a:gd name="connsiteX6" fmla="*/ 3881684 w 4357934"/>
                    <a:gd name="connsiteY6" fmla="*/ 619125 h 3219450"/>
                    <a:gd name="connsiteX7" fmla="*/ 4357934 w 4357934"/>
                    <a:gd name="connsiteY7" fmla="*/ 1014413 h 3219450"/>
                    <a:gd name="connsiteX8" fmla="*/ 4067421 w 4357934"/>
                    <a:gd name="connsiteY8" fmla="*/ 1128713 h 3219450"/>
                    <a:gd name="connsiteX9" fmla="*/ 3710234 w 4357934"/>
                    <a:gd name="connsiteY9" fmla="*/ 1047750 h 3219450"/>
                    <a:gd name="connsiteX10" fmla="*/ 3805484 w 4357934"/>
                    <a:gd name="connsiteY10" fmla="*/ 1647825 h 3219450"/>
                    <a:gd name="connsiteX11" fmla="*/ 3586409 w 4357934"/>
                    <a:gd name="connsiteY11" fmla="*/ 2314575 h 3219450"/>
                    <a:gd name="connsiteX12" fmla="*/ 2981571 w 4357934"/>
                    <a:gd name="connsiteY12" fmla="*/ 2895600 h 3219450"/>
                    <a:gd name="connsiteX13" fmla="*/ 2200521 w 4357934"/>
                    <a:gd name="connsiteY13" fmla="*/ 3219450 h 3219450"/>
                    <a:gd name="connsiteX14" fmla="*/ 1314696 w 4357934"/>
                    <a:gd name="connsiteY14" fmla="*/ 2843213 h 3219450"/>
                    <a:gd name="connsiteX15" fmla="*/ 747959 w 4357934"/>
                    <a:gd name="connsiteY15" fmla="*/ 2281238 h 3219450"/>
                    <a:gd name="connsiteX16" fmla="*/ 547934 w 4357934"/>
                    <a:gd name="connsiteY16" fmla="*/ 1624013 h 3219450"/>
                    <a:gd name="connsiteX17" fmla="*/ 643184 w 4357934"/>
                    <a:gd name="connsiteY17" fmla="*/ 1042988 h 3219450"/>
                    <a:gd name="connsiteX18" fmla="*/ 364577 w 4357934"/>
                    <a:gd name="connsiteY18" fmla="*/ 1102519 h 3219450"/>
                    <a:gd name="connsiteX19" fmla="*/ 246 w 4357934"/>
                    <a:gd name="connsiteY19" fmla="*/ 1009650 h 3219450"/>
                    <a:gd name="connsiteX20" fmla="*/ 333621 w 4357934"/>
                    <a:gd name="connsiteY20" fmla="*/ 709613 h 3219450"/>
                    <a:gd name="connsiteX21" fmla="*/ 657472 w 4357934"/>
                    <a:gd name="connsiteY21" fmla="*/ 561975 h 3219450"/>
                    <a:gd name="connsiteX22" fmla="*/ 871784 w 4357934"/>
                    <a:gd name="connsiteY22" fmla="*/ 542925 h 3219450"/>
                    <a:gd name="connsiteX0" fmla="*/ 852763 w 4338913"/>
                    <a:gd name="connsiteY0" fmla="*/ 542925 h 3219450"/>
                    <a:gd name="connsiteX1" fmla="*/ 1229000 w 4338913"/>
                    <a:gd name="connsiteY1" fmla="*/ 209550 h 3219450"/>
                    <a:gd name="connsiteX2" fmla="*/ 1790975 w 4338913"/>
                    <a:gd name="connsiteY2" fmla="*/ 0 h 3219450"/>
                    <a:gd name="connsiteX3" fmla="*/ 2572025 w 4338913"/>
                    <a:gd name="connsiteY3" fmla="*/ 0 h 3219450"/>
                    <a:gd name="connsiteX4" fmla="*/ 3300688 w 4338913"/>
                    <a:gd name="connsiteY4" fmla="*/ 366713 h 3219450"/>
                    <a:gd name="connsiteX5" fmla="*/ 3476900 w 4338913"/>
                    <a:gd name="connsiteY5" fmla="*/ 561975 h 3219450"/>
                    <a:gd name="connsiteX6" fmla="*/ 3862663 w 4338913"/>
                    <a:gd name="connsiteY6" fmla="*/ 619125 h 3219450"/>
                    <a:gd name="connsiteX7" fmla="*/ 4338913 w 4338913"/>
                    <a:gd name="connsiteY7" fmla="*/ 1014413 h 3219450"/>
                    <a:gd name="connsiteX8" fmla="*/ 4048400 w 4338913"/>
                    <a:gd name="connsiteY8" fmla="*/ 1128713 h 3219450"/>
                    <a:gd name="connsiteX9" fmla="*/ 3691213 w 4338913"/>
                    <a:gd name="connsiteY9" fmla="*/ 1047750 h 3219450"/>
                    <a:gd name="connsiteX10" fmla="*/ 3786463 w 4338913"/>
                    <a:gd name="connsiteY10" fmla="*/ 1647825 h 3219450"/>
                    <a:gd name="connsiteX11" fmla="*/ 3567388 w 4338913"/>
                    <a:gd name="connsiteY11" fmla="*/ 2314575 h 3219450"/>
                    <a:gd name="connsiteX12" fmla="*/ 2962550 w 4338913"/>
                    <a:gd name="connsiteY12" fmla="*/ 2895600 h 3219450"/>
                    <a:gd name="connsiteX13" fmla="*/ 2181500 w 4338913"/>
                    <a:gd name="connsiteY13" fmla="*/ 3219450 h 3219450"/>
                    <a:gd name="connsiteX14" fmla="*/ 1295675 w 4338913"/>
                    <a:gd name="connsiteY14" fmla="*/ 2843213 h 3219450"/>
                    <a:gd name="connsiteX15" fmla="*/ 728938 w 4338913"/>
                    <a:gd name="connsiteY15" fmla="*/ 2281238 h 3219450"/>
                    <a:gd name="connsiteX16" fmla="*/ 528913 w 4338913"/>
                    <a:gd name="connsiteY16" fmla="*/ 1624013 h 3219450"/>
                    <a:gd name="connsiteX17" fmla="*/ 624163 w 4338913"/>
                    <a:gd name="connsiteY17" fmla="*/ 1042988 h 3219450"/>
                    <a:gd name="connsiteX18" fmla="*/ 345556 w 4338913"/>
                    <a:gd name="connsiteY18" fmla="*/ 1102519 h 3219450"/>
                    <a:gd name="connsiteX19" fmla="*/ 275 w 4338913"/>
                    <a:gd name="connsiteY19" fmla="*/ 1016794 h 3219450"/>
                    <a:gd name="connsiteX20" fmla="*/ 314600 w 4338913"/>
                    <a:gd name="connsiteY20" fmla="*/ 709613 h 3219450"/>
                    <a:gd name="connsiteX21" fmla="*/ 638451 w 4338913"/>
                    <a:gd name="connsiteY21" fmla="*/ 561975 h 3219450"/>
                    <a:gd name="connsiteX22" fmla="*/ 852763 w 4338913"/>
                    <a:gd name="connsiteY22" fmla="*/ 542925 h 3219450"/>
                    <a:gd name="connsiteX0" fmla="*/ 852739 w 4338889"/>
                    <a:gd name="connsiteY0" fmla="*/ 542925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2739 w 4338889"/>
                    <a:gd name="connsiteY22" fmla="*/ 542925 h 3219450"/>
                    <a:gd name="connsiteX0" fmla="*/ 852739 w 4338889"/>
                    <a:gd name="connsiteY0" fmla="*/ 542925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2739 w 4338889"/>
                    <a:gd name="connsiteY22" fmla="*/ 542925 h 3219450"/>
                    <a:gd name="connsiteX0" fmla="*/ 852739 w 4338889"/>
                    <a:gd name="connsiteY0" fmla="*/ 542925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2739 w 4338889"/>
                    <a:gd name="connsiteY22" fmla="*/ 542925 h 3219450"/>
                    <a:gd name="connsiteX0" fmla="*/ 852739 w 4338889"/>
                    <a:gd name="connsiteY0" fmla="*/ 542925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2739 w 4338889"/>
                    <a:gd name="connsiteY22" fmla="*/ 542925 h 3219450"/>
                    <a:gd name="connsiteX0" fmla="*/ 855120 w 4338889"/>
                    <a:gd name="connsiteY0" fmla="*/ 566737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5120 w 4338889"/>
                    <a:gd name="connsiteY22" fmla="*/ 566737 h 3219450"/>
                    <a:gd name="connsiteX0" fmla="*/ 855120 w 4338889"/>
                    <a:gd name="connsiteY0" fmla="*/ 566737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5120 w 4338889"/>
                    <a:gd name="connsiteY22" fmla="*/ 566737 h 3219450"/>
                    <a:gd name="connsiteX0" fmla="*/ 855120 w 4338889"/>
                    <a:gd name="connsiteY0" fmla="*/ 566737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5120 w 4338889"/>
                    <a:gd name="connsiteY22" fmla="*/ 566737 h 3219450"/>
                    <a:gd name="connsiteX0" fmla="*/ 847976 w 4338889"/>
                    <a:gd name="connsiteY0" fmla="*/ 542924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47976 w 4338889"/>
                    <a:gd name="connsiteY22" fmla="*/ 542924 h 3219450"/>
                    <a:gd name="connsiteX0" fmla="*/ 847976 w 4338889"/>
                    <a:gd name="connsiteY0" fmla="*/ 542924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47976 w 4338889"/>
                    <a:gd name="connsiteY22" fmla="*/ 542924 h 3219450"/>
                    <a:gd name="connsiteX0" fmla="*/ 847976 w 4338889"/>
                    <a:gd name="connsiteY0" fmla="*/ 542924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47976 w 4338889"/>
                    <a:gd name="connsiteY22" fmla="*/ 542924 h 3219450"/>
                    <a:gd name="connsiteX0" fmla="*/ 847976 w 4338889"/>
                    <a:gd name="connsiteY0" fmla="*/ 542924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47976 w 4338889"/>
                    <a:gd name="connsiteY22" fmla="*/ 542924 h 3219450"/>
                    <a:gd name="connsiteX0" fmla="*/ 847976 w 4338889"/>
                    <a:gd name="connsiteY0" fmla="*/ 558798 h 3235324"/>
                    <a:gd name="connsiteX1" fmla="*/ 1228976 w 4338889"/>
                    <a:gd name="connsiteY1" fmla="*/ 225424 h 3235324"/>
                    <a:gd name="connsiteX2" fmla="*/ 1790951 w 4338889"/>
                    <a:gd name="connsiteY2" fmla="*/ 15874 h 3235324"/>
                    <a:gd name="connsiteX3" fmla="*/ 2572001 w 4338889"/>
                    <a:gd name="connsiteY3" fmla="*/ 15874 h 3235324"/>
                    <a:gd name="connsiteX4" fmla="*/ 3300664 w 4338889"/>
                    <a:gd name="connsiteY4" fmla="*/ 382587 h 3235324"/>
                    <a:gd name="connsiteX5" fmla="*/ 3476876 w 4338889"/>
                    <a:gd name="connsiteY5" fmla="*/ 577849 h 3235324"/>
                    <a:gd name="connsiteX6" fmla="*/ 3862639 w 4338889"/>
                    <a:gd name="connsiteY6" fmla="*/ 634999 h 3235324"/>
                    <a:gd name="connsiteX7" fmla="*/ 4338889 w 4338889"/>
                    <a:gd name="connsiteY7" fmla="*/ 1030287 h 3235324"/>
                    <a:gd name="connsiteX8" fmla="*/ 4048376 w 4338889"/>
                    <a:gd name="connsiteY8" fmla="*/ 1144587 h 3235324"/>
                    <a:gd name="connsiteX9" fmla="*/ 3691189 w 4338889"/>
                    <a:gd name="connsiteY9" fmla="*/ 1063624 h 3235324"/>
                    <a:gd name="connsiteX10" fmla="*/ 3786439 w 4338889"/>
                    <a:gd name="connsiteY10" fmla="*/ 1663699 h 3235324"/>
                    <a:gd name="connsiteX11" fmla="*/ 3567364 w 4338889"/>
                    <a:gd name="connsiteY11" fmla="*/ 2330449 h 3235324"/>
                    <a:gd name="connsiteX12" fmla="*/ 2962526 w 4338889"/>
                    <a:gd name="connsiteY12" fmla="*/ 2911474 h 3235324"/>
                    <a:gd name="connsiteX13" fmla="*/ 2181476 w 4338889"/>
                    <a:gd name="connsiteY13" fmla="*/ 3235324 h 3235324"/>
                    <a:gd name="connsiteX14" fmla="*/ 1295651 w 4338889"/>
                    <a:gd name="connsiteY14" fmla="*/ 2859087 h 3235324"/>
                    <a:gd name="connsiteX15" fmla="*/ 728914 w 4338889"/>
                    <a:gd name="connsiteY15" fmla="*/ 2297112 h 3235324"/>
                    <a:gd name="connsiteX16" fmla="*/ 528889 w 4338889"/>
                    <a:gd name="connsiteY16" fmla="*/ 1639887 h 3235324"/>
                    <a:gd name="connsiteX17" fmla="*/ 624139 w 4338889"/>
                    <a:gd name="connsiteY17" fmla="*/ 1058862 h 3235324"/>
                    <a:gd name="connsiteX18" fmla="*/ 345532 w 4338889"/>
                    <a:gd name="connsiteY18" fmla="*/ 1118393 h 3235324"/>
                    <a:gd name="connsiteX19" fmla="*/ 251 w 4338889"/>
                    <a:gd name="connsiteY19" fmla="*/ 1032668 h 3235324"/>
                    <a:gd name="connsiteX20" fmla="*/ 331245 w 4338889"/>
                    <a:gd name="connsiteY20" fmla="*/ 725487 h 3235324"/>
                    <a:gd name="connsiteX21" fmla="*/ 638427 w 4338889"/>
                    <a:gd name="connsiteY21" fmla="*/ 577849 h 3235324"/>
                    <a:gd name="connsiteX22" fmla="*/ 847976 w 4338889"/>
                    <a:gd name="connsiteY22" fmla="*/ 558798 h 3235324"/>
                    <a:gd name="connsiteX0" fmla="*/ 847976 w 4338889"/>
                    <a:gd name="connsiteY0" fmla="*/ 565148 h 3241674"/>
                    <a:gd name="connsiteX1" fmla="*/ 1228976 w 4338889"/>
                    <a:gd name="connsiteY1" fmla="*/ 231774 h 3241674"/>
                    <a:gd name="connsiteX2" fmla="*/ 1790951 w 4338889"/>
                    <a:gd name="connsiteY2" fmla="*/ 22224 h 3241674"/>
                    <a:gd name="connsiteX3" fmla="*/ 2572001 w 4338889"/>
                    <a:gd name="connsiteY3" fmla="*/ 22224 h 3241674"/>
                    <a:gd name="connsiteX4" fmla="*/ 3300664 w 4338889"/>
                    <a:gd name="connsiteY4" fmla="*/ 388937 h 3241674"/>
                    <a:gd name="connsiteX5" fmla="*/ 3476876 w 4338889"/>
                    <a:gd name="connsiteY5" fmla="*/ 584199 h 3241674"/>
                    <a:gd name="connsiteX6" fmla="*/ 3862639 w 4338889"/>
                    <a:gd name="connsiteY6" fmla="*/ 641349 h 3241674"/>
                    <a:gd name="connsiteX7" fmla="*/ 4338889 w 4338889"/>
                    <a:gd name="connsiteY7" fmla="*/ 1036637 h 3241674"/>
                    <a:gd name="connsiteX8" fmla="*/ 4048376 w 4338889"/>
                    <a:gd name="connsiteY8" fmla="*/ 1150937 h 3241674"/>
                    <a:gd name="connsiteX9" fmla="*/ 3691189 w 4338889"/>
                    <a:gd name="connsiteY9" fmla="*/ 1069974 h 3241674"/>
                    <a:gd name="connsiteX10" fmla="*/ 3786439 w 4338889"/>
                    <a:gd name="connsiteY10" fmla="*/ 1670049 h 3241674"/>
                    <a:gd name="connsiteX11" fmla="*/ 3567364 w 4338889"/>
                    <a:gd name="connsiteY11" fmla="*/ 2336799 h 3241674"/>
                    <a:gd name="connsiteX12" fmla="*/ 2962526 w 4338889"/>
                    <a:gd name="connsiteY12" fmla="*/ 2917824 h 3241674"/>
                    <a:gd name="connsiteX13" fmla="*/ 2181476 w 4338889"/>
                    <a:gd name="connsiteY13" fmla="*/ 3241674 h 3241674"/>
                    <a:gd name="connsiteX14" fmla="*/ 1295651 w 4338889"/>
                    <a:gd name="connsiteY14" fmla="*/ 2865437 h 3241674"/>
                    <a:gd name="connsiteX15" fmla="*/ 728914 w 4338889"/>
                    <a:gd name="connsiteY15" fmla="*/ 2303462 h 3241674"/>
                    <a:gd name="connsiteX16" fmla="*/ 528889 w 4338889"/>
                    <a:gd name="connsiteY16" fmla="*/ 1646237 h 3241674"/>
                    <a:gd name="connsiteX17" fmla="*/ 624139 w 4338889"/>
                    <a:gd name="connsiteY17" fmla="*/ 1065212 h 3241674"/>
                    <a:gd name="connsiteX18" fmla="*/ 345532 w 4338889"/>
                    <a:gd name="connsiteY18" fmla="*/ 1124743 h 3241674"/>
                    <a:gd name="connsiteX19" fmla="*/ 251 w 4338889"/>
                    <a:gd name="connsiteY19" fmla="*/ 1039018 h 3241674"/>
                    <a:gd name="connsiteX20" fmla="*/ 331245 w 4338889"/>
                    <a:gd name="connsiteY20" fmla="*/ 731837 h 3241674"/>
                    <a:gd name="connsiteX21" fmla="*/ 638427 w 4338889"/>
                    <a:gd name="connsiteY21" fmla="*/ 584199 h 3241674"/>
                    <a:gd name="connsiteX22" fmla="*/ 847976 w 4338889"/>
                    <a:gd name="connsiteY22" fmla="*/ 565148 h 3241674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760245 w 4338889"/>
                    <a:gd name="connsiteY6" fmla="*/ 632570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779295 w 4338889"/>
                    <a:gd name="connsiteY6" fmla="*/ 632570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779295 w 4338889"/>
                    <a:gd name="connsiteY6" fmla="*/ 632570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779295 w 4338889"/>
                    <a:gd name="connsiteY6" fmla="*/ 632570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91"/>
                    <a:gd name="connsiteY0" fmla="*/ 577800 h 3254326"/>
                    <a:gd name="connsiteX1" fmla="*/ 1228976 w 4338891"/>
                    <a:gd name="connsiteY1" fmla="*/ 244426 h 3254326"/>
                    <a:gd name="connsiteX2" fmla="*/ 1790951 w 4338891"/>
                    <a:gd name="connsiteY2" fmla="*/ 34876 h 3254326"/>
                    <a:gd name="connsiteX3" fmla="*/ 2572001 w 4338891"/>
                    <a:gd name="connsiteY3" fmla="*/ 34876 h 3254326"/>
                    <a:gd name="connsiteX4" fmla="*/ 3300664 w 4338891"/>
                    <a:gd name="connsiteY4" fmla="*/ 401589 h 3254326"/>
                    <a:gd name="connsiteX5" fmla="*/ 3476876 w 4338891"/>
                    <a:gd name="connsiteY5" fmla="*/ 596851 h 3254326"/>
                    <a:gd name="connsiteX6" fmla="*/ 3779295 w 4338891"/>
                    <a:gd name="connsiteY6" fmla="*/ 632570 h 3254326"/>
                    <a:gd name="connsiteX7" fmla="*/ 4338889 w 4338891"/>
                    <a:gd name="connsiteY7" fmla="*/ 1049289 h 3254326"/>
                    <a:gd name="connsiteX8" fmla="*/ 4048376 w 4338891"/>
                    <a:gd name="connsiteY8" fmla="*/ 1163589 h 3254326"/>
                    <a:gd name="connsiteX9" fmla="*/ 3691189 w 4338891"/>
                    <a:gd name="connsiteY9" fmla="*/ 1082626 h 3254326"/>
                    <a:gd name="connsiteX10" fmla="*/ 3786439 w 4338891"/>
                    <a:gd name="connsiteY10" fmla="*/ 1682701 h 3254326"/>
                    <a:gd name="connsiteX11" fmla="*/ 3567364 w 4338891"/>
                    <a:gd name="connsiteY11" fmla="*/ 2349451 h 3254326"/>
                    <a:gd name="connsiteX12" fmla="*/ 2962526 w 4338891"/>
                    <a:gd name="connsiteY12" fmla="*/ 2930476 h 3254326"/>
                    <a:gd name="connsiteX13" fmla="*/ 2181476 w 4338891"/>
                    <a:gd name="connsiteY13" fmla="*/ 3254326 h 3254326"/>
                    <a:gd name="connsiteX14" fmla="*/ 1295651 w 4338891"/>
                    <a:gd name="connsiteY14" fmla="*/ 2878089 h 3254326"/>
                    <a:gd name="connsiteX15" fmla="*/ 728914 w 4338891"/>
                    <a:gd name="connsiteY15" fmla="*/ 2316114 h 3254326"/>
                    <a:gd name="connsiteX16" fmla="*/ 528889 w 4338891"/>
                    <a:gd name="connsiteY16" fmla="*/ 1658889 h 3254326"/>
                    <a:gd name="connsiteX17" fmla="*/ 624139 w 4338891"/>
                    <a:gd name="connsiteY17" fmla="*/ 1077864 h 3254326"/>
                    <a:gd name="connsiteX18" fmla="*/ 345532 w 4338891"/>
                    <a:gd name="connsiteY18" fmla="*/ 1137395 h 3254326"/>
                    <a:gd name="connsiteX19" fmla="*/ 251 w 4338891"/>
                    <a:gd name="connsiteY19" fmla="*/ 1051670 h 3254326"/>
                    <a:gd name="connsiteX20" fmla="*/ 331245 w 4338891"/>
                    <a:gd name="connsiteY20" fmla="*/ 744489 h 3254326"/>
                    <a:gd name="connsiteX21" fmla="*/ 638427 w 4338891"/>
                    <a:gd name="connsiteY21" fmla="*/ 596851 h 3254326"/>
                    <a:gd name="connsiteX22" fmla="*/ 847976 w 4338891"/>
                    <a:gd name="connsiteY22" fmla="*/ 577800 h 3254326"/>
                    <a:gd name="connsiteX0" fmla="*/ 847976 w 4303172"/>
                    <a:gd name="connsiteY0" fmla="*/ 577800 h 3254326"/>
                    <a:gd name="connsiteX1" fmla="*/ 1228976 w 4303172"/>
                    <a:gd name="connsiteY1" fmla="*/ 244426 h 3254326"/>
                    <a:gd name="connsiteX2" fmla="*/ 1790951 w 4303172"/>
                    <a:gd name="connsiteY2" fmla="*/ 34876 h 3254326"/>
                    <a:gd name="connsiteX3" fmla="*/ 2572001 w 4303172"/>
                    <a:gd name="connsiteY3" fmla="*/ 34876 h 3254326"/>
                    <a:gd name="connsiteX4" fmla="*/ 3300664 w 4303172"/>
                    <a:gd name="connsiteY4" fmla="*/ 401589 h 3254326"/>
                    <a:gd name="connsiteX5" fmla="*/ 3476876 w 4303172"/>
                    <a:gd name="connsiteY5" fmla="*/ 596851 h 3254326"/>
                    <a:gd name="connsiteX6" fmla="*/ 3779295 w 4303172"/>
                    <a:gd name="connsiteY6" fmla="*/ 632570 h 3254326"/>
                    <a:gd name="connsiteX7" fmla="*/ 4303170 w 4303172"/>
                    <a:gd name="connsiteY7" fmla="*/ 1032621 h 3254326"/>
                    <a:gd name="connsiteX8" fmla="*/ 4048376 w 4303172"/>
                    <a:gd name="connsiteY8" fmla="*/ 1163589 h 3254326"/>
                    <a:gd name="connsiteX9" fmla="*/ 3691189 w 4303172"/>
                    <a:gd name="connsiteY9" fmla="*/ 1082626 h 3254326"/>
                    <a:gd name="connsiteX10" fmla="*/ 3786439 w 4303172"/>
                    <a:gd name="connsiteY10" fmla="*/ 1682701 h 3254326"/>
                    <a:gd name="connsiteX11" fmla="*/ 3567364 w 4303172"/>
                    <a:gd name="connsiteY11" fmla="*/ 2349451 h 3254326"/>
                    <a:gd name="connsiteX12" fmla="*/ 2962526 w 4303172"/>
                    <a:gd name="connsiteY12" fmla="*/ 2930476 h 3254326"/>
                    <a:gd name="connsiteX13" fmla="*/ 2181476 w 4303172"/>
                    <a:gd name="connsiteY13" fmla="*/ 3254326 h 3254326"/>
                    <a:gd name="connsiteX14" fmla="*/ 1295651 w 4303172"/>
                    <a:gd name="connsiteY14" fmla="*/ 2878089 h 3254326"/>
                    <a:gd name="connsiteX15" fmla="*/ 728914 w 4303172"/>
                    <a:gd name="connsiteY15" fmla="*/ 2316114 h 3254326"/>
                    <a:gd name="connsiteX16" fmla="*/ 528889 w 4303172"/>
                    <a:gd name="connsiteY16" fmla="*/ 1658889 h 3254326"/>
                    <a:gd name="connsiteX17" fmla="*/ 624139 w 4303172"/>
                    <a:gd name="connsiteY17" fmla="*/ 1077864 h 3254326"/>
                    <a:gd name="connsiteX18" fmla="*/ 345532 w 4303172"/>
                    <a:gd name="connsiteY18" fmla="*/ 1137395 h 3254326"/>
                    <a:gd name="connsiteX19" fmla="*/ 251 w 4303172"/>
                    <a:gd name="connsiteY19" fmla="*/ 1051670 h 3254326"/>
                    <a:gd name="connsiteX20" fmla="*/ 331245 w 4303172"/>
                    <a:gd name="connsiteY20" fmla="*/ 744489 h 3254326"/>
                    <a:gd name="connsiteX21" fmla="*/ 638427 w 4303172"/>
                    <a:gd name="connsiteY21" fmla="*/ 596851 h 3254326"/>
                    <a:gd name="connsiteX22" fmla="*/ 847976 w 4303172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300664 w 4310316"/>
                    <a:gd name="connsiteY4" fmla="*/ 401589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4048376 w 4310316"/>
                    <a:gd name="connsiteY8" fmla="*/ 1163589 h 3254326"/>
                    <a:gd name="connsiteX9" fmla="*/ 3691189 w 4310316"/>
                    <a:gd name="connsiteY9" fmla="*/ 1082626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691189 w 4310317"/>
                    <a:gd name="connsiteY9" fmla="*/ 1082626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691189 w 4310317"/>
                    <a:gd name="connsiteY9" fmla="*/ 1082626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712620 w 4310317"/>
                    <a:gd name="connsiteY9" fmla="*/ 1106438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712620 w 4310317"/>
                    <a:gd name="connsiteY9" fmla="*/ 1106438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712620 w 4310317"/>
                    <a:gd name="connsiteY9" fmla="*/ 1106438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700714 w 4310317"/>
                    <a:gd name="connsiteY9" fmla="*/ 1108819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300664 w 4310316"/>
                    <a:gd name="connsiteY4" fmla="*/ 401589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4007895 w 4310316"/>
                    <a:gd name="connsiteY8" fmla="*/ 1151683 h 3254326"/>
                    <a:gd name="connsiteX9" fmla="*/ 3700714 w 4310316"/>
                    <a:gd name="connsiteY9" fmla="*/ 1108819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07895 w 4310317"/>
                    <a:gd name="connsiteY8" fmla="*/ 1151683 h 3254326"/>
                    <a:gd name="connsiteX9" fmla="*/ 3700714 w 4310317"/>
                    <a:gd name="connsiteY9" fmla="*/ 1108819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07895 w 4310317"/>
                    <a:gd name="connsiteY8" fmla="*/ 1151683 h 3254326"/>
                    <a:gd name="connsiteX9" fmla="*/ 3698333 w 4310317"/>
                    <a:gd name="connsiteY9" fmla="*/ 1085006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300664 w 4310316"/>
                    <a:gd name="connsiteY4" fmla="*/ 401589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698333 w 4310316"/>
                    <a:gd name="connsiteY9" fmla="*/ 1085006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300664 w 4310316"/>
                    <a:gd name="connsiteY4" fmla="*/ 401589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10176 w 4310316"/>
                    <a:gd name="connsiteY4" fmla="*/ 353964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53001 w 4310316"/>
                    <a:gd name="connsiteY12" fmla="*/ 2923332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53001 w 4310316"/>
                    <a:gd name="connsiteY12" fmla="*/ 2923332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53001 w 4310316"/>
                    <a:gd name="connsiteY12" fmla="*/ 2923332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53001 w 4310316"/>
                    <a:gd name="connsiteY12" fmla="*/ 2923332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55"/>
                    <a:gd name="connsiteX1" fmla="*/ 1228976 w 4310316"/>
                    <a:gd name="connsiteY1" fmla="*/ 244426 h 3254355"/>
                    <a:gd name="connsiteX2" fmla="*/ 1790951 w 4310316"/>
                    <a:gd name="connsiteY2" fmla="*/ 34876 h 3254355"/>
                    <a:gd name="connsiteX3" fmla="*/ 2572001 w 4310316"/>
                    <a:gd name="connsiteY3" fmla="*/ 34876 h 3254355"/>
                    <a:gd name="connsiteX4" fmla="*/ 3238751 w 4310316"/>
                    <a:gd name="connsiteY4" fmla="*/ 346821 h 3254355"/>
                    <a:gd name="connsiteX5" fmla="*/ 3476876 w 4310316"/>
                    <a:gd name="connsiteY5" fmla="*/ 596851 h 3254355"/>
                    <a:gd name="connsiteX6" fmla="*/ 3779295 w 4310316"/>
                    <a:gd name="connsiteY6" fmla="*/ 632570 h 3254355"/>
                    <a:gd name="connsiteX7" fmla="*/ 4310314 w 4310316"/>
                    <a:gd name="connsiteY7" fmla="*/ 1049289 h 3254355"/>
                    <a:gd name="connsiteX8" fmla="*/ 3950745 w 4310316"/>
                    <a:gd name="connsiteY8" fmla="*/ 1156446 h 3254355"/>
                    <a:gd name="connsiteX9" fmla="*/ 3729289 w 4310316"/>
                    <a:gd name="connsiteY9" fmla="*/ 1115962 h 3254355"/>
                    <a:gd name="connsiteX10" fmla="*/ 3753101 w 4310316"/>
                    <a:gd name="connsiteY10" fmla="*/ 1689844 h 3254355"/>
                    <a:gd name="connsiteX11" fmla="*/ 3541170 w 4310316"/>
                    <a:gd name="connsiteY11" fmla="*/ 2335164 h 3254355"/>
                    <a:gd name="connsiteX12" fmla="*/ 2953001 w 4310316"/>
                    <a:gd name="connsiteY12" fmla="*/ 2923332 h 3254355"/>
                    <a:gd name="connsiteX13" fmla="*/ 2181476 w 4310316"/>
                    <a:gd name="connsiteY13" fmla="*/ 3254326 h 3254355"/>
                    <a:gd name="connsiteX14" fmla="*/ 1295651 w 4310316"/>
                    <a:gd name="connsiteY14" fmla="*/ 2878089 h 3254355"/>
                    <a:gd name="connsiteX15" fmla="*/ 728914 w 4310316"/>
                    <a:gd name="connsiteY15" fmla="*/ 2316114 h 3254355"/>
                    <a:gd name="connsiteX16" fmla="*/ 528889 w 4310316"/>
                    <a:gd name="connsiteY16" fmla="*/ 1658889 h 3254355"/>
                    <a:gd name="connsiteX17" fmla="*/ 624139 w 4310316"/>
                    <a:gd name="connsiteY17" fmla="*/ 1077864 h 3254355"/>
                    <a:gd name="connsiteX18" fmla="*/ 345532 w 4310316"/>
                    <a:gd name="connsiteY18" fmla="*/ 1137395 h 3254355"/>
                    <a:gd name="connsiteX19" fmla="*/ 251 w 4310316"/>
                    <a:gd name="connsiteY19" fmla="*/ 1051670 h 3254355"/>
                    <a:gd name="connsiteX20" fmla="*/ 331245 w 4310316"/>
                    <a:gd name="connsiteY20" fmla="*/ 744489 h 3254355"/>
                    <a:gd name="connsiteX21" fmla="*/ 638427 w 4310316"/>
                    <a:gd name="connsiteY21" fmla="*/ 596851 h 3254355"/>
                    <a:gd name="connsiteX22" fmla="*/ 847976 w 4310316"/>
                    <a:gd name="connsiteY22" fmla="*/ 577800 h 3254355"/>
                    <a:gd name="connsiteX0" fmla="*/ 847976 w 4310316"/>
                    <a:gd name="connsiteY0" fmla="*/ 577800 h 3254666"/>
                    <a:gd name="connsiteX1" fmla="*/ 1228976 w 4310316"/>
                    <a:gd name="connsiteY1" fmla="*/ 244426 h 3254666"/>
                    <a:gd name="connsiteX2" fmla="*/ 1790951 w 4310316"/>
                    <a:gd name="connsiteY2" fmla="*/ 34876 h 3254666"/>
                    <a:gd name="connsiteX3" fmla="*/ 2572001 w 4310316"/>
                    <a:gd name="connsiteY3" fmla="*/ 34876 h 3254666"/>
                    <a:gd name="connsiteX4" fmla="*/ 3238751 w 4310316"/>
                    <a:gd name="connsiteY4" fmla="*/ 346821 h 3254666"/>
                    <a:gd name="connsiteX5" fmla="*/ 3476876 w 4310316"/>
                    <a:gd name="connsiteY5" fmla="*/ 596851 h 3254666"/>
                    <a:gd name="connsiteX6" fmla="*/ 3779295 w 4310316"/>
                    <a:gd name="connsiteY6" fmla="*/ 632570 h 3254666"/>
                    <a:gd name="connsiteX7" fmla="*/ 4310314 w 4310316"/>
                    <a:gd name="connsiteY7" fmla="*/ 1049289 h 3254666"/>
                    <a:gd name="connsiteX8" fmla="*/ 3950745 w 4310316"/>
                    <a:gd name="connsiteY8" fmla="*/ 1156446 h 3254666"/>
                    <a:gd name="connsiteX9" fmla="*/ 3729289 w 4310316"/>
                    <a:gd name="connsiteY9" fmla="*/ 1115962 h 3254666"/>
                    <a:gd name="connsiteX10" fmla="*/ 3753101 w 4310316"/>
                    <a:gd name="connsiteY10" fmla="*/ 1689844 h 3254666"/>
                    <a:gd name="connsiteX11" fmla="*/ 3541170 w 4310316"/>
                    <a:gd name="connsiteY11" fmla="*/ 2335164 h 3254666"/>
                    <a:gd name="connsiteX12" fmla="*/ 2953001 w 4310316"/>
                    <a:gd name="connsiteY12" fmla="*/ 2923332 h 3254666"/>
                    <a:gd name="connsiteX13" fmla="*/ 2181476 w 4310316"/>
                    <a:gd name="connsiteY13" fmla="*/ 3254326 h 3254666"/>
                    <a:gd name="connsiteX14" fmla="*/ 1295651 w 4310316"/>
                    <a:gd name="connsiteY14" fmla="*/ 2878089 h 3254666"/>
                    <a:gd name="connsiteX15" fmla="*/ 728914 w 4310316"/>
                    <a:gd name="connsiteY15" fmla="*/ 2316114 h 3254666"/>
                    <a:gd name="connsiteX16" fmla="*/ 528889 w 4310316"/>
                    <a:gd name="connsiteY16" fmla="*/ 1658889 h 3254666"/>
                    <a:gd name="connsiteX17" fmla="*/ 624139 w 4310316"/>
                    <a:gd name="connsiteY17" fmla="*/ 1077864 h 3254666"/>
                    <a:gd name="connsiteX18" fmla="*/ 345532 w 4310316"/>
                    <a:gd name="connsiteY18" fmla="*/ 1137395 h 3254666"/>
                    <a:gd name="connsiteX19" fmla="*/ 251 w 4310316"/>
                    <a:gd name="connsiteY19" fmla="*/ 1051670 h 3254666"/>
                    <a:gd name="connsiteX20" fmla="*/ 331245 w 4310316"/>
                    <a:gd name="connsiteY20" fmla="*/ 744489 h 3254666"/>
                    <a:gd name="connsiteX21" fmla="*/ 638427 w 4310316"/>
                    <a:gd name="connsiteY21" fmla="*/ 596851 h 3254666"/>
                    <a:gd name="connsiteX22" fmla="*/ 847976 w 4310316"/>
                    <a:gd name="connsiteY22" fmla="*/ 577800 h 3254666"/>
                    <a:gd name="connsiteX0" fmla="*/ 847976 w 4310316"/>
                    <a:gd name="connsiteY0" fmla="*/ 577800 h 3235659"/>
                    <a:gd name="connsiteX1" fmla="*/ 1228976 w 4310316"/>
                    <a:gd name="connsiteY1" fmla="*/ 244426 h 3235659"/>
                    <a:gd name="connsiteX2" fmla="*/ 1790951 w 4310316"/>
                    <a:gd name="connsiteY2" fmla="*/ 34876 h 3235659"/>
                    <a:gd name="connsiteX3" fmla="*/ 2572001 w 4310316"/>
                    <a:gd name="connsiteY3" fmla="*/ 34876 h 3235659"/>
                    <a:gd name="connsiteX4" fmla="*/ 3238751 w 4310316"/>
                    <a:gd name="connsiteY4" fmla="*/ 346821 h 3235659"/>
                    <a:gd name="connsiteX5" fmla="*/ 3476876 w 4310316"/>
                    <a:gd name="connsiteY5" fmla="*/ 596851 h 3235659"/>
                    <a:gd name="connsiteX6" fmla="*/ 3779295 w 4310316"/>
                    <a:gd name="connsiteY6" fmla="*/ 632570 h 3235659"/>
                    <a:gd name="connsiteX7" fmla="*/ 4310314 w 4310316"/>
                    <a:gd name="connsiteY7" fmla="*/ 1049289 h 3235659"/>
                    <a:gd name="connsiteX8" fmla="*/ 3950745 w 4310316"/>
                    <a:gd name="connsiteY8" fmla="*/ 1156446 h 3235659"/>
                    <a:gd name="connsiteX9" fmla="*/ 3729289 w 4310316"/>
                    <a:gd name="connsiteY9" fmla="*/ 1115962 h 3235659"/>
                    <a:gd name="connsiteX10" fmla="*/ 3753101 w 4310316"/>
                    <a:gd name="connsiteY10" fmla="*/ 1689844 h 3235659"/>
                    <a:gd name="connsiteX11" fmla="*/ 3541170 w 4310316"/>
                    <a:gd name="connsiteY11" fmla="*/ 2335164 h 3235659"/>
                    <a:gd name="connsiteX12" fmla="*/ 2953001 w 4310316"/>
                    <a:gd name="connsiteY12" fmla="*/ 2923332 h 3235659"/>
                    <a:gd name="connsiteX13" fmla="*/ 2183857 w 4310316"/>
                    <a:gd name="connsiteY13" fmla="*/ 3235276 h 3235659"/>
                    <a:gd name="connsiteX14" fmla="*/ 1295651 w 4310316"/>
                    <a:gd name="connsiteY14" fmla="*/ 2878089 h 3235659"/>
                    <a:gd name="connsiteX15" fmla="*/ 728914 w 4310316"/>
                    <a:gd name="connsiteY15" fmla="*/ 2316114 h 3235659"/>
                    <a:gd name="connsiteX16" fmla="*/ 528889 w 4310316"/>
                    <a:gd name="connsiteY16" fmla="*/ 1658889 h 3235659"/>
                    <a:gd name="connsiteX17" fmla="*/ 624139 w 4310316"/>
                    <a:gd name="connsiteY17" fmla="*/ 1077864 h 3235659"/>
                    <a:gd name="connsiteX18" fmla="*/ 345532 w 4310316"/>
                    <a:gd name="connsiteY18" fmla="*/ 1137395 h 3235659"/>
                    <a:gd name="connsiteX19" fmla="*/ 251 w 4310316"/>
                    <a:gd name="connsiteY19" fmla="*/ 1051670 h 3235659"/>
                    <a:gd name="connsiteX20" fmla="*/ 331245 w 4310316"/>
                    <a:gd name="connsiteY20" fmla="*/ 744489 h 3235659"/>
                    <a:gd name="connsiteX21" fmla="*/ 638427 w 4310316"/>
                    <a:gd name="connsiteY21" fmla="*/ 596851 h 3235659"/>
                    <a:gd name="connsiteX22" fmla="*/ 847976 w 4310316"/>
                    <a:gd name="connsiteY22" fmla="*/ 577800 h 3235659"/>
                    <a:gd name="connsiteX0" fmla="*/ 847976 w 4310316"/>
                    <a:gd name="connsiteY0" fmla="*/ 577800 h 3235739"/>
                    <a:gd name="connsiteX1" fmla="*/ 1228976 w 4310316"/>
                    <a:gd name="connsiteY1" fmla="*/ 244426 h 3235739"/>
                    <a:gd name="connsiteX2" fmla="*/ 1790951 w 4310316"/>
                    <a:gd name="connsiteY2" fmla="*/ 34876 h 3235739"/>
                    <a:gd name="connsiteX3" fmla="*/ 2572001 w 4310316"/>
                    <a:gd name="connsiteY3" fmla="*/ 34876 h 3235739"/>
                    <a:gd name="connsiteX4" fmla="*/ 3238751 w 4310316"/>
                    <a:gd name="connsiteY4" fmla="*/ 346821 h 3235739"/>
                    <a:gd name="connsiteX5" fmla="*/ 3476876 w 4310316"/>
                    <a:gd name="connsiteY5" fmla="*/ 596851 h 3235739"/>
                    <a:gd name="connsiteX6" fmla="*/ 3779295 w 4310316"/>
                    <a:gd name="connsiteY6" fmla="*/ 632570 h 3235739"/>
                    <a:gd name="connsiteX7" fmla="*/ 4310314 w 4310316"/>
                    <a:gd name="connsiteY7" fmla="*/ 1049289 h 3235739"/>
                    <a:gd name="connsiteX8" fmla="*/ 3950745 w 4310316"/>
                    <a:gd name="connsiteY8" fmla="*/ 1156446 h 3235739"/>
                    <a:gd name="connsiteX9" fmla="*/ 3729289 w 4310316"/>
                    <a:gd name="connsiteY9" fmla="*/ 1115962 h 3235739"/>
                    <a:gd name="connsiteX10" fmla="*/ 3753101 w 4310316"/>
                    <a:gd name="connsiteY10" fmla="*/ 1689844 h 3235739"/>
                    <a:gd name="connsiteX11" fmla="*/ 3541170 w 4310316"/>
                    <a:gd name="connsiteY11" fmla="*/ 2335164 h 3235739"/>
                    <a:gd name="connsiteX12" fmla="*/ 2953001 w 4310316"/>
                    <a:gd name="connsiteY12" fmla="*/ 2923332 h 3235739"/>
                    <a:gd name="connsiteX13" fmla="*/ 2183857 w 4310316"/>
                    <a:gd name="connsiteY13" fmla="*/ 3235276 h 3235739"/>
                    <a:gd name="connsiteX14" fmla="*/ 1295651 w 4310316"/>
                    <a:gd name="connsiteY14" fmla="*/ 2878089 h 3235739"/>
                    <a:gd name="connsiteX15" fmla="*/ 728914 w 4310316"/>
                    <a:gd name="connsiteY15" fmla="*/ 2316114 h 3235739"/>
                    <a:gd name="connsiteX16" fmla="*/ 528889 w 4310316"/>
                    <a:gd name="connsiteY16" fmla="*/ 1658889 h 3235739"/>
                    <a:gd name="connsiteX17" fmla="*/ 624139 w 4310316"/>
                    <a:gd name="connsiteY17" fmla="*/ 1077864 h 3235739"/>
                    <a:gd name="connsiteX18" fmla="*/ 345532 w 4310316"/>
                    <a:gd name="connsiteY18" fmla="*/ 1137395 h 3235739"/>
                    <a:gd name="connsiteX19" fmla="*/ 251 w 4310316"/>
                    <a:gd name="connsiteY19" fmla="*/ 1051670 h 3235739"/>
                    <a:gd name="connsiteX20" fmla="*/ 331245 w 4310316"/>
                    <a:gd name="connsiteY20" fmla="*/ 744489 h 3235739"/>
                    <a:gd name="connsiteX21" fmla="*/ 638427 w 4310316"/>
                    <a:gd name="connsiteY21" fmla="*/ 596851 h 3235739"/>
                    <a:gd name="connsiteX22" fmla="*/ 847976 w 4310316"/>
                    <a:gd name="connsiteY22" fmla="*/ 577800 h 3235739"/>
                    <a:gd name="connsiteX0" fmla="*/ 847976 w 4310316"/>
                    <a:gd name="connsiteY0" fmla="*/ 577800 h 3235766"/>
                    <a:gd name="connsiteX1" fmla="*/ 1228976 w 4310316"/>
                    <a:gd name="connsiteY1" fmla="*/ 244426 h 3235766"/>
                    <a:gd name="connsiteX2" fmla="*/ 1790951 w 4310316"/>
                    <a:gd name="connsiteY2" fmla="*/ 34876 h 3235766"/>
                    <a:gd name="connsiteX3" fmla="*/ 2572001 w 4310316"/>
                    <a:gd name="connsiteY3" fmla="*/ 34876 h 3235766"/>
                    <a:gd name="connsiteX4" fmla="*/ 3238751 w 4310316"/>
                    <a:gd name="connsiteY4" fmla="*/ 346821 h 3235766"/>
                    <a:gd name="connsiteX5" fmla="*/ 3476876 w 4310316"/>
                    <a:gd name="connsiteY5" fmla="*/ 596851 h 3235766"/>
                    <a:gd name="connsiteX6" fmla="*/ 3779295 w 4310316"/>
                    <a:gd name="connsiteY6" fmla="*/ 632570 h 3235766"/>
                    <a:gd name="connsiteX7" fmla="*/ 4310314 w 4310316"/>
                    <a:gd name="connsiteY7" fmla="*/ 1049289 h 3235766"/>
                    <a:gd name="connsiteX8" fmla="*/ 3950745 w 4310316"/>
                    <a:gd name="connsiteY8" fmla="*/ 1156446 h 3235766"/>
                    <a:gd name="connsiteX9" fmla="*/ 3729289 w 4310316"/>
                    <a:gd name="connsiteY9" fmla="*/ 1115962 h 3235766"/>
                    <a:gd name="connsiteX10" fmla="*/ 3753101 w 4310316"/>
                    <a:gd name="connsiteY10" fmla="*/ 1689844 h 3235766"/>
                    <a:gd name="connsiteX11" fmla="*/ 3541170 w 4310316"/>
                    <a:gd name="connsiteY11" fmla="*/ 2335164 h 3235766"/>
                    <a:gd name="connsiteX12" fmla="*/ 2953001 w 4310316"/>
                    <a:gd name="connsiteY12" fmla="*/ 2923332 h 3235766"/>
                    <a:gd name="connsiteX13" fmla="*/ 2183857 w 4310316"/>
                    <a:gd name="connsiteY13" fmla="*/ 3235276 h 3235766"/>
                    <a:gd name="connsiteX14" fmla="*/ 1295651 w 4310316"/>
                    <a:gd name="connsiteY14" fmla="*/ 2878089 h 3235766"/>
                    <a:gd name="connsiteX15" fmla="*/ 728914 w 4310316"/>
                    <a:gd name="connsiteY15" fmla="*/ 2316114 h 3235766"/>
                    <a:gd name="connsiteX16" fmla="*/ 528889 w 4310316"/>
                    <a:gd name="connsiteY16" fmla="*/ 1658889 h 3235766"/>
                    <a:gd name="connsiteX17" fmla="*/ 624139 w 4310316"/>
                    <a:gd name="connsiteY17" fmla="*/ 1077864 h 3235766"/>
                    <a:gd name="connsiteX18" fmla="*/ 345532 w 4310316"/>
                    <a:gd name="connsiteY18" fmla="*/ 1137395 h 3235766"/>
                    <a:gd name="connsiteX19" fmla="*/ 251 w 4310316"/>
                    <a:gd name="connsiteY19" fmla="*/ 1051670 h 3235766"/>
                    <a:gd name="connsiteX20" fmla="*/ 331245 w 4310316"/>
                    <a:gd name="connsiteY20" fmla="*/ 744489 h 3235766"/>
                    <a:gd name="connsiteX21" fmla="*/ 638427 w 4310316"/>
                    <a:gd name="connsiteY21" fmla="*/ 596851 h 3235766"/>
                    <a:gd name="connsiteX22" fmla="*/ 847976 w 4310316"/>
                    <a:gd name="connsiteY22" fmla="*/ 577800 h 3235766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28914 w 4310316"/>
                    <a:gd name="connsiteY15" fmla="*/ 2316114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28914 w 4310316"/>
                    <a:gd name="connsiteY15" fmla="*/ 2316114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28914 w 4310316"/>
                    <a:gd name="connsiteY15" fmla="*/ 2316114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28914 w 4310316"/>
                    <a:gd name="connsiteY15" fmla="*/ 2316114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28914 w 4310316"/>
                    <a:gd name="connsiteY15" fmla="*/ 2316114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590801 w 4310316"/>
                    <a:gd name="connsiteY17" fmla="*/ 1108820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588420 w 4310316"/>
                    <a:gd name="connsiteY17" fmla="*/ 1123107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310316" h="3235844">
                      <a:moveTo>
                        <a:pt x="847976" y="577800"/>
                      </a:moveTo>
                      <a:cubicBezTo>
                        <a:pt x="884488" y="580181"/>
                        <a:pt x="1042444" y="356344"/>
                        <a:pt x="1228976" y="244426"/>
                      </a:cubicBezTo>
                      <a:cubicBezTo>
                        <a:pt x="1504407" y="105520"/>
                        <a:pt x="1505995" y="99964"/>
                        <a:pt x="1790951" y="34876"/>
                      </a:cubicBezTo>
                      <a:cubicBezTo>
                        <a:pt x="2215608" y="-15129"/>
                        <a:pt x="2221163" y="-7986"/>
                        <a:pt x="2572001" y="34876"/>
                      </a:cubicBezTo>
                      <a:cubicBezTo>
                        <a:pt x="2922046" y="157114"/>
                        <a:pt x="2881562" y="129333"/>
                        <a:pt x="3238751" y="346821"/>
                      </a:cubicBezTo>
                      <a:cubicBezTo>
                        <a:pt x="3373688" y="457151"/>
                        <a:pt x="3434808" y="588914"/>
                        <a:pt x="3476876" y="596851"/>
                      </a:cubicBezTo>
                      <a:cubicBezTo>
                        <a:pt x="3493546" y="627808"/>
                        <a:pt x="3534026" y="561133"/>
                        <a:pt x="3779295" y="632570"/>
                      </a:cubicBezTo>
                      <a:cubicBezTo>
                        <a:pt x="4075363" y="771476"/>
                        <a:pt x="4309521" y="1012777"/>
                        <a:pt x="4310314" y="1049289"/>
                      </a:cubicBezTo>
                      <a:cubicBezTo>
                        <a:pt x="4311107" y="1092151"/>
                        <a:pt x="4102352" y="1137397"/>
                        <a:pt x="3950745" y="1156446"/>
                      </a:cubicBezTo>
                      <a:cubicBezTo>
                        <a:pt x="3765008" y="1150889"/>
                        <a:pt x="3745957" y="1088181"/>
                        <a:pt x="3729289" y="1115962"/>
                      </a:cubicBezTo>
                      <a:cubicBezTo>
                        <a:pt x="3699126" y="1141362"/>
                        <a:pt x="3766596" y="1431080"/>
                        <a:pt x="3753101" y="1689844"/>
                      </a:cubicBezTo>
                      <a:cubicBezTo>
                        <a:pt x="3736433" y="1945431"/>
                        <a:pt x="3693570" y="2081958"/>
                        <a:pt x="3541170" y="2335164"/>
                      </a:cubicBezTo>
                      <a:cubicBezTo>
                        <a:pt x="3341145" y="2612182"/>
                        <a:pt x="3298283" y="2636789"/>
                        <a:pt x="2953001" y="2923332"/>
                      </a:cubicBezTo>
                      <a:cubicBezTo>
                        <a:pt x="2621214" y="3152726"/>
                        <a:pt x="2244182" y="3244007"/>
                        <a:pt x="2183857" y="3235276"/>
                      </a:cubicBezTo>
                      <a:cubicBezTo>
                        <a:pt x="2131469" y="3238451"/>
                        <a:pt x="1790951" y="3224957"/>
                        <a:pt x="1295651" y="2878089"/>
                      </a:cubicBezTo>
                      <a:cubicBezTo>
                        <a:pt x="1023396" y="2681239"/>
                        <a:pt x="924970" y="2539158"/>
                        <a:pt x="747964" y="2299446"/>
                      </a:cubicBezTo>
                      <a:cubicBezTo>
                        <a:pt x="593977" y="1969246"/>
                        <a:pt x="609058" y="1989090"/>
                        <a:pt x="543176" y="1663652"/>
                      </a:cubicBezTo>
                      <a:cubicBezTo>
                        <a:pt x="572545" y="1358058"/>
                        <a:pt x="609058" y="1135807"/>
                        <a:pt x="588420" y="1123107"/>
                      </a:cubicBezTo>
                      <a:cubicBezTo>
                        <a:pt x="562226" y="1107232"/>
                        <a:pt x="505077" y="1138982"/>
                        <a:pt x="345532" y="1137395"/>
                      </a:cubicBezTo>
                      <a:cubicBezTo>
                        <a:pt x="116138" y="1108820"/>
                        <a:pt x="10570" y="1070720"/>
                        <a:pt x="251" y="1051670"/>
                      </a:cubicBezTo>
                      <a:cubicBezTo>
                        <a:pt x="-7686" y="1020714"/>
                        <a:pt x="174876" y="842120"/>
                        <a:pt x="331245" y="744489"/>
                      </a:cubicBezTo>
                      <a:cubicBezTo>
                        <a:pt x="455863" y="661939"/>
                        <a:pt x="489996" y="641302"/>
                        <a:pt x="638427" y="596851"/>
                      </a:cubicBezTo>
                      <a:cubicBezTo>
                        <a:pt x="750346" y="576213"/>
                        <a:pt x="814639" y="603200"/>
                        <a:pt x="847976" y="577800"/>
                      </a:cubicBezTo>
                      <a:close/>
                    </a:path>
                  </a:pathLst>
                </a:custGeom>
                <a:solidFill>
                  <a:srgbClr val="FCEAD6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6AC2804C-B39F-48BD-881F-49187B151154}"/>
                    </a:ext>
                  </a:extLst>
                </p:cNvPr>
                <p:cNvSpPr/>
                <p:nvPr/>
              </p:nvSpPr>
              <p:spPr>
                <a:xfrm>
                  <a:off x="2137973" y="2382249"/>
                  <a:ext cx="3249627" cy="2107028"/>
                </a:xfrm>
                <a:custGeom>
                  <a:avLst/>
                  <a:gdLst>
                    <a:gd name="connsiteX0" fmla="*/ 3007145 w 3284704"/>
                    <a:gd name="connsiteY0" fmla="*/ 30797 h 2088268"/>
                    <a:gd name="connsiteX1" fmla="*/ 3007144 w 3284704"/>
                    <a:gd name="connsiteY1" fmla="*/ 32382 h 2088268"/>
                    <a:gd name="connsiteX2" fmla="*/ 3037208 w 3284704"/>
                    <a:gd name="connsiteY2" fmla="*/ 542268 h 2088268"/>
                    <a:gd name="connsiteX3" fmla="*/ 2831131 w 3284704"/>
                    <a:gd name="connsiteY3" fmla="*/ 1187588 h 2088268"/>
                    <a:gd name="connsiteX4" fmla="*/ 2259208 w 3284704"/>
                    <a:gd name="connsiteY4" fmla="*/ 1775756 h 2088268"/>
                    <a:gd name="connsiteX5" fmla="*/ 1511309 w 3284704"/>
                    <a:gd name="connsiteY5" fmla="*/ 2087700 h 2088268"/>
                    <a:gd name="connsiteX6" fmla="*/ 647636 w 3284704"/>
                    <a:gd name="connsiteY6" fmla="*/ 1730513 h 2088268"/>
                    <a:gd name="connsiteX7" fmla="*/ 115077 w 3284704"/>
                    <a:gd name="connsiteY7" fmla="*/ 1151870 h 2088268"/>
                    <a:gd name="connsiteX8" fmla="*/ 3161 w 3284704"/>
                    <a:gd name="connsiteY8" fmla="*/ 891402 h 2088268"/>
                    <a:gd name="connsiteX9" fmla="*/ 0 w 3284704"/>
                    <a:gd name="connsiteY9" fmla="*/ 881937 h 2088268"/>
                    <a:gd name="connsiteX10" fmla="*/ 21109 w 3284704"/>
                    <a:gd name="connsiteY10" fmla="*/ 909878 h 2088268"/>
                    <a:gd name="connsiteX11" fmla="*/ 504326 w 3284704"/>
                    <a:gd name="connsiteY11" fmla="*/ 1390232 h 2088268"/>
                    <a:gd name="connsiteX12" fmla="*/ 1390178 w 3284704"/>
                    <a:gd name="connsiteY12" fmla="*/ 1738237 h 2088268"/>
                    <a:gd name="connsiteX13" fmla="*/ 2157283 w 3284704"/>
                    <a:gd name="connsiteY13" fmla="*/ 1434312 h 2088268"/>
                    <a:gd name="connsiteX14" fmla="*/ 2743892 w 3284704"/>
                    <a:gd name="connsiteY14" fmla="*/ 861265 h 2088268"/>
                    <a:gd name="connsiteX15" fmla="*/ 2947641 w 3284704"/>
                    <a:gd name="connsiteY15" fmla="*/ 320927 h 2088268"/>
                    <a:gd name="connsiteX16" fmla="*/ 2950306 w 3284704"/>
                    <a:gd name="connsiteY16" fmla="*/ 290025 h 2088268"/>
                    <a:gd name="connsiteX17" fmla="*/ 3143389 w 3284704"/>
                    <a:gd name="connsiteY17" fmla="*/ 0 h 2088268"/>
                    <a:gd name="connsiteX18" fmla="*/ 3284704 w 3284704"/>
                    <a:gd name="connsiteY18" fmla="*/ 0 h 2088268"/>
                    <a:gd name="connsiteX19" fmla="*/ 3229393 w 3284704"/>
                    <a:gd name="connsiteY19" fmla="*/ 8870 h 2088268"/>
                    <a:gd name="connsiteX20" fmla="*/ 3168951 w 3284704"/>
                    <a:gd name="connsiteY20" fmla="*/ 4396 h 2088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284704" h="2088268">
                      <a:moveTo>
                        <a:pt x="3007145" y="30797"/>
                      </a:moveTo>
                      <a:lnTo>
                        <a:pt x="3007144" y="32382"/>
                      </a:lnTo>
                      <a:cubicBezTo>
                        <a:pt x="3012607" y="136710"/>
                        <a:pt x="3047051" y="348195"/>
                        <a:pt x="3037208" y="542268"/>
                      </a:cubicBezTo>
                      <a:cubicBezTo>
                        <a:pt x="3021001" y="797855"/>
                        <a:pt x="2979322" y="934382"/>
                        <a:pt x="2831131" y="1187588"/>
                      </a:cubicBezTo>
                      <a:cubicBezTo>
                        <a:pt x="2636631" y="1464606"/>
                        <a:pt x="2594953" y="1489213"/>
                        <a:pt x="2259208" y="1775756"/>
                      </a:cubicBezTo>
                      <a:cubicBezTo>
                        <a:pt x="1936586" y="2005150"/>
                        <a:pt x="1569968" y="2096431"/>
                        <a:pt x="1511309" y="2087700"/>
                      </a:cubicBezTo>
                      <a:cubicBezTo>
                        <a:pt x="1460368" y="2090875"/>
                        <a:pt x="1129256" y="2077381"/>
                        <a:pt x="647636" y="1730513"/>
                      </a:cubicBezTo>
                      <a:cubicBezTo>
                        <a:pt x="382901" y="1533663"/>
                        <a:pt x="287194" y="1391582"/>
                        <a:pt x="115077" y="1151870"/>
                      </a:cubicBezTo>
                      <a:cubicBezTo>
                        <a:pt x="58927" y="1028045"/>
                        <a:pt x="25896" y="953445"/>
                        <a:pt x="3161" y="891402"/>
                      </a:cubicBezTo>
                      <a:lnTo>
                        <a:pt x="0" y="881937"/>
                      </a:lnTo>
                      <a:lnTo>
                        <a:pt x="21109" y="909878"/>
                      </a:lnTo>
                      <a:cubicBezTo>
                        <a:pt x="161878" y="1095456"/>
                        <a:pt x="266734" y="1222417"/>
                        <a:pt x="504326" y="1390232"/>
                      </a:cubicBezTo>
                      <a:cubicBezTo>
                        <a:pt x="998313" y="1728183"/>
                        <a:pt x="1337928" y="1741330"/>
                        <a:pt x="1390178" y="1738237"/>
                      </a:cubicBezTo>
                      <a:cubicBezTo>
                        <a:pt x="1450343" y="1746743"/>
                        <a:pt x="1826375" y="1657809"/>
                        <a:pt x="2157283" y="1434312"/>
                      </a:cubicBezTo>
                      <a:cubicBezTo>
                        <a:pt x="2501650" y="1155136"/>
                        <a:pt x="2544398" y="1131161"/>
                        <a:pt x="2743892" y="861265"/>
                      </a:cubicBezTo>
                      <a:cubicBezTo>
                        <a:pt x="2876890" y="645406"/>
                        <a:pt x="2926244" y="516582"/>
                        <a:pt x="2947641" y="320927"/>
                      </a:cubicBezTo>
                      <a:lnTo>
                        <a:pt x="2950306" y="290025"/>
                      </a:lnTo>
                      <a:close/>
                      <a:moveTo>
                        <a:pt x="3143389" y="0"/>
                      </a:moveTo>
                      <a:lnTo>
                        <a:pt x="3284704" y="0"/>
                      </a:lnTo>
                      <a:lnTo>
                        <a:pt x="3229393" y="8870"/>
                      </a:lnTo>
                      <a:cubicBezTo>
                        <a:pt x="3206818" y="8175"/>
                        <a:pt x="3186774" y="6588"/>
                        <a:pt x="3168951" y="4396"/>
                      </a:cubicBezTo>
                      <a:close/>
                    </a:path>
                  </a:pathLst>
                </a:custGeom>
                <a:solidFill>
                  <a:srgbClr val="FDBE7B"/>
                </a:solidFill>
                <a:ln w="762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ko-KR" altLang="en-US" dirty="0"/>
                </a:p>
              </p:txBody>
            </p:sp>
          </p:grpSp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FB00B6E1-1745-4515-924A-A2AA91BF4283}"/>
                  </a:ext>
                </a:extLst>
              </p:cNvPr>
              <p:cNvSpPr/>
              <p:nvPr/>
            </p:nvSpPr>
            <p:spPr>
              <a:xfrm rot="19967018">
                <a:off x="2976421" y="3642007"/>
                <a:ext cx="233810" cy="33530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064E9E1D-E7E0-478F-B5B2-644AF5CE4256}"/>
                  </a:ext>
                </a:extLst>
              </p:cNvPr>
              <p:cNvSpPr/>
              <p:nvPr/>
            </p:nvSpPr>
            <p:spPr>
              <a:xfrm rot="1632982" flipH="1">
                <a:off x="3362476" y="3646146"/>
                <a:ext cx="233810" cy="33530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6868905-E41C-4402-8461-F210379D5441}"/>
                </a:ext>
              </a:extLst>
            </p:cNvPr>
            <p:cNvSpPr/>
            <p:nvPr/>
          </p:nvSpPr>
          <p:spPr>
            <a:xfrm>
              <a:off x="2436029" y="789237"/>
              <a:ext cx="2023660" cy="1233800"/>
            </a:xfrm>
            <a:custGeom>
              <a:avLst/>
              <a:gdLst>
                <a:gd name="connsiteX0" fmla="*/ 1328738 w 2038350"/>
                <a:gd name="connsiteY0" fmla="*/ 1081088 h 1243013"/>
                <a:gd name="connsiteX1" fmla="*/ 1438275 w 2038350"/>
                <a:gd name="connsiteY1" fmla="*/ 1209675 h 1243013"/>
                <a:gd name="connsiteX2" fmla="*/ 1604963 w 2038350"/>
                <a:gd name="connsiteY2" fmla="*/ 1243013 h 1243013"/>
                <a:gd name="connsiteX3" fmla="*/ 1862138 w 2038350"/>
                <a:gd name="connsiteY3" fmla="*/ 1181100 h 1243013"/>
                <a:gd name="connsiteX4" fmla="*/ 1976438 w 2038350"/>
                <a:gd name="connsiteY4" fmla="*/ 1085850 h 1243013"/>
                <a:gd name="connsiteX5" fmla="*/ 2038350 w 2038350"/>
                <a:gd name="connsiteY5" fmla="*/ 909638 h 1243013"/>
                <a:gd name="connsiteX6" fmla="*/ 1952625 w 2038350"/>
                <a:gd name="connsiteY6" fmla="*/ 609600 h 1243013"/>
                <a:gd name="connsiteX7" fmla="*/ 1604963 w 2038350"/>
                <a:gd name="connsiteY7" fmla="*/ 280988 h 1243013"/>
                <a:gd name="connsiteX8" fmla="*/ 1042988 w 2038350"/>
                <a:gd name="connsiteY8" fmla="*/ 0 h 1243013"/>
                <a:gd name="connsiteX9" fmla="*/ 571500 w 2038350"/>
                <a:gd name="connsiteY9" fmla="*/ 52388 h 1243013"/>
                <a:gd name="connsiteX10" fmla="*/ 176213 w 2038350"/>
                <a:gd name="connsiteY10" fmla="*/ 319088 h 1243013"/>
                <a:gd name="connsiteX11" fmla="*/ 28575 w 2038350"/>
                <a:gd name="connsiteY11" fmla="*/ 657225 h 1243013"/>
                <a:gd name="connsiteX12" fmla="*/ 0 w 2038350"/>
                <a:gd name="connsiteY12" fmla="*/ 866775 h 1243013"/>
                <a:gd name="connsiteX13" fmla="*/ 200025 w 2038350"/>
                <a:gd name="connsiteY13" fmla="*/ 633413 h 1243013"/>
                <a:gd name="connsiteX14" fmla="*/ 519113 w 2038350"/>
                <a:gd name="connsiteY14" fmla="*/ 419100 h 1243013"/>
                <a:gd name="connsiteX15" fmla="*/ 828675 w 2038350"/>
                <a:gd name="connsiteY15" fmla="*/ 366713 h 1243013"/>
                <a:gd name="connsiteX16" fmla="*/ 1143000 w 2038350"/>
                <a:gd name="connsiteY16" fmla="*/ 471488 h 1243013"/>
                <a:gd name="connsiteX17" fmla="*/ 1262063 w 2038350"/>
                <a:gd name="connsiteY17" fmla="*/ 714375 h 1243013"/>
                <a:gd name="connsiteX18" fmla="*/ 1328738 w 2038350"/>
                <a:gd name="connsiteY18" fmla="*/ 1081088 h 1243013"/>
                <a:gd name="connsiteX0" fmla="*/ 1328738 w 2038350"/>
                <a:gd name="connsiteY0" fmla="*/ 1081088 h 1243013"/>
                <a:gd name="connsiteX1" fmla="*/ 1438275 w 2038350"/>
                <a:gd name="connsiteY1" fmla="*/ 1209675 h 1243013"/>
                <a:gd name="connsiteX2" fmla="*/ 1604963 w 2038350"/>
                <a:gd name="connsiteY2" fmla="*/ 1243013 h 1243013"/>
                <a:gd name="connsiteX3" fmla="*/ 1862138 w 2038350"/>
                <a:gd name="connsiteY3" fmla="*/ 1181100 h 1243013"/>
                <a:gd name="connsiteX4" fmla="*/ 1976438 w 2038350"/>
                <a:gd name="connsiteY4" fmla="*/ 1085850 h 1243013"/>
                <a:gd name="connsiteX5" fmla="*/ 2038350 w 2038350"/>
                <a:gd name="connsiteY5" fmla="*/ 909638 h 1243013"/>
                <a:gd name="connsiteX6" fmla="*/ 1952625 w 2038350"/>
                <a:gd name="connsiteY6" fmla="*/ 609600 h 1243013"/>
                <a:gd name="connsiteX7" fmla="*/ 1604963 w 2038350"/>
                <a:gd name="connsiteY7" fmla="*/ 280988 h 1243013"/>
                <a:gd name="connsiteX8" fmla="*/ 1042988 w 2038350"/>
                <a:gd name="connsiteY8" fmla="*/ 0 h 1243013"/>
                <a:gd name="connsiteX9" fmla="*/ 571500 w 2038350"/>
                <a:gd name="connsiteY9" fmla="*/ 52388 h 1243013"/>
                <a:gd name="connsiteX10" fmla="*/ 176213 w 2038350"/>
                <a:gd name="connsiteY10" fmla="*/ 319088 h 1243013"/>
                <a:gd name="connsiteX11" fmla="*/ 28575 w 2038350"/>
                <a:gd name="connsiteY11" fmla="*/ 657225 h 1243013"/>
                <a:gd name="connsiteX12" fmla="*/ 0 w 2038350"/>
                <a:gd name="connsiteY12" fmla="*/ 866775 h 1243013"/>
                <a:gd name="connsiteX13" fmla="*/ 200025 w 2038350"/>
                <a:gd name="connsiteY13" fmla="*/ 633413 h 1243013"/>
                <a:gd name="connsiteX14" fmla="*/ 519113 w 2038350"/>
                <a:gd name="connsiteY14" fmla="*/ 419100 h 1243013"/>
                <a:gd name="connsiteX15" fmla="*/ 828675 w 2038350"/>
                <a:gd name="connsiteY15" fmla="*/ 366713 h 1243013"/>
                <a:gd name="connsiteX16" fmla="*/ 1143000 w 2038350"/>
                <a:gd name="connsiteY16" fmla="*/ 471488 h 1243013"/>
                <a:gd name="connsiteX17" fmla="*/ 1262063 w 2038350"/>
                <a:gd name="connsiteY17" fmla="*/ 714375 h 1243013"/>
                <a:gd name="connsiteX18" fmla="*/ 1328738 w 2038350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54919"/>
                <a:gd name="connsiteX1" fmla="*/ 1440192 w 2040267"/>
                <a:gd name="connsiteY1" fmla="*/ 1209675 h 1254919"/>
                <a:gd name="connsiteX2" fmla="*/ 1621168 w 2040267"/>
                <a:gd name="connsiteY2" fmla="*/ 1254919 h 1254919"/>
                <a:gd name="connsiteX3" fmla="*/ 1864055 w 2040267"/>
                <a:gd name="connsiteY3" fmla="*/ 1181100 h 1254919"/>
                <a:gd name="connsiteX4" fmla="*/ 1978355 w 2040267"/>
                <a:gd name="connsiteY4" fmla="*/ 1085850 h 1254919"/>
                <a:gd name="connsiteX5" fmla="*/ 2040267 w 2040267"/>
                <a:gd name="connsiteY5" fmla="*/ 909638 h 1254919"/>
                <a:gd name="connsiteX6" fmla="*/ 1954542 w 2040267"/>
                <a:gd name="connsiteY6" fmla="*/ 609600 h 1254919"/>
                <a:gd name="connsiteX7" fmla="*/ 1606880 w 2040267"/>
                <a:gd name="connsiteY7" fmla="*/ 280988 h 1254919"/>
                <a:gd name="connsiteX8" fmla="*/ 1044905 w 2040267"/>
                <a:gd name="connsiteY8" fmla="*/ 0 h 1254919"/>
                <a:gd name="connsiteX9" fmla="*/ 573417 w 2040267"/>
                <a:gd name="connsiteY9" fmla="*/ 52388 h 1254919"/>
                <a:gd name="connsiteX10" fmla="*/ 178130 w 2040267"/>
                <a:gd name="connsiteY10" fmla="*/ 319088 h 1254919"/>
                <a:gd name="connsiteX11" fmla="*/ 30492 w 2040267"/>
                <a:gd name="connsiteY11" fmla="*/ 657225 h 1254919"/>
                <a:gd name="connsiteX12" fmla="*/ 1917 w 2040267"/>
                <a:gd name="connsiteY12" fmla="*/ 866775 h 1254919"/>
                <a:gd name="connsiteX13" fmla="*/ 201942 w 2040267"/>
                <a:gd name="connsiteY13" fmla="*/ 633413 h 1254919"/>
                <a:gd name="connsiteX14" fmla="*/ 521030 w 2040267"/>
                <a:gd name="connsiteY14" fmla="*/ 419100 h 1254919"/>
                <a:gd name="connsiteX15" fmla="*/ 830592 w 2040267"/>
                <a:gd name="connsiteY15" fmla="*/ 366713 h 1254919"/>
                <a:gd name="connsiteX16" fmla="*/ 1130630 w 2040267"/>
                <a:gd name="connsiteY16" fmla="*/ 502445 h 1254919"/>
                <a:gd name="connsiteX17" fmla="*/ 1263980 w 2040267"/>
                <a:gd name="connsiteY17" fmla="*/ 714375 h 1254919"/>
                <a:gd name="connsiteX18" fmla="*/ 1347324 w 2040267"/>
                <a:gd name="connsiteY18" fmla="*/ 1102519 h 1254919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69182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54542 w 2023598"/>
                <a:gd name="connsiteY6" fmla="*/ 609600 h 1243013"/>
                <a:gd name="connsiteX7" fmla="*/ 1606880 w 2023598"/>
                <a:gd name="connsiteY7" fmla="*/ 280988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6880 w 2023598"/>
                <a:gd name="connsiteY7" fmla="*/ 280988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6084"/>
                <a:gd name="connsiteY0" fmla="*/ 1102519 h 1243013"/>
                <a:gd name="connsiteX1" fmla="*/ 1440192 w 2026084"/>
                <a:gd name="connsiteY1" fmla="*/ 1209675 h 1243013"/>
                <a:gd name="connsiteX2" fmla="*/ 1621168 w 2026084"/>
                <a:gd name="connsiteY2" fmla="*/ 1243013 h 1243013"/>
                <a:gd name="connsiteX3" fmla="*/ 1859292 w 2026084"/>
                <a:gd name="connsiteY3" fmla="*/ 1166812 h 1243013"/>
                <a:gd name="connsiteX4" fmla="*/ 1978355 w 2026084"/>
                <a:gd name="connsiteY4" fmla="*/ 1069182 h 1243013"/>
                <a:gd name="connsiteX5" fmla="*/ 2023598 w 2026084"/>
                <a:gd name="connsiteY5" fmla="*/ 902494 h 1243013"/>
                <a:gd name="connsiteX6" fmla="*/ 1935492 w 2026084"/>
                <a:gd name="connsiteY6" fmla="*/ 609600 h 1243013"/>
                <a:gd name="connsiteX7" fmla="*/ 1604499 w 2026084"/>
                <a:gd name="connsiteY7" fmla="*/ 269082 h 1243013"/>
                <a:gd name="connsiteX8" fmla="*/ 1044905 w 2026084"/>
                <a:gd name="connsiteY8" fmla="*/ 0 h 1243013"/>
                <a:gd name="connsiteX9" fmla="*/ 573417 w 2026084"/>
                <a:gd name="connsiteY9" fmla="*/ 52388 h 1243013"/>
                <a:gd name="connsiteX10" fmla="*/ 178130 w 2026084"/>
                <a:gd name="connsiteY10" fmla="*/ 319088 h 1243013"/>
                <a:gd name="connsiteX11" fmla="*/ 30492 w 2026084"/>
                <a:gd name="connsiteY11" fmla="*/ 657225 h 1243013"/>
                <a:gd name="connsiteX12" fmla="*/ 1917 w 2026084"/>
                <a:gd name="connsiteY12" fmla="*/ 866775 h 1243013"/>
                <a:gd name="connsiteX13" fmla="*/ 201942 w 2026084"/>
                <a:gd name="connsiteY13" fmla="*/ 633413 h 1243013"/>
                <a:gd name="connsiteX14" fmla="*/ 521030 w 2026084"/>
                <a:gd name="connsiteY14" fmla="*/ 419100 h 1243013"/>
                <a:gd name="connsiteX15" fmla="*/ 830592 w 2026084"/>
                <a:gd name="connsiteY15" fmla="*/ 366713 h 1243013"/>
                <a:gd name="connsiteX16" fmla="*/ 1130630 w 2026084"/>
                <a:gd name="connsiteY16" fmla="*/ 502445 h 1243013"/>
                <a:gd name="connsiteX17" fmla="*/ 1263980 w 2026084"/>
                <a:gd name="connsiteY17" fmla="*/ 714375 h 1243013"/>
                <a:gd name="connsiteX18" fmla="*/ 1347324 w 2026084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69 h 1243063"/>
                <a:gd name="connsiteX1" fmla="*/ 1440192 w 2023598"/>
                <a:gd name="connsiteY1" fmla="*/ 1209725 h 1243063"/>
                <a:gd name="connsiteX2" fmla="*/ 1621168 w 2023598"/>
                <a:gd name="connsiteY2" fmla="*/ 1243063 h 1243063"/>
                <a:gd name="connsiteX3" fmla="*/ 1859292 w 2023598"/>
                <a:gd name="connsiteY3" fmla="*/ 1166862 h 1243063"/>
                <a:gd name="connsiteX4" fmla="*/ 1968830 w 2023598"/>
                <a:gd name="connsiteY4" fmla="*/ 1069232 h 1243063"/>
                <a:gd name="connsiteX5" fmla="*/ 2023598 w 2023598"/>
                <a:gd name="connsiteY5" fmla="*/ 871588 h 1243063"/>
                <a:gd name="connsiteX6" fmla="*/ 1868817 w 2023598"/>
                <a:gd name="connsiteY6" fmla="*/ 545356 h 1243063"/>
                <a:gd name="connsiteX7" fmla="*/ 1604499 w 2023598"/>
                <a:gd name="connsiteY7" fmla="*/ 269132 h 1243063"/>
                <a:gd name="connsiteX8" fmla="*/ 1044905 w 2023598"/>
                <a:gd name="connsiteY8" fmla="*/ 50 h 1243063"/>
                <a:gd name="connsiteX9" fmla="*/ 573417 w 2023598"/>
                <a:gd name="connsiteY9" fmla="*/ 52438 h 1243063"/>
                <a:gd name="connsiteX10" fmla="*/ 178130 w 2023598"/>
                <a:gd name="connsiteY10" fmla="*/ 319138 h 1243063"/>
                <a:gd name="connsiteX11" fmla="*/ 30492 w 2023598"/>
                <a:gd name="connsiteY11" fmla="*/ 657275 h 1243063"/>
                <a:gd name="connsiteX12" fmla="*/ 1917 w 2023598"/>
                <a:gd name="connsiteY12" fmla="*/ 866825 h 1243063"/>
                <a:gd name="connsiteX13" fmla="*/ 201942 w 2023598"/>
                <a:gd name="connsiteY13" fmla="*/ 633463 h 1243063"/>
                <a:gd name="connsiteX14" fmla="*/ 521030 w 2023598"/>
                <a:gd name="connsiteY14" fmla="*/ 419150 h 1243063"/>
                <a:gd name="connsiteX15" fmla="*/ 830592 w 2023598"/>
                <a:gd name="connsiteY15" fmla="*/ 366763 h 1243063"/>
                <a:gd name="connsiteX16" fmla="*/ 1130630 w 2023598"/>
                <a:gd name="connsiteY16" fmla="*/ 502495 h 1243063"/>
                <a:gd name="connsiteX17" fmla="*/ 1263980 w 2023598"/>
                <a:gd name="connsiteY17" fmla="*/ 714425 h 1243063"/>
                <a:gd name="connsiteX18" fmla="*/ 1347324 w 2023598"/>
                <a:gd name="connsiteY18" fmla="*/ 1102569 h 1243063"/>
                <a:gd name="connsiteX0" fmla="*/ 1347324 w 2023598"/>
                <a:gd name="connsiteY0" fmla="*/ 1088313 h 1228807"/>
                <a:gd name="connsiteX1" fmla="*/ 1440192 w 2023598"/>
                <a:gd name="connsiteY1" fmla="*/ 1195469 h 1228807"/>
                <a:gd name="connsiteX2" fmla="*/ 1621168 w 2023598"/>
                <a:gd name="connsiteY2" fmla="*/ 1228807 h 1228807"/>
                <a:gd name="connsiteX3" fmla="*/ 1859292 w 2023598"/>
                <a:gd name="connsiteY3" fmla="*/ 1152606 h 1228807"/>
                <a:gd name="connsiteX4" fmla="*/ 1968830 w 2023598"/>
                <a:gd name="connsiteY4" fmla="*/ 1054976 h 1228807"/>
                <a:gd name="connsiteX5" fmla="*/ 2023598 w 2023598"/>
                <a:gd name="connsiteY5" fmla="*/ 857332 h 1228807"/>
                <a:gd name="connsiteX6" fmla="*/ 1868817 w 2023598"/>
                <a:gd name="connsiteY6" fmla="*/ 531100 h 1228807"/>
                <a:gd name="connsiteX7" fmla="*/ 1604499 w 2023598"/>
                <a:gd name="connsiteY7" fmla="*/ 254876 h 1228807"/>
                <a:gd name="connsiteX8" fmla="*/ 1044905 w 2023598"/>
                <a:gd name="connsiteY8" fmla="*/ 81 h 1228807"/>
                <a:gd name="connsiteX9" fmla="*/ 573417 w 2023598"/>
                <a:gd name="connsiteY9" fmla="*/ 38182 h 1228807"/>
                <a:gd name="connsiteX10" fmla="*/ 178130 w 2023598"/>
                <a:gd name="connsiteY10" fmla="*/ 304882 h 1228807"/>
                <a:gd name="connsiteX11" fmla="*/ 30492 w 2023598"/>
                <a:gd name="connsiteY11" fmla="*/ 643019 h 1228807"/>
                <a:gd name="connsiteX12" fmla="*/ 1917 w 2023598"/>
                <a:gd name="connsiteY12" fmla="*/ 852569 h 1228807"/>
                <a:gd name="connsiteX13" fmla="*/ 201942 w 2023598"/>
                <a:gd name="connsiteY13" fmla="*/ 619207 h 1228807"/>
                <a:gd name="connsiteX14" fmla="*/ 521030 w 2023598"/>
                <a:gd name="connsiteY14" fmla="*/ 404894 h 1228807"/>
                <a:gd name="connsiteX15" fmla="*/ 830592 w 2023598"/>
                <a:gd name="connsiteY15" fmla="*/ 352507 h 1228807"/>
                <a:gd name="connsiteX16" fmla="*/ 1130630 w 2023598"/>
                <a:gd name="connsiteY16" fmla="*/ 488239 h 1228807"/>
                <a:gd name="connsiteX17" fmla="*/ 1263980 w 2023598"/>
                <a:gd name="connsiteY17" fmla="*/ 700169 h 1228807"/>
                <a:gd name="connsiteX18" fmla="*/ 1347324 w 2023598"/>
                <a:gd name="connsiteY18" fmla="*/ 1088313 h 1228807"/>
                <a:gd name="connsiteX0" fmla="*/ 1347324 w 2023598"/>
                <a:gd name="connsiteY0" fmla="*/ 1092137 h 1232631"/>
                <a:gd name="connsiteX1" fmla="*/ 1440192 w 2023598"/>
                <a:gd name="connsiteY1" fmla="*/ 1199293 h 1232631"/>
                <a:gd name="connsiteX2" fmla="*/ 1621168 w 2023598"/>
                <a:gd name="connsiteY2" fmla="*/ 1232631 h 1232631"/>
                <a:gd name="connsiteX3" fmla="*/ 1859292 w 2023598"/>
                <a:gd name="connsiteY3" fmla="*/ 1156430 h 1232631"/>
                <a:gd name="connsiteX4" fmla="*/ 1968830 w 2023598"/>
                <a:gd name="connsiteY4" fmla="*/ 1058800 h 1232631"/>
                <a:gd name="connsiteX5" fmla="*/ 2023598 w 2023598"/>
                <a:gd name="connsiteY5" fmla="*/ 861156 h 1232631"/>
                <a:gd name="connsiteX6" fmla="*/ 1868817 w 2023598"/>
                <a:gd name="connsiteY6" fmla="*/ 534924 h 1232631"/>
                <a:gd name="connsiteX7" fmla="*/ 1604499 w 2023598"/>
                <a:gd name="connsiteY7" fmla="*/ 258700 h 1232631"/>
                <a:gd name="connsiteX8" fmla="*/ 1044905 w 2023598"/>
                <a:gd name="connsiteY8" fmla="*/ 3905 h 1232631"/>
                <a:gd name="connsiteX9" fmla="*/ 573417 w 2023598"/>
                <a:gd name="connsiteY9" fmla="*/ 42006 h 1232631"/>
                <a:gd name="connsiteX10" fmla="*/ 178130 w 2023598"/>
                <a:gd name="connsiteY10" fmla="*/ 308706 h 1232631"/>
                <a:gd name="connsiteX11" fmla="*/ 30492 w 2023598"/>
                <a:gd name="connsiteY11" fmla="*/ 646843 h 1232631"/>
                <a:gd name="connsiteX12" fmla="*/ 1917 w 2023598"/>
                <a:gd name="connsiteY12" fmla="*/ 856393 h 1232631"/>
                <a:gd name="connsiteX13" fmla="*/ 201942 w 2023598"/>
                <a:gd name="connsiteY13" fmla="*/ 623031 h 1232631"/>
                <a:gd name="connsiteX14" fmla="*/ 521030 w 2023598"/>
                <a:gd name="connsiteY14" fmla="*/ 408718 h 1232631"/>
                <a:gd name="connsiteX15" fmla="*/ 830592 w 2023598"/>
                <a:gd name="connsiteY15" fmla="*/ 356331 h 1232631"/>
                <a:gd name="connsiteX16" fmla="*/ 1130630 w 2023598"/>
                <a:gd name="connsiteY16" fmla="*/ 492063 h 1232631"/>
                <a:gd name="connsiteX17" fmla="*/ 1263980 w 2023598"/>
                <a:gd name="connsiteY17" fmla="*/ 703993 h 1232631"/>
                <a:gd name="connsiteX18" fmla="*/ 1347324 w 2023598"/>
                <a:gd name="connsiteY18" fmla="*/ 1092137 h 1232631"/>
                <a:gd name="connsiteX0" fmla="*/ 1347324 w 2023598"/>
                <a:gd name="connsiteY0" fmla="*/ 1091154 h 1231648"/>
                <a:gd name="connsiteX1" fmla="*/ 1440192 w 2023598"/>
                <a:gd name="connsiteY1" fmla="*/ 1198310 h 1231648"/>
                <a:gd name="connsiteX2" fmla="*/ 1621168 w 2023598"/>
                <a:gd name="connsiteY2" fmla="*/ 1231648 h 1231648"/>
                <a:gd name="connsiteX3" fmla="*/ 1859292 w 2023598"/>
                <a:gd name="connsiteY3" fmla="*/ 1155447 h 1231648"/>
                <a:gd name="connsiteX4" fmla="*/ 1968830 w 2023598"/>
                <a:gd name="connsiteY4" fmla="*/ 1057817 h 1231648"/>
                <a:gd name="connsiteX5" fmla="*/ 2023598 w 2023598"/>
                <a:gd name="connsiteY5" fmla="*/ 860173 h 1231648"/>
                <a:gd name="connsiteX6" fmla="*/ 1868817 w 2023598"/>
                <a:gd name="connsiteY6" fmla="*/ 533941 h 1231648"/>
                <a:gd name="connsiteX7" fmla="*/ 1604499 w 2023598"/>
                <a:gd name="connsiteY7" fmla="*/ 257717 h 1231648"/>
                <a:gd name="connsiteX8" fmla="*/ 1044905 w 2023598"/>
                <a:gd name="connsiteY8" fmla="*/ 2922 h 1231648"/>
                <a:gd name="connsiteX9" fmla="*/ 573417 w 2023598"/>
                <a:gd name="connsiteY9" fmla="*/ 57691 h 1231648"/>
                <a:gd name="connsiteX10" fmla="*/ 178130 w 2023598"/>
                <a:gd name="connsiteY10" fmla="*/ 307723 h 1231648"/>
                <a:gd name="connsiteX11" fmla="*/ 30492 w 2023598"/>
                <a:gd name="connsiteY11" fmla="*/ 645860 h 1231648"/>
                <a:gd name="connsiteX12" fmla="*/ 1917 w 2023598"/>
                <a:gd name="connsiteY12" fmla="*/ 855410 h 1231648"/>
                <a:gd name="connsiteX13" fmla="*/ 201942 w 2023598"/>
                <a:gd name="connsiteY13" fmla="*/ 622048 h 1231648"/>
                <a:gd name="connsiteX14" fmla="*/ 521030 w 2023598"/>
                <a:gd name="connsiteY14" fmla="*/ 407735 h 1231648"/>
                <a:gd name="connsiteX15" fmla="*/ 830592 w 2023598"/>
                <a:gd name="connsiteY15" fmla="*/ 355348 h 1231648"/>
                <a:gd name="connsiteX16" fmla="*/ 1130630 w 2023598"/>
                <a:gd name="connsiteY16" fmla="*/ 491080 h 1231648"/>
                <a:gd name="connsiteX17" fmla="*/ 1263980 w 2023598"/>
                <a:gd name="connsiteY17" fmla="*/ 703010 h 1231648"/>
                <a:gd name="connsiteX18" fmla="*/ 1347324 w 2023598"/>
                <a:gd name="connsiteY18" fmla="*/ 1091154 h 1231648"/>
                <a:gd name="connsiteX0" fmla="*/ 1347324 w 2023598"/>
                <a:gd name="connsiteY0" fmla="*/ 1093305 h 1233799"/>
                <a:gd name="connsiteX1" fmla="*/ 1440192 w 2023598"/>
                <a:gd name="connsiteY1" fmla="*/ 1200461 h 1233799"/>
                <a:gd name="connsiteX2" fmla="*/ 1621168 w 2023598"/>
                <a:gd name="connsiteY2" fmla="*/ 1233799 h 1233799"/>
                <a:gd name="connsiteX3" fmla="*/ 1859292 w 2023598"/>
                <a:gd name="connsiteY3" fmla="*/ 1157598 h 1233799"/>
                <a:gd name="connsiteX4" fmla="*/ 1968830 w 2023598"/>
                <a:gd name="connsiteY4" fmla="*/ 1059968 h 1233799"/>
                <a:gd name="connsiteX5" fmla="*/ 2023598 w 2023598"/>
                <a:gd name="connsiteY5" fmla="*/ 862324 h 1233799"/>
                <a:gd name="connsiteX6" fmla="*/ 1868817 w 2023598"/>
                <a:gd name="connsiteY6" fmla="*/ 536092 h 1233799"/>
                <a:gd name="connsiteX7" fmla="*/ 1604499 w 2023598"/>
                <a:gd name="connsiteY7" fmla="*/ 259868 h 1233799"/>
                <a:gd name="connsiteX8" fmla="*/ 1044905 w 2023598"/>
                <a:gd name="connsiteY8" fmla="*/ 5073 h 1233799"/>
                <a:gd name="connsiteX9" fmla="*/ 573417 w 2023598"/>
                <a:gd name="connsiteY9" fmla="*/ 59842 h 1233799"/>
                <a:gd name="connsiteX10" fmla="*/ 178130 w 2023598"/>
                <a:gd name="connsiteY10" fmla="*/ 309874 h 1233799"/>
                <a:gd name="connsiteX11" fmla="*/ 30492 w 2023598"/>
                <a:gd name="connsiteY11" fmla="*/ 648011 h 1233799"/>
                <a:gd name="connsiteX12" fmla="*/ 1917 w 2023598"/>
                <a:gd name="connsiteY12" fmla="*/ 857561 h 1233799"/>
                <a:gd name="connsiteX13" fmla="*/ 201942 w 2023598"/>
                <a:gd name="connsiteY13" fmla="*/ 624199 h 1233799"/>
                <a:gd name="connsiteX14" fmla="*/ 521030 w 2023598"/>
                <a:gd name="connsiteY14" fmla="*/ 409886 h 1233799"/>
                <a:gd name="connsiteX15" fmla="*/ 830592 w 2023598"/>
                <a:gd name="connsiteY15" fmla="*/ 357499 h 1233799"/>
                <a:gd name="connsiteX16" fmla="*/ 1130630 w 2023598"/>
                <a:gd name="connsiteY16" fmla="*/ 493231 h 1233799"/>
                <a:gd name="connsiteX17" fmla="*/ 1263980 w 2023598"/>
                <a:gd name="connsiteY17" fmla="*/ 705161 h 1233799"/>
                <a:gd name="connsiteX18" fmla="*/ 1347324 w 2023598"/>
                <a:gd name="connsiteY18" fmla="*/ 1093305 h 1233799"/>
                <a:gd name="connsiteX0" fmla="*/ 1347324 w 2023598"/>
                <a:gd name="connsiteY0" fmla="*/ 1094700 h 1235194"/>
                <a:gd name="connsiteX1" fmla="*/ 1440192 w 2023598"/>
                <a:gd name="connsiteY1" fmla="*/ 1201856 h 1235194"/>
                <a:gd name="connsiteX2" fmla="*/ 1621168 w 2023598"/>
                <a:gd name="connsiteY2" fmla="*/ 1235194 h 1235194"/>
                <a:gd name="connsiteX3" fmla="*/ 1859292 w 2023598"/>
                <a:gd name="connsiteY3" fmla="*/ 1158993 h 1235194"/>
                <a:gd name="connsiteX4" fmla="*/ 1968830 w 2023598"/>
                <a:gd name="connsiteY4" fmla="*/ 1061363 h 1235194"/>
                <a:gd name="connsiteX5" fmla="*/ 2023598 w 2023598"/>
                <a:gd name="connsiteY5" fmla="*/ 863719 h 1235194"/>
                <a:gd name="connsiteX6" fmla="*/ 1868817 w 2023598"/>
                <a:gd name="connsiteY6" fmla="*/ 537487 h 1235194"/>
                <a:gd name="connsiteX7" fmla="*/ 1604499 w 2023598"/>
                <a:gd name="connsiteY7" fmla="*/ 261263 h 1235194"/>
                <a:gd name="connsiteX8" fmla="*/ 1044905 w 2023598"/>
                <a:gd name="connsiteY8" fmla="*/ 6468 h 1235194"/>
                <a:gd name="connsiteX9" fmla="*/ 568655 w 2023598"/>
                <a:gd name="connsiteY9" fmla="*/ 51712 h 1235194"/>
                <a:gd name="connsiteX10" fmla="*/ 178130 w 2023598"/>
                <a:gd name="connsiteY10" fmla="*/ 311269 h 1235194"/>
                <a:gd name="connsiteX11" fmla="*/ 30492 w 2023598"/>
                <a:gd name="connsiteY11" fmla="*/ 649406 h 1235194"/>
                <a:gd name="connsiteX12" fmla="*/ 1917 w 2023598"/>
                <a:gd name="connsiteY12" fmla="*/ 858956 h 1235194"/>
                <a:gd name="connsiteX13" fmla="*/ 201942 w 2023598"/>
                <a:gd name="connsiteY13" fmla="*/ 625594 h 1235194"/>
                <a:gd name="connsiteX14" fmla="*/ 521030 w 2023598"/>
                <a:gd name="connsiteY14" fmla="*/ 411281 h 1235194"/>
                <a:gd name="connsiteX15" fmla="*/ 830592 w 2023598"/>
                <a:gd name="connsiteY15" fmla="*/ 358894 h 1235194"/>
                <a:gd name="connsiteX16" fmla="*/ 1130630 w 2023598"/>
                <a:gd name="connsiteY16" fmla="*/ 494626 h 1235194"/>
                <a:gd name="connsiteX17" fmla="*/ 1263980 w 2023598"/>
                <a:gd name="connsiteY17" fmla="*/ 706556 h 1235194"/>
                <a:gd name="connsiteX18" fmla="*/ 1347324 w 2023598"/>
                <a:gd name="connsiteY18" fmla="*/ 1094700 h 1235194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78130 w 2023598"/>
                <a:gd name="connsiteY10" fmla="*/ 30987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78130 w 2023598"/>
                <a:gd name="connsiteY10" fmla="*/ 30987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6923 w 2023197"/>
                <a:gd name="connsiteY0" fmla="*/ 1093306 h 1233800"/>
                <a:gd name="connsiteX1" fmla="*/ 1439791 w 2023197"/>
                <a:gd name="connsiteY1" fmla="*/ 1200462 h 1233800"/>
                <a:gd name="connsiteX2" fmla="*/ 1620767 w 2023197"/>
                <a:gd name="connsiteY2" fmla="*/ 1233800 h 1233800"/>
                <a:gd name="connsiteX3" fmla="*/ 1858891 w 2023197"/>
                <a:gd name="connsiteY3" fmla="*/ 1157599 h 1233800"/>
                <a:gd name="connsiteX4" fmla="*/ 1968429 w 2023197"/>
                <a:gd name="connsiteY4" fmla="*/ 1059969 h 1233800"/>
                <a:gd name="connsiteX5" fmla="*/ 2023197 w 2023197"/>
                <a:gd name="connsiteY5" fmla="*/ 862325 h 1233800"/>
                <a:gd name="connsiteX6" fmla="*/ 1868416 w 2023197"/>
                <a:gd name="connsiteY6" fmla="*/ 536093 h 1233800"/>
                <a:gd name="connsiteX7" fmla="*/ 1604098 w 2023197"/>
                <a:gd name="connsiteY7" fmla="*/ 259869 h 1233800"/>
                <a:gd name="connsiteX8" fmla="*/ 1044504 w 2023197"/>
                <a:gd name="connsiteY8" fmla="*/ 5074 h 1233800"/>
                <a:gd name="connsiteX9" fmla="*/ 568254 w 2023197"/>
                <a:gd name="connsiteY9" fmla="*/ 59843 h 1233800"/>
                <a:gd name="connsiteX10" fmla="*/ 199160 w 2023197"/>
                <a:gd name="connsiteY10" fmla="*/ 328925 h 1233800"/>
                <a:gd name="connsiteX11" fmla="*/ 39616 w 2023197"/>
                <a:gd name="connsiteY11" fmla="*/ 648012 h 1233800"/>
                <a:gd name="connsiteX12" fmla="*/ 1516 w 2023197"/>
                <a:gd name="connsiteY12" fmla="*/ 857562 h 1233800"/>
                <a:gd name="connsiteX13" fmla="*/ 201541 w 2023197"/>
                <a:gd name="connsiteY13" fmla="*/ 624200 h 1233800"/>
                <a:gd name="connsiteX14" fmla="*/ 520629 w 2023197"/>
                <a:gd name="connsiteY14" fmla="*/ 409887 h 1233800"/>
                <a:gd name="connsiteX15" fmla="*/ 830191 w 2023197"/>
                <a:gd name="connsiteY15" fmla="*/ 357500 h 1233800"/>
                <a:gd name="connsiteX16" fmla="*/ 1130229 w 2023197"/>
                <a:gd name="connsiteY16" fmla="*/ 493232 h 1233800"/>
                <a:gd name="connsiteX17" fmla="*/ 1263579 w 2023197"/>
                <a:gd name="connsiteY17" fmla="*/ 705162 h 1233800"/>
                <a:gd name="connsiteX18" fmla="*/ 1346923 w 2023197"/>
                <a:gd name="connsiteY18" fmla="*/ 1093306 h 1233800"/>
                <a:gd name="connsiteX0" fmla="*/ 1346923 w 2023197"/>
                <a:gd name="connsiteY0" fmla="*/ 1093306 h 1233800"/>
                <a:gd name="connsiteX1" fmla="*/ 1439791 w 2023197"/>
                <a:gd name="connsiteY1" fmla="*/ 1200462 h 1233800"/>
                <a:gd name="connsiteX2" fmla="*/ 1620767 w 2023197"/>
                <a:gd name="connsiteY2" fmla="*/ 1233800 h 1233800"/>
                <a:gd name="connsiteX3" fmla="*/ 1858891 w 2023197"/>
                <a:gd name="connsiteY3" fmla="*/ 1157599 h 1233800"/>
                <a:gd name="connsiteX4" fmla="*/ 1968429 w 2023197"/>
                <a:gd name="connsiteY4" fmla="*/ 1059969 h 1233800"/>
                <a:gd name="connsiteX5" fmla="*/ 2023197 w 2023197"/>
                <a:gd name="connsiteY5" fmla="*/ 862325 h 1233800"/>
                <a:gd name="connsiteX6" fmla="*/ 1868416 w 2023197"/>
                <a:gd name="connsiteY6" fmla="*/ 536093 h 1233800"/>
                <a:gd name="connsiteX7" fmla="*/ 1604098 w 2023197"/>
                <a:gd name="connsiteY7" fmla="*/ 259869 h 1233800"/>
                <a:gd name="connsiteX8" fmla="*/ 1044504 w 2023197"/>
                <a:gd name="connsiteY8" fmla="*/ 5074 h 1233800"/>
                <a:gd name="connsiteX9" fmla="*/ 568254 w 2023197"/>
                <a:gd name="connsiteY9" fmla="*/ 59843 h 1233800"/>
                <a:gd name="connsiteX10" fmla="*/ 199160 w 2023197"/>
                <a:gd name="connsiteY10" fmla="*/ 328925 h 1233800"/>
                <a:gd name="connsiteX11" fmla="*/ 39616 w 2023197"/>
                <a:gd name="connsiteY11" fmla="*/ 648012 h 1233800"/>
                <a:gd name="connsiteX12" fmla="*/ 1516 w 2023197"/>
                <a:gd name="connsiteY12" fmla="*/ 857562 h 1233800"/>
                <a:gd name="connsiteX13" fmla="*/ 201541 w 2023197"/>
                <a:gd name="connsiteY13" fmla="*/ 624200 h 1233800"/>
                <a:gd name="connsiteX14" fmla="*/ 520629 w 2023197"/>
                <a:gd name="connsiteY14" fmla="*/ 409887 h 1233800"/>
                <a:gd name="connsiteX15" fmla="*/ 830191 w 2023197"/>
                <a:gd name="connsiteY15" fmla="*/ 357500 h 1233800"/>
                <a:gd name="connsiteX16" fmla="*/ 1130229 w 2023197"/>
                <a:gd name="connsiteY16" fmla="*/ 493232 h 1233800"/>
                <a:gd name="connsiteX17" fmla="*/ 1263579 w 2023197"/>
                <a:gd name="connsiteY17" fmla="*/ 705162 h 1233800"/>
                <a:gd name="connsiteX18" fmla="*/ 1346923 w 2023197"/>
                <a:gd name="connsiteY18" fmla="*/ 1093306 h 1233800"/>
                <a:gd name="connsiteX0" fmla="*/ 1347189 w 2023463"/>
                <a:gd name="connsiteY0" fmla="*/ 1093306 h 1233800"/>
                <a:gd name="connsiteX1" fmla="*/ 1440057 w 2023463"/>
                <a:gd name="connsiteY1" fmla="*/ 1200462 h 1233800"/>
                <a:gd name="connsiteX2" fmla="*/ 1621033 w 2023463"/>
                <a:gd name="connsiteY2" fmla="*/ 1233800 h 1233800"/>
                <a:gd name="connsiteX3" fmla="*/ 1859157 w 2023463"/>
                <a:gd name="connsiteY3" fmla="*/ 1157599 h 1233800"/>
                <a:gd name="connsiteX4" fmla="*/ 1968695 w 2023463"/>
                <a:gd name="connsiteY4" fmla="*/ 1059969 h 1233800"/>
                <a:gd name="connsiteX5" fmla="*/ 2023463 w 2023463"/>
                <a:gd name="connsiteY5" fmla="*/ 862325 h 1233800"/>
                <a:gd name="connsiteX6" fmla="*/ 1868682 w 2023463"/>
                <a:gd name="connsiteY6" fmla="*/ 536093 h 1233800"/>
                <a:gd name="connsiteX7" fmla="*/ 1604364 w 2023463"/>
                <a:gd name="connsiteY7" fmla="*/ 259869 h 1233800"/>
                <a:gd name="connsiteX8" fmla="*/ 1044770 w 2023463"/>
                <a:gd name="connsiteY8" fmla="*/ 5074 h 1233800"/>
                <a:gd name="connsiteX9" fmla="*/ 568520 w 2023463"/>
                <a:gd name="connsiteY9" fmla="*/ 59843 h 1233800"/>
                <a:gd name="connsiteX10" fmla="*/ 199426 w 2023463"/>
                <a:gd name="connsiteY10" fmla="*/ 328925 h 1233800"/>
                <a:gd name="connsiteX11" fmla="*/ 39882 w 2023463"/>
                <a:gd name="connsiteY11" fmla="*/ 648012 h 1233800"/>
                <a:gd name="connsiteX12" fmla="*/ 1782 w 2023463"/>
                <a:gd name="connsiteY12" fmla="*/ 857562 h 1233800"/>
                <a:gd name="connsiteX13" fmla="*/ 201807 w 2023463"/>
                <a:gd name="connsiteY13" fmla="*/ 624200 h 1233800"/>
                <a:gd name="connsiteX14" fmla="*/ 520895 w 2023463"/>
                <a:gd name="connsiteY14" fmla="*/ 409887 h 1233800"/>
                <a:gd name="connsiteX15" fmla="*/ 830457 w 2023463"/>
                <a:gd name="connsiteY15" fmla="*/ 357500 h 1233800"/>
                <a:gd name="connsiteX16" fmla="*/ 1130495 w 2023463"/>
                <a:gd name="connsiteY16" fmla="*/ 493232 h 1233800"/>
                <a:gd name="connsiteX17" fmla="*/ 1263845 w 2023463"/>
                <a:gd name="connsiteY17" fmla="*/ 705162 h 1233800"/>
                <a:gd name="connsiteX18" fmla="*/ 1347189 w 2023463"/>
                <a:gd name="connsiteY18" fmla="*/ 1093306 h 1233800"/>
                <a:gd name="connsiteX0" fmla="*/ 1347189 w 2023463"/>
                <a:gd name="connsiteY0" fmla="*/ 1093306 h 1233800"/>
                <a:gd name="connsiteX1" fmla="*/ 1440057 w 2023463"/>
                <a:gd name="connsiteY1" fmla="*/ 1200462 h 1233800"/>
                <a:gd name="connsiteX2" fmla="*/ 1621033 w 2023463"/>
                <a:gd name="connsiteY2" fmla="*/ 1233800 h 1233800"/>
                <a:gd name="connsiteX3" fmla="*/ 1859157 w 2023463"/>
                <a:gd name="connsiteY3" fmla="*/ 1157599 h 1233800"/>
                <a:gd name="connsiteX4" fmla="*/ 1968695 w 2023463"/>
                <a:gd name="connsiteY4" fmla="*/ 1059969 h 1233800"/>
                <a:gd name="connsiteX5" fmla="*/ 2023463 w 2023463"/>
                <a:gd name="connsiteY5" fmla="*/ 862325 h 1233800"/>
                <a:gd name="connsiteX6" fmla="*/ 1868682 w 2023463"/>
                <a:gd name="connsiteY6" fmla="*/ 536093 h 1233800"/>
                <a:gd name="connsiteX7" fmla="*/ 1604364 w 2023463"/>
                <a:gd name="connsiteY7" fmla="*/ 259869 h 1233800"/>
                <a:gd name="connsiteX8" fmla="*/ 1044770 w 2023463"/>
                <a:gd name="connsiteY8" fmla="*/ 5074 h 1233800"/>
                <a:gd name="connsiteX9" fmla="*/ 568520 w 2023463"/>
                <a:gd name="connsiteY9" fmla="*/ 59843 h 1233800"/>
                <a:gd name="connsiteX10" fmla="*/ 199426 w 2023463"/>
                <a:gd name="connsiteY10" fmla="*/ 328925 h 1233800"/>
                <a:gd name="connsiteX11" fmla="*/ 39882 w 2023463"/>
                <a:gd name="connsiteY11" fmla="*/ 648012 h 1233800"/>
                <a:gd name="connsiteX12" fmla="*/ 1782 w 2023463"/>
                <a:gd name="connsiteY12" fmla="*/ 857562 h 1233800"/>
                <a:gd name="connsiteX13" fmla="*/ 201807 w 2023463"/>
                <a:gd name="connsiteY13" fmla="*/ 624200 h 1233800"/>
                <a:gd name="connsiteX14" fmla="*/ 520895 w 2023463"/>
                <a:gd name="connsiteY14" fmla="*/ 409887 h 1233800"/>
                <a:gd name="connsiteX15" fmla="*/ 830457 w 2023463"/>
                <a:gd name="connsiteY15" fmla="*/ 357500 h 1233800"/>
                <a:gd name="connsiteX16" fmla="*/ 1130495 w 2023463"/>
                <a:gd name="connsiteY16" fmla="*/ 493232 h 1233800"/>
                <a:gd name="connsiteX17" fmla="*/ 1263845 w 2023463"/>
                <a:gd name="connsiteY17" fmla="*/ 705162 h 1233800"/>
                <a:gd name="connsiteX18" fmla="*/ 1347189 w 2023463"/>
                <a:gd name="connsiteY18" fmla="*/ 1093306 h 1233800"/>
                <a:gd name="connsiteX0" fmla="*/ 1346711 w 2022985"/>
                <a:gd name="connsiteY0" fmla="*/ 1093306 h 1233800"/>
                <a:gd name="connsiteX1" fmla="*/ 1439579 w 2022985"/>
                <a:gd name="connsiteY1" fmla="*/ 1200462 h 1233800"/>
                <a:gd name="connsiteX2" fmla="*/ 1620555 w 2022985"/>
                <a:gd name="connsiteY2" fmla="*/ 1233800 h 1233800"/>
                <a:gd name="connsiteX3" fmla="*/ 1858679 w 2022985"/>
                <a:gd name="connsiteY3" fmla="*/ 1157599 h 1233800"/>
                <a:gd name="connsiteX4" fmla="*/ 1968217 w 2022985"/>
                <a:gd name="connsiteY4" fmla="*/ 1059969 h 1233800"/>
                <a:gd name="connsiteX5" fmla="*/ 2022985 w 2022985"/>
                <a:gd name="connsiteY5" fmla="*/ 862325 h 1233800"/>
                <a:gd name="connsiteX6" fmla="*/ 1868204 w 2022985"/>
                <a:gd name="connsiteY6" fmla="*/ 536093 h 1233800"/>
                <a:gd name="connsiteX7" fmla="*/ 1603886 w 2022985"/>
                <a:gd name="connsiteY7" fmla="*/ 259869 h 1233800"/>
                <a:gd name="connsiteX8" fmla="*/ 1044292 w 2022985"/>
                <a:gd name="connsiteY8" fmla="*/ 5074 h 1233800"/>
                <a:gd name="connsiteX9" fmla="*/ 568042 w 2022985"/>
                <a:gd name="connsiteY9" fmla="*/ 59843 h 1233800"/>
                <a:gd name="connsiteX10" fmla="*/ 198948 w 2022985"/>
                <a:gd name="connsiteY10" fmla="*/ 328925 h 1233800"/>
                <a:gd name="connsiteX11" fmla="*/ 53691 w 2022985"/>
                <a:gd name="connsiteY11" fmla="*/ 648012 h 1233800"/>
                <a:gd name="connsiteX12" fmla="*/ 1304 w 2022985"/>
                <a:gd name="connsiteY12" fmla="*/ 857562 h 1233800"/>
                <a:gd name="connsiteX13" fmla="*/ 201329 w 2022985"/>
                <a:gd name="connsiteY13" fmla="*/ 624200 h 1233800"/>
                <a:gd name="connsiteX14" fmla="*/ 520417 w 2022985"/>
                <a:gd name="connsiteY14" fmla="*/ 409887 h 1233800"/>
                <a:gd name="connsiteX15" fmla="*/ 829979 w 2022985"/>
                <a:gd name="connsiteY15" fmla="*/ 357500 h 1233800"/>
                <a:gd name="connsiteX16" fmla="*/ 1130017 w 2022985"/>
                <a:gd name="connsiteY16" fmla="*/ 493232 h 1233800"/>
                <a:gd name="connsiteX17" fmla="*/ 1263367 w 2022985"/>
                <a:gd name="connsiteY17" fmla="*/ 705162 h 1233800"/>
                <a:gd name="connsiteX18" fmla="*/ 1346711 w 2022985"/>
                <a:gd name="connsiteY18" fmla="*/ 1093306 h 1233800"/>
                <a:gd name="connsiteX0" fmla="*/ 1346711 w 2022985"/>
                <a:gd name="connsiteY0" fmla="*/ 1093306 h 1233800"/>
                <a:gd name="connsiteX1" fmla="*/ 1439579 w 2022985"/>
                <a:gd name="connsiteY1" fmla="*/ 1200462 h 1233800"/>
                <a:gd name="connsiteX2" fmla="*/ 1620555 w 2022985"/>
                <a:gd name="connsiteY2" fmla="*/ 1233800 h 1233800"/>
                <a:gd name="connsiteX3" fmla="*/ 1858679 w 2022985"/>
                <a:gd name="connsiteY3" fmla="*/ 1157599 h 1233800"/>
                <a:gd name="connsiteX4" fmla="*/ 1968217 w 2022985"/>
                <a:gd name="connsiteY4" fmla="*/ 1059969 h 1233800"/>
                <a:gd name="connsiteX5" fmla="*/ 2022985 w 2022985"/>
                <a:gd name="connsiteY5" fmla="*/ 862325 h 1233800"/>
                <a:gd name="connsiteX6" fmla="*/ 1868204 w 2022985"/>
                <a:gd name="connsiteY6" fmla="*/ 536093 h 1233800"/>
                <a:gd name="connsiteX7" fmla="*/ 1603886 w 2022985"/>
                <a:gd name="connsiteY7" fmla="*/ 259869 h 1233800"/>
                <a:gd name="connsiteX8" fmla="*/ 1044292 w 2022985"/>
                <a:gd name="connsiteY8" fmla="*/ 5074 h 1233800"/>
                <a:gd name="connsiteX9" fmla="*/ 568042 w 2022985"/>
                <a:gd name="connsiteY9" fmla="*/ 59843 h 1233800"/>
                <a:gd name="connsiteX10" fmla="*/ 198948 w 2022985"/>
                <a:gd name="connsiteY10" fmla="*/ 328925 h 1233800"/>
                <a:gd name="connsiteX11" fmla="*/ 53691 w 2022985"/>
                <a:gd name="connsiteY11" fmla="*/ 648012 h 1233800"/>
                <a:gd name="connsiteX12" fmla="*/ 1304 w 2022985"/>
                <a:gd name="connsiteY12" fmla="*/ 857562 h 1233800"/>
                <a:gd name="connsiteX13" fmla="*/ 201329 w 2022985"/>
                <a:gd name="connsiteY13" fmla="*/ 624200 h 1233800"/>
                <a:gd name="connsiteX14" fmla="*/ 520417 w 2022985"/>
                <a:gd name="connsiteY14" fmla="*/ 409887 h 1233800"/>
                <a:gd name="connsiteX15" fmla="*/ 829979 w 2022985"/>
                <a:gd name="connsiteY15" fmla="*/ 357500 h 1233800"/>
                <a:gd name="connsiteX16" fmla="*/ 1130017 w 2022985"/>
                <a:gd name="connsiteY16" fmla="*/ 493232 h 1233800"/>
                <a:gd name="connsiteX17" fmla="*/ 1263367 w 2022985"/>
                <a:gd name="connsiteY17" fmla="*/ 705162 h 1233800"/>
                <a:gd name="connsiteX18" fmla="*/ 1346711 w 2022985"/>
                <a:gd name="connsiteY18" fmla="*/ 1093306 h 1233800"/>
                <a:gd name="connsiteX0" fmla="*/ 1347507 w 2023781"/>
                <a:gd name="connsiteY0" fmla="*/ 1093306 h 1233800"/>
                <a:gd name="connsiteX1" fmla="*/ 1440375 w 2023781"/>
                <a:gd name="connsiteY1" fmla="*/ 1200462 h 1233800"/>
                <a:gd name="connsiteX2" fmla="*/ 1621351 w 2023781"/>
                <a:gd name="connsiteY2" fmla="*/ 1233800 h 1233800"/>
                <a:gd name="connsiteX3" fmla="*/ 1859475 w 2023781"/>
                <a:gd name="connsiteY3" fmla="*/ 1157599 h 1233800"/>
                <a:gd name="connsiteX4" fmla="*/ 1969013 w 2023781"/>
                <a:gd name="connsiteY4" fmla="*/ 1059969 h 1233800"/>
                <a:gd name="connsiteX5" fmla="*/ 2023781 w 2023781"/>
                <a:gd name="connsiteY5" fmla="*/ 862325 h 1233800"/>
                <a:gd name="connsiteX6" fmla="*/ 1869000 w 2023781"/>
                <a:gd name="connsiteY6" fmla="*/ 536093 h 1233800"/>
                <a:gd name="connsiteX7" fmla="*/ 1604682 w 2023781"/>
                <a:gd name="connsiteY7" fmla="*/ 259869 h 1233800"/>
                <a:gd name="connsiteX8" fmla="*/ 1045088 w 2023781"/>
                <a:gd name="connsiteY8" fmla="*/ 5074 h 1233800"/>
                <a:gd name="connsiteX9" fmla="*/ 568838 w 2023781"/>
                <a:gd name="connsiteY9" fmla="*/ 59843 h 1233800"/>
                <a:gd name="connsiteX10" fmla="*/ 199744 w 2023781"/>
                <a:gd name="connsiteY10" fmla="*/ 328925 h 1233800"/>
                <a:gd name="connsiteX11" fmla="*/ 54487 w 2023781"/>
                <a:gd name="connsiteY11" fmla="*/ 648012 h 1233800"/>
                <a:gd name="connsiteX12" fmla="*/ 2100 w 2023781"/>
                <a:gd name="connsiteY12" fmla="*/ 857562 h 1233800"/>
                <a:gd name="connsiteX13" fmla="*/ 202125 w 2023781"/>
                <a:gd name="connsiteY13" fmla="*/ 624200 h 1233800"/>
                <a:gd name="connsiteX14" fmla="*/ 521213 w 2023781"/>
                <a:gd name="connsiteY14" fmla="*/ 409887 h 1233800"/>
                <a:gd name="connsiteX15" fmla="*/ 830775 w 2023781"/>
                <a:gd name="connsiteY15" fmla="*/ 357500 h 1233800"/>
                <a:gd name="connsiteX16" fmla="*/ 1130813 w 2023781"/>
                <a:gd name="connsiteY16" fmla="*/ 493232 h 1233800"/>
                <a:gd name="connsiteX17" fmla="*/ 1264163 w 2023781"/>
                <a:gd name="connsiteY17" fmla="*/ 705162 h 1233800"/>
                <a:gd name="connsiteX18" fmla="*/ 1347507 w 2023781"/>
                <a:gd name="connsiteY18" fmla="*/ 1093306 h 1233800"/>
                <a:gd name="connsiteX0" fmla="*/ 1347660 w 2023934"/>
                <a:gd name="connsiteY0" fmla="*/ 1093306 h 1233800"/>
                <a:gd name="connsiteX1" fmla="*/ 1440528 w 2023934"/>
                <a:gd name="connsiteY1" fmla="*/ 1200462 h 1233800"/>
                <a:gd name="connsiteX2" fmla="*/ 1621504 w 2023934"/>
                <a:gd name="connsiteY2" fmla="*/ 1233800 h 1233800"/>
                <a:gd name="connsiteX3" fmla="*/ 1859628 w 2023934"/>
                <a:gd name="connsiteY3" fmla="*/ 1157599 h 1233800"/>
                <a:gd name="connsiteX4" fmla="*/ 1969166 w 2023934"/>
                <a:gd name="connsiteY4" fmla="*/ 1059969 h 1233800"/>
                <a:gd name="connsiteX5" fmla="*/ 2023934 w 2023934"/>
                <a:gd name="connsiteY5" fmla="*/ 862325 h 1233800"/>
                <a:gd name="connsiteX6" fmla="*/ 1869153 w 2023934"/>
                <a:gd name="connsiteY6" fmla="*/ 536093 h 1233800"/>
                <a:gd name="connsiteX7" fmla="*/ 1604835 w 2023934"/>
                <a:gd name="connsiteY7" fmla="*/ 259869 h 1233800"/>
                <a:gd name="connsiteX8" fmla="*/ 1045241 w 2023934"/>
                <a:gd name="connsiteY8" fmla="*/ 5074 h 1233800"/>
                <a:gd name="connsiteX9" fmla="*/ 568991 w 2023934"/>
                <a:gd name="connsiteY9" fmla="*/ 59843 h 1233800"/>
                <a:gd name="connsiteX10" fmla="*/ 199897 w 2023934"/>
                <a:gd name="connsiteY10" fmla="*/ 328925 h 1233800"/>
                <a:gd name="connsiteX11" fmla="*/ 52259 w 2023934"/>
                <a:gd name="connsiteY11" fmla="*/ 633724 h 1233800"/>
                <a:gd name="connsiteX12" fmla="*/ 2253 w 2023934"/>
                <a:gd name="connsiteY12" fmla="*/ 857562 h 1233800"/>
                <a:gd name="connsiteX13" fmla="*/ 202278 w 2023934"/>
                <a:gd name="connsiteY13" fmla="*/ 624200 h 1233800"/>
                <a:gd name="connsiteX14" fmla="*/ 521366 w 2023934"/>
                <a:gd name="connsiteY14" fmla="*/ 409887 h 1233800"/>
                <a:gd name="connsiteX15" fmla="*/ 830928 w 2023934"/>
                <a:gd name="connsiteY15" fmla="*/ 357500 h 1233800"/>
                <a:gd name="connsiteX16" fmla="*/ 1130966 w 2023934"/>
                <a:gd name="connsiteY16" fmla="*/ 493232 h 1233800"/>
                <a:gd name="connsiteX17" fmla="*/ 1264316 w 2023934"/>
                <a:gd name="connsiteY17" fmla="*/ 705162 h 1233800"/>
                <a:gd name="connsiteX18" fmla="*/ 1347660 w 2023934"/>
                <a:gd name="connsiteY18" fmla="*/ 1093306 h 1233800"/>
                <a:gd name="connsiteX0" fmla="*/ 1347386 w 2023660"/>
                <a:gd name="connsiteY0" fmla="*/ 1093306 h 1233800"/>
                <a:gd name="connsiteX1" fmla="*/ 1440254 w 2023660"/>
                <a:gd name="connsiteY1" fmla="*/ 1200462 h 1233800"/>
                <a:gd name="connsiteX2" fmla="*/ 1621230 w 2023660"/>
                <a:gd name="connsiteY2" fmla="*/ 1233800 h 1233800"/>
                <a:gd name="connsiteX3" fmla="*/ 1859354 w 2023660"/>
                <a:gd name="connsiteY3" fmla="*/ 1157599 h 1233800"/>
                <a:gd name="connsiteX4" fmla="*/ 1968892 w 2023660"/>
                <a:gd name="connsiteY4" fmla="*/ 1059969 h 1233800"/>
                <a:gd name="connsiteX5" fmla="*/ 2023660 w 2023660"/>
                <a:gd name="connsiteY5" fmla="*/ 862325 h 1233800"/>
                <a:gd name="connsiteX6" fmla="*/ 1868879 w 2023660"/>
                <a:gd name="connsiteY6" fmla="*/ 536093 h 1233800"/>
                <a:gd name="connsiteX7" fmla="*/ 1604561 w 2023660"/>
                <a:gd name="connsiteY7" fmla="*/ 259869 h 1233800"/>
                <a:gd name="connsiteX8" fmla="*/ 1044967 w 2023660"/>
                <a:gd name="connsiteY8" fmla="*/ 5074 h 1233800"/>
                <a:gd name="connsiteX9" fmla="*/ 568717 w 2023660"/>
                <a:gd name="connsiteY9" fmla="*/ 59843 h 1233800"/>
                <a:gd name="connsiteX10" fmla="*/ 199623 w 2023660"/>
                <a:gd name="connsiteY10" fmla="*/ 328925 h 1233800"/>
                <a:gd name="connsiteX11" fmla="*/ 51985 w 2023660"/>
                <a:gd name="connsiteY11" fmla="*/ 633724 h 1233800"/>
                <a:gd name="connsiteX12" fmla="*/ 1979 w 2023660"/>
                <a:gd name="connsiteY12" fmla="*/ 857562 h 1233800"/>
                <a:gd name="connsiteX13" fmla="*/ 202004 w 2023660"/>
                <a:gd name="connsiteY13" fmla="*/ 624200 h 1233800"/>
                <a:gd name="connsiteX14" fmla="*/ 521092 w 2023660"/>
                <a:gd name="connsiteY14" fmla="*/ 409887 h 1233800"/>
                <a:gd name="connsiteX15" fmla="*/ 830654 w 2023660"/>
                <a:gd name="connsiteY15" fmla="*/ 357500 h 1233800"/>
                <a:gd name="connsiteX16" fmla="*/ 1130692 w 2023660"/>
                <a:gd name="connsiteY16" fmla="*/ 493232 h 1233800"/>
                <a:gd name="connsiteX17" fmla="*/ 1264042 w 2023660"/>
                <a:gd name="connsiteY17" fmla="*/ 705162 h 1233800"/>
                <a:gd name="connsiteX18" fmla="*/ 1347386 w 2023660"/>
                <a:gd name="connsiteY18" fmla="*/ 1093306 h 1233800"/>
                <a:gd name="connsiteX0" fmla="*/ 1347386 w 2023660"/>
                <a:gd name="connsiteY0" fmla="*/ 1093306 h 1233800"/>
                <a:gd name="connsiteX1" fmla="*/ 1440254 w 2023660"/>
                <a:gd name="connsiteY1" fmla="*/ 1200462 h 1233800"/>
                <a:gd name="connsiteX2" fmla="*/ 1621230 w 2023660"/>
                <a:gd name="connsiteY2" fmla="*/ 1233800 h 1233800"/>
                <a:gd name="connsiteX3" fmla="*/ 1859354 w 2023660"/>
                <a:gd name="connsiteY3" fmla="*/ 1157599 h 1233800"/>
                <a:gd name="connsiteX4" fmla="*/ 1968892 w 2023660"/>
                <a:gd name="connsiteY4" fmla="*/ 1059969 h 1233800"/>
                <a:gd name="connsiteX5" fmla="*/ 2023660 w 2023660"/>
                <a:gd name="connsiteY5" fmla="*/ 862325 h 1233800"/>
                <a:gd name="connsiteX6" fmla="*/ 1868879 w 2023660"/>
                <a:gd name="connsiteY6" fmla="*/ 536093 h 1233800"/>
                <a:gd name="connsiteX7" fmla="*/ 1604561 w 2023660"/>
                <a:gd name="connsiteY7" fmla="*/ 259869 h 1233800"/>
                <a:gd name="connsiteX8" fmla="*/ 1044967 w 2023660"/>
                <a:gd name="connsiteY8" fmla="*/ 5074 h 1233800"/>
                <a:gd name="connsiteX9" fmla="*/ 568717 w 2023660"/>
                <a:gd name="connsiteY9" fmla="*/ 59843 h 1233800"/>
                <a:gd name="connsiteX10" fmla="*/ 199623 w 2023660"/>
                <a:gd name="connsiteY10" fmla="*/ 328925 h 1233800"/>
                <a:gd name="connsiteX11" fmla="*/ 51985 w 2023660"/>
                <a:gd name="connsiteY11" fmla="*/ 633724 h 1233800"/>
                <a:gd name="connsiteX12" fmla="*/ 1979 w 2023660"/>
                <a:gd name="connsiteY12" fmla="*/ 857562 h 1233800"/>
                <a:gd name="connsiteX13" fmla="*/ 202004 w 2023660"/>
                <a:gd name="connsiteY13" fmla="*/ 624200 h 1233800"/>
                <a:gd name="connsiteX14" fmla="*/ 521092 w 2023660"/>
                <a:gd name="connsiteY14" fmla="*/ 409887 h 1233800"/>
                <a:gd name="connsiteX15" fmla="*/ 830654 w 2023660"/>
                <a:gd name="connsiteY15" fmla="*/ 357500 h 1233800"/>
                <a:gd name="connsiteX16" fmla="*/ 1130692 w 2023660"/>
                <a:gd name="connsiteY16" fmla="*/ 493232 h 1233800"/>
                <a:gd name="connsiteX17" fmla="*/ 1264042 w 2023660"/>
                <a:gd name="connsiteY17" fmla="*/ 705162 h 1233800"/>
                <a:gd name="connsiteX18" fmla="*/ 1347386 w 2023660"/>
                <a:gd name="connsiteY18" fmla="*/ 1093306 h 123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23660" h="1233800">
                  <a:moveTo>
                    <a:pt x="1347386" y="1093306"/>
                  </a:moveTo>
                  <a:cubicBezTo>
                    <a:pt x="1380724" y="1157600"/>
                    <a:pt x="1390248" y="1164743"/>
                    <a:pt x="1440254" y="1200462"/>
                  </a:cubicBezTo>
                  <a:cubicBezTo>
                    <a:pt x="1510104" y="1225862"/>
                    <a:pt x="1546617" y="1229830"/>
                    <a:pt x="1621230" y="1233800"/>
                  </a:cubicBezTo>
                  <a:cubicBezTo>
                    <a:pt x="1728385" y="1213162"/>
                    <a:pt x="1768867" y="1197287"/>
                    <a:pt x="1859354" y="1157599"/>
                  </a:cubicBezTo>
                  <a:cubicBezTo>
                    <a:pt x="1899042" y="1125056"/>
                    <a:pt x="1924442" y="1102037"/>
                    <a:pt x="1968892" y="1059969"/>
                  </a:cubicBezTo>
                  <a:cubicBezTo>
                    <a:pt x="2019692" y="973449"/>
                    <a:pt x="2020486" y="946463"/>
                    <a:pt x="2023660" y="862325"/>
                  </a:cubicBezTo>
                  <a:cubicBezTo>
                    <a:pt x="1996672" y="720243"/>
                    <a:pt x="1924442" y="611500"/>
                    <a:pt x="1868879" y="536093"/>
                  </a:cubicBezTo>
                  <a:cubicBezTo>
                    <a:pt x="1778392" y="410680"/>
                    <a:pt x="1737911" y="356707"/>
                    <a:pt x="1604561" y="259869"/>
                  </a:cubicBezTo>
                  <a:cubicBezTo>
                    <a:pt x="1406124" y="117787"/>
                    <a:pt x="1305317" y="73337"/>
                    <a:pt x="1044967" y="5074"/>
                  </a:cubicBezTo>
                  <a:cubicBezTo>
                    <a:pt x="830655" y="-10800"/>
                    <a:pt x="747311" y="11424"/>
                    <a:pt x="568717" y="59843"/>
                  </a:cubicBezTo>
                  <a:cubicBezTo>
                    <a:pt x="393298" y="131281"/>
                    <a:pt x="325036" y="200337"/>
                    <a:pt x="199623" y="328925"/>
                  </a:cubicBezTo>
                  <a:cubicBezTo>
                    <a:pt x="131360" y="442431"/>
                    <a:pt x="110722" y="474974"/>
                    <a:pt x="51985" y="633724"/>
                  </a:cubicBezTo>
                  <a:cubicBezTo>
                    <a:pt x="18648" y="736913"/>
                    <a:pt x="-7546" y="849625"/>
                    <a:pt x="1979" y="857562"/>
                  </a:cubicBezTo>
                  <a:cubicBezTo>
                    <a:pt x="9123" y="886931"/>
                    <a:pt x="125804" y="709130"/>
                    <a:pt x="202004" y="624200"/>
                  </a:cubicBezTo>
                  <a:cubicBezTo>
                    <a:pt x="327417" y="507518"/>
                    <a:pt x="381392" y="483707"/>
                    <a:pt x="521092" y="409887"/>
                  </a:cubicBezTo>
                  <a:cubicBezTo>
                    <a:pt x="669523" y="361469"/>
                    <a:pt x="686986" y="355912"/>
                    <a:pt x="830654" y="357500"/>
                  </a:cubicBezTo>
                  <a:cubicBezTo>
                    <a:pt x="966385" y="375756"/>
                    <a:pt x="1023535" y="417826"/>
                    <a:pt x="1130692" y="493232"/>
                  </a:cubicBezTo>
                  <a:cubicBezTo>
                    <a:pt x="1203717" y="571019"/>
                    <a:pt x="1224355" y="615469"/>
                    <a:pt x="1264042" y="705162"/>
                  </a:cubicBezTo>
                  <a:cubicBezTo>
                    <a:pt x="1307699" y="884550"/>
                    <a:pt x="1301349" y="935349"/>
                    <a:pt x="1347386" y="1093306"/>
                  </a:cubicBezTo>
                  <a:close/>
                </a:path>
              </a:pathLst>
            </a:custGeom>
            <a:solidFill>
              <a:srgbClr val="A34625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2EA16EF4-5D5B-4F6B-8F18-308E09325EBA}"/>
                </a:ext>
              </a:extLst>
            </p:cNvPr>
            <p:cNvSpPr/>
            <p:nvPr/>
          </p:nvSpPr>
          <p:spPr>
            <a:xfrm flipH="1">
              <a:off x="5008008" y="754377"/>
              <a:ext cx="2023660" cy="1233800"/>
            </a:xfrm>
            <a:custGeom>
              <a:avLst/>
              <a:gdLst>
                <a:gd name="connsiteX0" fmla="*/ 1328738 w 2038350"/>
                <a:gd name="connsiteY0" fmla="*/ 1081088 h 1243013"/>
                <a:gd name="connsiteX1" fmla="*/ 1438275 w 2038350"/>
                <a:gd name="connsiteY1" fmla="*/ 1209675 h 1243013"/>
                <a:gd name="connsiteX2" fmla="*/ 1604963 w 2038350"/>
                <a:gd name="connsiteY2" fmla="*/ 1243013 h 1243013"/>
                <a:gd name="connsiteX3" fmla="*/ 1862138 w 2038350"/>
                <a:gd name="connsiteY3" fmla="*/ 1181100 h 1243013"/>
                <a:gd name="connsiteX4" fmla="*/ 1976438 w 2038350"/>
                <a:gd name="connsiteY4" fmla="*/ 1085850 h 1243013"/>
                <a:gd name="connsiteX5" fmla="*/ 2038350 w 2038350"/>
                <a:gd name="connsiteY5" fmla="*/ 909638 h 1243013"/>
                <a:gd name="connsiteX6" fmla="*/ 1952625 w 2038350"/>
                <a:gd name="connsiteY6" fmla="*/ 609600 h 1243013"/>
                <a:gd name="connsiteX7" fmla="*/ 1604963 w 2038350"/>
                <a:gd name="connsiteY7" fmla="*/ 280988 h 1243013"/>
                <a:gd name="connsiteX8" fmla="*/ 1042988 w 2038350"/>
                <a:gd name="connsiteY8" fmla="*/ 0 h 1243013"/>
                <a:gd name="connsiteX9" fmla="*/ 571500 w 2038350"/>
                <a:gd name="connsiteY9" fmla="*/ 52388 h 1243013"/>
                <a:gd name="connsiteX10" fmla="*/ 176213 w 2038350"/>
                <a:gd name="connsiteY10" fmla="*/ 319088 h 1243013"/>
                <a:gd name="connsiteX11" fmla="*/ 28575 w 2038350"/>
                <a:gd name="connsiteY11" fmla="*/ 657225 h 1243013"/>
                <a:gd name="connsiteX12" fmla="*/ 0 w 2038350"/>
                <a:gd name="connsiteY12" fmla="*/ 866775 h 1243013"/>
                <a:gd name="connsiteX13" fmla="*/ 200025 w 2038350"/>
                <a:gd name="connsiteY13" fmla="*/ 633413 h 1243013"/>
                <a:gd name="connsiteX14" fmla="*/ 519113 w 2038350"/>
                <a:gd name="connsiteY14" fmla="*/ 419100 h 1243013"/>
                <a:gd name="connsiteX15" fmla="*/ 828675 w 2038350"/>
                <a:gd name="connsiteY15" fmla="*/ 366713 h 1243013"/>
                <a:gd name="connsiteX16" fmla="*/ 1143000 w 2038350"/>
                <a:gd name="connsiteY16" fmla="*/ 471488 h 1243013"/>
                <a:gd name="connsiteX17" fmla="*/ 1262063 w 2038350"/>
                <a:gd name="connsiteY17" fmla="*/ 714375 h 1243013"/>
                <a:gd name="connsiteX18" fmla="*/ 1328738 w 2038350"/>
                <a:gd name="connsiteY18" fmla="*/ 1081088 h 1243013"/>
                <a:gd name="connsiteX0" fmla="*/ 1328738 w 2038350"/>
                <a:gd name="connsiteY0" fmla="*/ 1081088 h 1243013"/>
                <a:gd name="connsiteX1" fmla="*/ 1438275 w 2038350"/>
                <a:gd name="connsiteY1" fmla="*/ 1209675 h 1243013"/>
                <a:gd name="connsiteX2" fmla="*/ 1604963 w 2038350"/>
                <a:gd name="connsiteY2" fmla="*/ 1243013 h 1243013"/>
                <a:gd name="connsiteX3" fmla="*/ 1862138 w 2038350"/>
                <a:gd name="connsiteY3" fmla="*/ 1181100 h 1243013"/>
                <a:gd name="connsiteX4" fmla="*/ 1976438 w 2038350"/>
                <a:gd name="connsiteY4" fmla="*/ 1085850 h 1243013"/>
                <a:gd name="connsiteX5" fmla="*/ 2038350 w 2038350"/>
                <a:gd name="connsiteY5" fmla="*/ 909638 h 1243013"/>
                <a:gd name="connsiteX6" fmla="*/ 1952625 w 2038350"/>
                <a:gd name="connsiteY6" fmla="*/ 609600 h 1243013"/>
                <a:gd name="connsiteX7" fmla="*/ 1604963 w 2038350"/>
                <a:gd name="connsiteY7" fmla="*/ 280988 h 1243013"/>
                <a:gd name="connsiteX8" fmla="*/ 1042988 w 2038350"/>
                <a:gd name="connsiteY8" fmla="*/ 0 h 1243013"/>
                <a:gd name="connsiteX9" fmla="*/ 571500 w 2038350"/>
                <a:gd name="connsiteY9" fmla="*/ 52388 h 1243013"/>
                <a:gd name="connsiteX10" fmla="*/ 176213 w 2038350"/>
                <a:gd name="connsiteY10" fmla="*/ 319088 h 1243013"/>
                <a:gd name="connsiteX11" fmla="*/ 28575 w 2038350"/>
                <a:gd name="connsiteY11" fmla="*/ 657225 h 1243013"/>
                <a:gd name="connsiteX12" fmla="*/ 0 w 2038350"/>
                <a:gd name="connsiteY12" fmla="*/ 866775 h 1243013"/>
                <a:gd name="connsiteX13" fmla="*/ 200025 w 2038350"/>
                <a:gd name="connsiteY13" fmla="*/ 633413 h 1243013"/>
                <a:gd name="connsiteX14" fmla="*/ 519113 w 2038350"/>
                <a:gd name="connsiteY14" fmla="*/ 419100 h 1243013"/>
                <a:gd name="connsiteX15" fmla="*/ 828675 w 2038350"/>
                <a:gd name="connsiteY15" fmla="*/ 366713 h 1243013"/>
                <a:gd name="connsiteX16" fmla="*/ 1143000 w 2038350"/>
                <a:gd name="connsiteY16" fmla="*/ 471488 h 1243013"/>
                <a:gd name="connsiteX17" fmla="*/ 1262063 w 2038350"/>
                <a:gd name="connsiteY17" fmla="*/ 714375 h 1243013"/>
                <a:gd name="connsiteX18" fmla="*/ 1328738 w 2038350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54919"/>
                <a:gd name="connsiteX1" fmla="*/ 1440192 w 2040267"/>
                <a:gd name="connsiteY1" fmla="*/ 1209675 h 1254919"/>
                <a:gd name="connsiteX2" fmla="*/ 1621168 w 2040267"/>
                <a:gd name="connsiteY2" fmla="*/ 1254919 h 1254919"/>
                <a:gd name="connsiteX3" fmla="*/ 1864055 w 2040267"/>
                <a:gd name="connsiteY3" fmla="*/ 1181100 h 1254919"/>
                <a:gd name="connsiteX4" fmla="*/ 1978355 w 2040267"/>
                <a:gd name="connsiteY4" fmla="*/ 1085850 h 1254919"/>
                <a:gd name="connsiteX5" fmla="*/ 2040267 w 2040267"/>
                <a:gd name="connsiteY5" fmla="*/ 909638 h 1254919"/>
                <a:gd name="connsiteX6" fmla="*/ 1954542 w 2040267"/>
                <a:gd name="connsiteY6" fmla="*/ 609600 h 1254919"/>
                <a:gd name="connsiteX7" fmla="*/ 1606880 w 2040267"/>
                <a:gd name="connsiteY7" fmla="*/ 280988 h 1254919"/>
                <a:gd name="connsiteX8" fmla="*/ 1044905 w 2040267"/>
                <a:gd name="connsiteY8" fmla="*/ 0 h 1254919"/>
                <a:gd name="connsiteX9" fmla="*/ 573417 w 2040267"/>
                <a:gd name="connsiteY9" fmla="*/ 52388 h 1254919"/>
                <a:gd name="connsiteX10" fmla="*/ 178130 w 2040267"/>
                <a:gd name="connsiteY10" fmla="*/ 319088 h 1254919"/>
                <a:gd name="connsiteX11" fmla="*/ 30492 w 2040267"/>
                <a:gd name="connsiteY11" fmla="*/ 657225 h 1254919"/>
                <a:gd name="connsiteX12" fmla="*/ 1917 w 2040267"/>
                <a:gd name="connsiteY12" fmla="*/ 866775 h 1254919"/>
                <a:gd name="connsiteX13" fmla="*/ 201942 w 2040267"/>
                <a:gd name="connsiteY13" fmla="*/ 633413 h 1254919"/>
                <a:gd name="connsiteX14" fmla="*/ 521030 w 2040267"/>
                <a:gd name="connsiteY14" fmla="*/ 419100 h 1254919"/>
                <a:gd name="connsiteX15" fmla="*/ 830592 w 2040267"/>
                <a:gd name="connsiteY15" fmla="*/ 366713 h 1254919"/>
                <a:gd name="connsiteX16" fmla="*/ 1130630 w 2040267"/>
                <a:gd name="connsiteY16" fmla="*/ 502445 h 1254919"/>
                <a:gd name="connsiteX17" fmla="*/ 1263980 w 2040267"/>
                <a:gd name="connsiteY17" fmla="*/ 714375 h 1254919"/>
                <a:gd name="connsiteX18" fmla="*/ 1347324 w 2040267"/>
                <a:gd name="connsiteY18" fmla="*/ 1102519 h 1254919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69182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54542 w 2023598"/>
                <a:gd name="connsiteY6" fmla="*/ 609600 h 1243013"/>
                <a:gd name="connsiteX7" fmla="*/ 1606880 w 2023598"/>
                <a:gd name="connsiteY7" fmla="*/ 280988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6880 w 2023598"/>
                <a:gd name="connsiteY7" fmla="*/ 280988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6084"/>
                <a:gd name="connsiteY0" fmla="*/ 1102519 h 1243013"/>
                <a:gd name="connsiteX1" fmla="*/ 1440192 w 2026084"/>
                <a:gd name="connsiteY1" fmla="*/ 1209675 h 1243013"/>
                <a:gd name="connsiteX2" fmla="*/ 1621168 w 2026084"/>
                <a:gd name="connsiteY2" fmla="*/ 1243013 h 1243013"/>
                <a:gd name="connsiteX3" fmla="*/ 1859292 w 2026084"/>
                <a:gd name="connsiteY3" fmla="*/ 1166812 h 1243013"/>
                <a:gd name="connsiteX4" fmla="*/ 1978355 w 2026084"/>
                <a:gd name="connsiteY4" fmla="*/ 1069182 h 1243013"/>
                <a:gd name="connsiteX5" fmla="*/ 2023598 w 2026084"/>
                <a:gd name="connsiteY5" fmla="*/ 902494 h 1243013"/>
                <a:gd name="connsiteX6" fmla="*/ 1935492 w 2026084"/>
                <a:gd name="connsiteY6" fmla="*/ 609600 h 1243013"/>
                <a:gd name="connsiteX7" fmla="*/ 1604499 w 2026084"/>
                <a:gd name="connsiteY7" fmla="*/ 269082 h 1243013"/>
                <a:gd name="connsiteX8" fmla="*/ 1044905 w 2026084"/>
                <a:gd name="connsiteY8" fmla="*/ 0 h 1243013"/>
                <a:gd name="connsiteX9" fmla="*/ 573417 w 2026084"/>
                <a:gd name="connsiteY9" fmla="*/ 52388 h 1243013"/>
                <a:gd name="connsiteX10" fmla="*/ 178130 w 2026084"/>
                <a:gd name="connsiteY10" fmla="*/ 319088 h 1243013"/>
                <a:gd name="connsiteX11" fmla="*/ 30492 w 2026084"/>
                <a:gd name="connsiteY11" fmla="*/ 657225 h 1243013"/>
                <a:gd name="connsiteX12" fmla="*/ 1917 w 2026084"/>
                <a:gd name="connsiteY12" fmla="*/ 866775 h 1243013"/>
                <a:gd name="connsiteX13" fmla="*/ 201942 w 2026084"/>
                <a:gd name="connsiteY13" fmla="*/ 633413 h 1243013"/>
                <a:gd name="connsiteX14" fmla="*/ 521030 w 2026084"/>
                <a:gd name="connsiteY14" fmla="*/ 419100 h 1243013"/>
                <a:gd name="connsiteX15" fmla="*/ 830592 w 2026084"/>
                <a:gd name="connsiteY15" fmla="*/ 366713 h 1243013"/>
                <a:gd name="connsiteX16" fmla="*/ 1130630 w 2026084"/>
                <a:gd name="connsiteY16" fmla="*/ 502445 h 1243013"/>
                <a:gd name="connsiteX17" fmla="*/ 1263980 w 2026084"/>
                <a:gd name="connsiteY17" fmla="*/ 714375 h 1243013"/>
                <a:gd name="connsiteX18" fmla="*/ 1347324 w 2026084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69 h 1243063"/>
                <a:gd name="connsiteX1" fmla="*/ 1440192 w 2023598"/>
                <a:gd name="connsiteY1" fmla="*/ 1209725 h 1243063"/>
                <a:gd name="connsiteX2" fmla="*/ 1621168 w 2023598"/>
                <a:gd name="connsiteY2" fmla="*/ 1243063 h 1243063"/>
                <a:gd name="connsiteX3" fmla="*/ 1859292 w 2023598"/>
                <a:gd name="connsiteY3" fmla="*/ 1166862 h 1243063"/>
                <a:gd name="connsiteX4" fmla="*/ 1968830 w 2023598"/>
                <a:gd name="connsiteY4" fmla="*/ 1069232 h 1243063"/>
                <a:gd name="connsiteX5" fmla="*/ 2023598 w 2023598"/>
                <a:gd name="connsiteY5" fmla="*/ 871588 h 1243063"/>
                <a:gd name="connsiteX6" fmla="*/ 1868817 w 2023598"/>
                <a:gd name="connsiteY6" fmla="*/ 545356 h 1243063"/>
                <a:gd name="connsiteX7" fmla="*/ 1604499 w 2023598"/>
                <a:gd name="connsiteY7" fmla="*/ 269132 h 1243063"/>
                <a:gd name="connsiteX8" fmla="*/ 1044905 w 2023598"/>
                <a:gd name="connsiteY8" fmla="*/ 50 h 1243063"/>
                <a:gd name="connsiteX9" fmla="*/ 573417 w 2023598"/>
                <a:gd name="connsiteY9" fmla="*/ 52438 h 1243063"/>
                <a:gd name="connsiteX10" fmla="*/ 178130 w 2023598"/>
                <a:gd name="connsiteY10" fmla="*/ 319138 h 1243063"/>
                <a:gd name="connsiteX11" fmla="*/ 30492 w 2023598"/>
                <a:gd name="connsiteY11" fmla="*/ 657275 h 1243063"/>
                <a:gd name="connsiteX12" fmla="*/ 1917 w 2023598"/>
                <a:gd name="connsiteY12" fmla="*/ 866825 h 1243063"/>
                <a:gd name="connsiteX13" fmla="*/ 201942 w 2023598"/>
                <a:gd name="connsiteY13" fmla="*/ 633463 h 1243063"/>
                <a:gd name="connsiteX14" fmla="*/ 521030 w 2023598"/>
                <a:gd name="connsiteY14" fmla="*/ 419150 h 1243063"/>
                <a:gd name="connsiteX15" fmla="*/ 830592 w 2023598"/>
                <a:gd name="connsiteY15" fmla="*/ 366763 h 1243063"/>
                <a:gd name="connsiteX16" fmla="*/ 1130630 w 2023598"/>
                <a:gd name="connsiteY16" fmla="*/ 502495 h 1243063"/>
                <a:gd name="connsiteX17" fmla="*/ 1263980 w 2023598"/>
                <a:gd name="connsiteY17" fmla="*/ 714425 h 1243063"/>
                <a:gd name="connsiteX18" fmla="*/ 1347324 w 2023598"/>
                <a:gd name="connsiteY18" fmla="*/ 1102569 h 1243063"/>
                <a:gd name="connsiteX0" fmla="*/ 1347324 w 2023598"/>
                <a:gd name="connsiteY0" fmla="*/ 1088313 h 1228807"/>
                <a:gd name="connsiteX1" fmla="*/ 1440192 w 2023598"/>
                <a:gd name="connsiteY1" fmla="*/ 1195469 h 1228807"/>
                <a:gd name="connsiteX2" fmla="*/ 1621168 w 2023598"/>
                <a:gd name="connsiteY2" fmla="*/ 1228807 h 1228807"/>
                <a:gd name="connsiteX3" fmla="*/ 1859292 w 2023598"/>
                <a:gd name="connsiteY3" fmla="*/ 1152606 h 1228807"/>
                <a:gd name="connsiteX4" fmla="*/ 1968830 w 2023598"/>
                <a:gd name="connsiteY4" fmla="*/ 1054976 h 1228807"/>
                <a:gd name="connsiteX5" fmla="*/ 2023598 w 2023598"/>
                <a:gd name="connsiteY5" fmla="*/ 857332 h 1228807"/>
                <a:gd name="connsiteX6" fmla="*/ 1868817 w 2023598"/>
                <a:gd name="connsiteY6" fmla="*/ 531100 h 1228807"/>
                <a:gd name="connsiteX7" fmla="*/ 1604499 w 2023598"/>
                <a:gd name="connsiteY7" fmla="*/ 254876 h 1228807"/>
                <a:gd name="connsiteX8" fmla="*/ 1044905 w 2023598"/>
                <a:gd name="connsiteY8" fmla="*/ 81 h 1228807"/>
                <a:gd name="connsiteX9" fmla="*/ 573417 w 2023598"/>
                <a:gd name="connsiteY9" fmla="*/ 38182 h 1228807"/>
                <a:gd name="connsiteX10" fmla="*/ 178130 w 2023598"/>
                <a:gd name="connsiteY10" fmla="*/ 304882 h 1228807"/>
                <a:gd name="connsiteX11" fmla="*/ 30492 w 2023598"/>
                <a:gd name="connsiteY11" fmla="*/ 643019 h 1228807"/>
                <a:gd name="connsiteX12" fmla="*/ 1917 w 2023598"/>
                <a:gd name="connsiteY12" fmla="*/ 852569 h 1228807"/>
                <a:gd name="connsiteX13" fmla="*/ 201942 w 2023598"/>
                <a:gd name="connsiteY13" fmla="*/ 619207 h 1228807"/>
                <a:gd name="connsiteX14" fmla="*/ 521030 w 2023598"/>
                <a:gd name="connsiteY14" fmla="*/ 404894 h 1228807"/>
                <a:gd name="connsiteX15" fmla="*/ 830592 w 2023598"/>
                <a:gd name="connsiteY15" fmla="*/ 352507 h 1228807"/>
                <a:gd name="connsiteX16" fmla="*/ 1130630 w 2023598"/>
                <a:gd name="connsiteY16" fmla="*/ 488239 h 1228807"/>
                <a:gd name="connsiteX17" fmla="*/ 1263980 w 2023598"/>
                <a:gd name="connsiteY17" fmla="*/ 700169 h 1228807"/>
                <a:gd name="connsiteX18" fmla="*/ 1347324 w 2023598"/>
                <a:gd name="connsiteY18" fmla="*/ 1088313 h 1228807"/>
                <a:gd name="connsiteX0" fmla="*/ 1347324 w 2023598"/>
                <a:gd name="connsiteY0" fmla="*/ 1092137 h 1232631"/>
                <a:gd name="connsiteX1" fmla="*/ 1440192 w 2023598"/>
                <a:gd name="connsiteY1" fmla="*/ 1199293 h 1232631"/>
                <a:gd name="connsiteX2" fmla="*/ 1621168 w 2023598"/>
                <a:gd name="connsiteY2" fmla="*/ 1232631 h 1232631"/>
                <a:gd name="connsiteX3" fmla="*/ 1859292 w 2023598"/>
                <a:gd name="connsiteY3" fmla="*/ 1156430 h 1232631"/>
                <a:gd name="connsiteX4" fmla="*/ 1968830 w 2023598"/>
                <a:gd name="connsiteY4" fmla="*/ 1058800 h 1232631"/>
                <a:gd name="connsiteX5" fmla="*/ 2023598 w 2023598"/>
                <a:gd name="connsiteY5" fmla="*/ 861156 h 1232631"/>
                <a:gd name="connsiteX6" fmla="*/ 1868817 w 2023598"/>
                <a:gd name="connsiteY6" fmla="*/ 534924 h 1232631"/>
                <a:gd name="connsiteX7" fmla="*/ 1604499 w 2023598"/>
                <a:gd name="connsiteY7" fmla="*/ 258700 h 1232631"/>
                <a:gd name="connsiteX8" fmla="*/ 1044905 w 2023598"/>
                <a:gd name="connsiteY8" fmla="*/ 3905 h 1232631"/>
                <a:gd name="connsiteX9" fmla="*/ 573417 w 2023598"/>
                <a:gd name="connsiteY9" fmla="*/ 42006 h 1232631"/>
                <a:gd name="connsiteX10" fmla="*/ 178130 w 2023598"/>
                <a:gd name="connsiteY10" fmla="*/ 308706 h 1232631"/>
                <a:gd name="connsiteX11" fmla="*/ 30492 w 2023598"/>
                <a:gd name="connsiteY11" fmla="*/ 646843 h 1232631"/>
                <a:gd name="connsiteX12" fmla="*/ 1917 w 2023598"/>
                <a:gd name="connsiteY12" fmla="*/ 856393 h 1232631"/>
                <a:gd name="connsiteX13" fmla="*/ 201942 w 2023598"/>
                <a:gd name="connsiteY13" fmla="*/ 623031 h 1232631"/>
                <a:gd name="connsiteX14" fmla="*/ 521030 w 2023598"/>
                <a:gd name="connsiteY14" fmla="*/ 408718 h 1232631"/>
                <a:gd name="connsiteX15" fmla="*/ 830592 w 2023598"/>
                <a:gd name="connsiteY15" fmla="*/ 356331 h 1232631"/>
                <a:gd name="connsiteX16" fmla="*/ 1130630 w 2023598"/>
                <a:gd name="connsiteY16" fmla="*/ 492063 h 1232631"/>
                <a:gd name="connsiteX17" fmla="*/ 1263980 w 2023598"/>
                <a:gd name="connsiteY17" fmla="*/ 703993 h 1232631"/>
                <a:gd name="connsiteX18" fmla="*/ 1347324 w 2023598"/>
                <a:gd name="connsiteY18" fmla="*/ 1092137 h 1232631"/>
                <a:gd name="connsiteX0" fmla="*/ 1347324 w 2023598"/>
                <a:gd name="connsiteY0" fmla="*/ 1091154 h 1231648"/>
                <a:gd name="connsiteX1" fmla="*/ 1440192 w 2023598"/>
                <a:gd name="connsiteY1" fmla="*/ 1198310 h 1231648"/>
                <a:gd name="connsiteX2" fmla="*/ 1621168 w 2023598"/>
                <a:gd name="connsiteY2" fmla="*/ 1231648 h 1231648"/>
                <a:gd name="connsiteX3" fmla="*/ 1859292 w 2023598"/>
                <a:gd name="connsiteY3" fmla="*/ 1155447 h 1231648"/>
                <a:gd name="connsiteX4" fmla="*/ 1968830 w 2023598"/>
                <a:gd name="connsiteY4" fmla="*/ 1057817 h 1231648"/>
                <a:gd name="connsiteX5" fmla="*/ 2023598 w 2023598"/>
                <a:gd name="connsiteY5" fmla="*/ 860173 h 1231648"/>
                <a:gd name="connsiteX6" fmla="*/ 1868817 w 2023598"/>
                <a:gd name="connsiteY6" fmla="*/ 533941 h 1231648"/>
                <a:gd name="connsiteX7" fmla="*/ 1604499 w 2023598"/>
                <a:gd name="connsiteY7" fmla="*/ 257717 h 1231648"/>
                <a:gd name="connsiteX8" fmla="*/ 1044905 w 2023598"/>
                <a:gd name="connsiteY8" fmla="*/ 2922 h 1231648"/>
                <a:gd name="connsiteX9" fmla="*/ 573417 w 2023598"/>
                <a:gd name="connsiteY9" fmla="*/ 57691 h 1231648"/>
                <a:gd name="connsiteX10" fmla="*/ 178130 w 2023598"/>
                <a:gd name="connsiteY10" fmla="*/ 307723 h 1231648"/>
                <a:gd name="connsiteX11" fmla="*/ 30492 w 2023598"/>
                <a:gd name="connsiteY11" fmla="*/ 645860 h 1231648"/>
                <a:gd name="connsiteX12" fmla="*/ 1917 w 2023598"/>
                <a:gd name="connsiteY12" fmla="*/ 855410 h 1231648"/>
                <a:gd name="connsiteX13" fmla="*/ 201942 w 2023598"/>
                <a:gd name="connsiteY13" fmla="*/ 622048 h 1231648"/>
                <a:gd name="connsiteX14" fmla="*/ 521030 w 2023598"/>
                <a:gd name="connsiteY14" fmla="*/ 407735 h 1231648"/>
                <a:gd name="connsiteX15" fmla="*/ 830592 w 2023598"/>
                <a:gd name="connsiteY15" fmla="*/ 355348 h 1231648"/>
                <a:gd name="connsiteX16" fmla="*/ 1130630 w 2023598"/>
                <a:gd name="connsiteY16" fmla="*/ 491080 h 1231648"/>
                <a:gd name="connsiteX17" fmla="*/ 1263980 w 2023598"/>
                <a:gd name="connsiteY17" fmla="*/ 703010 h 1231648"/>
                <a:gd name="connsiteX18" fmla="*/ 1347324 w 2023598"/>
                <a:gd name="connsiteY18" fmla="*/ 1091154 h 1231648"/>
                <a:gd name="connsiteX0" fmla="*/ 1347324 w 2023598"/>
                <a:gd name="connsiteY0" fmla="*/ 1093305 h 1233799"/>
                <a:gd name="connsiteX1" fmla="*/ 1440192 w 2023598"/>
                <a:gd name="connsiteY1" fmla="*/ 1200461 h 1233799"/>
                <a:gd name="connsiteX2" fmla="*/ 1621168 w 2023598"/>
                <a:gd name="connsiteY2" fmla="*/ 1233799 h 1233799"/>
                <a:gd name="connsiteX3" fmla="*/ 1859292 w 2023598"/>
                <a:gd name="connsiteY3" fmla="*/ 1157598 h 1233799"/>
                <a:gd name="connsiteX4" fmla="*/ 1968830 w 2023598"/>
                <a:gd name="connsiteY4" fmla="*/ 1059968 h 1233799"/>
                <a:gd name="connsiteX5" fmla="*/ 2023598 w 2023598"/>
                <a:gd name="connsiteY5" fmla="*/ 862324 h 1233799"/>
                <a:gd name="connsiteX6" fmla="*/ 1868817 w 2023598"/>
                <a:gd name="connsiteY6" fmla="*/ 536092 h 1233799"/>
                <a:gd name="connsiteX7" fmla="*/ 1604499 w 2023598"/>
                <a:gd name="connsiteY7" fmla="*/ 259868 h 1233799"/>
                <a:gd name="connsiteX8" fmla="*/ 1044905 w 2023598"/>
                <a:gd name="connsiteY8" fmla="*/ 5073 h 1233799"/>
                <a:gd name="connsiteX9" fmla="*/ 573417 w 2023598"/>
                <a:gd name="connsiteY9" fmla="*/ 59842 h 1233799"/>
                <a:gd name="connsiteX10" fmla="*/ 178130 w 2023598"/>
                <a:gd name="connsiteY10" fmla="*/ 309874 h 1233799"/>
                <a:gd name="connsiteX11" fmla="*/ 30492 w 2023598"/>
                <a:gd name="connsiteY11" fmla="*/ 648011 h 1233799"/>
                <a:gd name="connsiteX12" fmla="*/ 1917 w 2023598"/>
                <a:gd name="connsiteY12" fmla="*/ 857561 h 1233799"/>
                <a:gd name="connsiteX13" fmla="*/ 201942 w 2023598"/>
                <a:gd name="connsiteY13" fmla="*/ 624199 h 1233799"/>
                <a:gd name="connsiteX14" fmla="*/ 521030 w 2023598"/>
                <a:gd name="connsiteY14" fmla="*/ 409886 h 1233799"/>
                <a:gd name="connsiteX15" fmla="*/ 830592 w 2023598"/>
                <a:gd name="connsiteY15" fmla="*/ 357499 h 1233799"/>
                <a:gd name="connsiteX16" fmla="*/ 1130630 w 2023598"/>
                <a:gd name="connsiteY16" fmla="*/ 493231 h 1233799"/>
                <a:gd name="connsiteX17" fmla="*/ 1263980 w 2023598"/>
                <a:gd name="connsiteY17" fmla="*/ 705161 h 1233799"/>
                <a:gd name="connsiteX18" fmla="*/ 1347324 w 2023598"/>
                <a:gd name="connsiteY18" fmla="*/ 1093305 h 1233799"/>
                <a:gd name="connsiteX0" fmla="*/ 1347324 w 2023598"/>
                <a:gd name="connsiteY0" fmla="*/ 1094700 h 1235194"/>
                <a:gd name="connsiteX1" fmla="*/ 1440192 w 2023598"/>
                <a:gd name="connsiteY1" fmla="*/ 1201856 h 1235194"/>
                <a:gd name="connsiteX2" fmla="*/ 1621168 w 2023598"/>
                <a:gd name="connsiteY2" fmla="*/ 1235194 h 1235194"/>
                <a:gd name="connsiteX3" fmla="*/ 1859292 w 2023598"/>
                <a:gd name="connsiteY3" fmla="*/ 1158993 h 1235194"/>
                <a:gd name="connsiteX4" fmla="*/ 1968830 w 2023598"/>
                <a:gd name="connsiteY4" fmla="*/ 1061363 h 1235194"/>
                <a:gd name="connsiteX5" fmla="*/ 2023598 w 2023598"/>
                <a:gd name="connsiteY5" fmla="*/ 863719 h 1235194"/>
                <a:gd name="connsiteX6" fmla="*/ 1868817 w 2023598"/>
                <a:gd name="connsiteY6" fmla="*/ 537487 h 1235194"/>
                <a:gd name="connsiteX7" fmla="*/ 1604499 w 2023598"/>
                <a:gd name="connsiteY7" fmla="*/ 261263 h 1235194"/>
                <a:gd name="connsiteX8" fmla="*/ 1044905 w 2023598"/>
                <a:gd name="connsiteY8" fmla="*/ 6468 h 1235194"/>
                <a:gd name="connsiteX9" fmla="*/ 568655 w 2023598"/>
                <a:gd name="connsiteY9" fmla="*/ 51712 h 1235194"/>
                <a:gd name="connsiteX10" fmla="*/ 178130 w 2023598"/>
                <a:gd name="connsiteY10" fmla="*/ 311269 h 1235194"/>
                <a:gd name="connsiteX11" fmla="*/ 30492 w 2023598"/>
                <a:gd name="connsiteY11" fmla="*/ 649406 h 1235194"/>
                <a:gd name="connsiteX12" fmla="*/ 1917 w 2023598"/>
                <a:gd name="connsiteY12" fmla="*/ 858956 h 1235194"/>
                <a:gd name="connsiteX13" fmla="*/ 201942 w 2023598"/>
                <a:gd name="connsiteY13" fmla="*/ 625594 h 1235194"/>
                <a:gd name="connsiteX14" fmla="*/ 521030 w 2023598"/>
                <a:gd name="connsiteY14" fmla="*/ 411281 h 1235194"/>
                <a:gd name="connsiteX15" fmla="*/ 830592 w 2023598"/>
                <a:gd name="connsiteY15" fmla="*/ 358894 h 1235194"/>
                <a:gd name="connsiteX16" fmla="*/ 1130630 w 2023598"/>
                <a:gd name="connsiteY16" fmla="*/ 494626 h 1235194"/>
                <a:gd name="connsiteX17" fmla="*/ 1263980 w 2023598"/>
                <a:gd name="connsiteY17" fmla="*/ 706556 h 1235194"/>
                <a:gd name="connsiteX18" fmla="*/ 1347324 w 2023598"/>
                <a:gd name="connsiteY18" fmla="*/ 1094700 h 1235194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78130 w 2023598"/>
                <a:gd name="connsiteY10" fmla="*/ 30987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78130 w 2023598"/>
                <a:gd name="connsiteY10" fmla="*/ 30987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6923 w 2023197"/>
                <a:gd name="connsiteY0" fmla="*/ 1093306 h 1233800"/>
                <a:gd name="connsiteX1" fmla="*/ 1439791 w 2023197"/>
                <a:gd name="connsiteY1" fmla="*/ 1200462 h 1233800"/>
                <a:gd name="connsiteX2" fmla="*/ 1620767 w 2023197"/>
                <a:gd name="connsiteY2" fmla="*/ 1233800 h 1233800"/>
                <a:gd name="connsiteX3" fmla="*/ 1858891 w 2023197"/>
                <a:gd name="connsiteY3" fmla="*/ 1157599 h 1233800"/>
                <a:gd name="connsiteX4" fmla="*/ 1968429 w 2023197"/>
                <a:gd name="connsiteY4" fmla="*/ 1059969 h 1233800"/>
                <a:gd name="connsiteX5" fmla="*/ 2023197 w 2023197"/>
                <a:gd name="connsiteY5" fmla="*/ 862325 h 1233800"/>
                <a:gd name="connsiteX6" fmla="*/ 1868416 w 2023197"/>
                <a:gd name="connsiteY6" fmla="*/ 536093 h 1233800"/>
                <a:gd name="connsiteX7" fmla="*/ 1604098 w 2023197"/>
                <a:gd name="connsiteY7" fmla="*/ 259869 h 1233800"/>
                <a:gd name="connsiteX8" fmla="*/ 1044504 w 2023197"/>
                <a:gd name="connsiteY8" fmla="*/ 5074 h 1233800"/>
                <a:gd name="connsiteX9" fmla="*/ 568254 w 2023197"/>
                <a:gd name="connsiteY9" fmla="*/ 59843 h 1233800"/>
                <a:gd name="connsiteX10" fmla="*/ 199160 w 2023197"/>
                <a:gd name="connsiteY10" fmla="*/ 328925 h 1233800"/>
                <a:gd name="connsiteX11" fmla="*/ 39616 w 2023197"/>
                <a:gd name="connsiteY11" fmla="*/ 648012 h 1233800"/>
                <a:gd name="connsiteX12" fmla="*/ 1516 w 2023197"/>
                <a:gd name="connsiteY12" fmla="*/ 857562 h 1233800"/>
                <a:gd name="connsiteX13" fmla="*/ 201541 w 2023197"/>
                <a:gd name="connsiteY13" fmla="*/ 624200 h 1233800"/>
                <a:gd name="connsiteX14" fmla="*/ 520629 w 2023197"/>
                <a:gd name="connsiteY14" fmla="*/ 409887 h 1233800"/>
                <a:gd name="connsiteX15" fmla="*/ 830191 w 2023197"/>
                <a:gd name="connsiteY15" fmla="*/ 357500 h 1233800"/>
                <a:gd name="connsiteX16" fmla="*/ 1130229 w 2023197"/>
                <a:gd name="connsiteY16" fmla="*/ 493232 h 1233800"/>
                <a:gd name="connsiteX17" fmla="*/ 1263579 w 2023197"/>
                <a:gd name="connsiteY17" fmla="*/ 705162 h 1233800"/>
                <a:gd name="connsiteX18" fmla="*/ 1346923 w 2023197"/>
                <a:gd name="connsiteY18" fmla="*/ 1093306 h 1233800"/>
                <a:gd name="connsiteX0" fmla="*/ 1346923 w 2023197"/>
                <a:gd name="connsiteY0" fmla="*/ 1093306 h 1233800"/>
                <a:gd name="connsiteX1" fmla="*/ 1439791 w 2023197"/>
                <a:gd name="connsiteY1" fmla="*/ 1200462 h 1233800"/>
                <a:gd name="connsiteX2" fmla="*/ 1620767 w 2023197"/>
                <a:gd name="connsiteY2" fmla="*/ 1233800 h 1233800"/>
                <a:gd name="connsiteX3" fmla="*/ 1858891 w 2023197"/>
                <a:gd name="connsiteY3" fmla="*/ 1157599 h 1233800"/>
                <a:gd name="connsiteX4" fmla="*/ 1968429 w 2023197"/>
                <a:gd name="connsiteY4" fmla="*/ 1059969 h 1233800"/>
                <a:gd name="connsiteX5" fmla="*/ 2023197 w 2023197"/>
                <a:gd name="connsiteY5" fmla="*/ 862325 h 1233800"/>
                <a:gd name="connsiteX6" fmla="*/ 1868416 w 2023197"/>
                <a:gd name="connsiteY6" fmla="*/ 536093 h 1233800"/>
                <a:gd name="connsiteX7" fmla="*/ 1604098 w 2023197"/>
                <a:gd name="connsiteY7" fmla="*/ 259869 h 1233800"/>
                <a:gd name="connsiteX8" fmla="*/ 1044504 w 2023197"/>
                <a:gd name="connsiteY8" fmla="*/ 5074 h 1233800"/>
                <a:gd name="connsiteX9" fmla="*/ 568254 w 2023197"/>
                <a:gd name="connsiteY9" fmla="*/ 59843 h 1233800"/>
                <a:gd name="connsiteX10" fmla="*/ 199160 w 2023197"/>
                <a:gd name="connsiteY10" fmla="*/ 328925 h 1233800"/>
                <a:gd name="connsiteX11" fmla="*/ 39616 w 2023197"/>
                <a:gd name="connsiteY11" fmla="*/ 648012 h 1233800"/>
                <a:gd name="connsiteX12" fmla="*/ 1516 w 2023197"/>
                <a:gd name="connsiteY12" fmla="*/ 857562 h 1233800"/>
                <a:gd name="connsiteX13" fmla="*/ 201541 w 2023197"/>
                <a:gd name="connsiteY13" fmla="*/ 624200 h 1233800"/>
                <a:gd name="connsiteX14" fmla="*/ 520629 w 2023197"/>
                <a:gd name="connsiteY14" fmla="*/ 409887 h 1233800"/>
                <a:gd name="connsiteX15" fmla="*/ 830191 w 2023197"/>
                <a:gd name="connsiteY15" fmla="*/ 357500 h 1233800"/>
                <a:gd name="connsiteX16" fmla="*/ 1130229 w 2023197"/>
                <a:gd name="connsiteY16" fmla="*/ 493232 h 1233800"/>
                <a:gd name="connsiteX17" fmla="*/ 1263579 w 2023197"/>
                <a:gd name="connsiteY17" fmla="*/ 705162 h 1233800"/>
                <a:gd name="connsiteX18" fmla="*/ 1346923 w 2023197"/>
                <a:gd name="connsiteY18" fmla="*/ 1093306 h 1233800"/>
                <a:gd name="connsiteX0" fmla="*/ 1347189 w 2023463"/>
                <a:gd name="connsiteY0" fmla="*/ 1093306 h 1233800"/>
                <a:gd name="connsiteX1" fmla="*/ 1440057 w 2023463"/>
                <a:gd name="connsiteY1" fmla="*/ 1200462 h 1233800"/>
                <a:gd name="connsiteX2" fmla="*/ 1621033 w 2023463"/>
                <a:gd name="connsiteY2" fmla="*/ 1233800 h 1233800"/>
                <a:gd name="connsiteX3" fmla="*/ 1859157 w 2023463"/>
                <a:gd name="connsiteY3" fmla="*/ 1157599 h 1233800"/>
                <a:gd name="connsiteX4" fmla="*/ 1968695 w 2023463"/>
                <a:gd name="connsiteY4" fmla="*/ 1059969 h 1233800"/>
                <a:gd name="connsiteX5" fmla="*/ 2023463 w 2023463"/>
                <a:gd name="connsiteY5" fmla="*/ 862325 h 1233800"/>
                <a:gd name="connsiteX6" fmla="*/ 1868682 w 2023463"/>
                <a:gd name="connsiteY6" fmla="*/ 536093 h 1233800"/>
                <a:gd name="connsiteX7" fmla="*/ 1604364 w 2023463"/>
                <a:gd name="connsiteY7" fmla="*/ 259869 h 1233800"/>
                <a:gd name="connsiteX8" fmla="*/ 1044770 w 2023463"/>
                <a:gd name="connsiteY8" fmla="*/ 5074 h 1233800"/>
                <a:gd name="connsiteX9" fmla="*/ 568520 w 2023463"/>
                <a:gd name="connsiteY9" fmla="*/ 59843 h 1233800"/>
                <a:gd name="connsiteX10" fmla="*/ 199426 w 2023463"/>
                <a:gd name="connsiteY10" fmla="*/ 328925 h 1233800"/>
                <a:gd name="connsiteX11" fmla="*/ 39882 w 2023463"/>
                <a:gd name="connsiteY11" fmla="*/ 648012 h 1233800"/>
                <a:gd name="connsiteX12" fmla="*/ 1782 w 2023463"/>
                <a:gd name="connsiteY12" fmla="*/ 857562 h 1233800"/>
                <a:gd name="connsiteX13" fmla="*/ 201807 w 2023463"/>
                <a:gd name="connsiteY13" fmla="*/ 624200 h 1233800"/>
                <a:gd name="connsiteX14" fmla="*/ 520895 w 2023463"/>
                <a:gd name="connsiteY14" fmla="*/ 409887 h 1233800"/>
                <a:gd name="connsiteX15" fmla="*/ 830457 w 2023463"/>
                <a:gd name="connsiteY15" fmla="*/ 357500 h 1233800"/>
                <a:gd name="connsiteX16" fmla="*/ 1130495 w 2023463"/>
                <a:gd name="connsiteY16" fmla="*/ 493232 h 1233800"/>
                <a:gd name="connsiteX17" fmla="*/ 1263845 w 2023463"/>
                <a:gd name="connsiteY17" fmla="*/ 705162 h 1233800"/>
                <a:gd name="connsiteX18" fmla="*/ 1347189 w 2023463"/>
                <a:gd name="connsiteY18" fmla="*/ 1093306 h 1233800"/>
                <a:gd name="connsiteX0" fmla="*/ 1347189 w 2023463"/>
                <a:gd name="connsiteY0" fmla="*/ 1093306 h 1233800"/>
                <a:gd name="connsiteX1" fmla="*/ 1440057 w 2023463"/>
                <a:gd name="connsiteY1" fmla="*/ 1200462 h 1233800"/>
                <a:gd name="connsiteX2" fmla="*/ 1621033 w 2023463"/>
                <a:gd name="connsiteY2" fmla="*/ 1233800 h 1233800"/>
                <a:gd name="connsiteX3" fmla="*/ 1859157 w 2023463"/>
                <a:gd name="connsiteY3" fmla="*/ 1157599 h 1233800"/>
                <a:gd name="connsiteX4" fmla="*/ 1968695 w 2023463"/>
                <a:gd name="connsiteY4" fmla="*/ 1059969 h 1233800"/>
                <a:gd name="connsiteX5" fmla="*/ 2023463 w 2023463"/>
                <a:gd name="connsiteY5" fmla="*/ 862325 h 1233800"/>
                <a:gd name="connsiteX6" fmla="*/ 1868682 w 2023463"/>
                <a:gd name="connsiteY6" fmla="*/ 536093 h 1233800"/>
                <a:gd name="connsiteX7" fmla="*/ 1604364 w 2023463"/>
                <a:gd name="connsiteY7" fmla="*/ 259869 h 1233800"/>
                <a:gd name="connsiteX8" fmla="*/ 1044770 w 2023463"/>
                <a:gd name="connsiteY8" fmla="*/ 5074 h 1233800"/>
                <a:gd name="connsiteX9" fmla="*/ 568520 w 2023463"/>
                <a:gd name="connsiteY9" fmla="*/ 59843 h 1233800"/>
                <a:gd name="connsiteX10" fmla="*/ 199426 w 2023463"/>
                <a:gd name="connsiteY10" fmla="*/ 328925 h 1233800"/>
                <a:gd name="connsiteX11" fmla="*/ 39882 w 2023463"/>
                <a:gd name="connsiteY11" fmla="*/ 648012 h 1233800"/>
                <a:gd name="connsiteX12" fmla="*/ 1782 w 2023463"/>
                <a:gd name="connsiteY12" fmla="*/ 857562 h 1233800"/>
                <a:gd name="connsiteX13" fmla="*/ 201807 w 2023463"/>
                <a:gd name="connsiteY13" fmla="*/ 624200 h 1233800"/>
                <a:gd name="connsiteX14" fmla="*/ 520895 w 2023463"/>
                <a:gd name="connsiteY14" fmla="*/ 409887 h 1233800"/>
                <a:gd name="connsiteX15" fmla="*/ 830457 w 2023463"/>
                <a:gd name="connsiteY15" fmla="*/ 357500 h 1233800"/>
                <a:gd name="connsiteX16" fmla="*/ 1130495 w 2023463"/>
                <a:gd name="connsiteY16" fmla="*/ 493232 h 1233800"/>
                <a:gd name="connsiteX17" fmla="*/ 1263845 w 2023463"/>
                <a:gd name="connsiteY17" fmla="*/ 705162 h 1233800"/>
                <a:gd name="connsiteX18" fmla="*/ 1347189 w 2023463"/>
                <a:gd name="connsiteY18" fmla="*/ 1093306 h 1233800"/>
                <a:gd name="connsiteX0" fmla="*/ 1346711 w 2022985"/>
                <a:gd name="connsiteY0" fmla="*/ 1093306 h 1233800"/>
                <a:gd name="connsiteX1" fmla="*/ 1439579 w 2022985"/>
                <a:gd name="connsiteY1" fmla="*/ 1200462 h 1233800"/>
                <a:gd name="connsiteX2" fmla="*/ 1620555 w 2022985"/>
                <a:gd name="connsiteY2" fmla="*/ 1233800 h 1233800"/>
                <a:gd name="connsiteX3" fmla="*/ 1858679 w 2022985"/>
                <a:gd name="connsiteY3" fmla="*/ 1157599 h 1233800"/>
                <a:gd name="connsiteX4" fmla="*/ 1968217 w 2022985"/>
                <a:gd name="connsiteY4" fmla="*/ 1059969 h 1233800"/>
                <a:gd name="connsiteX5" fmla="*/ 2022985 w 2022985"/>
                <a:gd name="connsiteY5" fmla="*/ 862325 h 1233800"/>
                <a:gd name="connsiteX6" fmla="*/ 1868204 w 2022985"/>
                <a:gd name="connsiteY6" fmla="*/ 536093 h 1233800"/>
                <a:gd name="connsiteX7" fmla="*/ 1603886 w 2022985"/>
                <a:gd name="connsiteY7" fmla="*/ 259869 h 1233800"/>
                <a:gd name="connsiteX8" fmla="*/ 1044292 w 2022985"/>
                <a:gd name="connsiteY8" fmla="*/ 5074 h 1233800"/>
                <a:gd name="connsiteX9" fmla="*/ 568042 w 2022985"/>
                <a:gd name="connsiteY9" fmla="*/ 59843 h 1233800"/>
                <a:gd name="connsiteX10" fmla="*/ 198948 w 2022985"/>
                <a:gd name="connsiteY10" fmla="*/ 328925 h 1233800"/>
                <a:gd name="connsiteX11" fmla="*/ 53691 w 2022985"/>
                <a:gd name="connsiteY11" fmla="*/ 648012 h 1233800"/>
                <a:gd name="connsiteX12" fmla="*/ 1304 w 2022985"/>
                <a:gd name="connsiteY12" fmla="*/ 857562 h 1233800"/>
                <a:gd name="connsiteX13" fmla="*/ 201329 w 2022985"/>
                <a:gd name="connsiteY13" fmla="*/ 624200 h 1233800"/>
                <a:gd name="connsiteX14" fmla="*/ 520417 w 2022985"/>
                <a:gd name="connsiteY14" fmla="*/ 409887 h 1233800"/>
                <a:gd name="connsiteX15" fmla="*/ 829979 w 2022985"/>
                <a:gd name="connsiteY15" fmla="*/ 357500 h 1233800"/>
                <a:gd name="connsiteX16" fmla="*/ 1130017 w 2022985"/>
                <a:gd name="connsiteY16" fmla="*/ 493232 h 1233800"/>
                <a:gd name="connsiteX17" fmla="*/ 1263367 w 2022985"/>
                <a:gd name="connsiteY17" fmla="*/ 705162 h 1233800"/>
                <a:gd name="connsiteX18" fmla="*/ 1346711 w 2022985"/>
                <a:gd name="connsiteY18" fmla="*/ 1093306 h 1233800"/>
                <a:gd name="connsiteX0" fmla="*/ 1346711 w 2022985"/>
                <a:gd name="connsiteY0" fmla="*/ 1093306 h 1233800"/>
                <a:gd name="connsiteX1" fmla="*/ 1439579 w 2022985"/>
                <a:gd name="connsiteY1" fmla="*/ 1200462 h 1233800"/>
                <a:gd name="connsiteX2" fmla="*/ 1620555 w 2022985"/>
                <a:gd name="connsiteY2" fmla="*/ 1233800 h 1233800"/>
                <a:gd name="connsiteX3" fmla="*/ 1858679 w 2022985"/>
                <a:gd name="connsiteY3" fmla="*/ 1157599 h 1233800"/>
                <a:gd name="connsiteX4" fmla="*/ 1968217 w 2022985"/>
                <a:gd name="connsiteY4" fmla="*/ 1059969 h 1233800"/>
                <a:gd name="connsiteX5" fmla="*/ 2022985 w 2022985"/>
                <a:gd name="connsiteY5" fmla="*/ 862325 h 1233800"/>
                <a:gd name="connsiteX6" fmla="*/ 1868204 w 2022985"/>
                <a:gd name="connsiteY6" fmla="*/ 536093 h 1233800"/>
                <a:gd name="connsiteX7" fmla="*/ 1603886 w 2022985"/>
                <a:gd name="connsiteY7" fmla="*/ 259869 h 1233800"/>
                <a:gd name="connsiteX8" fmla="*/ 1044292 w 2022985"/>
                <a:gd name="connsiteY8" fmla="*/ 5074 h 1233800"/>
                <a:gd name="connsiteX9" fmla="*/ 568042 w 2022985"/>
                <a:gd name="connsiteY9" fmla="*/ 59843 h 1233800"/>
                <a:gd name="connsiteX10" fmla="*/ 198948 w 2022985"/>
                <a:gd name="connsiteY10" fmla="*/ 328925 h 1233800"/>
                <a:gd name="connsiteX11" fmla="*/ 53691 w 2022985"/>
                <a:gd name="connsiteY11" fmla="*/ 648012 h 1233800"/>
                <a:gd name="connsiteX12" fmla="*/ 1304 w 2022985"/>
                <a:gd name="connsiteY12" fmla="*/ 857562 h 1233800"/>
                <a:gd name="connsiteX13" fmla="*/ 201329 w 2022985"/>
                <a:gd name="connsiteY13" fmla="*/ 624200 h 1233800"/>
                <a:gd name="connsiteX14" fmla="*/ 520417 w 2022985"/>
                <a:gd name="connsiteY14" fmla="*/ 409887 h 1233800"/>
                <a:gd name="connsiteX15" fmla="*/ 829979 w 2022985"/>
                <a:gd name="connsiteY15" fmla="*/ 357500 h 1233800"/>
                <a:gd name="connsiteX16" fmla="*/ 1130017 w 2022985"/>
                <a:gd name="connsiteY16" fmla="*/ 493232 h 1233800"/>
                <a:gd name="connsiteX17" fmla="*/ 1263367 w 2022985"/>
                <a:gd name="connsiteY17" fmla="*/ 705162 h 1233800"/>
                <a:gd name="connsiteX18" fmla="*/ 1346711 w 2022985"/>
                <a:gd name="connsiteY18" fmla="*/ 1093306 h 1233800"/>
                <a:gd name="connsiteX0" fmla="*/ 1347507 w 2023781"/>
                <a:gd name="connsiteY0" fmla="*/ 1093306 h 1233800"/>
                <a:gd name="connsiteX1" fmla="*/ 1440375 w 2023781"/>
                <a:gd name="connsiteY1" fmla="*/ 1200462 h 1233800"/>
                <a:gd name="connsiteX2" fmla="*/ 1621351 w 2023781"/>
                <a:gd name="connsiteY2" fmla="*/ 1233800 h 1233800"/>
                <a:gd name="connsiteX3" fmla="*/ 1859475 w 2023781"/>
                <a:gd name="connsiteY3" fmla="*/ 1157599 h 1233800"/>
                <a:gd name="connsiteX4" fmla="*/ 1969013 w 2023781"/>
                <a:gd name="connsiteY4" fmla="*/ 1059969 h 1233800"/>
                <a:gd name="connsiteX5" fmla="*/ 2023781 w 2023781"/>
                <a:gd name="connsiteY5" fmla="*/ 862325 h 1233800"/>
                <a:gd name="connsiteX6" fmla="*/ 1869000 w 2023781"/>
                <a:gd name="connsiteY6" fmla="*/ 536093 h 1233800"/>
                <a:gd name="connsiteX7" fmla="*/ 1604682 w 2023781"/>
                <a:gd name="connsiteY7" fmla="*/ 259869 h 1233800"/>
                <a:gd name="connsiteX8" fmla="*/ 1045088 w 2023781"/>
                <a:gd name="connsiteY8" fmla="*/ 5074 h 1233800"/>
                <a:gd name="connsiteX9" fmla="*/ 568838 w 2023781"/>
                <a:gd name="connsiteY9" fmla="*/ 59843 h 1233800"/>
                <a:gd name="connsiteX10" fmla="*/ 199744 w 2023781"/>
                <a:gd name="connsiteY10" fmla="*/ 328925 h 1233800"/>
                <a:gd name="connsiteX11" fmla="*/ 54487 w 2023781"/>
                <a:gd name="connsiteY11" fmla="*/ 648012 h 1233800"/>
                <a:gd name="connsiteX12" fmla="*/ 2100 w 2023781"/>
                <a:gd name="connsiteY12" fmla="*/ 857562 h 1233800"/>
                <a:gd name="connsiteX13" fmla="*/ 202125 w 2023781"/>
                <a:gd name="connsiteY13" fmla="*/ 624200 h 1233800"/>
                <a:gd name="connsiteX14" fmla="*/ 521213 w 2023781"/>
                <a:gd name="connsiteY14" fmla="*/ 409887 h 1233800"/>
                <a:gd name="connsiteX15" fmla="*/ 830775 w 2023781"/>
                <a:gd name="connsiteY15" fmla="*/ 357500 h 1233800"/>
                <a:gd name="connsiteX16" fmla="*/ 1130813 w 2023781"/>
                <a:gd name="connsiteY16" fmla="*/ 493232 h 1233800"/>
                <a:gd name="connsiteX17" fmla="*/ 1264163 w 2023781"/>
                <a:gd name="connsiteY17" fmla="*/ 705162 h 1233800"/>
                <a:gd name="connsiteX18" fmla="*/ 1347507 w 2023781"/>
                <a:gd name="connsiteY18" fmla="*/ 1093306 h 1233800"/>
                <a:gd name="connsiteX0" fmla="*/ 1347660 w 2023934"/>
                <a:gd name="connsiteY0" fmla="*/ 1093306 h 1233800"/>
                <a:gd name="connsiteX1" fmla="*/ 1440528 w 2023934"/>
                <a:gd name="connsiteY1" fmla="*/ 1200462 h 1233800"/>
                <a:gd name="connsiteX2" fmla="*/ 1621504 w 2023934"/>
                <a:gd name="connsiteY2" fmla="*/ 1233800 h 1233800"/>
                <a:gd name="connsiteX3" fmla="*/ 1859628 w 2023934"/>
                <a:gd name="connsiteY3" fmla="*/ 1157599 h 1233800"/>
                <a:gd name="connsiteX4" fmla="*/ 1969166 w 2023934"/>
                <a:gd name="connsiteY4" fmla="*/ 1059969 h 1233800"/>
                <a:gd name="connsiteX5" fmla="*/ 2023934 w 2023934"/>
                <a:gd name="connsiteY5" fmla="*/ 862325 h 1233800"/>
                <a:gd name="connsiteX6" fmla="*/ 1869153 w 2023934"/>
                <a:gd name="connsiteY6" fmla="*/ 536093 h 1233800"/>
                <a:gd name="connsiteX7" fmla="*/ 1604835 w 2023934"/>
                <a:gd name="connsiteY7" fmla="*/ 259869 h 1233800"/>
                <a:gd name="connsiteX8" fmla="*/ 1045241 w 2023934"/>
                <a:gd name="connsiteY8" fmla="*/ 5074 h 1233800"/>
                <a:gd name="connsiteX9" fmla="*/ 568991 w 2023934"/>
                <a:gd name="connsiteY9" fmla="*/ 59843 h 1233800"/>
                <a:gd name="connsiteX10" fmla="*/ 199897 w 2023934"/>
                <a:gd name="connsiteY10" fmla="*/ 328925 h 1233800"/>
                <a:gd name="connsiteX11" fmla="*/ 52259 w 2023934"/>
                <a:gd name="connsiteY11" fmla="*/ 633724 h 1233800"/>
                <a:gd name="connsiteX12" fmla="*/ 2253 w 2023934"/>
                <a:gd name="connsiteY12" fmla="*/ 857562 h 1233800"/>
                <a:gd name="connsiteX13" fmla="*/ 202278 w 2023934"/>
                <a:gd name="connsiteY13" fmla="*/ 624200 h 1233800"/>
                <a:gd name="connsiteX14" fmla="*/ 521366 w 2023934"/>
                <a:gd name="connsiteY14" fmla="*/ 409887 h 1233800"/>
                <a:gd name="connsiteX15" fmla="*/ 830928 w 2023934"/>
                <a:gd name="connsiteY15" fmla="*/ 357500 h 1233800"/>
                <a:gd name="connsiteX16" fmla="*/ 1130966 w 2023934"/>
                <a:gd name="connsiteY16" fmla="*/ 493232 h 1233800"/>
                <a:gd name="connsiteX17" fmla="*/ 1264316 w 2023934"/>
                <a:gd name="connsiteY17" fmla="*/ 705162 h 1233800"/>
                <a:gd name="connsiteX18" fmla="*/ 1347660 w 2023934"/>
                <a:gd name="connsiteY18" fmla="*/ 1093306 h 1233800"/>
                <a:gd name="connsiteX0" fmla="*/ 1347386 w 2023660"/>
                <a:gd name="connsiteY0" fmla="*/ 1093306 h 1233800"/>
                <a:gd name="connsiteX1" fmla="*/ 1440254 w 2023660"/>
                <a:gd name="connsiteY1" fmla="*/ 1200462 h 1233800"/>
                <a:gd name="connsiteX2" fmla="*/ 1621230 w 2023660"/>
                <a:gd name="connsiteY2" fmla="*/ 1233800 h 1233800"/>
                <a:gd name="connsiteX3" fmla="*/ 1859354 w 2023660"/>
                <a:gd name="connsiteY3" fmla="*/ 1157599 h 1233800"/>
                <a:gd name="connsiteX4" fmla="*/ 1968892 w 2023660"/>
                <a:gd name="connsiteY4" fmla="*/ 1059969 h 1233800"/>
                <a:gd name="connsiteX5" fmla="*/ 2023660 w 2023660"/>
                <a:gd name="connsiteY5" fmla="*/ 862325 h 1233800"/>
                <a:gd name="connsiteX6" fmla="*/ 1868879 w 2023660"/>
                <a:gd name="connsiteY6" fmla="*/ 536093 h 1233800"/>
                <a:gd name="connsiteX7" fmla="*/ 1604561 w 2023660"/>
                <a:gd name="connsiteY7" fmla="*/ 259869 h 1233800"/>
                <a:gd name="connsiteX8" fmla="*/ 1044967 w 2023660"/>
                <a:gd name="connsiteY8" fmla="*/ 5074 h 1233800"/>
                <a:gd name="connsiteX9" fmla="*/ 568717 w 2023660"/>
                <a:gd name="connsiteY9" fmla="*/ 59843 h 1233800"/>
                <a:gd name="connsiteX10" fmla="*/ 199623 w 2023660"/>
                <a:gd name="connsiteY10" fmla="*/ 328925 h 1233800"/>
                <a:gd name="connsiteX11" fmla="*/ 51985 w 2023660"/>
                <a:gd name="connsiteY11" fmla="*/ 633724 h 1233800"/>
                <a:gd name="connsiteX12" fmla="*/ 1979 w 2023660"/>
                <a:gd name="connsiteY12" fmla="*/ 857562 h 1233800"/>
                <a:gd name="connsiteX13" fmla="*/ 202004 w 2023660"/>
                <a:gd name="connsiteY13" fmla="*/ 624200 h 1233800"/>
                <a:gd name="connsiteX14" fmla="*/ 521092 w 2023660"/>
                <a:gd name="connsiteY14" fmla="*/ 409887 h 1233800"/>
                <a:gd name="connsiteX15" fmla="*/ 830654 w 2023660"/>
                <a:gd name="connsiteY15" fmla="*/ 357500 h 1233800"/>
                <a:gd name="connsiteX16" fmla="*/ 1130692 w 2023660"/>
                <a:gd name="connsiteY16" fmla="*/ 493232 h 1233800"/>
                <a:gd name="connsiteX17" fmla="*/ 1264042 w 2023660"/>
                <a:gd name="connsiteY17" fmla="*/ 705162 h 1233800"/>
                <a:gd name="connsiteX18" fmla="*/ 1347386 w 2023660"/>
                <a:gd name="connsiteY18" fmla="*/ 1093306 h 1233800"/>
                <a:gd name="connsiteX0" fmla="*/ 1347386 w 2023660"/>
                <a:gd name="connsiteY0" fmla="*/ 1093306 h 1233800"/>
                <a:gd name="connsiteX1" fmla="*/ 1440254 w 2023660"/>
                <a:gd name="connsiteY1" fmla="*/ 1200462 h 1233800"/>
                <a:gd name="connsiteX2" fmla="*/ 1621230 w 2023660"/>
                <a:gd name="connsiteY2" fmla="*/ 1233800 h 1233800"/>
                <a:gd name="connsiteX3" fmla="*/ 1859354 w 2023660"/>
                <a:gd name="connsiteY3" fmla="*/ 1157599 h 1233800"/>
                <a:gd name="connsiteX4" fmla="*/ 1968892 w 2023660"/>
                <a:gd name="connsiteY4" fmla="*/ 1059969 h 1233800"/>
                <a:gd name="connsiteX5" fmla="*/ 2023660 w 2023660"/>
                <a:gd name="connsiteY5" fmla="*/ 862325 h 1233800"/>
                <a:gd name="connsiteX6" fmla="*/ 1868879 w 2023660"/>
                <a:gd name="connsiteY6" fmla="*/ 536093 h 1233800"/>
                <a:gd name="connsiteX7" fmla="*/ 1604561 w 2023660"/>
                <a:gd name="connsiteY7" fmla="*/ 259869 h 1233800"/>
                <a:gd name="connsiteX8" fmla="*/ 1044967 w 2023660"/>
                <a:gd name="connsiteY8" fmla="*/ 5074 h 1233800"/>
                <a:gd name="connsiteX9" fmla="*/ 568717 w 2023660"/>
                <a:gd name="connsiteY9" fmla="*/ 59843 h 1233800"/>
                <a:gd name="connsiteX10" fmla="*/ 199623 w 2023660"/>
                <a:gd name="connsiteY10" fmla="*/ 328925 h 1233800"/>
                <a:gd name="connsiteX11" fmla="*/ 51985 w 2023660"/>
                <a:gd name="connsiteY11" fmla="*/ 633724 h 1233800"/>
                <a:gd name="connsiteX12" fmla="*/ 1979 w 2023660"/>
                <a:gd name="connsiteY12" fmla="*/ 857562 h 1233800"/>
                <a:gd name="connsiteX13" fmla="*/ 202004 w 2023660"/>
                <a:gd name="connsiteY13" fmla="*/ 624200 h 1233800"/>
                <a:gd name="connsiteX14" fmla="*/ 521092 w 2023660"/>
                <a:gd name="connsiteY14" fmla="*/ 409887 h 1233800"/>
                <a:gd name="connsiteX15" fmla="*/ 830654 w 2023660"/>
                <a:gd name="connsiteY15" fmla="*/ 357500 h 1233800"/>
                <a:gd name="connsiteX16" fmla="*/ 1130692 w 2023660"/>
                <a:gd name="connsiteY16" fmla="*/ 493232 h 1233800"/>
                <a:gd name="connsiteX17" fmla="*/ 1264042 w 2023660"/>
                <a:gd name="connsiteY17" fmla="*/ 705162 h 1233800"/>
                <a:gd name="connsiteX18" fmla="*/ 1347386 w 2023660"/>
                <a:gd name="connsiteY18" fmla="*/ 1093306 h 123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23660" h="1233800">
                  <a:moveTo>
                    <a:pt x="1347386" y="1093306"/>
                  </a:moveTo>
                  <a:cubicBezTo>
                    <a:pt x="1380724" y="1157600"/>
                    <a:pt x="1390248" y="1164743"/>
                    <a:pt x="1440254" y="1200462"/>
                  </a:cubicBezTo>
                  <a:cubicBezTo>
                    <a:pt x="1510104" y="1225862"/>
                    <a:pt x="1546617" y="1229830"/>
                    <a:pt x="1621230" y="1233800"/>
                  </a:cubicBezTo>
                  <a:cubicBezTo>
                    <a:pt x="1728385" y="1213162"/>
                    <a:pt x="1768867" y="1197287"/>
                    <a:pt x="1859354" y="1157599"/>
                  </a:cubicBezTo>
                  <a:cubicBezTo>
                    <a:pt x="1899042" y="1125056"/>
                    <a:pt x="1924442" y="1102037"/>
                    <a:pt x="1968892" y="1059969"/>
                  </a:cubicBezTo>
                  <a:cubicBezTo>
                    <a:pt x="2019692" y="973449"/>
                    <a:pt x="2020486" y="946463"/>
                    <a:pt x="2023660" y="862325"/>
                  </a:cubicBezTo>
                  <a:cubicBezTo>
                    <a:pt x="1996672" y="720243"/>
                    <a:pt x="1924442" y="611500"/>
                    <a:pt x="1868879" y="536093"/>
                  </a:cubicBezTo>
                  <a:cubicBezTo>
                    <a:pt x="1778392" y="410680"/>
                    <a:pt x="1737911" y="356707"/>
                    <a:pt x="1604561" y="259869"/>
                  </a:cubicBezTo>
                  <a:cubicBezTo>
                    <a:pt x="1406124" y="117787"/>
                    <a:pt x="1305317" y="73337"/>
                    <a:pt x="1044967" y="5074"/>
                  </a:cubicBezTo>
                  <a:cubicBezTo>
                    <a:pt x="830655" y="-10800"/>
                    <a:pt x="747311" y="11424"/>
                    <a:pt x="568717" y="59843"/>
                  </a:cubicBezTo>
                  <a:cubicBezTo>
                    <a:pt x="393298" y="131281"/>
                    <a:pt x="325036" y="200337"/>
                    <a:pt x="199623" y="328925"/>
                  </a:cubicBezTo>
                  <a:cubicBezTo>
                    <a:pt x="131360" y="442431"/>
                    <a:pt x="110722" y="474974"/>
                    <a:pt x="51985" y="633724"/>
                  </a:cubicBezTo>
                  <a:cubicBezTo>
                    <a:pt x="18648" y="736913"/>
                    <a:pt x="-7546" y="849625"/>
                    <a:pt x="1979" y="857562"/>
                  </a:cubicBezTo>
                  <a:cubicBezTo>
                    <a:pt x="9123" y="886931"/>
                    <a:pt x="125804" y="709130"/>
                    <a:pt x="202004" y="624200"/>
                  </a:cubicBezTo>
                  <a:cubicBezTo>
                    <a:pt x="327417" y="507518"/>
                    <a:pt x="381392" y="483707"/>
                    <a:pt x="521092" y="409887"/>
                  </a:cubicBezTo>
                  <a:cubicBezTo>
                    <a:pt x="669523" y="361469"/>
                    <a:pt x="686986" y="355912"/>
                    <a:pt x="830654" y="357500"/>
                  </a:cubicBezTo>
                  <a:cubicBezTo>
                    <a:pt x="966385" y="375756"/>
                    <a:pt x="1023535" y="417826"/>
                    <a:pt x="1130692" y="493232"/>
                  </a:cubicBezTo>
                  <a:cubicBezTo>
                    <a:pt x="1203717" y="571019"/>
                    <a:pt x="1224355" y="615469"/>
                    <a:pt x="1264042" y="705162"/>
                  </a:cubicBezTo>
                  <a:cubicBezTo>
                    <a:pt x="1307699" y="884550"/>
                    <a:pt x="1301349" y="935349"/>
                    <a:pt x="1347386" y="1093306"/>
                  </a:cubicBezTo>
                  <a:close/>
                </a:path>
              </a:pathLst>
            </a:custGeom>
            <a:solidFill>
              <a:srgbClr val="A34625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" name="Oval 23">
            <a:extLst>
              <a:ext uri="{FF2B5EF4-FFF2-40B4-BE49-F238E27FC236}">
                <a16:creationId xmlns:a16="http://schemas.microsoft.com/office/drawing/2014/main" id="{E56B446C-6E28-471F-B842-E4944EB3DAB4}"/>
              </a:ext>
            </a:extLst>
          </p:cNvPr>
          <p:cNvSpPr/>
          <p:nvPr/>
        </p:nvSpPr>
        <p:spPr>
          <a:xfrm>
            <a:off x="3368573" y="4310699"/>
            <a:ext cx="579452" cy="528546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37675D30-4D91-4DD5-8F91-BDB391298178}"/>
              </a:ext>
            </a:extLst>
          </p:cNvPr>
          <p:cNvSpPr/>
          <p:nvPr/>
        </p:nvSpPr>
        <p:spPr>
          <a:xfrm>
            <a:off x="4058478" y="4298687"/>
            <a:ext cx="579452" cy="528546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7FCBBA2D-C7A9-46A3-919E-B20278C31974}"/>
              </a:ext>
            </a:extLst>
          </p:cNvPr>
          <p:cNvSpPr/>
          <p:nvPr/>
        </p:nvSpPr>
        <p:spPr>
          <a:xfrm>
            <a:off x="3435713" y="4536411"/>
            <a:ext cx="139240" cy="127007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307D1D58-294F-472A-9AEB-D7D85280172C}"/>
              </a:ext>
            </a:extLst>
          </p:cNvPr>
          <p:cNvSpPr/>
          <p:nvPr/>
        </p:nvSpPr>
        <p:spPr>
          <a:xfrm>
            <a:off x="4151618" y="4544024"/>
            <a:ext cx="139240" cy="127007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13510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path" presetSubtype="0" decel="9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3.33333E-6 L 0.00416 -0.01204 C 0.00495 -0.01482 0.00664 -0.01667 0.00846 -0.01736 C 0.01041 -0.01829 0.01224 -0.01783 0.01367 -0.01598 L 0.02057 -0.00834 " pathEditMode="relative" rAng="20820000" ptsTypes="AAAAA">
                                      <p:cBhvr>
                                        <p:cTn id="6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38" y="-1088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37" presetClass="pat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2.59259E-6 L 0.00417 -0.01203 C 0.00495 -0.01481 0.00664 -0.01666 0.00847 -0.01736 C 0.01042 -0.01828 0.01224 -0.01782 0.01367 -0.01597 L 0.02057 -0.00833 " pathEditMode="relative" rAng="20820000" ptsTypes="AAAAA">
                                      <p:cBhvr>
                                        <p:cTn id="8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38" y="-1088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8" presetClass="emph" presetSubtype="0" accel="40000" decel="4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Rot by="-120000">
                                      <p:cBhvr>
                                        <p:cTn id="14" dur="17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" grpId="0"/>
      <p:bldP spid="26" grpId="0" animBg="1"/>
      <p:bldP spid="27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6" name="Picture 4" descr="Image result for cartoon lanscape wallpaper">
            <a:extLst>
              <a:ext uri="{FF2B5EF4-FFF2-40B4-BE49-F238E27FC236}">
                <a16:creationId xmlns:a16="http://schemas.microsoft.com/office/drawing/2014/main" id="{BC28476A-8AB4-47EA-8CE3-1DAD43677E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8" name="Group 27">
            <a:extLst>
              <a:ext uri="{FF2B5EF4-FFF2-40B4-BE49-F238E27FC236}">
                <a16:creationId xmlns:a16="http://schemas.microsoft.com/office/drawing/2014/main" id="{89ACAD85-AD2C-47EA-A1C3-B691EA7E07CC}"/>
              </a:ext>
            </a:extLst>
          </p:cNvPr>
          <p:cNvGrpSpPr/>
          <p:nvPr/>
        </p:nvGrpSpPr>
        <p:grpSpPr>
          <a:xfrm>
            <a:off x="6638302" y="3009424"/>
            <a:ext cx="3083851" cy="3490598"/>
            <a:chOff x="1262488" y="1694378"/>
            <a:chExt cx="4309188" cy="4476296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40FD783E-F591-4DE1-995B-D3D570484B41}"/>
                </a:ext>
              </a:extLst>
            </p:cNvPr>
            <p:cNvSpPr/>
            <p:nvPr/>
          </p:nvSpPr>
          <p:spPr>
            <a:xfrm>
              <a:off x="1262488" y="1694378"/>
              <a:ext cx="4309188" cy="4230562"/>
            </a:xfrm>
            <a:prstGeom prst="ellipse">
              <a:avLst/>
            </a:prstGeom>
            <a:solidFill>
              <a:srgbClr val="6D2B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E1C72A5-3B40-4100-9FB3-EC2BDB7E1A7F}"/>
                </a:ext>
              </a:extLst>
            </p:cNvPr>
            <p:cNvSpPr/>
            <p:nvPr/>
          </p:nvSpPr>
          <p:spPr>
            <a:xfrm>
              <a:off x="1362269" y="2873258"/>
              <a:ext cx="4181414" cy="3023689"/>
            </a:xfrm>
            <a:custGeom>
              <a:avLst/>
              <a:gdLst>
                <a:gd name="connsiteX0" fmla="*/ 3987822 w 4224958"/>
                <a:gd name="connsiteY0" fmla="*/ 0 h 3076856"/>
                <a:gd name="connsiteX1" fmla="*/ 4055639 w 4224958"/>
                <a:gd name="connsiteY1" fmla="*/ 138213 h 3076856"/>
                <a:gd name="connsiteX2" fmla="*/ 4224958 w 4224958"/>
                <a:gd name="connsiteY2" fmla="*/ 961575 h 3076856"/>
                <a:gd name="connsiteX3" fmla="*/ 2070364 w 4224958"/>
                <a:gd name="connsiteY3" fmla="*/ 3076856 h 3076856"/>
                <a:gd name="connsiteX4" fmla="*/ 12636 w 4224958"/>
                <a:gd name="connsiteY4" fmla="*/ 1590595 h 3076856"/>
                <a:gd name="connsiteX5" fmla="*/ 0 w 4224958"/>
                <a:gd name="connsiteY5" fmla="*/ 1542347 h 3076856"/>
                <a:gd name="connsiteX6" fmla="*/ 49155 w 4224958"/>
                <a:gd name="connsiteY6" fmla="*/ 1613421 h 3076856"/>
                <a:gd name="connsiteX7" fmla="*/ 1766343 w 4224958"/>
                <a:gd name="connsiteY7" fmla="*/ 2489029 h 3076856"/>
                <a:gd name="connsiteX8" fmla="*/ 3991693 w 4224958"/>
                <a:gd name="connsiteY8" fmla="*/ 82897 h 307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4958" h="3076856">
                  <a:moveTo>
                    <a:pt x="3987822" y="0"/>
                  </a:moveTo>
                  <a:lnTo>
                    <a:pt x="4055639" y="138213"/>
                  </a:lnTo>
                  <a:cubicBezTo>
                    <a:pt x="4164668" y="391281"/>
                    <a:pt x="4224958" y="669516"/>
                    <a:pt x="4224958" y="961575"/>
                  </a:cubicBezTo>
                  <a:cubicBezTo>
                    <a:pt x="4224958" y="2129812"/>
                    <a:pt x="3260313" y="3076856"/>
                    <a:pt x="2070364" y="3076856"/>
                  </a:cubicBezTo>
                  <a:cubicBezTo>
                    <a:pt x="1103531" y="3076856"/>
                    <a:pt x="285433" y="2451659"/>
                    <a:pt x="12636" y="1590595"/>
                  </a:cubicBezTo>
                  <a:lnTo>
                    <a:pt x="0" y="1542347"/>
                  </a:lnTo>
                  <a:lnTo>
                    <a:pt x="49155" y="1613421"/>
                  </a:lnTo>
                  <a:cubicBezTo>
                    <a:pt x="457317" y="2148177"/>
                    <a:pt x="1075016" y="2489029"/>
                    <a:pt x="1766343" y="2489029"/>
                  </a:cubicBezTo>
                  <a:cubicBezTo>
                    <a:pt x="2995370" y="2489029"/>
                    <a:pt x="3991693" y="1411767"/>
                    <a:pt x="3991693" y="82897"/>
                  </a:cubicBezTo>
                  <a:close/>
                </a:path>
              </a:pathLst>
            </a:custGeom>
            <a:solidFill>
              <a:srgbClr val="4B1E00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B9253CB0-C92D-4CBA-8632-F39D5A65F59D}"/>
                </a:ext>
              </a:extLst>
            </p:cNvPr>
            <p:cNvSpPr/>
            <p:nvPr/>
          </p:nvSpPr>
          <p:spPr>
            <a:xfrm>
              <a:off x="1996195" y="5358081"/>
              <a:ext cx="1239669" cy="812593"/>
            </a:xfrm>
            <a:custGeom>
              <a:avLst/>
              <a:gdLst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2913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6186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47589 h 876189"/>
                <a:gd name="connsiteX1" fmla="*/ 19050 w 1338263"/>
                <a:gd name="connsiteY1" fmla="*/ 447564 h 876189"/>
                <a:gd name="connsiteX2" fmla="*/ 142875 w 1338263"/>
                <a:gd name="connsiteY2" fmla="*/ 228489 h 876189"/>
                <a:gd name="connsiteX3" fmla="*/ 446186 w 1338263"/>
                <a:gd name="connsiteY3" fmla="*/ 23702 h 876189"/>
                <a:gd name="connsiteX4" fmla="*/ 833438 w 1338263"/>
                <a:gd name="connsiteY4" fmla="*/ 14177 h 876189"/>
                <a:gd name="connsiteX5" fmla="*/ 1190625 w 1338263"/>
                <a:gd name="connsiteY5" fmla="*/ 209439 h 876189"/>
                <a:gd name="connsiteX6" fmla="*/ 1338263 w 1338263"/>
                <a:gd name="connsiteY6" fmla="*/ 638064 h 876189"/>
                <a:gd name="connsiteX7" fmla="*/ 1262063 w 1338263"/>
                <a:gd name="connsiteY7" fmla="*/ 799989 h 876189"/>
                <a:gd name="connsiteX8" fmla="*/ 971550 w 1338263"/>
                <a:gd name="connsiteY8" fmla="*/ 876189 h 876189"/>
                <a:gd name="connsiteX9" fmla="*/ 923925 w 1338263"/>
                <a:gd name="connsiteY9" fmla="*/ 876189 h 876189"/>
                <a:gd name="connsiteX10" fmla="*/ 238125 w 1338263"/>
                <a:gd name="connsiteY10" fmla="*/ 871427 h 876189"/>
                <a:gd name="connsiteX11" fmla="*/ 47625 w 1338263"/>
                <a:gd name="connsiteY11" fmla="*/ 785702 h 876189"/>
                <a:gd name="connsiteX12" fmla="*/ 0 w 1338263"/>
                <a:gd name="connsiteY12" fmla="*/ 647589 h 876189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8938"/>
                <a:gd name="connsiteY0" fmla="*/ 657895 h 886495"/>
                <a:gd name="connsiteX1" fmla="*/ 19050 w 1318938"/>
                <a:gd name="connsiteY1" fmla="*/ 457870 h 886495"/>
                <a:gd name="connsiteX2" fmla="*/ 142875 w 1318938"/>
                <a:gd name="connsiteY2" fmla="*/ 238795 h 886495"/>
                <a:gd name="connsiteX3" fmla="*/ 446186 w 1318938"/>
                <a:gd name="connsiteY3" fmla="*/ 34008 h 886495"/>
                <a:gd name="connsiteX4" fmla="*/ 833438 w 1318938"/>
                <a:gd name="connsiteY4" fmla="*/ 24483 h 886495"/>
                <a:gd name="connsiteX5" fmla="*/ 1161653 w 1318938"/>
                <a:gd name="connsiteY5" fmla="*/ 244502 h 886495"/>
                <a:gd name="connsiteX6" fmla="*/ 1317741 w 1318938"/>
                <a:gd name="connsiteY6" fmla="*/ 658273 h 886495"/>
                <a:gd name="connsiteX7" fmla="*/ 1262063 w 1318938"/>
                <a:gd name="connsiteY7" fmla="*/ 810295 h 886495"/>
                <a:gd name="connsiteX8" fmla="*/ 971550 w 1318938"/>
                <a:gd name="connsiteY8" fmla="*/ 886495 h 886495"/>
                <a:gd name="connsiteX9" fmla="*/ 923925 w 1318938"/>
                <a:gd name="connsiteY9" fmla="*/ 886495 h 886495"/>
                <a:gd name="connsiteX10" fmla="*/ 238125 w 1318938"/>
                <a:gd name="connsiteY10" fmla="*/ 881733 h 886495"/>
                <a:gd name="connsiteX11" fmla="*/ 47625 w 1318938"/>
                <a:gd name="connsiteY11" fmla="*/ 796008 h 886495"/>
                <a:gd name="connsiteX12" fmla="*/ 0 w 1318938"/>
                <a:gd name="connsiteY12" fmla="*/ 657895 h 886495"/>
                <a:gd name="connsiteX0" fmla="*/ 0 w 1321315"/>
                <a:gd name="connsiteY0" fmla="*/ 657895 h 886495"/>
                <a:gd name="connsiteX1" fmla="*/ 19050 w 1321315"/>
                <a:gd name="connsiteY1" fmla="*/ 457870 h 886495"/>
                <a:gd name="connsiteX2" fmla="*/ 142875 w 1321315"/>
                <a:gd name="connsiteY2" fmla="*/ 238795 h 886495"/>
                <a:gd name="connsiteX3" fmla="*/ 446186 w 1321315"/>
                <a:gd name="connsiteY3" fmla="*/ 34008 h 886495"/>
                <a:gd name="connsiteX4" fmla="*/ 833438 w 1321315"/>
                <a:gd name="connsiteY4" fmla="*/ 24483 h 886495"/>
                <a:gd name="connsiteX5" fmla="*/ 1161653 w 1321315"/>
                <a:gd name="connsiteY5" fmla="*/ 244502 h 886495"/>
                <a:gd name="connsiteX6" fmla="*/ 1317741 w 1321315"/>
                <a:gd name="connsiteY6" fmla="*/ 658273 h 886495"/>
                <a:gd name="connsiteX7" fmla="*/ 1262063 w 1321315"/>
                <a:gd name="connsiteY7" fmla="*/ 810295 h 886495"/>
                <a:gd name="connsiteX8" fmla="*/ 971550 w 1321315"/>
                <a:gd name="connsiteY8" fmla="*/ 886495 h 886495"/>
                <a:gd name="connsiteX9" fmla="*/ 923925 w 1321315"/>
                <a:gd name="connsiteY9" fmla="*/ 886495 h 886495"/>
                <a:gd name="connsiteX10" fmla="*/ 238125 w 1321315"/>
                <a:gd name="connsiteY10" fmla="*/ 881733 h 886495"/>
                <a:gd name="connsiteX11" fmla="*/ 47625 w 1321315"/>
                <a:gd name="connsiteY11" fmla="*/ 796008 h 886495"/>
                <a:gd name="connsiteX12" fmla="*/ 0 w 1321315"/>
                <a:gd name="connsiteY12" fmla="*/ 657895 h 886495"/>
                <a:gd name="connsiteX0" fmla="*/ 0 w 1319873"/>
                <a:gd name="connsiteY0" fmla="*/ 657895 h 886495"/>
                <a:gd name="connsiteX1" fmla="*/ 19050 w 1319873"/>
                <a:gd name="connsiteY1" fmla="*/ 457870 h 886495"/>
                <a:gd name="connsiteX2" fmla="*/ 142875 w 1319873"/>
                <a:gd name="connsiteY2" fmla="*/ 238795 h 886495"/>
                <a:gd name="connsiteX3" fmla="*/ 446186 w 1319873"/>
                <a:gd name="connsiteY3" fmla="*/ 34008 h 886495"/>
                <a:gd name="connsiteX4" fmla="*/ 833438 w 1319873"/>
                <a:gd name="connsiteY4" fmla="*/ 24483 h 886495"/>
                <a:gd name="connsiteX5" fmla="*/ 1161653 w 1319873"/>
                <a:gd name="connsiteY5" fmla="*/ 244502 h 886495"/>
                <a:gd name="connsiteX6" fmla="*/ 1317741 w 1319873"/>
                <a:gd name="connsiteY6" fmla="*/ 658273 h 886495"/>
                <a:gd name="connsiteX7" fmla="*/ 1262063 w 1319873"/>
                <a:gd name="connsiteY7" fmla="*/ 810295 h 886495"/>
                <a:gd name="connsiteX8" fmla="*/ 971550 w 1319873"/>
                <a:gd name="connsiteY8" fmla="*/ 886495 h 886495"/>
                <a:gd name="connsiteX9" fmla="*/ 923925 w 1319873"/>
                <a:gd name="connsiteY9" fmla="*/ 886495 h 886495"/>
                <a:gd name="connsiteX10" fmla="*/ 238125 w 1319873"/>
                <a:gd name="connsiteY10" fmla="*/ 881733 h 886495"/>
                <a:gd name="connsiteX11" fmla="*/ 47625 w 1319873"/>
                <a:gd name="connsiteY11" fmla="*/ 796008 h 886495"/>
                <a:gd name="connsiteX12" fmla="*/ 0 w 1319873"/>
                <a:gd name="connsiteY12" fmla="*/ 657895 h 886495"/>
                <a:gd name="connsiteX0" fmla="*/ 0 w 1319003"/>
                <a:gd name="connsiteY0" fmla="*/ 657895 h 886495"/>
                <a:gd name="connsiteX1" fmla="*/ 19050 w 1319003"/>
                <a:gd name="connsiteY1" fmla="*/ 457870 h 886495"/>
                <a:gd name="connsiteX2" fmla="*/ 142875 w 1319003"/>
                <a:gd name="connsiteY2" fmla="*/ 238795 h 886495"/>
                <a:gd name="connsiteX3" fmla="*/ 446186 w 1319003"/>
                <a:gd name="connsiteY3" fmla="*/ 34008 h 886495"/>
                <a:gd name="connsiteX4" fmla="*/ 833438 w 1319003"/>
                <a:gd name="connsiteY4" fmla="*/ 24483 h 886495"/>
                <a:gd name="connsiteX5" fmla="*/ 1161653 w 1319003"/>
                <a:gd name="connsiteY5" fmla="*/ 244502 h 886495"/>
                <a:gd name="connsiteX6" fmla="*/ 1317741 w 1319003"/>
                <a:gd name="connsiteY6" fmla="*/ 658273 h 886495"/>
                <a:gd name="connsiteX7" fmla="*/ 1240334 w 1319003"/>
                <a:gd name="connsiteY7" fmla="*/ 814009 h 886495"/>
                <a:gd name="connsiteX8" fmla="*/ 971550 w 1319003"/>
                <a:gd name="connsiteY8" fmla="*/ 886495 h 886495"/>
                <a:gd name="connsiteX9" fmla="*/ 923925 w 1319003"/>
                <a:gd name="connsiteY9" fmla="*/ 886495 h 886495"/>
                <a:gd name="connsiteX10" fmla="*/ 238125 w 1319003"/>
                <a:gd name="connsiteY10" fmla="*/ 881733 h 886495"/>
                <a:gd name="connsiteX11" fmla="*/ 47625 w 1319003"/>
                <a:gd name="connsiteY11" fmla="*/ 796008 h 886495"/>
                <a:gd name="connsiteX12" fmla="*/ 0 w 131900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79169 w 1317741"/>
                <a:gd name="connsiteY10" fmla="*/ 880495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51199 w 1317741"/>
                <a:gd name="connsiteY7" fmla="*/ 809058 h 886495"/>
                <a:gd name="connsiteX8" fmla="*/ 971550 w 1317741"/>
                <a:gd name="connsiteY8" fmla="*/ 886495 h 886495"/>
                <a:gd name="connsiteX9" fmla="*/ 661968 w 1317741"/>
                <a:gd name="connsiteY9" fmla="*/ 882782 h 886495"/>
                <a:gd name="connsiteX10" fmla="*/ 279169 w 1317741"/>
                <a:gd name="connsiteY10" fmla="*/ 880495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2912"/>
                <a:gd name="connsiteY0" fmla="*/ 624473 h 888972"/>
                <a:gd name="connsiteX1" fmla="*/ 14221 w 1312912"/>
                <a:gd name="connsiteY1" fmla="*/ 457870 h 888972"/>
                <a:gd name="connsiteX2" fmla="*/ 138046 w 1312912"/>
                <a:gd name="connsiteY2" fmla="*/ 238795 h 888972"/>
                <a:gd name="connsiteX3" fmla="*/ 441357 w 1312912"/>
                <a:gd name="connsiteY3" fmla="*/ 34008 h 888972"/>
                <a:gd name="connsiteX4" fmla="*/ 828609 w 1312912"/>
                <a:gd name="connsiteY4" fmla="*/ 24483 h 888972"/>
                <a:gd name="connsiteX5" fmla="*/ 1156824 w 1312912"/>
                <a:gd name="connsiteY5" fmla="*/ 244502 h 888972"/>
                <a:gd name="connsiteX6" fmla="*/ 1312912 w 1312912"/>
                <a:gd name="connsiteY6" fmla="*/ 658273 h 888972"/>
                <a:gd name="connsiteX7" fmla="*/ 1246370 w 1312912"/>
                <a:gd name="connsiteY7" fmla="*/ 809058 h 888972"/>
                <a:gd name="connsiteX8" fmla="*/ 966721 w 1312912"/>
                <a:gd name="connsiteY8" fmla="*/ 886495 h 888972"/>
                <a:gd name="connsiteX9" fmla="*/ 654725 w 1312912"/>
                <a:gd name="connsiteY9" fmla="*/ 888972 h 888972"/>
                <a:gd name="connsiteX10" fmla="*/ 274340 w 1312912"/>
                <a:gd name="connsiteY10" fmla="*/ 880495 h 888972"/>
                <a:gd name="connsiteX11" fmla="*/ 46418 w 1312912"/>
                <a:gd name="connsiteY11" fmla="*/ 787343 h 888972"/>
                <a:gd name="connsiteX12" fmla="*/ 0 w 1312912"/>
                <a:gd name="connsiteY12" fmla="*/ 624473 h 888972"/>
                <a:gd name="connsiteX0" fmla="*/ 2785 w 1315697"/>
                <a:gd name="connsiteY0" fmla="*/ 624473 h 888972"/>
                <a:gd name="connsiteX1" fmla="*/ 17006 w 1315697"/>
                <a:gd name="connsiteY1" fmla="*/ 457870 h 888972"/>
                <a:gd name="connsiteX2" fmla="*/ 140831 w 1315697"/>
                <a:gd name="connsiteY2" fmla="*/ 238795 h 888972"/>
                <a:gd name="connsiteX3" fmla="*/ 444142 w 1315697"/>
                <a:gd name="connsiteY3" fmla="*/ 34008 h 888972"/>
                <a:gd name="connsiteX4" fmla="*/ 831394 w 1315697"/>
                <a:gd name="connsiteY4" fmla="*/ 24483 h 888972"/>
                <a:gd name="connsiteX5" fmla="*/ 1159609 w 1315697"/>
                <a:gd name="connsiteY5" fmla="*/ 244502 h 888972"/>
                <a:gd name="connsiteX6" fmla="*/ 1315697 w 1315697"/>
                <a:gd name="connsiteY6" fmla="*/ 658273 h 888972"/>
                <a:gd name="connsiteX7" fmla="*/ 1249155 w 1315697"/>
                <a:gd name="connsiteY7" fmla="*/ 809058 h 888972"/>
                <a:gd name="connsiteX8" fmla="*/ 969506 w 1315697"/>
                <a:gd name="connsiteY8" fmla="*/ 886495 h 888972"/>
                <a:gd name="connsiteX9" fmla="*/ 657510 w 1315697"/>
                <a:gd name="connsiteY9" fmla="*/ 888972 h 888972"/>
                <a:gd name="connsiteX10" fmla="*/ 277125 w 1315697"/>
                <a:gd name="connsiteY10" fmla="*/ 880495 h 888972"/>
                <a:gd name="connsiteX11" fmla="*/ 49203 w 1315697"/>
                <a:gd name="connsiteY11" fmla="*/ 787343 h 888972"/>
                <a:gd name="connsiteX12" fmla="*/ 2785 w 1315697"/>
                <a:gd name="connsiteY12" fmla="*/ 624473 h 888972"/>
                <a:gd name="connsiteX0" fmla="*/ 1926 w 1324495"/>
                <a:gd name="connsiteY0" fmla="*/ 628187 h 888972"/>
                <a:gd name="connsiteX1" fmla="*/ 25804 w 1324495"/>
                <a:gd name="connsiteY1" fmla="*/ 457870 h 888972"/>
                <a:gd name="connsiteX2" fmla="*/ 149629 w 1324495"/>
                <a:gd name="connsiteY2" fmla="*/ 238795 h 888972"/>
                <a:gd name="connsiteX3" fmla="*/ 452940 w 1324495"/>
                <a:gd name="connsiteY3" fmla="*/ 34008 h 888972"/>
                <a:gd name="connsiteX4" fmla="*/ 840192 w 1324495"/>
                <a:gd name="connsiteY4" fmla="*/ 24483 h 888972"/>
                <a:gd name="connsiteX5" fmla="*/ 1168407 w 1324495"/>
                <a:gd name="connsiteY5" fmla="*/ 244502 h 888972"/>
                <a:gd name="connsiteX6" fmla="*/ 1324495 w 1324495"/>
                <a:gd name="connsiteY6" fmla="*/ 658273 h 888972"/>
                <a:gd name="connsiteX7" fmla="*/ 1257953 w 1324495"/>
                <a:gd name="connsiteY7" fmla="*/ 809058 h 888972"/>
                <a:gd name="connsiteX8" fmla="*/ 978304 w 1324495"/>
                <a:gd name="connsiteY8" fmla="*/ 886495 h 888972"/>
                <a:gd name="connsiteX9" fmla="*/ 666308 w 1324495"/>
                <a:gd name="connsiteY9" fmla="*/ 888972 h 888972"/>
                <a:gd name="connsiteX10" fmla="*/ 285923 w 1324495"/>
                <a:gd name="connsiteY10" fmla="*/ 880495 h 888972"/>
                <a:gd name="connsiteX11" fmla="*/ 58001 w 1324495"/>
                <a:gd name="connsiteY11" fmla="*/ 787343 h 888972"/>
                <a:gd name="connsiteX12" fmla="*/ 1926 w 1324495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2569" h="888972">
                  <a:moveTo>
                    <a:pt x="0" y="628187"/>
                  </a:moveTo>
                  <a:cubicBezTo>
                    <a:pt x="9167" y="571415"/>
                    <a:pt x="6261" y="520831"/>
                    <a:pt x="27500" y="457870"/>
                  </a:cubicBezTo>
                  <a:cubicBezTo>
                    <a:pt x="72397" y="334093"/>
                    <a:pt x="94356" y="318009"/>
                    <a:pt x="147703" y="238795"/>
                  </a:cubicBezTo>
                  <a:cubicBezTo>
                    <a:pt x="250014" y="123494"/>
                    <a:pt x="325767" y="79988"/>
                    <a:pt x="451014" y="34008"/>
                  </a:cubicBezTo>
                  <a:cubicBezTo>
                    <a:pt x="618728" y="-14968"/>
                    <a:pt x="709182" y="-4527"/>
                    <a:pt x="838266" y="24483"/>
                  </a:cubicBezTo>
                  <a:cubicBezTo>
                    <a:pt x="991129" y="69764"/>
                    <a:pt x="1051041" y="128662"/>
                    <a:pt x="1166481" y="244502"/>
                  </a:cubicBezTo>
                  <a:cubicBezTo>
                    <a:pt x="1276053" y="385314"/>
                    <a:pt x="1321644" y="488990"/>
                    <a:pt x="1322569" y="658273"/>
                  </a:cubicBezTo>
                  <a:cubicBezTo>
                    <a:pt x="1318496" y="753510"/>
                    <a:pt x="1299937" y="759622"/>
                    <a:pt x="1256027" y="809058"/>
                  </a:cubicBezTo>
                  <a:cubicBezTo>
                    <a:pt x="1172468" y="860453"/>
                    <a:pt x="1093738" y="868522"/>
                    <a:pt x="976378" y="886495"/>
                  </a:cubicBezTo>
                  <a:lnTo>
                    <a:pt x="664382" y="888972"/>
                  </a:lnTo>
                  <a:lnTo>
                    <a:pt x="283997" y="880495"/>
                  </a:lnTo>
                  <a:cubicBezTo>
                    <a:pt x="184282" y="861823"/>
                    <a:pt x="121989" y="832010"/>
                    <a:pt x="56075" y="787343"/>
                  </a:cubicBezTo>
                  <a:cubicBezTo>
                    <a:pt x="10021" y="728102"/>
                    <a:pt x="8631" y="734467"/>
                    <a:pt x="0" y="628187"/>
                  </a:cubicBezTo>
                  <a:close/>
                </a:path>
              </a:pathLst>
            </a:custGeom>
            <a:solidFill>
              <a:srgbClr val="210C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8C0C71D-8C48-4F66-AC8C-6E1B411A6950}"/>
                </a:ext>
              </a:extLst>
            </p:cNvPr>
            <p:cNvSpPr/>
            <p:nvPr/>
          </p:nvSpPr>
          <p:spPr>
            <a:xfrm rot="457988">
              <a:off x="2435945" y="5765966"/>
              <a:ext cx="156577" cy="397439"/>
            </a:xfrm>
            <a:custGeom>
              <a:avLst/>
              <a:gdLst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73978 w 256182"/>
                <a:gd name="connsiteY0" fmla="*/ 0 h 397439"/>
                <a:gd name="connsiteX1" fmla="*/ 0 w 256182"/>
                <a:gd name="connsiteY1" fmla="*/ 397439 h 397439"/>
                <a:gd name="connsiteX2" fmla="*/ 256182 w 256182"/>
                <a:gd name="connsiteY2" fmla="*/ 373708 h 397439"/>
                <a:gd name="connsiteX3" fmla="*/ 173978 w 256182"/>
                <a:gd name="connsiteY3" fmla="*/ 0 h 39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182" h="397439">
                  <a:moveTo>
                    <a:pt x="173978" y="0"/>
                  </a:moveTo>
                  <a:cubicBezTo>
                    <a:pt x="103233" y="8591"/>
                    <a:pt x="50800" y="279964"/>
                    <a:pt x="0" y="397439"/>
                  </a:cubicBezTo>
                  <a:lnTo>
                    <a:pt x="256182" y="373708"/>
                  </a:lnTo>
                  <a:cubicBezTo>
                    <a:pt x="229988" y="254646"/>
                    <a:pt x="235841" y="12831"/>
                    <a:pt x="173978" y="0"/>
                  </a:cubicBezTo>
                  <a:close/>
                </a:path>
              </a:pathLst>
            </a:custGeom>
            <a:solidFill>
              <a:srgbClr val="210C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B7981F-BB11-4159-ABA2-39FC22048D21}"/>
                </a:ext>
              </a:extLst>
            </p:cNvPr>
            <p:cNvSpPr/>
            <p:nvPr/>
          </p:nvSpPr>
          <p:spPr>
            <a:xfrm flipH="1">
              <a:off x="3561781" y="5351030"/>
              <a:ext cx="1239669" cy="812593"/>
            </a:xfrm>
            <a:custGeom>
              <a:avLst/>
              <a:gdLst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2913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6186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47589 h 876189"/>
                <a:gd name="connsiteX1" fmla="*/ 19050 w 1338263"/>
                <a:gd name="connsiteY1" fmla="*/ 447564 h 876189"/>
                <a:gd name="connsiteX2" fmla="*/ 142875 w 1338263"/>
                <a:gd name="connsiteY2" fmla="*/ 228489 h 876189"/>
                <a:gd name="connsiteX3" fmla="*/ 446186 w 1338263"/>
                <a:gd name="connsiteY3" fmla="*/ 23702 h 876189"/>
                <a:gd name="connsiteX4" fmla="*/ 833438 w 1338263"/>
                <a:gd name="connsiteY4" fmla="*/ 14177 h 876189"/>
                <a:gd name="connsiteX5" fmla="*/ 1190625 w 1338263"/>
                <a:gd name="connsiteY5" fmla="*/ 209439 h 876189"/>
                <a:gd name="connsiteX6" fmla="*/ 1338263 w 1338263"/>
                <a:gd name="connsiteY6" fmla="*/ 638064 h 876189"/>
                <a:gd name="connsiteX7" fmla="*/ 1262063 w 1338263"/>
                <a:gd name="connsiteY7" fmla="*/ 799989 h 876189"/>
                <a:gd name="connsiteX8" fmla="*/ 971550 w 1338263"/>
                <a:gd name="connsiteY8" fmla="*/ 876189 h 876189"/>
                <a:gd name="connsiteX9" fmla="*/ 923925 w 1338263"/>
                <a:gd name="connsiteY9" fmla="*/ 876189 h 876189"/>
                <a:gd name="connsiteX10" fmla="*/ 238125 w 1338263"/>
                <a:gd name="connsiteY10" fmla="*/ 871427 h 876189"/>
                <a:gd name="connsiteX11" fmla="*/ 47625 w 1338263"/>
                <a:gd name="connsiteY11" fmla="*/ 785702 h 876189"/>
                <a:gd name="connsiteX12" fmla="*/ 0 w 1338263"/>
                <a:gd name="connsiteY12" fmla="*/ 647589 h 876189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8938"/>
                <a:gd name="connsiteY0" fmla="*/ 657895 h 886495"/>
                <a:gd name="connsiteX1" fmla="*/ 19050 w 1318938"/>
                <a:gd name="connsiteY1" fmla="*/ 457870 h 886495"/>
                <a:gd name="connsiteX2" fmla="*/ 142875 w 1318938"/>
                <a:gd name="connsiteY2" fmla="*/ 238795 h 886495"/>
                <a:gd name="connsiteX3" fmla="*/ 446186 w 1318938"/>
                <a:gd name="connsiteY3" fmla="*/ 34008 h 886495"/>
                <a:gd name="connsiteX4" fmla="*/ 833438 w 1318938"/>
                <a:gd name="connsiteY4" fmla="*/ 24483 h 886495"/>
                <a:gd name="connsiteX5" fmla="*/ 1161653 w 1318938"/>
                <a:gd name="connsiteY5" fmla="*/ 244502 h 886495"/>
                <a:gd name="connsiteX6" fmla="*/ 1317741 w 1318938"/>
                <a:gd name="connsiteY6" fmla="*/ 658273 h 886495"/>
                <a:gd name="connsiteX7" fmla="*/ 1262063 w 1318938"/>
                <a:gd name="connsiteY7" fmla="*/ 810295 h 886495"/>
                <a:gd name="connsiteX8" fmla="*/ 971550 w 1318938"/>
                <a:gd name="connsiteY8" fmla="*/ 886495 h 886495"/>
                <a:gd name="connsiteX9" fmla="*/ 923925 w 1318938"/>
                <a:gd name="connsiteY9" fmla="*/ 886495 h 886495"/>
                <a:gd name="connsiteX10" fmla="*/ 238125 w 1318938"/>
                <a:gd name="connsiteY10" fmla="*/ 881733 h 886495"/>
                <a:gd name="connsiteX11" fmla="*/ 47625 w 1318938"/>
                <a:gd name="connsiteY11" fmla="*/ 796008 h 886495"/>
                <a:gd name="connsiteX12" fmla="*/ 0 w 1318938"/>
                <a:gd name="connsiteY12" fmla="*/ 657895 h 886495"/>
                <a:gd name="connsiteX0" fmla="*/ 0 w 1321315"/>
                <a:gd name="connsiteY0" fmla="*/ 657895 h 886495"/>
                <a:gd name="connsiteX1" fmla="*/ 19050 w 1321315"/>
                <a:gd name="connsiteY1" fmla="*/ 457870 h 886495"/>
                <a:gd name="connsiteX2" fmla="*/ 142875 w 1321315"/>
                <a:gd name="connsiteY2" fmla="*/ 238795 h 886495"/>
                <a:gd name="connsiteX3" fmla="*/ 446186 w 1321315"/>
                <a:gd name="connsiteY3" fmla="*/ 34008 h 886495"/>
                <a:gd name="connsiteX4" fmla="*/ 833438 w 1321315"/>
                <a:gd name="connsiteY4" fmla="*/ 24483 h 886495"/>
                <a:gd name="connsiteX5" fmla="*/ 1161653 w 1321315"/>
                <a:gd name="connsiteY5" fmla="*/ 244502 h 886495"/>
                <a:gd name="connsiteX6" fmla="*/ 1317741 w 1321315"/>
                <a:gd name="connsiteY6" fmla="*/ 658273 h 886495"/>
                <a:gd name="connsiteX7" fmla="*/ 1262063 w 1321315"/>
                <a:gd name="connsiteY7" fmla="*/ 810295 h 886495"/>
                <a:gd name="connsiteX8" fmla="*/ 971550 w 1321315"/>
                <a:gd name="connsiteY8" fmla="*/ 886495 h 886495"/>
                <a:gd name="connsiteX9" fmla="*/ 923925 w 1321315"/>
                <a:gd name="connsiteY9" fmla="*/ 886495 h 886495"/>
                <a:gd name="connsiteX10" fmla="*/ 238125 w 1321315"/>
                <a:gd name="connsiteY10" fmla="*/ 881733 h 886495"/>
                <a:gd name="connsiteX11" fmla="*/ 47625 w 1321315"/>
                <a:gd name="connsiteY11" fmla="*/ 796008 h 886495"/>
                <a:gd name="connsiteX12" fmla="*/ 0 w 1321315"/>
                <a:gd name="connsiteY12" fmla="*/ 657895 h 886495"/>
                <a:gd name="connsiteX0" fmla="*/ 0 w 1319873"/>
                <a:gd name="connsiteY0" fmla="*/ 657895 h 886495"/>
                <a:gd name="connsiteX1" fmla="*/ 19050 w 1319873"/>
                <a:gd name="connsiteY1" fmla="*/ 457870 h 886495"/>
                <a:gd name="connsiteX2" fmla="*/ 142875 w 1319873"/>
                <a:gd name="connsiteY2" fmla="*/ 238795 h 886495"/>
                <a:gd name="connsiteX3" fmla="*/ 446186 w 1319873"/>
                <a:gd name="connsiteY3" fmla="*/ 34008 h 886495"/>
                <a:gd name="connsiteX4" fmla="*/ 833438 w 1319873"/>
                <a:gd name="connsiteY4" fmla="*/ 24483 h 886495"/>
                <a:gd name="connsiteX5" fmla="*/ 1161653 w 1319873"/>
                <a:gd name="connsiteY5" fmla="*/ 244502 h 886495"/>
                <a:gd name="connsiteX6" fmla="*/ 1317741 w 1319873"/>
                <a:gd name="connsiteY6" fmla="*/ 658273 h 886495"/>
                <a:gd name="connsiteX7" fmla="*/ 1262063 w 1319873"/>
                <a:gd name="connsiteY7" fmla="*/ 810295 h 886495"/>
                <a:gd name="connsiteX8" fmla="*/ 971550 w 1319873"/>
                <a:gd name="connsiteY8" fmla="*/ 886495 h 886495"/>
                <a:gd name="connsiteX9" fmla="*/ 923925 w 1319873"/>
                <a:gd name="connsiteY9" fmla="*/ 886495 h 886495"/>
                <a:gd name="connsiteX10" fmla="*/ 238125 w 1319873"/>
                <a:gd name="connsiteY10" fmla="*/ 881733 h 886495"/>
                <a:gd name="connsiteX11" fmla="*/ 47625 w 1319873"/>
                <a:gd name="connsiteY11" fmla="*/ 796008 h 886495"/>
                <a:gd name="connsiteX12" fmla="*/ 0 w 1319873"/>
                <a:gd name="connsiteY12" fmla="*/ 657895 h 886495"/>
                <a:gd name="connsiteX0" fmla="*/ 0 w 1319003"/>
                <a:gd name="connsiteY0" fmla="*/ 657895 h 886495"/>
                <a:gd name="connsiteX1" fmla="*/ 19050 w 1319003"/>
                <a:gd name="connsiteY1" fmla="*/ 457870 h 886495"/>
                <a:gd name="connsiteX2" fmla="*/ 142875 w 1319003"/>
                <a:gd name="connsiteY2" fmla="*/ 238795 h 886495"/>
                <a:gd name="connsiteX3" fmla="*/ 446186 w 1319003"/>
                <a:gd name="connsiteY3" fmla="*/ 34008 h 886495"/>
                <a:gd name="connsiteX4" fmla="*/ 833438 w 1319003"/>
                <a:gd name="connsiteY4" fmla="*/ 24483 h 886495"/>
                <a:gd name="connsiteX5" fmla="*/ 1161653 w 1319003"/>
                <a:gd name="connsiteY5" fmla="*/ 244502 h 886495"/>
                <a:gd name="connsiteX6" fmla="*/ 1317741 w 1319003"/>
                <a:gd name="connsiteY6" fmla="*/ 658273 h 886495"/>
                <a:gd name="connsiteX7" fmla="*/ 1240334 w 1319003"/>
                <a:gd name="connsiteY7" fmla="*/ 814009 h 886495"/>
                <a:gd name="connsiteX8" fmla="*/ 971550 w 1319003"/>
                <a:gd name="connsiteY8" fmla="*/ 886495 h 886495"/>
                <a:gd name="connsiteX9" fmla="*/ 923925 w 1319003"/>
                <a:gd name="connsiteY9" fmla="*/ 886495 h 886495"/>
                <a:gd name="connsiteX10" fmla="*/ 238125 w 1319003"/>
                <a:gd name="connsiteY10" fmla="*/ 881733 h 886495"/>
                <a:gd name="connsiteX11" fmla="*/ 47625 w 1319003"/>
                <a:gd name="connsiteY11" fmla="*/ 796008 h 886495"/>
                <a:gd name="connsiteX12" fmla="*/ 0 w 131900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79169 w 1317741"/>
                <a:gd name="connsiteY10" fmla="*/ 880495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51199 w 1317741"/>
                <a:gd name="connsiteY7" fmla="*/ 809058 h 886495"/>
                <a:gd name="connsiteX8" fmla="*/ 971550 w 1317741"/>
                <a:gd name="connsiteY8" fmla="*/ 886495 h 886495"/>
                <a:gd name="connsiteX9" fmla="*/ 661968 w 1317741"/>
                <a:gd name="connsiteY9" fmla="*/ 882782 h 886495"/>
                <a:gd name="connsiteX10" fmla="*/ 279169 w 1317741"/>
                <a:gd name="connsiteY10" fmla="*/ 880495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2912"/>
                <a:gd name="connsiteY0" fmla="*/ 624473 h 888972"/>
                <a:gd name="connsiteX1" fmla="*/ 14221 w 1312912"/>
                <a:gd name="connsiteY1" fmla="*/ 457870 h 888972"/>
                <a:gd name="connsiteX2" fmla="*/ 138046 w 1312912"/>
                <a:gd name="connsiteY2" fmla="*/ 238795 h 888972"/>
                <a:gd name="connsiteX3" fmla="*/ 441357 w 1312912"/>
                <a:gd name="connsiteY3" fmla="*/ 34008 h 888972"/>
                <a:gd name="connsiteX4" fmla="*/ 828609 w 1312912"/>
                <a:gd name="connsiteY4" fmla="*/ 24483 h 888972"/>
                <a:gd name="connsiteX5" fmla="*/ 1156824 w 1312912"/>
                <a:gd name="connsiteY5" fmla="*/ 244502 h 888972"/>
                <a:gd name="connsiteX6" fmla="*/ 1312912 w 1312912"/>
                <a:gd name="connsiteY6" fmla="*/ 658273 h 888972"/>
                <a:gd name="connsiteX7" fmla="*/ 1246370 w 1312912"/>
                <a:gd name="connsiteY7" fmla="*/ 809058 h 888972"/>
                <a:gd name="connsiteX8" fmla="*/ 966721 w 1312912"/>
                <a:gd name="connsiteY8" fmla="*/ 886495 h 888972"/>
                <a:gd name="connsiteX9" fmla="*/ 654725 w 1312912"/>
                <a:gd name="connsiteY9" fmla="*/ 888972 h 888972"/>
                <a:gd name="connsiteX10" fmla="*/ 274340 w 1312912"/>
                <a:gd name="connsiteY10" fmla="*/ 880495 h 888972"/>
                <a:gd name="connsiteX11" fmla="*/ 46418 w 1312912"/>
                <a:gd name="connsiteY11" fmla="*/ 787343 h 888972"/>
                <a:gd name="connsiteX12" fmla="*/ 0 w 1312912"/>
                <a:gd name="connsiteY12" fmla="*/ 624473 h 888972"/>
                <a:gd name="connsiteX0" fmla="*/ 2785 w 1315697"/>
                <a:gd name="connsiteY0" fmla="*/ 624473 h 888972"/>
                <a:gd name="connsiteX1" fmla="*/ 17006 w 1315697"/>
                <a:gd name="connsiteY1" fmla="*/ 457870 h 888972"/>
                <a:gd name="connsiteX2" fmla="*/ 140831 w 1315697"/>
                <a:gd name="connsiteY2" fmla="*/ 238795 h 888972"/>
                <a:gd name="connsiteX3" fmla="*/ 444142 w 1315697"/>
                <a:gd name="connsiteY3" fmla="*/ 34008 h 888972"/>
                <a:gd name="connsiteX4" fmla="*/ 831394 w 1315697"/>
                <a:gd name="connsiteY4" fmla="*/ 24483 h 888972"/>
                <a:gd name="connsiteX5" fmla="*/ 1159609 w 1315697"/>
                <a:gd name="connsiteY5" fmla="*/ 244502 h 888972"/>
                <a:gd name="connsiteX6" fmla="*/ 1315697 w 1315697"/>
                <a:gd name="connsiteY6" fmla="*/ 658273 h 888972"/>
                <a:gd name="connsiteX7" fmla="*/ 1249155 w 1315697"/>
                <a:gd name="connsiteY7" fmla="*/ 809058 h 888972"/>
                <a:gd name="connsiteX8" fmla="*/ 969506 w 1315697"/>
                <a:gd name="connsiteY8" fmla="*/ 886495 h 888972"/>
                <a:gd name="connsiteX9" fmla="*/ 657510 w 1315697"/>
                <a:gd name="connsiteY9" fmla="*/ 888972 h 888972"/>
                <a:gd name="connsiteX10" fmla="*/ 277125 w 1315697"/>
                <a:gd name="connsiteY10" fmla="*/ 880495 h 888972"/>
                <a:gd name="connsiteX11" fmla="*/ 49203 w 1315697"/>
                <a:gd name="connsiteY11" fmla="*/ 787343 h 888972"/>
                <a:gd name="connsiteX12" fmla="*/ 2785 w 1315697"/>
                <a:gd name="connsiteY12" fmla="*/ 624473 h 888972"/>
                <a:gd name="connsiteX0" fmla="*/ 1926 w 1324495"/>
                <a:gd name="connsiteY0" fmla="*/ 628187 h 888972"/>
                <a:gd name="connsiteX1" fmla="*/ 25804 w 1324495"/>
                <a:gd name="connsiteY1" fmla="*/ 457870 h 888972"/>
                <a:gd name="connsiteX2" fmla="*/ 149629 w 1324495"/>
                <a:gd name="connsiteY2" fmla="*/ 238795 h 888972"/>
                <a:gd name="connsiteX3" fmla="*/ 452940 w 1324495"/>
                <a:gd name="connsiteY3" fmla="*/ 34008 h 888972"/>
                <a:gd name="connsiteX4" fmla="*/ 840192 w 1324495"/>
                <a:gd name="connsiteY4" fmla="*/ 24483 h 888972"/>
                <a:gd name="connsiteX5" fmla="*/ 1168407 w 1324495"/>
                <a:gd name="connsiteY5" fmla="*/ 244502 h 888972"/>
                <a:gd name="connsiteX6" fmla="*/ 1324495 w 1324495"/>
                <a:gd name="connsiteY6" fmla="*/ 658273 h 888972"/>
                <a:gd name="connsiteX7" fmla="*/ 1257953 w 1324495"/>
                <a:gd name="connsiteY7" fmla="*/ 809058 h 888972"/>
                <a:gd name="connsiteX8" fmla="*/ 978304 w 1324495"/>
                <a:gd name="connsiteY8" fmla="*/ 886495 h 888972"/>
                <a:gd name="connsiteX9" fmla="*/ 666308 w 1324495"/>
                <a:gd name="connsiteY9" fmla="*/ 888972 h 888972"/>
                <a:gd name="connsiteX10" fmla="*/ 285923 w 1324495"/>
                <a:gd name="connsiteY10" fmla="*/ 880495 h 888972"/>
                <a:gd name="connsiteX11" fmla="*/ 58001 w 1324495"/>
                <a:gd name="connsiteY11" fmla="*/ 787343 h 888972"/>
                <a:gd name="connsiteX12" fmla="*/ 1926 w 1324495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2569" h="888972">
                  <a:moveTo>
                    <a:pt x="0" y="628187"/>
                  </a:moveTo>
                  <a:cubicBezTo>
                    <a:pt x="9167" y="571415"/>
                    <a:pt x="6261" y="520831"/>
                    <a:pt x="27500" y="457870"/>
                  </a:cubicBezTo>
                  <a:cubicBezTo>
                    <a:pt x="72397" y="334093"/>
                    <a:pt x="94356" y="318009"/>
                    <a:pt x="147703" y="238795"/>
                  </a:cubicBezTo>
                  <a:cubicBezTo>
                    <a:pt x="250014" y="123494"/>
                    <a:pt x="325767" y="79988"/>
                    <a:pt x="451014" y="34008"/>
                  </a:cubicBezTo>
                  <a:cubicBezTo>
                    <a:pt x="618728" y="-14968"/>
                    <a:pt x="709182" y="-4527"/>
                    <a:pt x="838266" y="24483"/>
                  </a:cubicBezTo>
                  <a:cubicBezTo>
                    <a:pt x="991129" y="69764"/>
                    <a:pt x="1051041" y="128662"/>
                    <a:pt x="1166481" y="244502"/>
                  </a:cubicBezTo>
                  <a:cubicBezTo>
                    <a:pt x="1276053" y="385314"/>
                    <a:pt x="1321644" y="488990"/>
                    <a:pt x="1322569" y="658273"/>
                  </a:cubicBezTo>
                  <a:cubicBezTo>
                    <a:pt x="1318496" y="753510"/>
                    <a:pt x="1299937" y="759622"/>
                    <a:pt x="1256027" y="809058"/>
                  </a:cubicBezTo>
                  <a:cubicBezTo>
                    <a:pt x="1172468" y="860453"/>
                    <a:pt x="1093738" y="868522"/>
                    <a:pt x="976378" y="886495"/>
                  </a:cubicBezTo>
                  <a:lnTo>
                    <a:pt x="664382" y="888972"/>
                  </a:lnTo>
                  <a:lnTo>
                    <a:pt x="283997" y="880495"/>
                  </a:lnTo>
                  <a:cubicBezTo>
                    <a:pt x="184282" y="861823"/>
                    <a:pt x="121989" y="832010"/>
                    <a:pt x="56075" y="787343"/>
                  </a:cubicBezTo>
                  <a:cubicBezTo>
                    <a:pt x="10021" y="728102"/>
                    <a:pt x="8631" y="734467"/>
                    <a:pt x="0" y="628187"/>
                  </a:cubicBezTo>
                  <a:close/>
                </a:path>
              </a:pathLst>
            </a:custGeom>
            <a:solidFill>
              <a:srgbClr val="210C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85F6F9A-6535-43A7-BCDA-0B784E45A516}"/>
                </a:ext>
              </a:extLst>
            </p:cNvPr>
            <p:cNvSpPr/>
            <p:nvPr/>
          </p:nvSpPr>
          <p:spPr>
            <a:xfrm rot="21142012" flipH="1">
              <a:off x="4205123" y="5758915"/>
              <a:ext cx="156577" cy="397439"/>
            </a:xfrm>
            <a:custGeom>
              <a:avLst/>
              <a:gdLst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73978 w 256182"/>
                <a:gd name="connsiteY0" fmla="*/ 0 h 397439"/>
                <a:gd name="connsiteX1" fmla="*/ 0 w 256182"/>
                <a:gd name="connsiteY1" fmla="*/ 397439 h 397439"/>
                <a:gd name="connsiteX2" fmla="*/ 256182 w 256182"/>
                <a:gd name="connsiteY2" fmla="*/ 373708 h 397439"/>
                <a:gd name="connsiteX3" fmla="*/ 173978 w 256182"/>
                <a:gd name="connsiteY3" fmla="*/ 0 h 39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182" h="397439">
                  <a:moveTo>
                    <a:pt x="173978" y="0"/>
                  </a:moveTo>
                  <a:cubicBezTo>
                    <a:pt x="103233" y="8591"/>
                    <a:pt x="50800" y="279964"/>
                    <a:pt x="0" y="397439"/>
                  </a:cubicBezTo>
                  <a:lnTo>
                    <a:pt x="256182" y="373708"/>
                  </a:lnTo>
                  <a:cubicBezTo>
                    <a:pt x="229988" y="254646"/>
                    <a:pt x="235841" y="12831"/>
                    <a:pt x="173978" y="0"/>
                  </a:cubicBezTo>
                  <a:close/>
                </a:path>
              </a:pathLst>
            </a:custGeom>
            <a:solidFill>
              <a:srgbClr val="210C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7E9DFD95-99E4-4F4D-BF74-83FB4BCE20A5}"/>
              </a:ext>
            </a:extLst>
          </p:cNvPr>
          <p:cNvGrpSpPr/>
          <p:nvPr/>
        </p:nvGrpSpPr>
        <p:grpSpPr>
          <a:xfrm>
            <a:off x="6528045" y="2136709"/>
            <a:ext cx="3288849" cy="3710636"/>
            <a:chOff x="2436029" y="754377"/>
            <a:chExt cx="4595639" cy="4758469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CD92B679-25D5-4D95-BC7C-174BD444044D}"/>
                </a:ext>
              </a:extLst>
            </p:cNvPr>
            <p:cNvSpPr/>
            <p:nvPr/>
          </p:nvSpPr>
          <p:spPr>
            <a:xfrm>
              <a:off x="3149587" y="1590671"/>
              <a:ext cx="3190205" cy="3235843"/>
            </a:xfrm>
            <a:prstGeom prst="ellipse">
              <a:avLst/>
            </a:prstGeom>
            <a:solidFill>
              <a:srgbClr val="4B1E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2D229A9-4B49-491C-9B1D-4E82AB2838F8}"/>
                </a:ext>
              </a:extLst>
            </p:cNvPr>
            <p:cNvSpPr/>
            <p:nvPr/>
          </p:nvSpPr>
          <p:spPr>
            <a:xfrm>
              <a:off x="4112234" y="4248377"/>
              <a:ext cx="1350269" cy="1264469"/>
            </a:xfrm>
            <a:custGeom>
              <a:avLst/>
              <a:gdLst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95263 w 1326357"/>
                <a:gd name="connsiteY2" fmla="*/ 602457 h 1264444"/>
                <a:gd name="connsiteX3" fmla="*/ 211932 w 1326357"/>
                <a:gd name="connsiteY3" fmla="*/ 726282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95263 w 1326357"/>
                <a:gd name="connsiteY2" fmla="*/ 602457 h 1264444"/>
                <a:gd name="connsiteX3" fmla="*/ 211932 w 1326357"/>
                <a:gd name="connsiteY3" fmla="*/ 726282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95263 w 1326357"/>
                <a:gd name="connsiteY2" fmla="*/ 602457 h 1264444"/>
                <a:gd name="connsiteX3" fmla="*/ 211932 w 1326357"/>
                <a:gd name="connsiteY3" fmla="*/ 726282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85738 w 1326357"/>
                <a:gd name="connsiteY2" fmla="*/ 569120 h 1264444"/>
                <a:gd name="connsiteX3" fmla="*/ 211932 w 1326357"/>
                <a:gd name="connsiteY3" fmla="*/ 726282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85738 w 1326357"/>
                <a:gd name="connsiteY2" fmla="*/ 569120 h 1264444"/>
                <a:gd name="connsiteX3" fmla="*/ 214313 w 1326357"/>
                <a:gd name="connsiteY3" fmla="*/ 702470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85738 w 1326357"/>
                <a:gd name="connsiteY2" fmla="*/ 569120 h 1264444"/>
                <a:gd name="connsiteX3" fmla="*/ 211931 w 1326357"/>
                <a:gd name="connsiteY3" fmla="*/ 723901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85738 w 1326357"/>
                <a:gd name="connsiteY2" fmla="*/ 569120 h 1264444"/>
                <a:gd name="connsiteX3" fmla="*/ 211931 w 1326357"/>
                <a:gd name="connsiteY3" fmla="*/ 723901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85738 w 1326357"/>
                <a:gd name="connsiteY2" fmla="*/ 569120 h 1264444"/>
                <a:gd name="connsiteX3" fmla="*/ 211931 w 1326357"/>
                <a:gd name="connsiteY3" fmla="*/ 723901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14301 w 1326357"/>
                <a:gd name="connsiteY1" fmla="*/ 369094 h 1264444"/>
                <a:gd name="connsiteX2" fmla="*/ 185738 w 1326357"/>
                <a:gd name="connsiteY2" fmla="*/ 569120 h 1264444"/>
                <a:gd name="connsiteX3" fmla="*/ 211931 w 1326357"/>
                <a:gd name="connsiteY3" fmla="*/ 723901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43026"/>
                <a:gd name="connsiteY0" fmla="*/ 57151 h 1264444"/>
                <a:gd name="connsiteX1" fmla="*/ 130970 w 1343026"/>
                <a:gd name="connsiteY1" fmla="*/ 369094 h 1264444"/>
                <a:gd name="connsiteX2" fmla="*/ 202407 w 1343026"/>
                <a:gd name="connsiteY2" fmla="*/ 569120 h 1264444"/>
                <a:gd name="connsiteX3" fmla="*/ 228600 w 1343026"/>
                <a:gd name="connsiteY3" fmla="*/ 723901 h 1264444"/>
                <a:gd name="connsiteX4" fmla="*/ 328613 w 1343026"/>
                <a:gd name="connsiteY4" fmla="*/ 633413 h 1264444"/>
                <a:gd name="connsiteX5" fmla="*/ 409576 w 1343026"/>
                <a:gd name="connsiteY5" fmla="*/ 440532 h 1264444"/>
                <a:gd name="connsiteX6" fmla="*/ 428626 w 1343026"/>
                <a:gd name="connsiteY6" fmla="*/ 676275 h 1264444"/>
                <a:gd name="connsiteX7" fmla="*/ 461963 w 1343026"/>
                <a:gd name="connsiteY7" fmla="*/ 978694 h 1264444"/>
                <a:gd name="connsiteX8" fmla="*/ 538163 w 1343026"/>
                <a:gd name="connsiteY8" fmla="*/ 1264444 h 1264444"/>
                <a:gd name="connsiteX9" fmla="*/ 607219 w 1343026"/>
                <a:gd name="connsiteY9" fmla="*/ 938213 h 1264444"/>
                <a:gd name="connsiteX10" fmla="*/ 707232 w 1343026"/>
                <a:gd name="connsiteY10" fmla="*/ 728663 h 1264444"/>
                <a:gd name="connsiteX11" fmla="*/ 842963 w 1343026"/>
                <a:gd name="connsiteY11" fmla="*/ 971550 h 1264444"/>
                <a:gd name="connsiteX12" fmla="*/ 969169 w 1343026"/>
                <a:gd name="connsiteY12" fmla="*/ 1109663 h 1264444"/>
                <a:gd name="connsiteX13" fmla="*/ 912019 w 1343026"/>
                <a:gd name="connsiteY13" fmla="*/ 878682 h 1264444"/>
                <a:gd name="connsiteX14" fmla="*/ 864394 w 1343026"/>
                <a:gd name="connsiteY14" fmla="*/ 657225 h 1264444"/>
                <a:gd name="connsiteX15" fmla="*/ 919163 w 1343026"/>
                <a:gd name="connsiteY15" fmla="*/ 497682 h 1264444"/>
                <a:gd name="connsiteX16" fmla="*/ 1128713 w 1343026"/>
                <a:gd name="connsiteY16" fmla="*/ 700088 h 1264444"/>
                <a:gd name="connsiteX17" fmla="*/ 1119188 w 1343026"/>
                <a:gd name="connsiteY17" fmla="*/ 471488 h 1264444"/>
                <a:gd name="connsiteX18" fmla="*/ 1178719 w 1343026"/>
                <a:gd name="connsiteY18" fmla="*/ 257175 h 1264444"/>
                <a:gd name="connsiteX19" fmla="*/ 1343026 w 1343026"/>
                <a:gd name="connsiteY19" fmla="*/ 0 h 1264444"/>
                <a:gd name="connsiteX20" fmla="*/ 0 w 1343026"/>
                <a:gd name="connsiteY20" fmla="*/ 57151 h 1264444"/>
                <a:gd name="connsiteX0" fmla="*/ 0 w 1343026"/>
                <a:gd name="connsiteY0" fmla="*/ 57151 h 1264444"/>
                <a:gd name="connsiteX1" fmla="*/ 140495 w 1343026"/>
                <a:gd name="connsiteY1" fmla="*/ 366712 h 1264444"/>
                <a:gd name="connsiteX2" fmla="*/ 202407 w 1343026"/>
                <a:gd name="connsiteY2" fmla="*/ 569120 h 1264444"/>
                <a:gd name="connsiteX3" fmla="*/ 228600 w 1343026"/>
                <a:gd name="connsiteY3" fmla="*/ 723901 h 1264444"/>
                <a:gd name="connsiteX4" fmla="*/ 328613 w 1343026"/>
                <a:gd name="connsiteY4" fmla="*/ 633413 h 1264444"/>
                <a:gd name="connsiteX5" fmla="*/ 409576 w 1343026"/>
                <a:gd name="connsiteY5" fmla="*/ 440532 h 1264444"/>
                <a:gd name="connsiteX6" fmla="*/ 428626 w 1343026"/>
                <a:gd name="connsiteY6" fmla="*/ 676275 h 1264444"/>
                <a:gd name="connsiteX7" fmla="*/ 461963 w 1343026"/>
                <a:gd name="connsiteY7" fmla="*/ 978694 h 1264444"/>
                <a:gd name="connsiteX8" fmla="*/ 538163 w 1343026"/>
                <a:gd name="connsiteY8" fmla="*/ 1264444 h 1264444"/>
                <a:gd name="connsiteX9" fmla="*/ 607219 w 1343026"/>
                <a:gd name="connsiteY9" fmla="*/ 938213 h 1264444"/>
                <a:gd name="connsiteX10" fmla="*/ 707232 w 1343026"/>
                <a:gd name="connsiteY10" fmla="*/ 728663 h 1264444"/>
                <a:gd name="connsiteX11" fmla="*/ 842963 w 1343026"/>
                <a:gd name="connsiteY11" fmla="*/ 971550 h 1264444"/>
                <a:gd name="connsiteX12" fmla="*/ 969169 w 1343026"/>
                <a:gd name="connsiteY12" fmla="*/ 1109663 h 1264444"/>
                <a:gd name="connsiteX13" fmla="*/ 912019 w 1343026"/>
                <a:gd name="connsiteY13" fmla="*/ 878682 h 1264444"/>
                <a:gd name="connsiteX14" fmla="*/ 864394 w 1343026"/>
                <a:gd name="connsiteY14" fmla="*/ 657225 h 1264444"/>
                <a:gd name="connsiteX15" fmla="*/ 919163 w 1343026"/>
                <a:gd name="connsiteY15" fmla="*/ 497682 h 1264444"/>
                <a:gd name="connsiteX16" fmla="*/ 1128713 w 1343026"/>
                <a:gd name="connsiteY16" fmla="*/ 700088 h 1264444"/>
                <a:gd name="connsiteX17" fmla="*/ 1119188 w 1343026"/>
                <a:gd name="connsiteY17" fmla="*/ 471488 h 1264444"/>
                <a:gd name="connsiteX18" fmla="*/ 1178719 w 1343026"/>
                <a:gd name="connsiteY18" fmla="*/ 257175 h 1264444"/>
                <a:gd name="connsiteX19" fmla="*/ 1343026 w 1343026"/>
                <a:gd name="connsiteY19" fmla="*/ 0 h 1264444"/>
                <a:gd name="connsiteX20" fmla="*/ 0 w 1343026"/>
                <a:gd name="connsiteY20" fmla="*/ 57151 h 1264444"/>
                <a:gd name="connsiteX0" fmla="*/ 0 w 1343026"/>
                <a:gd name="connsiteY0" fmla="*/ 57151 h 1264444"/>
                <a:gd name="connsiteX1" fmla="*/ 140495 w 1343026"/>
                <a:gd name="connsiteY1" fmla="*/ 366712 h 1264444"/>
                <a:gd name="connsiteX2" fmla="*/ 202407 w 1343026"/>
                <a:gd name="connsiteY2" fmla="*/ 569120 h 1264444"/>
                <a:gd name="connsiteX3" fmla="*/ 228600 w 1343026"/>
                <a:gd name="connsiteY3" fmla="*/ 723901 h 1264444"/>
                <a:gd name="connsiteX4" fmla="*/ 328613 w 1343026"/>
                <a:gd name="connsiteY4" fmla="*/ 633413 h 1264444"/>
                <a:gd name="connsiteX5" fmla="*/ 409576 w 1343026"/>
                <a:gd name="connsiteY5" fmla="*/ 440532 h 1264444"/>
                <a:gd name="connsiteX6" fmla="*/ 428626 w 1343026"/>
                <a:gd name="connsiteY6" fmla="*/ 676275 h 1264444"/>
                <a:gd name="connsiteX7" fmla="*/ 461963 w 1343026"/>
                <a:gd name="connsiteY7" fmla="*/ 978694 h 1264444"/>
                <a:gd name="connsiteX8" fmla="*/ 538163 w 1343026"/>
                <a:gd name="connsiteY8" fmla="*/ 1264444 h 1264444"/>
                <a:gd name="connsiteX9" fmla="*/ 607219 w 1343026"/>
                <a:gd name="connsiteY9" fmla="*/ 938213 h 1264444"/>
                <a:gd name="connsiteX10" fmla="*/ 707232 w 1343026"/>
                <a:gd name="connsiteY10" fmla="*/ 728663 h 1264444"/>
                <a:gd name="connsiteX11" fmla="*/ 842963 w 1343026"/>
                <a:gd name="connsiteY11" fmla="*/ 971550 h 1264444"/>
                <a:gd name="connsiteX12" fmla="*/ 969169 w 1343026"/>
                <a:gd name="connsiteY12" fmla="*/ 1109663 h 1264444"/>
                <a:gd name="connsiteX13" fmla="*/ 912019 w 1343026"/>
                <a:gd name="connsiteY13" fmla="*/ 878682 h 1264444"/>
                <a:gd name="connsiteX14" fmla="*/ 864394 w 1343026"/>
                <a:gd name="connsiteY14" fmla="*/ 657225 h 1264444"/>
                <a:gd name="connsiteX15" fmla="*/ 919163 w 1343026"/>
                <a:gd name="connsiteY15" fmla="*/ 497682 h 1264444"/>
                <a:gd name="connsiteX16" fmla="*/ 1128713 w 1343026"/>
                <a:gd name="connsiteY16" fmla="*/ 700088 h 1264444"/>
                <a:gd name="connsiteX17" fmla="*/ 1119188 w 1343026"/>
                <a:gd name="connsiteY17" fmla="*/ 471488 h 1264444"/>
                <a:gd name="connsiteX18" fmla="*/ 1178719 w 1343026"/>
                <a:gd name="connsiteY18" fmla="*/ 257175 h 1264444"/>
                <a:gd name="connsiteX19" fmla="*/ 1343026 w 1343026"/>
                <a:gd name="connsiteY19" fmla="*/ 0 h 1264444"/>
                <a:gd name="connsiteX20" fmla="*/ 0 w 1343026"/>
                <a:gd name="connsiteY20" fmla="*/ 57151 h 1264444"/>
                <a:gd name="connsiteX0" fmla="*/ 2685 w 1345711"/>
                <a:gd name="connsiteY0" fmla="*/ 57151 h 1264444"/>
                <a:gd name="connsiteX1" fmla="*/ 143180 w 1345711"/>
                <a:gd name="connsiteY1" fmla="*/ 366712 h 1264444"/>
                <a:gd name="connsiteX2" fmla="*/ 205092 w 1345711"/>
                <a:gd name="connsiteY2" fmla="*/ 569120 h 1264444"/>
                <a:gd name="connsiteX3" fmla="*/ 231285 w 1345711"/>
                <a:gd name="connsiteY3" fmla="*/ 723901 h 1264444"/>
                <a:gd name="connsiteX4" fmla="*/ 331298 w 1345711"/>
                <a:gd name="connsiteY4" fmla="*/ 633413 h 1264444"/>
                <a:gd name="connsiteX5" fmla="*/ 412261 w 1345711"/>
                <a:gd name="connsiteY5" fmla="*/ 440532 h 1264444"/>
                <a:gd name="connsiteX6" fmla="*/ 431311 w 1345711"/>
                <a:gd name="connsiteY6" fmla="*/ 676275 h 1264444"/>
                <a:gd name="connsiteX7" fmla="*/ 464648 w 1345711"/>
                <a:gd name="connsiteY7" fmla="*/ 978694 h 1264444"/>
                <a:gd name="connsiteX8" fmla="*/ 540848 w 1345711"/>
                <a:gd name="connsiteY8" fmla="*/ 1264444 h 1264444"/>
                <a:gd name="connsiteX9" fmla="*/ 609904 w 1345711"/>
                <a:gd name="connsiteY9" fmla="*/ 938213 h 1264444"/>
                <a:gd name="connsiteX10" fmla="*/ 709917 w 1345711"/>
                <a:gd name="connsiteY10" fmla="*/ 728663 h 1264444"/>
                <a:gd name="connsiteX11" fmla="*/ 845648 w 1345711"/>
                <a:gd name="connsiteY11" fmla="*/ 971550 h 1264444"/>
                <a:gd name="connsiteX12" fmla="*/ 971854 w 1345711"/>
                <a:gd name="connsiteY12" fmla="*/ 1109663 h 1264444"/>
                <a:gd name="connsiteX13" fmla="*/ 914704 w 1345711"/>
                <a:gd name="connsiteY13" fmla="*/ 878682 h 1264444"/>
                <a:gd name="connsiteX14" fmla="*/ 867079 w 1345711"/>
                <a:gd name="connsiteY14" fmla="*/ 657225 h 1264444"/>
                <a:gd name="connsiteX15" fmla="*/ 921848 w 1345711"/>
                <a:gd name="connsiteY15" fmla="*/ 497682 h 1264444"/>
                <a:gd name="connsiteX16" fmla="*/ 1131398 w 1345711"/>
                <a:gd name="connsiteY16" fmla="*/ 700088 h 1264444"/>
                <a:gd name="connsiteX17" fmla="*/ 1121873 w 1345711"/>
                <a:gd name="connsiteY17" fmla="*/ 471488 h 1264444"/>
                <a:gd name="connsiteX18" fmla="*/ 1181404 w 1345711"/>
                <a:gd name="connsiteY18" fmla="*/ 257175 h 1264444"/>
                <a:gd name="connsiteX19" fmla="*/ 1345711 w 1345711"/>
                <a:gd name="connsiteY19" fmla="*/ 0 h 1264444"/>
                <a:gd name="connsiteX20" fmla="*/ 2685 w 1345711"/>
                <a:gd name="connsiteY20" fmla="*/ 57151 h 1264444"/>
                <a:gd name="connsiteX0" fmla="*/ 2685 w 1349559"/>
                <a:gd name="connsiteY0" fmla="*/ 57175 h 1264468"/>
                <a:gd name="connsiteX1" fmla="*/ 143180 w 1349559"/>
                <a:gd name="connsiteY1" fmla="*/ 366736 h 1264468"/>
                <a:gd name="connsiteX2" fmla="*/ 205092 w 1349559"/>
                <a:gd name="connsiteY2" fmla="*/ 569144 h 1264468"/>
                <a:gd name="connsiteX3" fmla="*/ 231285 w 1349559"/>
                <a:gd name="connsiteY3" fmla="*/ 723925 h 1264468"/>
                <a:gd name="connsiteX4" fmla="*/ 331298 w 1349559"/>
                <a:gd name="connsiteY4" fmla="*/ 633437 h 1264468"/>
                <a:gd name="connsiteX5" fmla="*/ 412261 w 1349559"/>
                <a:gd name="connsiteY5" fmla="*/ 440556 h 1264468"/>
                <a:gd name="connsiteX6" fmla="*/ 431311 w 1349559"/>
                <a:gd name="connsiteY6" fmla="*/ 676299 h 1264468"/>
                <a:gd name="connsiteX7" fmla="*/ 464648 w 1349559"/>
                <a:gd name="connsiteY7" fmla="*/ 978718 h 1264468"/>
                <a:gd name="connsiteX8" fmla="*/ 540848 w 1349559"/>
                <a:gd name="connsiteY8" fmla="*/ 1264468 h 1264468"/>
                <a:gd name="connsiteX9" fmla="*/ 609904 w 1349559"/>
                <a:gd name="connsiteY9" fmla="*/ 938237 h 1264468"/>
                <a:gd name="connsiteX10" fmla="*/ 709917 w 1349559"/>
                <a:gd name="connsiteY10" fmla="*/ 728687 h 1264468"/>
                <a:gd name="connsiteX11" fmla="*/ 845648 w 1349559"/>
                <a:gd name="connsiteY11" fmla="*/ 971574 h 1264468"/>
                <a:gd name="connsiteX12" fmla="*/ 971854 w 1349559"/>
                <a:gd name="connsiteY12" fmla="*/ 1109687 h 1264468"/>
                <a:gd name="connsiteX13" fmla="*/ 914704 w 1349559"/>
                <a:gd name="connsiteY13" fmla="*/ 878706 h 1264468"/>
                <a:gd name="connsiteX14" fmla="*/ 867079 w 1349559"/>
                <a:gd name="connsiteY14" fmla="*/ 657249 h 1264468"/>
                <a:gd name="connsiteX15" fmla="*/ 921848 w 1349559"/>
                <a:gd name="connsiteY15" fmla="*/ 497706 h 1264468"/>
                <a:gd name="connsiteX16" fmla="*/ 1131398 w 1349559"/>
                <a:gd name="connsiteY16" fmla="*/ 700112 h 1264468"/>
                <a:gd name="connsiteX17" fmla="*/ 1121873 w 1349559"/>
                <a:gd name="connsiteY17" fmla="*/ 471512 h 1264468"/>
                <a:gd name="connsiteX18" fmla="*/ 1181404 w 1349559"/>
                <a:gd name="connsiteY18" fmla="*/ 257199 h 1264468"/>
                <a:gd name="connsiteX19" fmla="*/ 1345711 w 1349559"/>
                <a:gd name="connsiteY19" fmla="*/ 24 h 1264468"/>
                <a:gd name="connsiteX20" fmla="*/ 2685 w 1349559"/>
                <a:gd name="connsiteY20" fmla="*/ 57175 h 1264468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50269" h="1264469">
                  <a:moveTo>
                    <a:pt x="2685" y="57176"/>
                  </a:moveTo>
                  <a:cubicBezTo>
                    <a:pt x="-17158" y="65113"/>
                    <a:pt x="77298" y="244500"/>
                    <a:pt x="143180" y="366737"/>
                  </a:cubicBezTo>
                  <a:cubicBezTo>
                    <a:pt x="163024" y="430237"/>
                    <a:pt x="180486" y="455638"/>
                    <a:pt x="205092" y="569145"/>
                  </a:cubicBezTo>
                  <a:cubicBezTo>
                    <a:pt x="215411" y="646139"/>
                    <a:pt x="199535" y="723132"/>
                    <a:pt x="231285" y="723926"/>
                  </a:cubicBezTo>
                  <a:cubicBezTo>
                    <a:pt x="267003" y="731070"/>
                    <a:pt x="297961" y="664394"/>
                    <a:pt x="331298" y="633438"/>
                  </a:cubicBezTo>
                  <a:cubicBezTo>
                    <a:pt x="358286" y="569144"/>
                    <a:pt x="390035" y="431032"/>
                    <a:pt x="412261" y="440557"/>
                  </a:cubicBezTo>
                  <a:cubicBezTo>
                    <a:pt x="430517" y="433413"/>
                    <a:pt x="424961" y="597719"/>
                    <a:pt x="431311" y="676300"/>
                  </a:cubicBezTo>
                  <a:lnTo>
                    <a:pt x="464648" y="978719"/>
                  </a:lnTo>
                  <a:cubicBezTo>
                    <a:pt x="490048" y="1073969"/>
                    <a:pt x="522592" y="1264469"/>
                    <a:pt x="540848" y="1264469"/>
                  </a:cubicBezTo>
                  <a:cubicBezTo>
                    <a:pt x="551960" y="1260500"/>
                    <a:pt x="598791" y="1092226"/>
                    <a:pt x="609904" y="938238"/>
                  </a:cubicBezTo>
                  <a:cubicBezTo>
                    <a:pt x="643242" y="825525"/>
                    <a:pt x="669435" y="719957"/>
                    <a:pt x="709917" y="728688"/>
                  </a:cubicBezTo>
                  <a:cubicBezTo>
                    <a:pt x="748018" y="723925"/>
                    <a:pt x="778973" y="852513"/>
                    <a:pt x="845648" y="971575"/>
                  </a:cubicBezTo>
                  <a:cubicBezTo>
                    <a:pt x="899623" y="1055713"/>
                    <a:pt x="955978" y="1132706"/>
                    <a:pt x="971854" y="1109688"/>
                  </a:cubicBezTo>
                  <a:cubicBezTo>
                    <a:pt x="988523" y="1096988"/>
                    <a:pt x="943279" y="969988"/>
                    <a:pt x="909942" y="888232"/>
                  </a:cubicBezTo>
                  <a:cubicBezTo>
                    <a:pt x="879780" y="795364"/>
                    <a:pt x="873429" y="773931"/>
                    <a:pt x="867079" y="657250"/>
                  </a:cubicBezTo>
                  <a:cubicBezTo>
                    <a:pt x="885335" y="604069"/>
                    <a:pt x="884542" y="493738"/>
                    <a:pt x="921848" y="497707"/>
                  </a:cubicBezTo>
                  <a:cubicBezTo>
                    <a:pt x="953598" y="479451"/>
                    <a:pt x="1102029" y="718369"/>
                    <a:pt x="1131398" y="700113"/>
                  </a:cubicBezTo>
                  <a:cubicBezTo>
                    <a:pt x="1156798" y="683444"/>
                    <a:pt x="1134573" y="600101"/>
                    <a:pt x="1121873" y="471513"/>
                  </a:cubicBezTo>
                  <a:cubicBezTo>
                    <a:pt x="1134573" y="397694"/>
                    <a:pt x="1130604" y="373881"/>
                    <a:pt x="1181404" y="257200"/>
                  </a:cubicBezTo>
                  <a:cubicBezTo>
                    <a:pt x="1262366" y="164332"/>
                    <a:pt x="1374286" y="-2356"/>
                    <a:pt x="1345711" y="25"/>
                  </a:cubicBezTo>
                  <a:lnTo>
                    <a:pt x="2685" y="57176"/>
                  </a:lnTo>
                  <a:close/>
                </a:path>
              </a:pathLst>
            </a:custGeom>
            <a:solidFill>
              <a:srgbClr val="210C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DFBB812E-C6C3-4D46-BBD4-E8E7A6E8B227}"/>
                </a:ext>
              </a:extLst>
            </p:cNvPr>
            <p:cNvGrpSpPr/>
            <p:nvPr/>
          </p:nvGrpSpPr>
          <p:grpSpPr>
            <a:xfrm>
              <a:off x="2589532" y="1418331"/>
              <a:ext cx="4310316" cy="3235844"/>
              <a:chOff x="1184188" y="1245811"/>
              <a:chExt cx="4310316" cy="3235844"/>
            </a:xfrm>
          </p:grpSpPr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F81653B9-6061-4E2F-8B38-4B5302C020CD}"/>
                  </a:ext>
                </a:extLst>
              </p:cNvPr>
              <p:cNvGrpSpPr/>
              <p:nvPr/>
            </p:nvGrpSpPr>
            <p:grpSpPr>
              <a:xfrm>
                <a:off x="1184188" y="1245811"/>
                <a:ext cx="4310316" cy="3235844"/>
                <a:chOff x="1454387" y="1249718"/>
                <a:chExt cx="4310316" cy="3235844"/>
              </a:xfrm>
            </p:grpSpPr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8B3D644D-0149-4E82-9C80-61D3A119C1B5}"/>
                    </a:ext>
                  </a:extLst>
                </p:cNvPr>
                <p:cNvSpPr/>
                <p:nvPr/>
              </p:nvSpPr>
              <p:spPr>
                <a:xfrm>
                  <a:off x="1454387" y="1249718"/>
                  <a:ext cx="4310316" cy="3235844"/>
                </a:xfrm>
                <a:custGeom>
                  <a:avLst/>
                  <a:gdLst>
                    <a:gd name="connsiteX0" fmla="*/ 871538 w 4357688"/>
                    <a:gd name="connsiteY0" fmla="*/ 542925 h 3219450"/>
                    <a:gd name="connsiteX1" fmla="*/ 1247775 w 4357688"/>
                    <a:gd name="connsiteY1" fmla="*/ 209550 h 3219450"/>
                    <a:gd name="connsiteX2" fmla="*/ 1809750 w 4357688"/>
                    <a:gd name="connsiteY2" fmla="*/ 0 h 3219450"/>
                    <a:gd name="connsiteX3" fmla="*/ 2590800 w 4357688"/>
                    <a:gd name="connsiteY3" fmla="*/ 0 h 3219450"/>
                    <a:gd name="connsiteX4" fmla="*/ 3319463 w 4357688"/>
                    <a:gd name="connsiteY4" fmla="*/ 366713 h 3219450"/>
                    <a:gd name="connsiteX5" fmla="*/ 3495675 w 4357688"/>
                    <a:gd name="connsiteY5" fmla="*/ 561975 h 3219450"/>
                    <a:gd name="connsiteX6" fmla="*/ 3881438 w 4357688"/>
                    <a:gd name="connsiteY6" fmla="*/ 619125 h 3219450"/>
                    <a:gd name="connsiteX7" fmla="*/ 4357688 w 4357688"/>
                    <a:gd name="connsiteY7" fmla="*/ 1014413 h 3219450"/>
                    <a:gd name="connsiteX8" fmla="*/ 4067175 w 4357688"/>
                    <a:gd name="connsiteY8" fmla="*/ 1128713 h 3219450"/>
                    <a:gd name="connsiteX9" fmla="*/ 3709988 w 4357688"/>
                    <a:gd name="connsiteY9" fmla="*/ 1047750 h 3219450"/>
                    <a:gd name="connsiteX10" fmla="*/ 3805238 w 4357688"/>
                    <a:gd name="connsiteY10" fmla="*/ 1647825 h 3219450"/>
                    <a:gd name="connsiteX11" fmla="*/ 3586163 w 4357688"/>
                    <a:gd name="connsiteY11" fmla="*/ 2314575 h 3219450"/>
                    <a:gd name="connsiteX12" fmla="*/ 2981325 w 4357688"/>
                    <a:gd name="connsiteY12" fmla="*/ 2895600 h 3219450"/>
                    <a:gd name="connsiteX13" fmla="*/ 2200275 w 4357688"/>
                    <a:gd name="connsiteY13" fmla="*/ 3219450 h 3219450"/>
                    <a:gd name="connsiteX14" fmla="*/ 1314450 w 4357688"/>
                    <a:gd name="connsiteY14" fmla="*/ 2843213 h 3219450"/>
                    <a:gd name="connsiteX15" fmla="*/ 747713 w 4357688"/>
                    <a:gd name="connsiteY15" fmla="*/ 2281238 h 3219450"/>
                    <a:gd name="connsiteX16" fmla="*/ 547688 w 4357688"/>
                    <a:gd name="connsiteY16" fmla="*/ 1624013 h 3219450"/>
                    <a:gd name="connsiteX17" fmla="*/ 642938 w 4357688"/>
                    <a:gd name="connsiteY17" fmla="*/ 1042988 h 3219450"/>
                    <a:gd name="connsiteX18" fmla="*/ 352425 w 4357688"/>
                    <a:gd name="connsiteY18" fmla="*/ 1123950 h 3219450"/>
                    <a:gd name="connsiteX19" fmla="*/ 0 w 4357688"/>
                    <a:gd name="connsiteY19" fmla="*/ 1009650 h 3219450"/>
                    <a:gd name="connsiteX20" fmla="*/ 333375 w 4357688"/>
                    <a:gd name="connsiteY20" fmla="*/ 709613 h 3219450"/>
                    <a:gd name="connsiteX21" fmla="*/ 728663 w 4357688"/>
                    <a:gd name="connsiteY21" fmla="*/ 538163 h 3219450"/>
                    <a:gd name="connsiteX22" fmla="*/ 871538 w 4357688"/>
                    <a:gd name="connsiteY22" fmla="*/ 542925 h 3219450"/>
                    <a:gd name="connsiteX0" fmla="*/ 871538 w 4357688"/>
                    <a:gd name="connsiteY0" fmla="*/ 542925 h 3219450"/>
                    <a:gd name="connsiteX1" fmla="*/ 1247775 w 4357688"/>
                    <a:gd name="connsiteY1" fmla="*/ 209550 h 3219450"/>
                    <a:gd name="connsiteX2" fmla="*/ 1809750 w 4357688"/>
                    <a:gd name="connsiteY2" fmla="*/ 0 h 3219450"/>
                    <a:gd name="connsiteX3" fmla="*/ 2590800 w 4357688"/>
                    <a:gd name="connsiteY3" fmla="*/ 0 h 3219450"/>
                    <a:gd name="connsiteX4" fmla="*/ 3319463 w 4357688"/>
                    <a:gd name="connsiteY4" fmla="*/ 366713 h 3219450"/>
                    <a:gd name="connsiteX5" fmla="*/ 3495675 w 4357688"/>
                    <a:gd name="connsiteY5" fmla="*/ 561975 h 3219450"/>
                    <a:gd name="connsiteX6" fmla="*/ 3881438 w 4357688"/>
                    <a:gd name="connsiteY6" fmla="*/ 619125 h 3219450"/>
                    <a:gd name="connsiteX7" fmla="*/ 4357688 w 4357688"/>
                    <a:gd name="connsiteY7" fmla="*/ 1014413 h 3219450"/>
                    <a:gd name="connsiteX8" fmla="*/ 4067175 w 4357688"/>
                    <a:gd name="connsiteY8" fmla="*/ 1128713 h 3219450"/>
                    <a:gd name="connsiteX9" fmla="*/ 3709988 w 4357688"/>
                    <a:gd name="connsiteY9" fmla="*/ 1047750 h 3219450"/>
                    <a:gd name="connsiteX10" fmla="*/ 3805238 w 4357688"/>
                    <a:gd name="connsiteY10" fmla="*/ 1647825 h 3219450"/>
                    <a:gd name="connsiteX11" fmla="*/ 3586163 w 4357688"/>
                    <a:gd name="connsiteY11" fmla="*/ 2314575 h 3219450"/>
                    <a:gd name="connsiteX12" fmla="*/ 2981325 w 4357688"/>
                    <a:gd name="connsiteY12" fmla="*/ 2895600 h 3219450"/>
                    <a:gd name="connsiteX13" fmla="*/ 2200275 w 4357688"/>
                    <a:gd name="connsiteY13" fmla="*/ 3219450 h 3219450"/>
                    <a:gd name="connsiteX14" fmla="*/ 1314450 w 4357688"/>
                    <a:gd name="connsiteY14" fmla="*/ 2843213 h 3219450"/>
                    <a:gd name="connsiteX15" fmla="*/ 747713 w 4357688"/>
                    <a:gd name="connsiteY15" fmla="*/ 2281238 h 3219450"/>
                    <a:gd name="connsiteX16" fmla="*/ 547688 w 4357688"/>
                    <a:gd name="connsiteY16" fmla="*/ 1624013 h 3219450"/>
                    <a:gd name="connsiteX17" fmla="*/ 642938 w 4357688"/>
                    <a:gd name="connsiteY17" fmla="*/ 1042988 h 3219450"/>
                    <a:gd name="connsiteX18" fmla="*/ 352425 w 4357688"/>
                    <a:gd name="connsiteY18" fmla="*/ 1123950 h 3219450"/>
                    <a:gd name="connsiteX19" fmla="*/ 0 w 4357688"/>
                    <a:gd name="connsiteY19" fmla="*/ 1009650 h 3219450"/>
                    <a:gd name="connsiteX20" fmla="*/ 333375 w 4357688"/>
                    <a:gd name="connsiteY20" fmla="*/ 709613 h 3219450"/>
                    <a:gd name="connsiteX21" fmla="*/ 657226 w 4357688"/>
                    <a:gd name="connsiteY21" fmla="*/ 561975 h 3219450"/>
                    <a:gd name="connsiteX22" fmla="*/ 871538 w 4357688"/>
                    <a:gd name="connsiteY22" fmla="*/ 542925 h 3219450"/>
                    <a:gd name="connsiteX0" fmla="*/ 871538 w 4357688"/>
                    <a:gd name="connsiteY0" fmla="*/ 542925 h 3219450"/>
                    <a:gd name="connsiteX1" fmla="*/ 1247775 w 4357688"/>
                    <a:gd name="connsiteY1" fmla="*/ 209550 h 3219450"/>
                    <a:gd name="connsiteX2" fmla="*/ 1809750 w 4357688"/>
                    <a:gd name="connsiteY2" fmla="*/ 0 h 3219450"/>
                    <a:gd name="connsiteX3" fmla="*/ 2590800 w 4357688"/>
                    <a:gd name="connsiteY3" fmla="*/ 0 h 3219450"/>
                    <a:gd name="connsiteX4" fmla="*/ 3319463 w 4357688"/>
                    <a:gd name="connsiteY4" fmla="*/ 366713 h 3219450"/>
                    <a:gd name="connsiteX5" fmla="*/ 3495675 w 4357688"/>
                    <a:gd name="connsiteY5" fmla="*/ 561975 h 3219450"/>
                    <a:gd name="connsiteX6" fmla="*/ 3881438 w 4357688"/>
                    <a:gd name="connsiteY6" fmla="*/ 619125 h 3219450"/>
                    <a:gd name="connsiteX7" fmla="*/ 4357688 w 4357688"/>
                    <a:gd name="connsiteY7" fmla="*/ 1014413 h 3219450"/>
                    <a:gd name="connsiteX8" fmla="*/ 4067175 w 4357688"/>
                    <a:gd name="connsiteY8" fmla="*/ 1128713 h 3219450"/>
                    <a:gd name="connsiteX9" fmla="*/ 3709988 w 4357688"/>
                    <a:gd name="connsiteY9" fmla="*/ 1047750 h 3219450"/>
                    <a:gd name="connsiteX10" fmla="*/ 3805238 w 4357688"/>
                    <a:gd name="connsiteY10" fmla="*/ 1647825 h 3219450"/>
                    <a:gd name="connsiteX11" fmla="*/ 3586163 w 4357688"/>
                    <a:gd name="connsiteY11" fmla="*/ 2314575 h 3219450"/>
                    <a:gd name="connsiteX12" fmla="*/ 2981325 w 4357688"/>
                    <a:gd name="connsiteY12" fmla="*/ 2895600 h 3219450"/>
                    <a:gd name="connsiteX13" fmla="*/ 2200275 w 4357688"/>
                    <a:gd name="connsiteY13" fmla="*/ 3219450 h 3219450"/>
                    <a:gd name="connsiteX14" fmla="*/ 1314450 w 4357688"/>
                    <a:gd name="connsiteY14" fmla="*/ 2843213 h 3219450"/>
                    <a:gd name="connsiteX15" fmla="*/ 747713 w 4357688"/>
                    <a:gd name="connsiteY15" fmla="*/ 2281238 h 3219450"/>
                    <a:gd name="connsiteX16" fmla="*/ 547688 w 4357688"/>
                    <a:gd name="connsiteY16" fmla="*/ 1624013 h 3219450"/>
                    <a:gd name="connsiteX17" fmla="*/ 642938 w 4357688"/>
                    <a:gd name="connsiteY17" fmla="*/ 1042988 h 3219450"/>
                    <a:gd name="connsiteX18" fmla="*/ 352425 w 4357688"/>
                    <a:gd name="connsiteY18" fmla="*/ 1123950 h 3219450"/>
                    <a:gd name="connsiteX19" fmla="*/ 0 w 4357688"/>
                    <a:gd name="connsiteY19" fmla="*/ 1009650 h 3219450"/>
                    <a:gd name="connsiteX20" fmla="*/ 333375 w 4357688"/>
                    <a:gd name="connsiteY20" fmla="*/ 709613 h 3219450"/>
                    <a:gd name="connsiteX21" fmla="*/ 657226 w 4357688"/>
                    <a:gd name="connsiteY21" fmla="*/ 561975 h 3219450"/>
                    <a:gd name="connsiteX22" fmla="*/ 871538 w 43576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52625 w 4357888"/>
                    <a:gd name="connsiteY18" fmla="*/ 1123950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52625 w 4357888"/>
                    <a:gd name="connsiteY18" fmla="*/ 1123950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52625 w 4357888"/>
                    <a:gd name="connsiteY18" fmla="*/ 1123950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64531 w 4357888"/>
                    <a:gd name="connsiteY18" fmla="*/ 1102519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64531 w 4357888"/>
                    <a:gd name="connsiteY18" fmla="*/ 1102519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64531 w 4357888"/>
                    <a:gd name="connsiteY18" fmla="*/ 1102519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64531 w 4357888"/>
                    <a:gd name="connsiteY18" fmla="*/ 1102519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64531 w 4357888"/>
                    <a:gd name="connsiteY18" fmla="*/ 1102519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84 w 4357934"/>
                    <a:gd name="connsiteY0" fmla="*/ 542925 h 3219450"/>
                    <a:gd name="connsiteX1" fmla="*/ 1248021 w 4357934"/>
                    <a:gd name="connsiteY1" fmla="*/ 209550 h 3219450"/>
                    <a:gd name="connsiteX2" fmla="*/ 1809996 w 4357934"/>
                    <a:gd name="connsiteY2" fmla="*/ 0 h 3219450"/>
                    <a:gd name="connsiteX3" fmla="*/ 2591046 w 4357934"/>
                    <a:gd name="connsiteY3" fmla="*/ 0 h 3219450"/>
                    <a:gd name="connsiteX4" fmla="*/ 3319709 w 4357934"/>
                    <a:gd name="connsiteY4" fmla="*/ 366713 h 3219450"/>
                    <a:gd name="connsiteX5" fmla="*/ 3495921 w 4357934"/>
                    <a:gd name="connsiteY5" fmla="*/ 561975 h 3219450"/>
                    <a:gd name="connsiteX6" fmla="*/ 3881684 w 4357934"/>
                    <a:gd name="connsiteY6" fmla="*/ 619125 h 3219450"/>
                    <a:gd name="connsiteX7" fmla="*/ 4357934 w 4357934"/>
                    <a:gd name="connsiteY7" fmla="*/ 1014413 h 3219450"/>
                    <a:gd name="connsiteX8" fmla="*/ 4067421 w 4357934"/>
                    <a:gd name="connsiteY8" fmla="*/ 1128713 h 3219450"/>
                    <a:gd name="connsiteX9" fmla="*/ 3710234 w 4357934"/>
                    <a:gd name="connsiteY9" fmla="*/ 1047750 h 3219450"/>
                    <a:gd name="connsiteX10" fmla="*/ 3805484 w 4357934"/>
                    <a:gd name="connsiteY10" fmla="*/ 1647825 h 3219450"/>
                    <a:gd name="connsiteX11" fmla="*/ 3586409 w 4357934"/>
                    <a:gd name="connsiteY11" fmla="*/ 2314575 h 3219450"/>
                    <a:gd name="connsiteX12" fmla="*/ 2981571 w 4357934"/>
                    <a:gd name="connsiteY12" fmla="*/ 2895600 h 3219450"/>
                    <a:gd name="connsiteX13" fmla="*/ 2200521 w 4357934"/>
                    <a:gd name="connsiteY13" fmla="*/ 3219450 h 3219450"/>
                    <a:gd name="connsiteX14" fmla="*/ 1314696 w 4357934"/>
                    <a:gd name="connsiteY14" fmla="*/ 2843213 h 3219450"/>
                    <a:gd name="connsiteX15" fmla="*/ 747959 w 4357934"/>
                    <a:gd name="connsiteY15" fmla="*/ 2281238 h 3219450"/>
                    <a:gd name="connsiteX16" fmla="*/ 547934 w 4357934"/>
                    <a:gd name="connsiteY16" fmla="*/ 1624013 h 3219450"/>
                    <a:gd name="connsiteX17" fmla="*/ 643184 w 4357934"/>
                    <a:gd name="connsiteY17" fmla="*/ 1042988 h 3219450"/>
                    <a:gd name="connsiteX18" fmla="*/ 364577 w 4357934"/>
                    <a:gd name="connsiteY18" fmla="*/ 1102519 h 3219450"/>
                    <a:gd name="connsiteX19" fmla="*/ 246 w 4357934"/>
                    <a:gd name="connsiteY19" fmla="*/ 1009650 h 3219450"/>
                    <a:gd name="connsiteX20" fmla="*/ 333621 w 4357934"/>
                    <a:gd name="connsiteY20" fmla="*/ 709613 h 3219450"/>
                    <a:gd name="connsiteX21" fmla="*/ 657472 w 4357934"/>
                    <a:gd name="connsiteY21" fmla="*/ 561975 h 3219450"/>
                    <a:gd name="connsiteX22" fmla="*/ 871784 w 4357934"/>
                    <a:gd name="connsiteY22" fmla="*/ 542925 h 3219450"/>
                    <a:gd name="connsiteX0" fmla="*/ 852763 w 4338913"/>
                    <a:gd name="connsiteY0" fmla="*/ 542925 h 3219450"/>
                    <a:gd name="connsiteX1" fmla="*/ 1229000 w 4338913"/>
                    <a:gd name="connsiteY1" fmla="*/ 209550 h 3219450"/>
                    <a:gd name="connsiteX2" fmla="*/ 1790975 w 4338913"/>
                    <a:gd name="connsiteY2" fmla="*/ 0 h 3219450"/>
                    <a:gd name="connsiteX3" fmla="*/ 2572025 w 4338913"/>
                    <a:gd name="connsiteY3" fmla="*/ 0 h 3219450"/>
                    <a:gd name="connsiteX4" fmla="*/ 3300688 w 4338913"/>
                    <a:gd name="connsiteY4" fmla="*/ 366713 h 3219450"/>
                    <a:gd name="connsiteX5" fmla="*/ 3476900 w 4338913"/>
                    <a:gd name="connsiteY5" fmla="*/ 561975 h 3219450"/>
                    <a:gd name="connsiteX6" fmla="*/ 3862663 w 4338913"/>
                    <a:gd name="connsiteY6" fmla="*/ 619125 h 3219450"/>
                    <a:gd name="connsiteX7" fmla="*/ 4338913 w 4338913"/>
                    <a:gd name="connsiteY7" fmla="*/ 1014413 h 3219450"/>
                    <a:gd name="connsiteX8" fmla="*/ 4048400 w 4338913"/>
                    <a:gd name="connsiteY8" fmla="*/ 1128713 h 3219450"/>
                    <a:gd name="connsiteX9" fmla="*/ 3691213 w 4338913"/>
                    <a:gd name="connsiteY9" fmla="*/ 1047750 h 3219450"/>
                    <a:gd name="connsiteX10" fmla="*/ 3786463 w 4338913"/>
                    <a:gd name="connsiteY10" fmla="*/ 1647825 h 3219450"/>
                    <a:gd name="connsiteX11" fmla="*/ 3567388 w 4338913"/>
                    <a:gd name="connsiteY11" fmla="*/ 2314575 h 3219450"/>
                    <a:gd name="connsiteX12" fmla="*/ 2962550 w 4338913"/>
                    <a:gd name="connsiteY12" fmla="*/ 2895600 h 3219450"/>
                    <a:gd name="connsiteX13" fmla="*/ 2181500 w 4338913"/>
                    <a:gd name="connsiteY13" fmla="*/ 3219450 h 3219450"/>
                    <a:gd name="connsiteX14" fmla="*/ 1295675 w 4338913"/>
                    <a:gd name="connsiteY14" fmla="*/ 2843213 h 3219450"/>
                    <a:gd name="connsiteX15" fmla="*/ 728938 w 4338913"/>
                    <a:gd name="connsiteY15" fmla="*/ 2281238 h 3219450"/>
                    <a:gd name="connsiteX16" fmla="*/ 528913 w 4338913"/>
                    <a:gd name="connsiteY16" fmla="*/ 1624013 h 3219450"/>
                    <a:gd name="connsiteX17" fmla="*/ 624163 w 4338913"/>
                    <a:gd name="connsiteY17" fmla="*/ 1042988 h 3219450"/>
                    <a:gd name="connsiteX18" fmla="*/ 345556 w 4338913"/>
                    <a:gd name="connsiteY18" fmla="*/ 1102519 h 3219450"/>
                    <a:gd name="connsiteX19" fmla="*/ 275 w 4338913"/>
                    <a:gd name="connsiteY19" fmla="*/ 1016794 h 3219450"/>
                    <a:gd name="connsiteX20" fmla="*/ 314600 w 4338913"/>
                    <a:gd name="connsiteY20" fmla="*/ 709613 h 3219450"/>
                    <a:gd name="connsiteX21" fmla="*/ 638451 w 4338913"/>
                    <a:gd name="connsiteY21" fmla="*/ 561975 h 3219450"/>
                    <a:gd name="connsiteX22" fmla="*/ 852763 w 4338913"/>
                    <a:gd name="connsiteY22" fmla="*/ 542925 h 3219450"/>
                    <a:gd name="connsiteX0" fmla="*/ 852739 w 4338889"/>
                    <a:gd name="connsiteY0" fmla="*/ 542925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2739 w 4338889"/>
                    <a:gd name="connsiteY22" fmla="*/ 542925 h 3219450"/>
                    <a:gd name="connsiteX0" fmla="*/ 852739 w 4338889"/>
                    <a:gd name="connsiteY0" fmla="*/ 542925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2739 w 4338889"/>
                    <a:gd name="connsiteY22" fmla="*/ 542925 h 3219450"/>
                    <a:gd name="connsiteX0" fmla="*/ 852739 w 4338889"/>
                    <a:gd name="connsiteY0" fmla="*/ 542925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2739 w 4338889"/>
                    <a:gd name="connsiteY22" fmla="*/ 542925 h 3219450"/>
                    <a:gd name="connsiteX0" fmla="*/ 852739 w 4338889"/>
                    <a:gd name="connsiteY0" fmla="*/ 542925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2739 w 4338889"/>
                    <a:gd name="connsiteY22" fmla="*/ 542925 h 3219450"/>
                    <a:gd name="connsiteX0" fmla="*/ 855120 w 4338889"/>
                    <a:gd name="connsiteY0" fmla="*/ 566737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5120 w 4338889"/>
                    <a:gd name="connsiteY22" fmla="*/ 566737 h 3219450"/>
                    <a:gd name="connsiteX0" fmla="*/ 855120 w 4338889"/>
                    <a:gd name="connsiteY0" fmla="*/ 566737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5120 w 4338889"/>
                    <a:gd name="connsiteY22" fmla="*/ 566737 h 3219450"/>
                    <a:gd name="connsiteX0" fmla="*/ 855120 w 4338889"/>
                    <a:gd name="connsiteY0" fmla="*/ 566737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5120 w 4338889"/>
                    <a:gd name="connsiteY22" fmla="*/ 566737 h 3219450"/>
                    <a:gd name="connsiteX0" fmla="*/ 847976 w 4338889"/>
                    <a:gd name="connsiteY0" fmla="*/ 542924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47976 w 4338889"/>
                    <a:gd name="connsiteY22" fmla="*/ 542924 h 3219450"/>
                    <a:gd name="connsiteX0" fmla="*/ 847976 w 4338889"/>
                    <a:gd name="connsiteY0" fmla="*/ 542924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47976 w 4338889"/>
                    <a:gd name="connsiteY22" fmla="*/ 542924 h 3219450"/>
                    <a:gd name="connsiteX0" fmla="*/ 847976 w 4338889"/>
                    <a:gd name="connsiteY0" fmla="*/ 542924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47976 w 4338889"/>
                    <a:gd name="connsiteY22" fmla="*/ 542924 h 3219450"/>
                    <a:gd name="connsiteX0" fmla="*/ 847976 w 4338889"/>
                    <a:gd name="connsiteY0" fmla="*/ 542924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47976 w 4338889"/>
                    <a:gd name="connsiteY22" fmla="*/ 542924 h 3219450"/>
                    <a:gd name="connsiteX0" fmla="*/ 847976 w 4338889"/>
                    <a:gd name="connsiteY0" fmla="*/ 558798 h 3235324"/>
                    <a:gd name="connsiteX1" fmla="*/ 1228976 w 4338889"/>
                    <a:gd name="connsiteY1" fmla="*/ 225424 h 3235324"/>
                    <a:gd name="connsiteX2" fmla="*/ 1790951 w 4338889"/>
                    <a:gd name="connsiteY2" fmla="*/ 15874 h 3235324"/>
                    <a:gd name="connsiteX3" fmla="*/ 2572001 w 4338889"/>
                    <a:gd name="connsiteY3" fmla="*/ 15874 h 3235324"/>
                    <a:gd name="connsiteX4" fmla="*/ 3300664 w 4338889"/>
                    <a:gd name="connsiteY4" fmla="*/ 382587 h 3235324"/>
                    <a:gd name="connsiteX5" fmla="*/ 3476876 w 4338889"/>
                    <a:gd name="connsiteY5" fmla="*/ 577849 h 3235324"/>
                    <a:gd name="connsiteX6" fmla="*/ 3862639 w 4338889"/>
                    <a:gd name="connsiteY6" fmla="*/ 634999 h 3235324"/>
                    <a:gd name="connsiteX7" fmla="*/ 4338889 w 4338889"/>
                    <a:gd name="connsiteY7" fmla="*/ 1030287 h 3235324"/>
                    <a:gd name="connsiteX8" fmla="*/ 4048376 w 4338889"/>
                    <a:gd name="connsiteY8" fmla="*/ 1144587 h 3235324"/>
                    <a:gd name="connsiteX9" fmla="*/ 3691189 w 4338889"/>
                    <a:gd name="connsiteY9" fmla="*/ 1063624 h 3235324"/>
                    <a:gd name="connsiteX10" fmla="*/ 3786439 w 4338889"/>
                    <a:gd name="connsiteY10" fmla="*/ 1663699 h 3235324"/>
                    <a:gd name="connsiteX11" fmla="*/ 3567364 w 4338889"/>
                    <a:gd name="connsiteY11" fmla="*/ 2330449 h 3235324"/>
                    <a:gd name="connsiteX12" fmla="*/ 2962526 w 4338889"/>
                    <a:gd name="connsiteY12" fmla="*/ 2911474 h 3235324"/>
                    <a:gd name="connsiteX13" fmla="*/ 2181476 w 4338889"/>
                    <a:gd name="connsiteY13" fmla="*/ 3235324 h 3235324"/>
                    <a:gd name="connsiteX14" fmla="*/ 1295651 w 4338889"/>
                    <a:gd name="connsiteY14" fmla="*/ 2859087 h 3235324"/>
                    <a:gd name="connsiteX15" fmla="*/ 728914 w 4338889"/>
                    <a:gd name="connsiteY15" fmla="*/ 2297112 h 3235324"/>
                    <a:gd name="connsiteX16" fmla="*/ 528889 w 4338889"/>
                    <a:gd name="connsiteY16" fmla="*/ 1639887 h 3235324"/>
                    <a:gd name="connsiteX17" fmla="*/ 624139 w 4338889"/>
                    <a:gd name="connsiteY17" fmla="*/ 1058862 h 3235324"/>
                    <a:gd name="connsiteX18" fmla="*/ 345532 w 4338889"/>
                    <a:gd name="connsiteY18" fmla="*/ 1118393 h 3235324"/>
                    <a:gd name="connsiteX19" fmla="*/ 251 w 4338889"/>
                    <a:gd name="connsiteY19" fmla="*/ 1032668 h 3235324"/>
                    <a:gd name="connsiteX20" fmla="*/ 331245 w 4338889"/>
                    <a:gd name="connsiteY20" fmla="*/ 725487 h 3235324"/>
                    <a:gd name="connsiteX21" fmla="*/ 638427 w 4338889"/>
                    <a:gd name="connsiteY21" fmla="*/ 577849 h 3235324"/>
                    <a:gd name="connsiteX22" fmla="*/ 847976 w 4338889"/>
                    <a:gd name="connsiteY22" fmla="*/ 558798 h 3235324"/>
                    <a:gd name="connsiteX0" fmla="*/ 847976 w 4338889"/>
                    <a:gd name="connsiteY0" fmla="*/ 565148 h 3241674"/>
                    <a:gd name="connsiteX1" fmla="*/ 1228976 w 4338889"/>
                    <a:gd name="connsiteY1" fmla="*/ 231774 h 3241674"/>
                    <a:gd name="connsiteX2" fmla="*/ 1790951 w 4338889"/>
                    <a:gd name="connsiteY2" fmla="*/ 22224 h 3241674"/>
                    <a:gd name="connsiteX3" fmla="*/ 2572001 w 4338889"/>
                    <a:gd name="connsiteY3" fmla="*/ 22224 h 3241674"/>
                    <a:gd name="connsiteX4" fmla="*/ 3300664 w 4338889"/>
                    <a:gd name="connsiteY4" fmla="*/ 388937 h 3241674"/>
                    <a:gd name="connsiteX5" fmla="*/ 3476876 w 4338889"/>
                    <a:gd name="connsiteY5" fmla="*/ 584199 h 3241674"/>
                    <a:gd name="connsiteX6" fmla="*/ 3862639 w 4338889"/>
                    <a:gd name="connsiteY6" fmla="*/ 641349 h 3241674"/>
                    <a:gd name="connsiteX7" fmla="*/ 4338889 w 4338889"/>
                    <a:gd name="connsiteY7" fmla="*/ 1036637 h 3241674"/>
                    <a:gd name="connsiteX8" fmla="*/ 4048376 w 4338889"/>
                    <a:gd name="connsiteY8" fmla="*/ 1150937 h 3241674"/>
                    <a:gd name="connsiteX9" fmla="*/ 3691189 w 4338889"/>
                    <a:gd name="connsiteY9" fmla="*/ 1069974 h 3241674"/>
                    <a:gd name="connsiteX10" fmla="*/ 3786439 w 4338889"/>
                    <a:gd name="connsiteY10" fmla="*/ 1670049 h 3241674"/>
                    <a:gd name="connsiteX11" fmla="*/ 3567364 w 4338889"/>
                    <a:gd name="connsiteY11" fmla="*/ 2336799 h 3241674"/>
                    <a:gd name="connsiteX12" fmla="*/ 2962526 w 4338889"/>
                    <a:gd name="connsiteY12" fmla="*/ 2917824 h 3241674"/>
                    <a:gd name="connsiteX13" fmla="*/ 2181476 w 4338889"/>
                    <a:gd name="connsiteY13" fmla="*/ 3241674 h 3241674"/>
                    <a:gd name="connsiteX14" fmla="*/ 1295651 w 4338889"/>
                    <a:gd name="connsiteY14" fmla="*/ 2865437 h 3241674"/>
                    <a:gd name="connsiteX15" fmla="*/ 728914 w 4338889"/>
                    <a:gd name="connsiteY15" fmla="*/ 2303462 h 3241674"/>
                    <a:gd name="connsiteX16" fmla="*/ 528889 w 4338889"/>
                    <a:gd name="connsiteY16" fmla="*/ 1646237 h 3241674"/>
                    <a:gd name="connsiteX17" fmla="*/ 624139 w 4338889"/>
                    <a:gd name="connsiteY17" fmla="*/ 1065212 h 3241674"/>
                    <a:gd name="connsiteX18" fmla="*/ 345532 w 4338889"/>
                    <a:gd name="connsiteY18" fmla="*/ 1124743 h 3241674"/>
                    <a:gd name="connsiteX19" fmla="*/ 251 w 4338889"/>
                    <a:gd name="connsiteY19" fmla="*/ 1039018 h 3241674"/>
                    <a:gd name="connsiteX20" fmla="*/ 331245 w 4338889"/>
                    <a:gd name="connsiteY20" fmla="*/ 731837 h 3241674"/>
                    <a:gd name="connsiteX21" fmla="*/ 638427 w 4338889"/>
                    <a:gd name="connsiteY21" fmla="*/ 584199 h 3241674"/>
                    <a:gd name="connsiteX22" fmla="*/ 847976 w 4338889"/>
                    <a:gd name="connsiteY22" fmla="*/ 565148 h 3241674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760245 w 4338889"/>
                    <a:gd name="connsiteY6" fmla="*/ 632570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779295 w 4338889"/>
                    <a:gd name="connsiteY6" fmla="*/ 632570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779295 w 4338889"/>
                    <a:gd name="connsiteY6" fmla="*/ 632570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779295 w 4338889"/>
                    <a:gd name="connsiteY6" fmla="*/ 632570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91"/>
                    <a:gd name="connsiteY0" fmla="*/ 577800 h 3254326"/>
                    <a:gd name="connsiteX1" fmla="*/ 1228976 w 4338891"/>
                    <a:gd name="connsiteY1" fmla="*/ 244426 h 3254326"/>
                    <a:gd name="connsiteX2" fmla="*/ 1790951 w 4338891"/>
                    <a:gd name="connsiteY2" fmla="*/ 34876 h 3254326"/>
                    <a:gd name="connsiteX3" fmla="*/ 2572001 w 4338891"/>
                    <a:gd name="connsiteY3" fmla="*/ 34876 h 3254326"/>
                    <a:gd name="connsiteX4" fmla="*/ 3300664 w 4338891"/>
                    <a:gd name="connsiteY4" fmla="*/ 401589 h 3254326"/>
                    <a:gd name="connsiteX5" fmla="*/ 3476876 w 4338891"/>
                    <a:gd name="connsiteY5" fmla="*/ 596851 h 3254326"/>
                    <a:gd name="connsiteX6" fmla="*/ 3779295 w 4338891"/>
                    <a:gd name="connsiteY6" fmla="*/ 632570 h 3254326"/>
                    <a:gd name="connsiteX7" fmla="*/ 4338889 w 4338891"/>
                    <a:gd name="connsiteY7" fmla="*/ 1049289 h 3254326"/>
                    <a:gd name="connsiteX8" fmla="*/ 4048376 w 4338891"/>
                    <a:gd name="connsiteY8" fmla="*/ 1163589 h 3254326"/>
                    <a:gd name="connsiteX9" fmla="*/ 3691189 w 4338891"/>
                    <a:gd name="connsiteY9" fmla="*/ 1082626 h 3254326"/>
                    <a:gd name="connsiteX10" fmla="*/ 3786439 w 4338891"/>
                    <a:gd name="connsiteY10" fmla="*/ 1682701 h 3254326"/>
                    <a:gd name="connsiteX11" fmla="*/ 3567364 w 4338891"/>
                    <a:gd name="connsiteY11" fmla="*/ 2349451 h 3254326"/>
                    <a:gd name="connsiteX12" fmla="*/ 2962526 w 4338891"/>
                    <a:gd name="connsiteY12" fmla="*/ 2930476 h 3254326"/>
                    <a:gd name="connsiteX13" fmla="*/ 2181476 w 4338891"/>
                    <a:gd name="connsiteY13" fmla="*/ 3254326 h 3254326"/>
                    <a:gd name="connsiteX14" fmla="*/ 1295651 w 4338891"/>
                    <a:gd name="connsiteY14" fmla="*/ 2878089 h 3254326"/>
                    <a:gd name="connsiteX15" fmla="*/ 728914 w 4338891"/>
                    <a:gd name="connsiteY15" fmla="*/ 2316114 h 3254326"/>
                    <a:gd name="connsiteX16" fmla="*/ 528889 w 4338891"/>
                    <a:gd name="connsiteY16" fmla="*/ 1658889 h 3254326"/>
                    <a:gd name="connsiteX17" fmla="*/ 624139 w 4338891"/>
                    <a:gd name="connsiteY17" fmla="*/ 1077864 h 3254326"/>
                    <a:gd name="connsiteX18" fmla="*/ 345532 w 4338891"/>
                    <a:gd name="connsiteY18" fmla="*/ 1137395 h 3254326"/>
                    <a:gd name="connsiteX19" fmla="*/ 251 w 4338891"/>
                    <a:gd name="connsiteY19" fmla="*/ 1051670 h 3254326"/>
                    <a:gd name="connsiteX20" fmla="*/ 331245 w 4338891"/>
                    <a:gd name="connsiteY20" fmla="*/ 744489 h 3254326"/>
                    <a:gd name="connsiteX21" fmla="*/ 638427 w 4338891"/>
                    <a:gd name="connsiteY21" fmla="*/ 596851 h 3254326"/>
                    <a:gd name="connsiteX22" fmla="*/ 847976 w 4338891"/>
                    <a:gd name="connsiteY22" fmla="*/ 577800 h 3254326"/>
                    <a:gd name="connsiteX0" fmla="*/ 847976 w 4303172"/>
                    <a:gd name="connsiteY0" fmla="*/ 577800 h 3254326"/>
                    <a:gd name="connsiteX1" fmla="*/ 1228976 w 4303172"/>
                    <a:gd name="connsiteY1" fmla="*/ 244426 h 3254326"/>
                    <a:gd name="connsiteX2" fmla="*/ 1790951 w 4303172"/>
                    <a:gd name="connsiteY2" fmla="*/ 34876 h 3254326"/>
                    <a:gd name="connsiteX3" fmla="*/ 2572001 w 4303172"/>
                    <a:gd name="connsiteY3" fmla="*/ 34876 h 3254326"/>
                    <a:gd name="connsiteX4" fmla="*/ 3300664 w 4303172"/>
                    <a:gd name="connsiteY4" fmla="*/ 401589 h 3254326"/>
                    <a:gd name="connsiteX5" fmla="*/ 3476876 w 4303172"/>
                    <a:gd name="connsiteY5" fmla="*/ 596851 h 3254326"/>
                    <a:gd name="connsiteX6" fmla="*/ 3779295 w 4303172"/>
                    <a:gd name="connsiteY6" fmla="*/ 632570 h 3254326"/>
                    <a:gd name="connsiteX7" fmla="*/ 4303170 w 4303172"/>
                    <a:gd name="connsiteY7" fmla="*/ 1032621 h 3254326"/>
                    <a:gd name="connsiteX8" fmla="*/ 4048376 w 4303172"/>
                    <a:gd name="connsiteY8" fmla="*/ 1163589 h 3254326"/>
                    <a:gd name="connsiteX9" fmla="*/ 3691189 w 4303172"/>
                    <a:gd name="connsiteY9" fmla="*/ 1082626 h 3254326"/>
                    <a:gd name="connsiteX10" fmla="*/ 3786439 w 4303172"/>
                    <a:gd name="connsiteY10" fmla="*/ 1682701 h 3254326"/>
                    <a:gd name="connsiteX11" fmla="*/ 3567364 w 4303172"/>
                    <a:gd name="connsiteY11" fmla="*/ 2349451 h 3254326"/>
                    <a:gd name="connsiteX12" fmla="*/ 2962526 w 4303172"/>
                    <a:gd name="connsiteY12" fmla="*/ 2930476 h 3254326"/>
                    <a:gd name="connsiteX13" fmla="*/ 2181476 w 4303172"/>
                    <a:gd name="connsiteY13" fmla="*/ 3254326 h 3254326"/>
                    <a:gd name="connsiteX14" fmla="*/ 1295651 w 4303172"/>
                    <a:gd name="connsiteY14" fmla="*/ 2878089 h 3254326"/>
                    <a:gd name="connsiteX15" fmla="*/ 728914 w 4303172"/>
                    <a:gd name="connsiteY15" fmla="*/ 2316114 h 3254326"/>
                    <a:gd name="connsiteX16" fmla="*/ 528889 w 4303172"/>
                    <a:gd name="connsiteY16" fmla="*/ 1658889 h 3254326"/>
                    <a:gd name="connsiteX17" fmla="*/ 624139 w 4303172"/>
                    <a:gd name="connsiteY17" fmla="*/ 1077864 h 3254326"/>
                    <a:gd name="connsiteX18" fmla="*/ 345532 w 4303172"/>
                    <a:gd name="connsiteY18" fmla="*/ 1137395 h 3254326"/>
                    <a:gd name="connsiteX19" fmla="*/ 251 w 4303172"/>
                    <a:gd name="connsiteY19" fmla="*/ 1051670 h 3254326"/>
                    <a:gd name="connsiteX20" fmla="*/ 331245 w 4303172"/>
                    <a:gd name="connsiteY20" fmla="*/ 744489 h 3254326"/>
                    <a:gd name="connsiteX21" fmla="*/ 638427 w 4303172"/>
                    <a:gd name="connsiteY21" fmla="*/ 596851 h 3254326"/>
                    <a:gd name="connsiteX22" fmla="*/ 847976 w 4303172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300664 w 4310316"/>
                    <a:gd name="connsiteY4" fmla="*/ 401589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4048376 w 4310316"/>
                    <a:gd name="connsiteY8" fmla="*/ 1163589 h 3254326"/>
                    <a:gd name="connsiteX9" fmla="*/ 3691189 w 4310316"/>
                    <a:gd name="connsiteY9" fmla="*/ 1082626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691189 w 4310317"/>
                    <a:gd name="connsiteY9" fmla="*/ 1082626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691189 w 4310317"/>
                    <a:gd name="connsiteY9" fmla="*/ 1082626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712620 w 4310317"/>
                    <a:gd name="connsiteY9" fmla="*/ 1106438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712620 w 4310317"/>
                    <a:gd name="connsiteY9" fmla="*/ 1106438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712620 w 4310317"/>
                    <a:gd name="connsiteY9" fmla="*/ 1106438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700714 w 4310317"/>
                    <a:gd name="connsiteY9" fmla="*/ 1108819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300664 w 4310316"/>
                    <a:gd name="connsiteY4" fmla="*/ 401589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4007895 w 4310316"/>
                    <a:gd name="connsiteY8" fmla="*/ 1151683 h 3254326"/>
                    <a:gd name="connsiteX9" fmla="*/ 3700714 w 4310316"/>
                    <a:gd name="connsiteY9" fmla="*/ 1108819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07895 w 4310317"/>
                    <a:gd name="connsiteY8" fmla="*/ 1151683 h 3254326"/>
                    <a:gd name="connsiteX9" fmla="*/ 3700714 w 4310317"/>
                    <a:gd name="connsiteY9" fmla="*/ 1108819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07895 w 4310317"/>
                    <a:gd name="connsiteY8" fmla="*/ 1151683 h 3254326"/>
                    <a:gd name="connsiteX9" fmla="*/ 3698333 w 4310317"/>
                    <a:gd name="connsiteY9" fmla="*/ 1085006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300664 w 4310316"/>
                    <a:gd name="connsiteY4" fmla="*/ 401589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698333 w 4310316"/>
                    <a:gd name="connsiteY9" fmla="*/ 1085006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300664 w 4310316"/>
                    <a:gd name="connsiteY4" fmla="*/ 401589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10176 w 4310316"/>
                    <a:gd name="connsiteY4" fmla="*/ 353964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53001 w 4310316"/>
                    <a:gd name="connsiteY12" fmla="*/ 2923332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53001 w 4310316"/>
                    <a:gd name="connsiteY12" fmla="*/ 2923332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53001 w 4310316"/>
                    <a:gd name="connsiteY12" fmla="*/ 2923332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53001 w 4310316"/>
                    <a:gd name="connsiteY12" fmla="*/ 2923332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55"/>
                    <a:gd name="connsiteX1" fmla="*/ 1228976 w 4310316"/>
                    <a:gd name="connsiteY1" fmla="*/ 244426 h 3254355"/>
                    <a:gd name="connsiteX2" fmla="*/ 1790951 w 4310316"/>
                    <a:gd name="connsiteY2" fmla="*/ 34876 h 3254355"/>
                    <a:gd name="connsiteX3" fmla="*/ 2572001 w 4310316"/>
                    <a:gd name="connsiteY3" fmla="*/ 34876 h 3254355"/>
                    <a:gd name="connsiteX4" fmla="*/ 3238751 w 4310316"/>
                    <a:gd name="connsiteY4" fmla="*/ 346821 h 3254355"/>
                    <a:gd name="connsiteX5" fmla="*/ 3476876 w 4310316"/>
                    <a:gd name="connsiteY5" fmla="*/ 596851 h 3254355"/>
                    <a:gd name="connsiteX6" fmla="*/ 3779295 w 4310316"/>
                    <a:gd name="connsiteY6" fmla="*/ 632570 h 3254355"/>
                    <a:gd name="connsiteX7" fmla="*/ 4310314 w 4310316"/>
                    <a:gd name="connsiteY7" fmla="*/ 1049289 h 3254355"/>
                    <a:gd name="connsiteX8" fmla="*/ 3950745 w 4310316"/>
                    <a:gd name="connsiteY8" fmla="*/ 1156446 h 3254355"/>
                    <a:gd name="connsiteX9" fmla="*/ 3729289 w 4310316"/>
                    <a:gd name="connsiteY9" fmla="*/ 1115962 h 3254355"/>
                    <a:gd name="connsiteX10" fmla="*/ 3753101 w 4310316"/>
                    <a:gd name="connsiteY10" fmla="*/ 1689844 h 3254355"/>
                    <a:gd name="connsiteX11" fmla="*/ 3541170 w 4310316"/>
                    <a:gd name="connsiteY11" fmla="*/ 2335164 h 3254355"/>
                    <a:gd name="connsiteX12" fmla="*/ 2953001 w 4310316"/>
                    <a:gd name="connsiteY12" fmla="*/ 2923332 h 3254355"/>
                    <a:gd name="connsiteX13" fmla="*/ 2181476 w 4310316"/>
                    <a:gd name="connsiteY13" fmla="*/ 3254326 h 3254355"/>
                    <a:gd name="connsiteX14" fmla="*/ 1295651 w 4310316"/>
                    <a:gd name="connsiteY14" fmla="*/ 2878089 h 3254355"/>
                    <a:gd name="connsiteX15" fmla="*/ 728914 w 4310316"/>
                    <a:gd name="connsiteY15" fmla="*/ 2316114 h 3254355"/>
                    <a:gd name="connsiteX16" fmla="*/ 528889 w 4310316"/>
                    <a:gd name="connsiteY16" fmla="*/ 1658889 h 3254355"/>
                    <a:gd name="connsiteX17" fmla="*/ 624139 w 4310316"/>
                    <a:gd name="connsiteY17" fmla="*/ 1077864 h 3254355"/>
                    <a:gd name="connsiteX18" fmla="*/ 345532 w 4310316"/>
                    <a:gd name="connsiteY18" fmla="*/ 1137395 h 3254355"/>
                    <a:gd name="connsiteX19" fmla="*/ 251 w 4310316"/>
                    <a:gd name="connsiteY19" fmla="*/ 1051670 h 3254355"/>
                    <a:gd name="connsiteX20" fmla="*/ 331245 w 4310316"/>
                    <a:gd name="connsiteY20" fmla="*/ 744489 h 3254355"/>
                    <a:gd name="connsiteX21" fmla="*/ 638427 w 4310316"/>
                    <a:gd name="connsiteY21" fmla="*/ 596851 h 3254355"/>
                    <a:gd name="connsiteX22" fmla="*/ 847976 w 4310316"/>
                    <a:gd name="connsiteY22" fmla="*/ 577800 h 3254355"/>
                    <a:gd name="connsiteX0" fmla="*/ 847976 w 4310316"/>
                    <a:gd name="connsiteY0" fmla="*/ 577800 h 3254666"/>
                    <a:gd name="connsiteX1" fmla="*/ 1228976 w 4310316"/>
                    <a:gd name="connsiteY1" fmla="*/ 244426 h 3254666"/>
                    <a:gd name="connsiteX2" fmla="*/ 1790951 w 4310316"/>
                    <a:gd name="connsiteY2" fmla="*/ 34876 h 3254666"/>
                    <a:gd name="connsiteX3" fmla="*/ 2572001 w 4310316"/>
                    <a:gd name="connsiteY3" fmla="*/ 34876 h 3254666"/>
                    <a:gd name="connsiteX4" fmla="*/ 3238751 w 4310316"/>
                    <a:gd name="connsiteY4" fmla="*/ 346821 h 3254666"/>
                    <a:gd name="connsiteX5" fmla="*/ 3476876 w 4310316"/>
                    <a:gd name="connsiteY5" fmla="*/ 596851 h 3254666"/>
                    <a:gd name="connsiteX6" fmla="*/ 3779295 w 4310316"/>
                    <a:gd name="connsiteY6" fmla="*/ 632570 h 3254666"/>
                    <a:gd name="connsiteX7" fmla="*/ 4310314 w 4310316"/>
                    <a:gd name="connsiteY7" fmla="*/ 1049289 h 3254666"/>
                    <a:gd name="connsiteX8" fmla="*/ 3950745 w 4310316"/>
                    <a:gd name="connsiteY8" fmla="*/ 1156446 h 3254666"/>
                    <a:gd name="connsiteX9" fmla="*/ 3729289 w 4310316"/>
                    <a:gd name="connsiteY9" fmla="*/ 1115962 h 3254666"/>
                    <a:gd name="connsiteX10" fmla="*/ 3753101 w 4310316"/>
                    <a:gd name="connsiteY10" fmla="*/ 1689844 h 3254666"/>
                    <a:gd name="connsiteX11" fmla="*/ 3541170 w 4310316"/>
                    <a:gd name="connsiteY11" fmla="*/ 2335164 h 3254666"/>
                    <a:gd name="connsiteX12" fmla="*/ 2953001 w 4310316"/>
                    <a:gd name="connsiteY12" fmla="*/ 2923332 h 3254666"/>
                    <a:gd name="connsiteX13" fmla="*/ 2181476 w 4310316"/>
                    <a:gd name="connsiteY13" fmla="*/ 3254326 h 3254666"/>
                    <a:gd name="connsiteX14" fmla="*/ 1295651 w 4310316"/>
                    <a:gd name="connsiteY14" fmla="*/ 2878089 h 3254666"/>
                    <a:gd name="connsiteX15" fmla="*/ 728914 w 4310316"/>
                    <a:gd name="connsiteY15" fmla="*/ 2316114 h 3254666"/>
                    <a:gd name="connsiteX16" fmla="*/ 528889 w 4310316"/>
                    <a:gd name="connsiteY16" fmla="*/ 1658889 h 3254666"/>
                    <a:gd name="connsiteX17" fmla="*/ 624139 w 4310316"/>
                    <a:gd name="connsiteY17" fmla="*/ 1077864 h 3254666"/>
                    <a:gd name="connsiteX18" fmla="*/ 345532 w 4310316"/>
                    <a:gd name="connsiteY18" fmla="*/ 1137395 h 3254666"/>
                    <a:gd name="connsiteX19" fmla="*/ 251 w 4310316"/>
                    <a:gd name="connsiteY19" fmla="*/ 1051670 h 3254666"/>
                    <a:gd name="connsiteX20" fmla="*/ 331245 w 4310316"/>
                    <a:gd name="connsiteY20" fmla="*/ 744489 h 3254666"/>
                    <a:gd name="connsiteX21" fmla="*/ 638427 w 4310316"/>
                    <a:gd name="connsiteY21" fmla="*/ 596851 h 3254666"/>
                    <a:gd name="connsiteX22" fmla="*/ 847976 w 4310316"/>
                    <a:gd name="connsiteY22" fmla="*/ 577800 h 3254666"/>
                    <a:gd name="connsiteX0" fmla="*/ 847976 w 4310316"/>
                    <a:gd name="connsiteY0" fmla="*/ 577800 h 3235659"/>
                    <a:gd name="connsiteX1" fmla="*/ 1228976 w 4310316"/>
                    <a:gd name="connsiteY1" fmla="*/ 244426 h 3235659"/>
                    <a:gd name="connsiteX2" fmla="*/ 1790951 w 4310316"/>
                    <a:gd name="connsiteY2" fmla="*/ 34876 h 3235659"/>
                    <a:gd name="connsiteX3" fmla="*/ 2572001 w 4310316"/>
                    <a:gd name="connsiteY3" fmla="*/ 34876 h 3235659"/>
                    <a:gd name="connsiteX4" fmla="*/ 3238751 w 4310316"/>
                    <a:gd name="connsiteY4" fmla="*/ 346821 h 3235659"/>
                    <a:gd name="connsiteX5" fmla="*/ 3476876 w 4310316"/>
                    <a:gd name="connsiteY5" fmla="*/ 596851 h 3235659"/>
                    <a:gd name="connsiteX6" fmla="*/ 3779295 w 4310316"/>
                    <a:gd name="connsiteY6" fmla="*/ 632570 h 3235659"/>
                    <a:gd name="connsiteX7" fmla="*/ 4310314 w 4310316"/>
                    <a:gd name="connsiteY7" fmla="*/ 1049289 h 3235659"/>
                    <a:gd name="connsiteX8" fmla="*/ 3950745 w 4310316"/>
                    <a:gd name="connsiteY8" fmla="*/ 1156446 h 3235659"/>
                    <a:gd name="connsiteX9" fmla="*/ 3729289 w 4310316"/>
                    <a:gd name="connsiteY9" fmla="*/ 1115962 h 3235659"/>
                    <a:gd name="connsiteX10" fmla="*/ 3753101 w 4310316"/>
                    <a:gd name="connsiteY10" fmla="*/ 1689844 h 3235659"/>
                    <a:gd name="connsiteX11" fmla="*/ 3541170 w 4310316"/>
                    <a:gd name="connsiteY11" fmla="*/ 2335164 h 3235659"/>
                    <a:gd name="connsiteX12" fmla="*/ 2953001 w 4310316"/>
                    <a:gd name="connsiteY12" fmla="*/ 2923332 h 3235659"/>
                    <a:gd name="connsiteX13" fmla="*/ 2183857 w 4310316"/>
                    <a:gd name="connsiteY13" fmla="*/ 3235276 h 3235659"/>
                    <a:gd name="connsiteX14" fmla="*/ 1295651 w 4310316"/>
                    <a:gd name="connsiteY14" fmla="*/ 2878089 h 3235659"/>
                    <a:gd name="connsiteX15" fmla="*/ 728914 w 4310316"/>
                    <a:gd name="connsiteY15" fmla="*/ 2316114 h 3235659"/>
                    <a:gd name="connsiteX16" fmla="*/ 528889 w 4310316"/>
                    <a:gd name="connsiteY16" fmla="*/ 1658889 h 3235659"/>
                    <a:gd name="connsiteX17" fmla="*/ 624139 w 4310316"/>
                    <a:gd name="connsiteY17" fmla="*/ 1077864 h 3235659"/>
                    <a:gd name="connsiteX18" fmla="*/ 345532 w 4310316"/>
                    <a:gd name="connsiteY18" fmla="*/ 1137395 h 3235659"/>
                    <a:gd name="connsiteX19" fmla="*/ 251 w 4310316"/>
                    <a:gd name="connsiteY19" fmla="*/ 1051670 h 3235659"/>
                    <a:gd name="connsiteX20" fmla="*/ 331245 w 4310316"/>
                    <a:gd name="connsiteY20" fmla="*/ 744489 h 3235659"/>
                    <a:gd name="connsiteX21" fmla="*/ 638427 w 4310316"/>
                    <a:gd name="connsiteY21" fmla="*/ 596851 h 3235659"/>
                    <a:gd name="connsiteX22" fmla="*/ 847976 w 4310316"/>
                    <a:gd name="connsiteY22" fmla="*/ 577800 h 3235659"/>
                    <a:gd name="connsiteX0" fmla="*/ 847976 w 4310316"/>
                    <a:gd name="connsiteY0" fmla="*/ 577800 h 3235739"/>
                    <a:gd name="connsiteX1" fmla="*/ 1228976 w 4310316"/>
                    <a:gd name="connsiteY1" fmla="*/ 244426 h 3235739"/>
                    <a:gd name="connsiteX2" fmla="*/ 1790951 w 4310316"/>
                    <a:gd name="connsiteY2" fmla="*/ 34876 h 3235739"/>
                    <a:gd name="connsiteX3" fmla="*/ 2572001 w 4310316"/>
                    <a:gd name="connsiteY3" fmla="*/ 34876 h 3235739"/>
                    <a:gd name="connsiteX4" fmla="*/ 3238751 w 4310316"/>
                    <a:gd name="connsiteY4" fmla="*/ 346821 h 3235739"/>
                    <a:gd name="connsiteX5" fmla="*/ 3476876 w 4310316"/>
                    <a:gd name="connsiteY5" fmla="*/ 596851 h 3235739"/>
                    <a:gd name="connsiteX6" fmla="*/ 3779295 w 4310316"/>
                    <a:gd name="connsiteY6" fmla="*/ 632570 h 3235739"/>
                    <a:gd name="connsiteX7" fmla="*/ 4310314 w 4310316"/>
                    <a:gd name="connsiteY7" fmla="*/ 1049289 h 3235739"/>
                    <a:gd name="connsiteX8" fmla="*/ 3950745 w 4310316"/>
                    <a:gd name="connsiteY8" fmla="*/ 1156446 h 3235739"/>
                    <a:gd name="connsiteX9" fmla="*/ 3729289 w 4310316"/>
                    <a:gd name="connsiteY9" fmla="*/ 1115962 h 3235739"/>
                    <a:gd name="connsiteX10" fmla="*/ 3753101 w 4310316"/>
                    <a:gd name="connsiteY10" fmla="*/ 1689844 h 3235739"/>
                    <a:gd name="connsiteX11" fmla="*/ 3541170 w 4310316"/>
                    <a:gd name="connsiteY11" fmla="*/ 2335164 h 3235739"/>
                    <a:gd name="connsiteX12" fmla="*/ 2953001 w 4310316"/>
                    <a:gd name="connsiteY12" fmla="*/ 2923332 h 3235739"/>
                    <a:gd name="connsiteX13" fmla="*/ 2183857 w 4310316"/>
                    <a:gd name="connsiteY13" fmla="*/ 3235276 h 3235739"/>
                    <a:gd name="connsiteX14" fmla="*/ 1295651 w 4310316"/>
                    <a:gd name="connsiteY14" fmla="*/ 2878089 h 3235739"/>
                    <a:gd name="connsiteX15" fmla="*/ 728914 w 4310316"/>
                    <a:gd name="connsiteY15" fmla="*/ 2316114 h 3235739"/>
                    <a:gd name="connsiteX16" fmla="*/ 528889 w 4310316"/>
                    <a:gd name="connsiteY16" fmla="*/ 1658889 h 3235739"/>
                    <a:gd name="connsiteX17" fmla="*/ 624139 w 4310316"/>
                    <a:gd name="connsiteY17" fmla="*/ 1077864 h 3235739"/>
                    <a:gd name="connsiteX18" fmla="*/ 345532 w 4310316"/>
                    <a:gd name="connsiteY18" fmla="*/ 1137395 h 3235739"/>
                    <a:gd name="connsiteX19" fmla="*/ 251 w 4310316"/>
                    <a:gd name="connsiteY19" fmla="*/ 1051670 h 3235739"/>
                    <a:gd name="connsiteX20" fmla="*/ 331245 w 4310316"/>
                    <a:gd name="connsiteY20" fmla="*/ 744489 h 3235739"/>
                    <a:gd name="connsiteX21" fmla="*/ 638427 w 4310316"/>
                    <a:gd name="connsiteY21" fmla="*/ 596851 h 3235739"/>
                    <a:gd name="connsiteX22" fmla="*/ 847976 w 4310316"/>
                    <a:gd name="connsiteY22" fmla="*/ 577800 h 3235739"/>
                    <a:gd name="connsiteX0" fmla="*/ 847976 w 4310316"/>
                    <a:gd name="connsiteY0" fmla="*/ 577800 h 3235766"/>
                    <a:gd name="connsiteX1" fmla="*/ 1228976 w 4310316"/>
                    <a:gd name="connsiteY1" fmla="*/ 244426 h 3235766"/>
                    <a:gd name="connsiteX2" fmla="*/ 1790951 w 4310316"/>
                    <a:gd name="connsiteY2" fmla="*/ 34876 h 3235766"/>
                    <a:gd name="connsiteX3" fmla="*/ 2572001 w 4310316"/>
                    <a:gd name="connsiteY3" fmla="*/ 34876 h 3235766"/>
                    <a:gd name="connsiteX4" fmla="*/ 3238751 w 4310316"/>
                    <a:gd name="connsiteY4" fmla="*/ 346821 h 3235766"/>
                    <a:gd name="connsiteX5" fmla="*/ 3476876 w 4310316"/>
                    <a:gd name="connsiteY5" fmla="*/ 596851 h 3235766"/>
                    <a:gd name="connsiteX6" fmla="*/ 3779295 w 4310316"/>
                    <a:gd name="connsiteY6" fmla="*/ 632570 h 3235766"/>
                    <a:gd name="connsiteX7" fmla="*/ 4310314 w 4310316"/>
                    <a:gd name="connsiteY7" fmla="*/ 1049289 h 3235766"/>
                    <a:gd name="connsiteX8" fmla="*/ 3950745 w 4310316"/>
                    <a:gd name="connsiteY8" fmla="*/ 1156446 h 3235766"/>
                    <a:gd name="connsiteX9" fmla="*/ 3729289 w 4310316"/>
                    <a:gd name="connsiteY9" fmla="*/ 1115962 h 3235766"/>
                    <a:gd name="connsiteX10" fmla="*/ 3753101 w 4310316"/>
                    <a:gd name="connsiteY10" fmla="*/ 1689844 h 3235766"/>
                    <a:gd name="connsiteX11" fmla="*/ 3541170 w 4310316"/>
                    <a:gd name="connsiteY11" fmla="*/ 2335164 h 3235766"/>
                    <a:gd name="connsiteX12" fmla="*/ 2953001 w 4310316"/>
                    <a:gd name="connsiteY12" fmla="*/ 2923332 h 3235766"/>
                    <a:gd name="connsiteX13" fmla="*/ 2183857 w 4310316"/>
                    <a:gd name="connsiteY13" fmla="*/ 3235276 h 3235766"/>
                    <a:gd name="connsiteX14" fmla="*/ 1295651 w 4310316"/>
                    <a:gd name="connsiteY14" fmla="*/ 2878089 h 3235766"/>
                    <a:gd name="connsiteX15" fmla="*/ 728914 w 4310316"/>
                    <a:gd name="connsiteY15" fmla="*/ 2316114 h 3235766"/>
                    <a:gd name="connsiteX16" fmla="*/ 528889 w 4310316"/>
                    <a:gd name="connsiteY16" fmla="*/ 1658889 h 3235766"/>
                    <a:gd name="connsiteX17" fmla="*/ 624139 w 4310316"/>
                    <a:gd name="connsiteY17" fmla="*/ 1077864 h 3235766"/>
                    <a:gd name="connsiteX18" fmla="*/ 345532 w 4310316"/>
                    <a:gd name="connsiteY18" fmla="*/ 1137395 h 3235766"/>
                    <a:gd name="connsiteX19" fmla="*/ 251 w 4310316"/>
                    <a:gd name="connsiteY19" fmla="*/ 1051670 h 3235766"/>
                    <a:gd name="connsiteX20" fmla="*/ 331245 w 4310316"/>
                    <a:gd name="connsiteY20" fmla="*/ 744489 h 3235766"/>
                    <a:gd name="connsiteX21" fmla="*/ 638427 w 4310316"/>
                    <a:gd name="connsiteY21" fmla="*/ 596851 h 3235766"/>
                    <a:gd name="connsiteX22" fmla="*/ 847976 w 4310316"/>
                    <a:gd name="connsiteY22" fmla="*/ 577800 h 3235766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28914 w 4310316"/>
                    <a:gd name="connsiteY15" fmla="*/ 2316114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28914 w 4310316"/>
                    <a:gd name="connsiteY15" fmla="*/ 2316114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28914 w 4310316"/>
                    <a:gd name="connsiteY15" fmla="*/ 2316114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28914 w 4310316"/>
                    <a:gd name="connsiteY15" fmla="*/ 2316114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28914 w 4310316"/>
                    <a:gd name="connsiteY15" fmla="*/ 2316114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590801 w 4310316"/>
                    <a:gd name="connsiteY17" fmla="*/ 1108820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588420 w 4310316"/>
                    <a:gd name="connsiteY17" fmla="*/ 1123107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310316" h="3235844">
                      <a:moveTo>
                        <a:pt x="847976" y="577800"/>
                      </a:moveTo>
                      <a:cubicBezTo>
                        <a:pt x="884488" y="580181"/>
                        <a:pt x="1042444" y="356344"/>
                        <a:pt x="1228976" y="244426"/>
                      </a:cubicBezTo>
                      <a:cubicBezTo>
                        <a:pt x="1504407" y="105520"/>
                        <a:pt x="1505995" y="99964"/>
                        <a:pt x="1790951" y="34876"/>
                      </a:cubicBezTo>
                      <a:cubicBezTo>
                        <a:pt x="2215608" y="-15129"/>
                        <a:pt x="2221163" y="-7986"/>
                        <a:pt x="2572001" y="34876"/>
                      </a:cubicBezTo>
                      <a:cubicBezTo>
                        <a:pt x="2922046" y="157114"/>
                        <a:pt x="2881562" y="129333"/>
                        <a:pt x="3238751" y="346821"/>
                      </a:cubicBezTo>
                      <a:cubicBezTo>
                        <a:pt x="3373688" y="457151"/>
                        <a:pt x="3434808" y="588914"/>
                        <a:pt x="3476876" y="596851"/>
                      </a:cubicBezTo>
                      <a:cubicBezTo>
                        <a:pt x="3493546" y="627808"/>
                        <a:pt x="3534026" y="561133"/>
                        <a:pt x="3779295" y="632570"/>
                      </a:cubicBezTo>
                      <a:cubicBezTo>
                        <a:pt x="4075363" y="771476"/>
                        <a:pt x="4309521" y="1012777"/>
                        <a:pt x="4310314" y="1049289"/>
                      </a:cubicBezTo>
                      <a:cubicBezTo>
                        <a:pt x="4311107" y="1092151"/>
                        <a:pt x="4102352" y="1137397"/>
                        <a:pt x="3950745" y="1156446"/>
                      </a:cubicBezTo>
                      <a:cubicBezTo>
                        <a:pt x="3765008" y="1150889"/>
                        <a:pt x="3745957" y="1088181"/>
                        <a:pt x="3729289" y="1115962"/>
                      </a:cubicBezTo>
                      <a:cubicBezTo>
                        <a:pt x="3699126" y="1141362"/>
                        <a:pt x="3766596" y="1431080"/>
                        <a:pt x="3753101" y="1689844"/>
                      </a:cubicBezTo>
                      <a:cubicBezTo>
                        <a:pt x="3736433" y="1945431"/>
                        <a:pt x="3693570" y="2081958"/>
                        <a:pt x="3541170" y="2335164"/>
                      </a:cubicBezTo>
                      <a:cubicBezTo>
                        <a:pt x="3341145" y="2612182"/>
                        <a:pt x="3298283" y="2636789"/>
                        <a:pt x="2953001" y="2923332"/>
                      </a:cubicBezTo>
                      <a:cubicBezTo>
                        <a:pt x="2621214" y="3152726"/>
                        <a:pt x="2244182" y="3244007"/>
                        <a:pt x="2183857" y="3235276"/>
                      </a:cubicBezTo>
                      <a:cubicBezTo>
                        <a:pt x="2131469" y="3238451"/>
                        <a:pt x="1790951" y="3224957"/>
                        <a:pt x="1295651" y="2878089"/>
                      </a:cubicBezTo>
                      <a:cubicBezTo>
                        <a:pt x="1023396" y="2681239"/>
                        <a:pt x="924970" y="2539158"/>
                        <a:pt x="747964" y="2299446"/>
                      </a:cubicBezTo>
                      <a:cubicBezTo>
                        <a:pt x="593977" y="1969246"/>
                        <a:pt x="609058" y="1989090"/>
                        <a:pt x="543176" y="1663652"/>
                      </a:cubicBezTo>
                      <a:cubicBezTo>
                        <a:pt x="572545" y="1358058"/>
                        <a:pt x="609058" y="1135807"/>
                        <a:pt x="588420" y="1123107"/>
                      </a:cubicBezTo>
                      <a:cubicBezTo>
                        <a:pt x="562226" y="1107232"/>
                        <a:pt x="505077" y="1138982"/>
                        <a:pt x="345532" y="1137395"/>
                      </a:cubicBezTo>
                      <a:cubicBezTo>
                        <a:pt x="116138" y="1108820"/>
                        <a:pt x="10570" y="1070720"/>
                        <a:pt x="251" y="1051670"/>
                      </a:cubicBezTo>
                      <a:cubicBezTo>
                        <a:pt x="-7686" y="1020714"/>
                        <a:pt x="174876" y="842120"/>
                        <a:pt x="331245" y="744489"/>
                      </a:cubicBezTo>
                      <a:cubicBezTo>
                        <a:pt x="455863" y="661939"/>
                        <a:pt x="489996" y="641302"/>
                        <a:pt x="638427" y="596851"/>
                      </a:cubicBezTo>
                      <a:cubicBezTo>
                        <a:pt x="750346" y="576213"/>
                        <a:pt x="814639" y="603200"/>
                        <a:pt x="847976" y="577800"/>
                      </a:cubicBezTo>
                      <a:close/>
                    </a:path>
                  </a:pathLst>
                </a:custGeom>
                <a:solidFill>
                  <a:srgbClr val="6D2B00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49D5EBE5-65CD-4379-BCDE-DF7850E495FC}"/>
                    </a:ext>
                  </a:extLst>
                </p:cNvPr>
                <p:cNvSpPr/>
                <p:nvPr/>
              </p:nvSpPr>
              <p:spPr>
                <a:xfrm>
                  <a:off x="2108524" y="2366107"/>
                  <a:ext cx="3318550" cy="2107027"/>
                </a:xfrm>
                <a:custGeom>
                  <a:avLst/>
                  <a:gdLst>
                    <a:gd name="connsiteX0" fmla="*/ 3007145 w 3284704"/>
                    <a:gd name="connsiteY0" fmla="*/ 30797 h 2088268"/>
                    <a:gd name="connsiteX1" fmla="*/ 3007144 w 3284704"/>
                    <a:gd name="connsiteY1" fmla="*/ 32382 h 2088268"/>
                    <a:gd name="connsiteX2" fmla="*/ 3037208 w 3284704"/>
                    <a:gd name="connsiteY2" fmla="*/ 542268 h 2088268"/>
                    <a:gd name="connsiteX3" fmla="*/ 2831131 w 3284704"/>
                    <a:gd name="connsiteY3" fmla="*/ 1187588 h 2088268"/>
                    <a:gd name="connsiteX4" fmla="*/ 2259208 w 3284704"/>
                    <a:gd name="connsiteY4" fmla="*/ 1775756 h 2088268"/>
                    <a:gd name="connsiteX5" fmla="*/ 1511309 w 3284704"/>
                    <a:gd name="connsiteY5" fmla="*/ 2087700 h 2088268"/>
                    <a:gd name="connsiteX6" fmla="*/ 647636 w 3284704"/>
                    <a:gd name="connsiteY6" fmla="*/ 1730513 h 2088268"/>
                    <a:gd name="connsiteX7" fmla="*/ 115077 w 3284704"/>
                    <a:gd name="connsiteY7" fmla="*/ 1151870 h 2088268"/>
                    <a:gd name="connsiteX8" fmla="*/ 3161 w 3284704"/>
                    <a:gd name="connsiteY8" fmla="*/ 891402 h 2088268"/>
                    <a:gd name="connsiteX9" fmla="*/ 0 w 3284704"/>
                    <a:gd name="connsiteY9" fmla="*/ 881937 h 2088268"/>
                    <a:gd name="connsiteX10" fmla="*/ 21109 w 3284704"/>
                    <a:gd name="connsiteY10" fmla="*/ 909878 h 2088268"/>
                    <a:gd name="connsiteX11" fmla="*/ 504326 w 3284704"/>
                    <a:gd name="connsiteY11" fmla="*/ 1390232 h 2088268"/>
                    <a:gd name="connsiteX12" fmla="*/ 1390178 w 3284704"/>
                    <a:gd name="connsiteY12" fmla="*/ 1738237 h 2088268"/>
                    <a:gd name="connsiteX13" fmla="*/ 2157283 w 3284704"/>
                    <a:gd name="connsiteY13" fmla="*/ 1434312 h 2088268"/>
                    <a:gd name="connsiteX14" fmla="*/ 2743892 w 3284704"/>
                    <a:gd name="connsiteY14" fmla="*/ 861265 h 2088268"/>
                    <a:gd name="connsiteX15" fmla="*/ 2947641 w 3284704"/>
                    <a:gd name="connsiteY15" fmla="*/ 320927 h 2088268"/>
                    <a:gd name="connsiteX16" fmla="*/ 2950306 w 3284704"/>
                    <a:gd name="connsiteY16" fmla="*/ 290025 h 2088268"/>
                    <a:gd name="connsiteX17" fmla="*/ 3143389 w 3284704"/>
                    <a:gd name="connsiteY17" fmla="*/ 0 h 2088268"/>
                    <a:gd name="connsiteX18" fmla="*/ 3284704 w 3284704"/>
                    <a:gd name="connsiteY18" fmla="*/ 0 h 2088268"/>
                    <a:gd name="connsiteX19" fmla="*/ 3229393 w 3284704"/>
                    <a:gd name="connsiteY19" fmla="*/ 8870 h 2088268"/>
                    <a:gd name="connsiteX20" fmla="*/ 3168951 w 3284704"/>
                    <a:gd name="connsiteY20" fmla="*/ 4396 h 2088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284704" h="2088268">
                      <a:moveTo>
                        <a:pt x="3007145" y="30797"/>
                      </a:moveTo>
                      <a:lnTo>
                        <a:pt x="3007144" y="32382"/>
                      </a:lnTo>
                      <a:cubicBezTo>
                        <a:pt x="3012607" y="136710"/>
                        <a:pt x="3047051" y="348195"/>
                        <a:pt x="3037208" y="542268"/>
                      </a:cubicBezTo>
                      <a:cubicBezTo>
                        <a:pt x="3021001" y="797855"/>
                        <a:pt x="2979322" y="934382"/>
                        <a:pt x="2831131" y="1187588"/>
                      </a:cubicBezTo>
                      <a:cubicBezTo>
                        <a:pt x="2636631" y="1464606"/>
                        <a:pt x="2594953" y="1489213"/>
                        <a:pt x="2259208" y="1775756"/>
                      </a:cubicBezTo>
                      <a:cubicBezTo>
                        <a:pt x="1936586" y="2005150"/>
                        <a:pt x="1569968" y="2096431"/>
                        <a:pt x="1511309" y="2087700"/>
                      </a:cubicBezTo>
                      <a:cubicBezTo>
                        <a:pt x="1460368" y="2090875"/>
                        <a:pt x="1129256" y="2077381"/>
                        <a:pt x="647636" y="1730513"/>
                      </a:cubicBezTo>
                      <a:cubicBezTo>
                        <a:pt x="382901" y="1533663"/>
                        <a:pt x="287194" y="1391582"/>
                        <a:pt x="115077" y="1151870"/>
                      </a:cubicBezTo>
                      <a:cubicBezTo>
                        <a:pt x="58927" y="1028045"/>
                        <a:pt x="25896" y="953445"/>
                        <a:pt x="3161" y="891402"/>
                      </a:cubicBezTo>
                      <a:lnTo>
                        <a:pt x="0" y="881937"/>
                      </a:lnTo>
                      <a:lnTo>
                        <a:pt x="21109" y="909878"/>
                      </a:lnTo>
                      <a:cubicBezTo>
                        <a:pt x="161878" y="1095456"/>
                        <a:pt x="266734" y="1222417"/>
                        <a:pt x="504326" y="1390232"/>
                      </a:cubicBezTo>
                      <a:cubicBezTo>
                        <a:pt x="998313" y="1728183"/>
                        <a:pt x="1337928" y="1741330"/>
                        <a:pt x="1390178" y="1738237"/>
                      </a:cubicBezTo>
                      <a:cubicBezTo>
                        <a:pt x="1450343" y="1746743"/>
                        <a:pt x="1826375" y="1657809"/>
                        <a:pt x="2157283" y="1434312"/>
                      </a:cubicBezTo>
                      <a:cubicBezTo>
                        <a:pt x="2501650" y="1155136"/>
                        <a:pt x="2544398" y="1131161"/>
                        <a:pt x="2743892" y="861265"/>
                      </a:cubicBezTo>
                      <a:cubicBezTo>
                        <a:pt x="2876890" y="645406"/>
                        <a:pt x="2926244" y="516582"/>
                        <a:pt x="2947641" y="320927"/>
                      </a:cubicBezTo>
                      <a:lnTo>
                        <a:pt x="2950306" y="290025"/>
                      </a:lnTo>
                      <a:close/>
                      <a:moveTo>
                        <a:pt x="3143389" y="0"/>
                      </a:moveTo>
                      <a:lnTo>
                        <a:pt x="3284704" y="0"/>
                      </a:lnTo>
                      <a:lnTo>
                        <a:pt x="3229393" y="8870"/>
                      </a:lnTo>
                      <a:cubicBezTo>
                        <a:pt x="3206818" y="8175"/>
                        <a:pt x="3186774" y="6588"/>
                        <a:pt x="3168951" y="4396"/>
                      </a:cubicBezTo>
                      <a:close/>
                    </a:path>
                  </a:pathLst>
                </a:custGeom>
                <a:solidFill>
                  <a:srgbClr val="4B1E00"/>
                </a:solidFill>
                <a:ln w="762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ko-KR" altLang="en-US" dirty="0"/>
                </a:p>
              </p:txBody>
            </p:sp>
          </p:grp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9C89876F-0EF8-4157-B78B-FF8CEE75501F}"/>
                  </a:ext>
                </a:extLst>
              </p:cNvPr>
              <p:cNvSpPr/>
              <p:nvPr/>
            </p:nvSpPr>
            <p:spPr>
              <a:xfrm rot="19967018">
                <a:off x="2976421" y="3642007"/>
                <a:ext cx="233810" cy="33530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9431A3EA-F780-46D5-89E1-EC9719BA1640}"/>
                  </a:ext>
                </a:extLst>
              </p:cNvPr>
              <p:cNvSpPr/>
              <p:nvPr/>
            </p:nvSpPr>
            <p:spPr>
              <a:xfrm rot="1632982" flipH="1">
                <a:off x="3362476" y="3646146"/>
                <a:ext cx="233810" cy="33530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92E7409-7BAF-4F88-963D-E0A2E2665F8D}"/>
                </a:ext>
              </a:extLst>
            </p:cNvPr>
            <p:cNvSpPr/>
            <p:nvPr/>
          </p:nvSpPr>
          <p:spPr>
            <a:xfrm>
              <a:off x="2436029" y="789237"/>
              <a:ext cx="2023660" cy="1233800"/>
            </a:xfrm>
            <a:custGeom>
              <a:avLst/>
              <a:gdLst>
                <a:gd name="connsiteX0" fmla="*/ 1328738 w 2038350"/>
                <a:gd name="connsiteY0" fmla="*/ 1081088 h 1243013"/>
                <a:gd name="connsiteX1" fmla="*/ 1438275 w 2038350"/>
                <a:gd name="connsiteY1" fmla="*/ 1209675 h 1243013"/>
                <a:gd name="connsiteX2" fmla="*/ 1604963 w 2038350"/>
                <a:gd name="connsiteY2" fmla="*/ 1243013 h 1243013"/>
                <a:gd name="connsiteX3" fmla="*/ 1862138 w 2038350"/>
                <a:gd name="connsiteY3" fmla="*/ 1181100 h 1243013"/>
                <a:gd name="connsiteX4" fmla="*/ 1976438 w 2038350"/>
                <a:gd name="connsiteY4" fmla="*/ 1085850 h 1243013"/>
                <a:gd name="connsiteX5" fmla="*/ 2038350 w 2038350"/>
                <a:gd name="connsiteY5" fmla="*/ 909638 h 1243013"/>
                <a:gd name="connsiteX6" fmla="*/ 1952625 w 2038350"/>
                <a:gd name="connsiteY6" fmla="*/ 609600 h 1243013"/>
                <a:gd name="connsiteX7" fmla="*/ 1604963 w 2038350"/>
                <a:gd name="connsiteY7" fmla="*/ 280988 h 1243013"/>
                <a:gd name="connsiteX8" fmla="*/ 1042988 w 2038350"/>
                <a:gd name="connsiteY8" fmla="*/ 0 h 1243013"/>
                <a:gd name="connsiteX9" fmla="*/ 571500 w 2038350"/>
                <a:gd name="connsiteY9" fmla="*/ 52388 h 1243013"/>
                <a:gd name="connsiteX10" fmla="*/ 176213 w 2038350"/>
                <a:gd name="connsiteY10" fmla="*/ 319088 h 1243013"/>
                <a:gd name="connsiteX11" fmla="*/ 28575 w 2038350"/>
                <a:gd name="connsiteY11" fmla="*/ 657225 h 1243013"/>
                <a:gd name="connsiteX12" fmla="*/ 0 w 2038350"/>
                <a:gd name="connsiteY12" fmla="*/ 866775 h 1243013"/>
                <a:gd name="connsiteX13" fmla="*/ 200025 w 2038350"/>
                <a:gd name="connsiteY13" fmla="*/ 633413 h 1243013"/>
                <a:gd name="connsiteX14" fmla="*/ 519113 w 2038350"/>
                <a:gd name="connsiteY14" fmla="*/ 419100 h 1243013"/>
                <a:gd name="connsiteX15" fmla="*/ 828675 w 2038350"/>
                <a:gd name="connsiteY15" fmla="*/ 366713 h 1243013"/>
                <a:gd name="connsiteX16" fmla="*/ 1143000 w 2038350"/>
                <a:gd name="connsiteY16" fmla="*/ 471488 h 1243013"/>
                <a:gd name="connsiteX17" fmla="*/ 1262063 w 2038350"/>
                <a:gd name="connsiteY17" fmla="*/ 714375 h 1243013"/>
                <a:gd name="connsiteX18" fmla="*/ 1328738 w 2038350"/>
                <a:gd name="connsiteY18" fmla="*/ 1081088 h 1243013"/>
                <a:gd name="connsiteX0" fmla="*/ 1328738 w 2038350"/>
                <a:gd name="connsiteY0" fmla="*/ 1081088 h 1243013"/>
                <a:gd name="connsiteX1" fmla="*/ 1438275 w 2038350"/>
                <a:gd name="connsiteY1" fmla="*/ 1209675 h 1243013"/>
                <a:gd name="connsiteX2" fmla="*/ 1604963 w 2038350"/>
                <a:gd name="connsiteY2" fmla="*/ 1243013 h 1243013"/>
                <a:gd name="connsiteX3" fmla="*/ 1862138 w 2038350"/>
                <a:gd name="connsiteY3" fmla="*/ 1181100 h 1243013"/>
                <a:gd name="connsiteX4" fmla="*/ 1976438 w 2038350"/>
                <a:gd name="connsiteY4" fmla="*/ 1085850 h 1243013"/>
                <a:gd name="connsiteX5" fmla="*/ 2038350 w 2038350"/>
                <a:gd name="connsiteY5" fmla="*/ 909638 h 1243013"/>
                <a:gd name="connsiteX6" fmla="*/ 1952625 w 2038350"/>
                <a:gd name="connsiteY6" fmla="*/ 609600 h 1243013"/>
                <a:gd name="connsiteX7" fmla="*/ 1604963 w 2038350"/>
                <a:gd name="connsiteY7" fmla="*/ 280988 h 1243013"/>
                <a:gd name="connsiteX8" fmla="*/ 1042988 w 2038350"/>
                <a:gd name="connsiteY8" fmla="*/ 0 h 1243013"/>
                <a:gd name="connsiteX9" fmla="*/ 571500 w 2038350"/>
                <a:gd name="connsiteY9" fmla="*/ 52388 h 1243013"/>
                <a:gd name="connsiteX10" fmla="*/ 176213 w 2038350"/>
                <a:gd name="connsiteY10" fmla="*/ 319088 h 1243013"/>
                <a:gd name="connsiteX11" fmla="*/ 28575 w 2038350"/>
                <a:gd name="connsiteY11" fmla="*/ 657225 h 1243013"/>
                <a:gd name="connsiteX12" fmla="*/ 0 w 2038350"/>
                <a:gd name="connsiteY12" fmla="*/ 866775 h 1243013"/>
                <a:gd name="connsiteX13" fmla="*/ 200025 w 2038350"/>
                <a:gd name="connsiteY13" fmla="*/ 633413 h 1243013"/>
                <a:gd name="connsiteX14" fmla="*/ 519113 w 2038350"/>
                <a:gd name="connsiteY14" fmla="*/ 419100 h 1243013"/>
                <a:gd name="connsiteX15" fmla="*/ 828675 w 2038350"/>
                <a:gd name="connsiteY15" fmla="*/ 366713 h 1243013"/>
                <a:gd name="connsiteX16" fmla="*/ 1143000 w 2038350"/>
                <a:gd name="connsiteY16" fmla="*/ 471488 h 1243013"/>
                <a:gd name="connsiteX17" fmla="*/ 1262063 w 2038350"/>
                <a:gd name="connsiteY17" fmla="*/ 714375 h 1243013"/>
                <a:gd name="connsiteX18" fmla="*/ 1328738 w 2038350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54919"/>
                <a:gd name="connsiteX1" fmla="*/ 1440192 w 2040267"/>
                <a:gd name="connsiteY1" fmla="*/ 1209675 h 1254919"/>
                <a:gd name="connsiteX2" fmla="*/ 1621168 w 2040267"/>
                <a:gd name="connsiteY2" fmla="*/ 1254919 h 1254919"/>
                <a:gd name="connsiteX3" fmla="*/ 1864055 w 2040267"/>
                <a:gd name="connsiteY3" fmla="*/ 1181100 h 1254919"/>
                <a:gd name="connsiteX4" fmla="*/ 1978355 w 2040267"/>
                <a:gd name="connsiteY4" fmla="*/ 1085850 h 1254919"/>
                <a:gd name="connsiteX5" fmla="*/ 2040267 w 2040267"/>
                <a:gd name="connsiteY5" fmla="*/ 909638 h 1254919"/>
                <a:gd name="connsiteX6" fmla="*/ 1954542 w 2040267"/>
                <a:gd name="connsiteY6" fmla="*/ 609600 h 1254919"/>
                <a:gd name="connsiteX7" fmla="*/ 1606880 w 2040267"/>
                <a:gd name="connsiteY7" fmla="*/ 280988 h 1254919"/>
                <a:gd name="connsiteX8" fmla="*/ 1044905 w 2040267"/>
                <a:gd name="connsiteY8" fmla="*/ 0 h 1254919"/>
                <a:gd name="connsiteX9" fmla="*/ 573417 w 2040267"/>
                <a:gd name="connsiteY9" fmla="*/ 52388 h 1254919"/>
                <a:gd name="connsiteX10" fmla="*/ 178130 w 2040267"/>
                <a:gd name="connsiteY10" fmla="*/ 319088 h 1254919"/>
                <a:gd name="connsiteX11" fmla="*/ 30492 w 2040267"/>
                <a:gd name="connsiteY11" fmla="*/ 657225 h 1254919"/>
                <a:gd name="connsiteX12" fmla="*/ 1917 w 2040267"/>
                <a:gd name="connsiteY12" fmla="*/ 866775 h 1254919"/>
                <a:gd name="connsiteX13" fmla="*/ 201942 w 2040267"/>
                <a:gd name="connsiteY13" fmla="*/ 633413 h 1254919"/>
                <a:gd name="connsiteX14" fmla="*/ 521030 w 2040267"/>
                <a:gd name="connsiteY14" fmla="*/ 419100 h 1254919"/>
                <a:gd name="connsiteX15" fmla="*/ 830592 w 2040267"/>
                <a:gd name="connsiteY15" fmla="*/ 366713 h 1254919"/>
                <a:gd name="connsiteX16" fmla="*/ 1130630 w 2040267"/>
                <a:gd name="connsiteY16" fmla="*/ 502445 h 1254919"/>
                <a:gd name="connsiteX17" fmla="*/ 1263980 w 2040267"/>
                <a:gd name="connsiteY17" fmla="*/ 714375 h 1254919"/>
                <a:gd name="connsiteX18" fmla="*/ 1347324 w 2040267"/>
                <a:gd name="connsiteY18" fmla="*/ 1102519 h 1254919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69182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54542 w 2023598"/>
                <a:gd name="connsiteY6" fmla="*/ 609600 h 1243013"/>
                <a:gd name="connsiteX7" fmla="*/ 1606880 w 2023598"/>
                <a:gd name="connsiteY7" fmla="*/ 280988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6880 w 2023598"/>
                <a:gd name="connsiteY7" fmla="*/ 280988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6084"/>
                <a:gd name="connsiteY0" fmla="*/ 1102519 h 1243013"/>
                <a:gd name="connsiteX1" fmla="*/ 1440192 w 2026084"/>
                <a:gd name="connsiteY1" fmla="*/ 1209675 h 1243013"/>
                <a:gd name="connsiteX2" fmla="*/ 1621168 w 2026084"/>
                <a:gd name="connsiteY2" fmla="*/ 1243013 h 1243013"/>
                <a:gd name="connsiteX3" fmla="*/ 1859292 w 2026084"/>
                <a:gd name="connsiteY3" fmla="*/ 1166812 h 1243013"/>
                <a:gd name="connsiteX4" fmla="*/ 1978355 w 2026084"/>
                <a:gd name="connsiteY4" fmla="*/ 1069182 h 1243013"/>
                <a:gd name="connsiteX5" fmla="*/ 2023598 w 2026084"/>
                <a:gd name="connsiteY5" fmla="*/ 902494 h 1243013"/>
                <a:gd name="connsiteX6" fmla="*/ 1935492 w 2026084"/>
                <a:gd name="connsiteY6" fmla="*/ 609600 h 1243013"/>
                <a:gd name="connsiteX7" fmla="*/ 1604499 w 2026084"/>
                <a:gd name="connsiteY7" fmla="*/ 269082 h 1243013"/>
                <a:gd name="connsiteX8" fmla="*/ 1044905 w 2026084"/>
                <a:gd name="connsiteY8" fmla="*/ 0 h 1243013"/>
                <a:gd name="connsiteX9" fmla="*/ 573417 w 2026084"/>
                <a:gd name="connsiteY9" fmla="*/ 52388 h 1243013"/>
                <a:gd name="connsiteX10" fmla="*/ 178130 w 2026084"/>
                <a:gd name="connsiteY10" fmla="*/ 319088 h 1243013"/>
                <a:gd name="connsiteX11" fmla="*/ 30492 w 2026084"/>
                <a:gd name="connsiteY11" fmla="*/ 657225 h 1243013"/>
                <a:gd name="connsiteX12" fmla="*/ 1917 w 2026084"/>
                <a:gd name="connsiteY12" fmla="*/ 866775 h 1243013"/>
                <a:gd name="connsiteX13" fmla="*/ 201942 w 2026084"/>
                <a:gd name="connsiteY13" fmla="*/ 633413 h 1243013"/>
                <a:gd name="connsiteX14" fmla="*/ 521030 w 2026084"/>
                <a:gd name="connsiteY14" fmla="*/ 419100 h 1243013"/>
                <a:gd name="connsiteX15" fmla="*/ 830592 w 2026084"/>
                <a:gd name="connsiteY15" fmla="*/ 366713 h 1243013"/>
                <a:gd name="connsiteX16" fmla="*/ 1130630 w 2026084"/>
                <a:gd name="connsiteY16" fmla="*/ 502445 h 1243013"/>
                <a:gd name="connsiteX17" fmla="*/ 1263980 w 2026084"/>
                <a:gd name="connsiteY17" fmla="*/ 714375 h 1243013"/>
                <a:gd name="connsiteX18" fmla="*/ 1347324 w 2026084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69 h 1243063"/>
                <a:gd name="connsiteX1" fmla="*/ 1440192 w 2023598"/>
                <a:gd name="connsiteY1" fmla="*/ 1209725 h 1243063"/>
                <a:gd name="connsiteX2" fmla="*/ 1621168 w 2023598"/>
                <a:gd name="connsiteY2" fmla="*/ 1243063 h 1243063"/>
                <a:gd name="connsiteX3" fmla="*/ 1859292 w 2023598"/>
                <a:gd name="connsiteY3" fmla="*/ 1166862 h 1243063"/>
                <a:gd name="connsiteX4" fmla="*/ 1968830 w 2023598"/>
                <a:gd name="connsiteY4" fmla="*/ 1069232 h 1243063"/>
                <a:gd name="connsiteX5" fmla="*/ 2023598 w 2023598"/>
                <a:gd name="connsiteY5" fmla="*/ 871588 h 1243063"/>
                <a:gd name="connsiteX6" fmla="*/ 1868817 w 2023598"/>
                <a:gd name="connsiteY6" fmla="*/ 545356 h 1243063"/>
                <a:gd name="connsiteX7" fmla="*/ 1604499 w 2023598"/>
                <a:gd name="connsiteY7" fmla="*/ 269132 h 1243063"/>
                <a:gd name="connsiteX8" fmla="*/ 1044905 w 2023598"/>
                <a:gd name="connsiteY8" fmla="*/ 50 h 1243063"/>
                <a:gd name="connsiteX9" fmla="*/ 573417 w 2023598"/>
                <a:gd name="connsiteY9" fmla="*/ 52438 h 1243063"/>
                <a:gd name="connsiteX10" fmla="*/ 178130 w 2023598"/>
                <a:gd name="connsiteY10" fmla="*/ 319138 h 1243063"/>
                <a:gd name="connsiteX11" fmla="*/ 30492 w 2023598"/>
                <a:gd name="connsiteY11" fmla="*/ 657275 h 1243063"/>
                <a:gd name="connsiteX12" fmla="*/ 1917 w 2023598"/>
                <a:gd name="connsiteY12" fmla="*/ 866825 h 1243063"/>
                <a:gd name="connsiteX13" fmla="*/ 201942 w 2023598"/>
                <a:gd name="connsiteY13" fmla="*/ 633463 h 1243063"/>
                <a:gd name="connsiteX14" fmla="*/ 521030 w 2023598"/>
                <a:gd name="connsiteY14" fmla="*/ 419150 h 1243063"/>
                <a:gd name="connsiteX15" fmla="*/ 830592 w 2023598"/>
                <a:gd name="connsiteY15" fmla="*/ 366763 h 1243063"/>
                <a:gd name="connsiteX16" fmla="*/ 1130630 w 2023598"/>
                <a:gd name="connsiteY16" fmla="*/ 502495 h 1243063"/>
                <a:gd name="connsiteX17" fmla="*/ 1263980 w 2023598"/>
                <a:gd name="connsiteY17" fmla="*/ 714425 h 1243063"/>
                <a:gd name="connsiteX18" fmla="*/ 1347324 w 2023598"/>
                <a:gd name="connsiteY18" fmla="*/ 1102569 h 1243063"/>
                <a:gd name="connsiteX0" fmla="*/ 1347324 w 2023598"/>
                <a:gd name="connsiteY0" fmla="*/ 1088313 h 1228807"/>
                <a:gd name="connsiteX1" fmla="*/ 1440192 w 2023598"/>
                <a:gd name="connsiteY1" fmla="*/ 1195469 h 1228807"/>
                <a:gd name="connsiteX2" fmla="*/ 1621168 w 2023598"/>
                <a:gd name="connsiteY2" fmla="*/ 1228807 h 1228807"/>
                <a:gd name="connsiteX3" fmla="*/ 1859292 w 2023598"/>
                <a:gd name="connsiteY3" fmla="*/ 1152606 h 1228807"/>
                <a:gd name="connsiteX4" fmla="*/ 1968830 w 2023598"/>
                <a:gd name="connsiteY4" fmla="*/ 1054976 h 1228807"/>
                <a:gd name="connsiteX5" fmla="*/ 2023598 w 2023598"/>
                <a:gd name="connsiteY5" fmla="*/ 857332 h 1228807"/>
                <a:gd name="connsiteX6" fmla="*/ 1868817 w 2023598"/>
                <a:gd name="connsiteY6" fmla="*/ 531100 h 1228807"/>
                <a:gd name="connsiteX7" fmla="*/ 1604499 w 2023598"/>
                <a:gd name="connsiteY7" fmla="*/ 254876 h 1228807"/>
                <a:gd name="connsiteX8" fmla="*/ 1044905 w 2023598"/>
                <a:gd name="connsiteY8" fmla="*/ 81 h 1228807"/>
                <a:gd name="connsiteX9" fmla="*/ 573417 w 2023598"/>
                <a:gd name="connsiteY9" fmla="*/ 38182 h 1228807"/>
                <a:gd name="connsiteX10" fmla="*/ 178130 w 2023598"/>
                <a:gd name="connsiteY10" fmla="*/ 304882 h 1228807"/>
                <a:gd name="connsiteX11" fmla="*/ 30492 w 2023598"/>
                <a:gd name="connsiteY11" fmla="*/ 643019 h 1228807"/>
                <a:gd name="connsiteX12" fmla="*/ 1917 w 2023598"/>
                <a:gd name="connsiteY12" fmla="*/ 852569 h 1228807"/>
                <a:gd name="connsiteX13" fmla="*/ 201942 w 2023598"/>
                <a:gd name="connsiteY13" fmla="*/ 619207 h 1228807"/>
                <a:gd name="connsiteX14" fmla="*/ 521030 w 2023598"/>
                <a:gd name="connsiteY14" fmla="*/ 404894 h 1228807"/>
                <a:gd name="connsiteX15" fmla="*/ 830592 w 2023598"/>
                <a:gd name="connsiteY15" fmla="*/ 352507 h 1228807"/>
                <a:gd name="connsiteX16" fmla="*/ 1130630 w 2023598"/>
                <a:gd name="connsiteY16" fmla="*/ 488239 h 1228807"/>
                <a:gd name="connsiteX17" fmla="*/ 1263980 w 2023598"/>
                <a:gd name="connsiteY17" fmla="*/ 700169 h 1228807"/>
                <a:gd name="connsiteX18" fmla="*/ 1347324 w 2023598"/>
                <a:gd name="connsiteY18" fmla="*/ 1088313 h 1228807"/>
                <a:gd name="connsiteX0" fmla="*/ 1347324 w 2023598"/>
                <a:gd name="connsiteY0" fmla="*/ 1092137 h 1232631"/>
                <a:gd name="connsiteX1" fmla="*/ 1440192 w 2023598"/>
                <a:gd name="connsiteY1" fmla="*/ 1199293 h 1232631"/>
                <a:gd name="connsiteX2" fmla="*/ 1621168 w 2023598"/>
                <a:gd name="connsiteY2" fmla="*/ 1232631 h 1232631"/>
                <a:gd name="connsiteX3" fmla="*/ 1859292 w 2023598"/>
                <a:gd name="connsiteY3" fmla="*/ 1156430 h 1232631"/>
                <a:gd name="connsiteX4" fmla="*/ 1968830 w 2023598"/>
                <a:gd name="connsiteY4" fmla="*/ 1058800 h 1232631"/>
                <a:gd name="connsiteX5" fmla="*/ 2023598 w 2023598"/>
                <a:gd name="connsiteY5" fmla="*/ 861156 h 1232631"/>
                <a:gd name="connsiteX6" fmla="*/ 1868817 w 2023598"/>
                <a:gd name="connsiteY6" fmla="*/ 534924 h 1232631"/>
                <a:gd name="connsiteX7" fmla="*/ 1604499 w 2023598"/>
                <a:gd name="connsiteY7" fmla="*/ 258700 h 1232631"/>
                <a:gd name="connsiteX8" fmla="*/ 1044905 w 2023598"/>
                <a:gd name="connsiteY8" fmla="*/ 3905 h 1232631"/>
                <a:gd name="connsiteX9" fmla="*/ 573417 w 2023598"/>
                <a:gd name="connsiteY9" fmla="*/ 42006 h 1232631"/>
                <a:gd name="connsiteX10" fmla="*/ 178130 w 2023598"/>
                <a:gd name="connsiteY10" fmla="*/ 308706 h 1232631"/>
                <a:gd name="connsiteX11" fmla="*/ 30492 w 2023598"/>
                <a:gd name="connsiteY11" fmla="*/ 646843 h 1232631"/>
                <a:gd name="connsiteX12" fmla="*/ 1917 w 2023598"/>
                <a:gd name="connsiteY12" fmla="*/ 856393 h 1232631"/>
                <a:gd name="connsiteX13" fmla="*/ 201942 w 2023598"/>
                <a:gd name="connsiteY13" fmla="*/ 623031 h 1232631"/>
                <a:gd name="connsiteX14" fmla="*/ 521030 w 2023598"/>
                <a:gd name="connsiteY14" fmla="*/ 408718 h 1232631"/>
                <a:gd name="connsiteX15" fmla="*/ 830592 w 2023598"/>
                <a:gd name="connsiteY15" fmla="*/ 356331 h 1232631"/>
                <a:gd name="connsiteX16" fmla="*/ 1130630 w 2023598"/>
                <a:gd name="connsiteY16" fmla="*/ 492063 h 1232631"/>
                <a:gd name="connsiteX17" fmla="*/ 1263980 w 2023598"/>
                <a:gd name="connsiteY17" fmla="*/ 703993 h 1232631"/>
                <a:gd name="connsiteX18" fmla="*/ 1347324 w 2023598"/>
                <a:gd name="connsiteY18" fmla="*/ 1092137 h 1232631"/>
                <a:gd name="connsiteX0" fmla="*/ 1347324 w 2023598"/>
                <a:gd name="connsiteY0" fmla="*/ 1091154 h 1231648"/>
                <a:gd name="connsiteX1" fmla="*/ 1440192 w 2023598"/>
                <a:gd name="connsiteY1" fmla="*/ 1198310 h 1231648"/>
                <a:gd name="connsiteX2" fmla="*/ 1621168 w 2023598"/>
                <a:gd name="connsiteY2" fmla="*/ 1231648 h 1231648"/>
                <a:gd name="connsiteX3" fmla="*/ 1859292 w 2023598"/>
                <a:gd name="connsiteY3" fmla="*/ 1155447 h 1231648"/>
                <a:gd name="connsiteX4" fmla="*/ 1968830 w 2023598"/>
                <a:gd name="connsiteY4" fmla="*/ 1057817 h 1231648"/>
                <a:gd name="connsiteX5" fmla="*/ 2023598 w 2023598"/>
                <a:gd name="connsiteY5" fmla="*/ 860173 h 1231648"/>
                <a:gd name="connsiteX6" fmla="*/ 1868817 w 2023598"/>
                <a:gd name="connsiteY6" fmla="*/ 533941 h 1231648"/>
                <a:gd name="connsiteX7" fmla="*/ 1604499 w 2023598"/>
                <a:gd name="connsiteY7" fmla="*/ 257717 h 1231648"/>
                <a:gd name="connsiteX8" fmla="*/ 1044905 w 2023598"/>
                <a:gd name="connsiteY8" fmla="*/ 2922 h 1231648"/>
                <a:gd name="connsiteX9" fmla="*/ 573417 w 2023598"/>
                <a:gd name="connsiteY9" fmla="*/ 57691 h 1231648"/>
                <a:gd name="connsiteX10" fmla="*/ 178130 w 2023598"/>
                <a:gd name="connsiteY10" fmla="*/ 307723 h 1231648"/>
                <a:gd name="connsiteX11" fmla="*/ 30492 w 2023598"/>
                <a:gd name="connsiteY11" fmla="*/ 645860 h 1231648"/>
                <a:gd name="connsiteX12" fmla="*/ 1917 w 2023598"/>
                <a:gd name="connsiteY12" fmla="*/ 855410 h 1231648"/>
                <a:gd name="connsiteX13" fmla="*/ 201942 w 2023598"/>
                <a:gd name="connsiteY13" fmla="*/ 622048 h 1231648"/>
                <a:gd name="connsiteX14" fmla="*/ 521030 w 2023598"/>
                <a:gd name="connsiteY14" fmla="*/ 407735 h 1231648"/>
                <a:gd name="connsiteX15" fmla="*/ 830592 w 2023598"/>
                <a:gd name="connsiteY15" fmla="*/ 355348 h 1231648"/>
                <a:gd name="connsiteX16" fmla="*/ 1130630 w 2023598"/>
                <a:gd name="connsiteY16" fmla="*/ 491080 h 1231648"/>
                <a:gd name="connsiteX17" fmla="*/ 1263980 w 2023598"/>
                <a:gd name="connsiteY17" fmla="*/ 703010 h 1231648"/>
                <a:gd name="connsiteX18" fmla="*/ 1347324 w 2023598"/>
                <a:gd name="connsiteY18" fmla="*/ 1091154 h 1231648"/>
                <a:gd name="connsiteX0" fmla="*/ 1347324 w 2023598"/>
                <a:gd name="connsiteY0" fmla="*/ 1093305 h 1233799"/>
                <a:gd name="connsiteX1" fmla="*/ 1440192 w 2023598"/>
                <a:gd name="connsiteY1" fmla="*/ 1200461 h 1233799"/>
                <a:gd name="connsiteX2" fmla="*/ 1621168 w 2023598"/>
                <a:gd name="connsiteY2" fmla="*/ 1233799 h 1233799"/>
                <a:gd name="connsiteX3" fmla="*/ 1859292 w 2023598"/>
                <a:gd name="connsiteY3" fmla="*/ 1157598 h 1233799"/>
                <a:gd name="connsiteX4" fmla="*/ 1968830 w 2023598"/>
                <a:gd name="connsiteY4" fmla="*/ 1059968 h 1233799"/>
                <a:gd name="connsiteX5" fmla="*/ 2023598 w 2023598"/>
                <a:gd name="connsiteY5" fmla="*/ 862324 h 1233799"/>
                <a:gd name="connsiteX6" fmla="*/ 1868817 w 2023598"/>
                <a:gd name="connsiteY6" fmla="*/ 536092 h 1233799"/>
                <a:gd name="connsiteX7" fmla="*/ 1604499 w 2023598"/>
                <a:gd name="connsiteY7" fmla="*/ 259868 h 1233799"/>
                <a:gd name="connsiteX8" fmla="*/ 1044905 w 2023598"/>
                <a:gd name="connsiteY8" fmla="*/ 5073 h 1233799"/>
                <a:gd name="connsiteX9" fmla="*/ 573417 w 2023598"/>
                <a:gd name="connsiteY9" fmla="*/ 59842 h 1233799"/>
                <a:gd name="connsiteX10" fmla="*/ 178130 w 2023598"/>
                <a:gd name="connsiteY10" fmla="*/ 309874 h 1233799"/>
                <a:gd name="connsiteX11" fmla="*/ 30492 w 2023598"/>
                <a:gd name="connsiteY11" fmla="*/ 648011 h 1233799"/>
                <a:gd name="connsiteX12" fmla="*/ 1917 w 2023598"/>
                <a:gd name="connsiteY12" fmla="*/ 857561 h 1233799"/>
                <a:gd name="connsiteX13" fmla="*/ 201942 w 2023598"/>
                <a:gd name="connsiteY13" fmla="*/ 624199 h 1233799"/>
                <a:gd name="connsiteX14" fmla="*/ 521030 w 2023598"/>
                <a:gd name="connsiteY14" fmla="*/ 409886 h 1233799"/>
                <a:gd name="connsiteX15" fmla="*/ 830592 w 2023598"/>
                <a:gd name="connsiteY15" fmla="*/ 357499 h 1233799"/>
                <a:gd name="connsiteX16" fmla="*/ 1130630 w 2023598"/>
                <a:gd name="connsiteY16" fmla="*/ 493231 h 1233799"/>
                <a:gd name="connsiteX17" fmla="*/ 1263980 w 2023598"/>
                <a:gd name="connsiteY17" fmla="*/ 705161 h 1233799"/>
                <a:gd name="connsiteX18" fmla="*/ 1347324 w 2023598"/>
                <a:gd name="connsiteY18" fmla="*/ 1093305 h 1233799"/>
                <a:gd name="connsiteX0" fmla="*/ 1347324 w 2023598"/>
                <a:gd name="connsiteY0" fmla="*/ 1094700 h 1235194"/>
                <a:gd name="connsiteX1" fmla="*/ 1440192 w 2023598"/>
                <a:gd name="connsiteY1" fmla="*/ 1201856 h 1235194"/>
                <a:gd name="connsiteX2" fmla="*/ 1621168 w 2023598"/>
                <a:gd name="connsiteY2" fmla="*/ 1235194 h 1235194"/>
                <a:gd name="connsiteX3" fmla="*/ 1859292 w 2023598"/>
                <a:gd name="connsiteY3" fmla="*/ 1158993 h 1235194"/>
                <a:gd name="connsiteX4" fmla="*/ 1968830 w 2023598"/>
                <a:gd name="connsiteY4" fmla="*/ 1061363 h 1235194"/>
                <a:gd name="connsiteX5" fmla="*/ 2023598 w 2023598"/>
                <a:gd name="connsiteY5" fmla="*/ 863719 h 1235194"/>
                <a:gd name="connsiteX6" fmla="*/ 1868817 w 2023598"/>
                <a:gd name="connsiteY6" fmla="*/ 537487 h 1235194"/>
                <a:gd name="connsiteX7" fmla="*/ 1604499 w 2023598"/>
                <a:gd name="connsiteY7" fmla="*/ 261263 h 1235194"/>
                <a:gd name="connsiteX8" fmla="*/ 1044905 w 2023598"/>
                <a:gd name="connsiteY8" fmla="*/ 6468 h 1235194"/>
                <a:gd name="connsiteX9" fmla="*/ 568655 w 2023598"/>
                <a:gd name="connsiteY9" fmla="*/ 51712 h 1235194"/>
                <a:gd name="connsiteX10" fmla="*/ 178130 w 2023598"/>
                <a:gd name="connsiteY10" fmla="*/ 311269 h 1235194"/>
                <a:gd name="connsiteX11" fmla="*/ 30492 w 2023598"/>
                <a:gd name="connsiteY11" fmla="*/ 649406 h 1235194"/>
                <a:gd name="connsiteX12" fmla="*/ 1917 w 2023598"/>
                <a:gd name="connsiteY12" fmla="*/ 858956 h 1235194"/>
                <a:gd name="connsiteX13" fmla="*/ 201942 w 2023598"/>
                <a:gd name="connsiteY13" fmla="*/ 625594 h 1235194"/>
                <a:gd name="connsiteX14" fmla="*/ 521030 w 2023598"/>
                <a:gd name="connsiteY14" fmla="*/ 411281 h 1235194"/>
                <a:gd name="connsiteX15" fmla="*/ 830592 w 2023598"/>
                <a:gd name="connsiteY15" fmla="*/ 358894 h 1235194"/>
                <a:gd name="connsiteX16" fmla="*/ 1130630 w 2023598"/>
                <a:gd name="connsiteY16" fmla="*/ 494626 h 1235194"/>
                <a:gd name="connsiteX17" fmla="*/ 1263980 w 2023598"/>
                <a:gd name="connsiteY17" fmla="*/ 706556 h 1235194"/>
                <a:gd name="connsiteX18" fmla="*/ 1347324 w 2023598"/>
                <a:gd name="connsiteY18" fmla="*/ 1094700 h 1235194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78130 w 2023598"/>
                <a:gd name="connsiteY10" fmla="*/ 30987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78130 w 2023598"/>
                <a:gd name="connsiteY10" fmla="*/ 30987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6923 w 2023197"/>
                <a:gd name="connsiteY0" fmla="*/ 1093306 h 1233800"/>
                <a:gd name="connsiteX1" fmla="*/ 1439791 w 2023197"/>
                <a:gd name="connsiteY1" fmla="*/ 1200462 h 1233800"/>
                <a:gd name="connsiteX2" fmla="*/ 1620767 w 2023197"/>
                <a:gd name="connsiteY2" fmla="*/ 1233800 h 1233800"/>
                <a:gd name="connsiteX3" fmla="*/ 1858891 w 2023197"/>
                <a:gd name="connsiteY3" fmla="*/ 1157599 h 1233800"/>
                <a:gd name="connsiteX4" fmla="*/ 1968429 w 2023197"/>
                <a:gd name="connsiteY4" fmla="*/ 1059969 h 1233800"/>
                <a:gd name="connsiteX5" fmla="*/ 2023197 w 2023197"/>
                <a:gd name="connsiteY5" fmla="*/ 862325 h 1233800"/>
                <a:gd name="connsiteX6" fmla="*/ 1868416 w 2023197"/>
                <a:gd name="connsiteY6" fmla="*/ 536093 h 1233800"/>
                <a:gd name="connsiteX7" fmla="*/ 1604098 w 2023197"/>
                <a:gd name="connsiteY7" fmla="*/ 259869 h 1233800"/>
                <a:gd name="connsiteX8" fmla="*/ 1044504 w 2023197"/>
                <a:gd name="connsiteY8" fmla="*/ 5074 h 1233800"/>
                <a:gd name="connsiteX9" fmla="*/ 568254 w 2023197"/>
                <a:gd name="connsiteY9" fmla="*/ 59843 h 1233800"/>
                <a:gd name="connsiteX10" fmla="*/ 199160 w 2023197"/>
                <a:gd name="connsiteY10" fmla="*/ 328925 h 1233800"/>
                <a:gd name="connsiteX11" fmla="*/ 39616 w 2023197"/>
                <a:gd name="connsiteY11" fmla="*/ 648012 h 1233800"/>
                <a:gd name="connsiteX12" fmla="*/ 1516 w 2023197"/>
                <a:gd name="connsiteY12" fmla="*/ 857562 h 1233800"/>
                <a:gd name="connsiteX13" fmla="*/ 201541 w 2023197"/>
                <a:gd name="connsiteY13" fmla="*/ 624200 h 1233800"/>
                <a:gd name="connsiteX14" fmla="*/ 520629 w 2023197"/>
                <a:gd name="connsiteY14" fmla="*/ 409887 h 1233800"/>
                <a:gd name="connsiteX15" fmla="*/ 830191 w 2023197"/>
                <a:gd name="connsiteY15" fmla="*/ 357500 h 1233800"/>
                <a:gd name="connsiteX16" fmla="*/ 1130229 w 2023197"/>
                <a:gd name="connsiteY16" fmla="*/ 493232 h 1233800"/>
                <a:gd name="connsiteX17" fmla="*/ 1263579 w 2023197"/>
                <a:gd name="connsiteY17" fmla="*/ 705162 h 1233800"/>
                <a:gd name="connsiteX18" fmla="*/ 1346923 w 2023197"/>
                <a:gd name="connsiteY18" fmla="*/ 1093306 h 1233800"/>
                <a:gd name="connsiteX0" fmla="*/ 1346923 w 2023197"/>
                <a:gd name="connsiteY0" fmla="*/ 1093306 h 1233800"/>
                <a:gd name="connsiteX1" fmla="*/ 1439791 w 2023197"/>
                <a:gd name="connsiteY1" fmla="*/ 1200462 h 1233800"/>
                <a:gd name="connsiteX2" fmla="*/ 1620767 w 2023197"/>
                <a:gd name="connsiteY2" fmla="*/ 1233800 h 1233800"/>
                <a:gd name="connsiteX3" fmla="*/ 1858891 w 2023197"/>
                <a:gd name="connsiteY3" fmla="*/ 1157599 h 1233800"/>
                <a:gd name="connsiteX4" fmla="*/ 1968429 w 2023197"/>
                <a:gd name="connsiteY4" fmla="*/ 1059969 h 1233800"/>
                <a:gd name="connsiteX5" fmla="*/ 2023197 w 2023197"/>
                <a:gd name="connsiteY5" fmla="*/ 862325 h 1233800"/>
                <a:gd name="connsiteX6" fmla="*/ 1868416 w 2023197"/>
                <a:gd name="connsiteY6" fmla="*/ 536093 h 1233800"/>
                <a:gd name="connsiteX7" fmla="*/ 1604098 w 2023197"/>
                <a:gd name="connsiteY7" fmla="*/ 259869 h 1233800"/>
                <a:gd name="connsiteX8" fmla="*/ 1044504 w 2023197"/>
                <a:gd name="connsiteY8" fmla="*/ 5074 h 1233800"/>
                <a:gd name="connsiteX9" fmla="*/ 568254 w 2023197"/>
                <a:gd name="connsiteY9" fmla="*/ 59843 h 1233800"/>
                <a:gd name="connsiteX10" fmla="*/ 199160 w 2023197"/>
                <a:gd name="connsiteY10" fmla="*/ 328925 h 1233800"/>
                <a:gd name="connsiteX11" fmla="*/ 39616 w 2023197"/>
                <a:gd name="connsiteY11" fmla="*/ 648012 h 1233800"/>
                <a:gd name="connsiteX12" fmla="*/ 1516 w 2023197"/>
                <a:gd name="connsiteY12" fmla="*/ 857562 h 1233800"/>
                <a:gd name="connsiteX13" fmla="*/ 201541 w 2023197"/>
                <a:gd name="connsiteY13" fmla="*/ 624200 h 1233800"/>
                <a:gd name="connsiteX14" fmla="*/ 520629 w 2023197"/>
                <a:gd name="connsiteY14" fmla="*/ 409887 h 1233800"/>
                <a:gd name="connsiteX15" fmla="*/ 830191 w 2023197"/>
                <a:gd name="connsiteY15" fmla="*/ 357500 h 1233800"/>
                <a:gd name="connsiteX16" fmla="*/ 1130229 w 2023197"/>
                <a:gd name="connsiteY16" fmla="*/ 493232 h 1233800"/>
                <a:gd name="connsiteX17" fmla="*/ 1263579 w 2023197"/>
                <a:gd name="connsiteY17" fmla="*/ 705162 h 1233800"/>
                <a:gd name="connsiteX18" fmla="*/ 1346923 w 2023197"/>
                <a:gd name="connsiteY18" fmla="*/ 1093306 h 1233800"/>
                <a:gd name="connsiteX0" fmla="*/ 1347189 w 2023463"/>
                <a:gd name="connsiteY0" fmla="*/ 1093306 h 1233800"/>
                <a:gd name="connsiteX1" fmla="*/ 1440057 w 2023463"/>
                <a:gd name="connsiteY1" fmla="*/ 1200462 h 1233800"/>
                <a:gd name="connsiteX2" fmla="*/ 1621033 w 2023463"/>
                <a:gd name="connsiteY2" fmla="*/ 1233800 h 1233800"/>
                <a:gd name="connsiteX3" fmla="*/ 1859157 w 2023463"/>
                <a:gd name="connsiteY3" fmla="*/ 1157599 h 1233800"/>
                <a:gd name="connsiteX4" fmla="*/ 1968695 w 2023463"/>
                <a:gd name="connsiteY4" fmla="*/ 1059969 h 1233800"/>
                <a:gd name="connsiteX5" fmla="*/ 2023463 w 2023463"/>
                <a:gd name="connsiteY5" fmla="*/ 862325 h 1233800"/>
                <a:gd name="connsiteX6" fmla="*/ 1868682 w 2023463"/>
                <a:gd name="connsiteY6" fmla="*/ 536093 h 1233800"/>
                <a:gd name="connsiteX7" fmla="*/ 1604364 w 2023463"/>
                <a:gd name="connsiteY7" fmla="*/ 259869 h 1233800"/>
                <a:gd name="connsiteX8" fmla="*/ 1044770 w 2023463"/>
                <a:gd name="connsiteY8" fmla="*/ 5074 h 1233800"/>
                <a:gd name="connsiteX9" fmla="*/ 568520 w 2023463"/>
                <a:gd name="connsiteY9" fmla="*/ 59843 h 1233800"/>
                <a:gd name="connsiteX10" fmla="*/ 199426 w 2023463"/>
                <a:gd name="connsiteY10" fmla="*/ 328925 h 1233800"/>
                <a:gd name="connsiteX11" fmla="*/ 39882 w 2023463"/>
                <a:gd name="connsiteY11" fmla="*/ 648012 h 1233800"/>
                <a:gd name="connsiteX12" fmla="*/ 1782 w 2023463"/>
                <a:gd name="connsiteY12" fmla="*/ 857562 h 1233800"/>
                <a:gd name="connsiteX13" fmla="*/ 201807 w 2023463"/>
                <a:gd name="connsiteY13" fmla="*/ 624200 h 1233800"/>
                <a:gd name="connsiteX14" fmla="*/ 520895 w 2023463"/>
                <a:gd name="connsiteY14" fmla="*/ 409887 h 1233800"/>
                <a:gd name="connsiteX15" fmla="*/ 830457 w 2023463"/>
                <a:gd name="connsiteY15" fmla="*/ 357500 h 1233800"/>
                <a:gd name="connsiteX16" fmla="*/ 1130495 w 2023463"/>
                <a:gd name="connsiteY16" fmla="*/ 493232 h 1233800"/>
                <a:gd name="connsiteX17" fmla="*/ 1263845 w 2023463"/>
                <a:gd name="connsiteY17" fmla="*/ 705162 h 1233800"/>
                <a:gd name="connsiteX18" fmla="*/ 1347189 w 2023463"/>
                <a:gd name="connsiteY18" fmla="*/ 1093306 h 1233800"/>
                <a:gd name="connsiteX0" fmla="*/ 1347189 w 2023463"/>
                <a:gd name="connsiteY0" fmla="*/ 1093306 h 1233800"/>
                <a:gd name="connsiteX1" fmla="*/ 1440057 w 2023463"/>
                <a:gd name="connsiteY1" fmla="*/ 1200462 h 1233800"/>
                <a:gd name="connsiteX2" fmla="*/ 1621033 w 2023463"/>
                <a:gd name="connsiteY2" fmla="*/ 1233800 h 1233800"/>
                <a:gd name="connsiteX3" fmla="*/ 1859157 w 2023463"/>
                <a:gd name="connsiteY3" fmla="*/ 1157599 h 1233800"/>
                <a:gd name="connsiteX4" fmla="*/ 1968695 w 2023463"/>
                <a:gd name="connsiteY4" fmla="*/ 1059969 h 1233800"/>
                <a:gd name="connsiteX5" fmla="*/ 2023463 w 2023463"/>
                <a:gd name="connsiteY5" fmla="*/ 862325 h 1233800"/>
                <a:gd name="connsiteX6" fmla="*/ 1868682 w 2023463"/>
                <a:gd name="connsiteY6" fmla="*/ 536093 h 1233800"/>
                <a:gd name="connsiteX7" fmla="*/ 1604364 w 2023463"/>
                <a:gd name="connsiteY7" fmla="*/ 259869 h 1233800"/>
                <a:gd name="connsiteX8" fmla="*/ 1044770 w 2023463"/>
                <a:gd name="connsiteY8" fmla="*/ 5074 h 1233800"/>
                <a:gd name="connsiteX9" fmla="*/ 568520 w 2023463"/>
                <a:gd name="connsiteY9" fmla="*/ 59843 h 1233800"/>
                <a:gd name="connsiteX10" fmla="*/ 199426 w 2023463"/>
                <a:gd name="connsiteY10" fmla="*/ 328925 h 1233800"/>
                <a:gd name="connsiteX11" fmla="*/ 39882 w 2023463"/>
                <a:gd name="connsiteY11" fmla="*/ 648012 h 1233800"/>
                <a:gd name="connsiteX12" fmla="*/ 1782 w 2023463"/>
                <a:gd name="connsiteY12" fmla="*/ 857562 h 1233800"/>
                <a:gd name="connsiteX13" fmla="*/ 201807 w 2023463"/>
                <a:gd name="connsiteY13" fmla="*/ 624200 h 1233800"/>
                <a:gd name="connsiteX14" fmla="*/ 520895 w 2023463"/>
                <a:gd name="connsiteY14" fmla="*/ 409887 h 1233800"/>
                <a:gd name="connsiteX15" fmla="*/ 830457 w 2023463"/>
                <a:gd name="connsiteY15" fmla="*/ 357500 h 1233800"/>
                <a:gd name="connsiteX16" fmla="*/ 1130495 w 2023463"/>
                <a:gd name="connsiteY16" fmla="*/ 493232 h 1233800"/>
                <a:gd name="connsiteX17" fmla="*/ 1263845 w 2023463"/>
                <a:gd name="connsiteY17" fmla="*/ 705162 h 1233800"/>
                <a:gd name="connsiteX18" fmla="*/ 1347189 w 2023463"/>
                <a:gd name="connsiteY18" fmla="*/ 1093306 h 1233800"/>
                <a:gd name="connsiteX0" fmla="*/ 1346711 w 2022985"/>
                <a:gd name="connsiteY0" fmla="*/ 1093306 h 1233800"/>
                <a:gd name="connsiteX1" fmla="*/ 1439579 w 2022985"/>
                <a:gd name="connsiteY1" fmla="*/ 1200462 h 1233800"/>
                <a:gd name="connsiteX2" fmla="*/ 1620555 w 2022985"/>
                <a:gd name="connsiteY2" fmla="*/ 1233800 h 1233800"/>
                <a:gd name="connsiteX3" fmla="*/ 1858679 w 2022985"/>
                <a:gd name="connsiteY3" fmla="*/ 1157599 h 1233800"/>
                <a:gd name="connsiteX4" fmla="*/ 1968217 w 2022985"/>
                <a:gd name="connsiteY4" fmla="*/ 1059969 h 1233800"/>
                <a:gd name="connsiteX5" fmla="*/ 2022985 w 2022985"/>
                <a:gd name="connsiteY5" fmla="*/ 862325 h 1233800"/>
                <a:gd name="connsiteX6" fmla="*/ 1868204 w 2022985"/>
                <a:gd name="connsiteY6" fmla="*/ 536093 h 1233800"/>
                <a:gd name="connsiteX7" fmla="*/ 1603886 w 2022985"/>
                <a:gd name="connsiteY7" fmla="*/ 259869 h 1233800"/>
                <a:gd name="connsiteX8" fmla="*/ 1044292 w 2022985"/>
                <a:gd name="connsiteY8" fmla="*/ 5074 h 1233800"/>
                <a:gd name="connsiteX9" fmla="*/ 568042 w 2022985"/>
                <a:gd name="connsiteY9" fmla="*/ 59843 h 1233800"/>
                <a:gd name="connsiteX10" fmla="*/ 198948 w 2022985"/>
                <a:gd name="connsiteY10" fmla="*/ 328925 h 1233800"/>
                <a:gd name="connsiteX11" fmla="*/ 53691 w 2022985"/>
                <a:gd name="connsiteY11" fmla="*/ 648012 h 1233800"/>
                <a:gd name="connsiteX12" fmla="*/ 1304 w 2022985"/>
                <a:gd name="connsiteY12" fmla="*/ 857562 h 1233800"/>
                <a:gd name="connsiteX13" fmla="*/ 201329 w 2022985"/>
                <a:gd name="connsiteY13" fmla="*/ 624200 h 1233800"/>
                <a:gd name="connsiteX14" fmla="*/ 520417 w 2022985"/>
                <a:gd name="connsiteY14" fmla="*/ 409887 h 1233800"/>
                <a:gd name="connsiteX15" fmla="*/ 829979 w 2022985"/>
                <a:gd name="connsiteY15" fmla="*/ 357500 h 1233800"/>
                <a:gd name="connsiteX16" fmla="*/ 1130017 w 2022985"/>
                <a:gd name="connsiteY16" fmla="*/ 493232 h 1233800"/>
                <a:gd name="connsiteX17" fmla="*/ 1263367 w 2022985"/>
                <a:gd name="connsiteY17" fmla="*/ 705162 h 1233800"/>
                <a:gd name="connsiteX18" fmla="*/ 1346711 w 2022985"/>
                <a:gd name="connsiteY18" fmla="*/ 1093306 h 1233800"/>
                <a:gd name="connsiteX0" fmla="*/ 1346711 w 2022985"/>
                <a:gd name="connsiteY0" fmla="*/ 1093306 h 1233800"/>
                <a:gd name="connsiteX1" fmla="*/ 1439579 w 2022985"/>
                <a:gd name="connsiteY1" fmla="*/ 1200462 h 1233800"/>
                <a:gd name="connsiteX2" fmla="*/ 1620555 w 2022985"/>
                <a:gd name="connsiteY2" fmla="*/ 1233800 h 1233800"/>
                <a:gd name="connsiteX3" fmla="*/ 1858679 w 2022985"/>
                <a:gd name="connsiteY3" fmla="*/ 1157599 h 1233800"/>
                <a:gd name="connsiteX4" fmla="*/ 1968217 w 2022985"/>
                <a:gd name="connsiteY4" fmla="*/ 1059969 h 1233800"/>
                <a:gd name="connsiteX5" fmla="*/ 2022985 w 2022985"/>
                <a:gd name="connsiteY5" fmla="*/ 862325 h 1233800"/>
                <a:gd name="connsiteX6" fmla="*/ 1868204 w 2022985"/>
                <a:gd name="connsiteY6" fmla="*/ 536093 h 1233800"/>
                <a:gd name="connsiteX7" fmla="*/ 1603886 w 2022985"/>
                <a:gd name="connsiteY7" fmla="*/ 259869 h 1233800"/>
                <a:gd name="connsiteX8" fmla="*/ 1044292 w 2022985"/>
                <a:gd name="connsiteY8" fmla="*/ 5074 h 1233800"/>
                <a:gd name="connsiteX9" fmla="*/ 568042 w 2022985"/>
                <a:gd name="connsiteY9" fmla="*/ 59843 h 1233800"/>
                <a:gd name="connsiteX10" fmla="*/ 198948 w 2022985"/>
                <a:gd name="connsiteY10" fmla="*/ 328925 h 1233800"/>
                <a:gd name="connsiteX11" fmla="*/ 53691 w 2022985"/>
                <a:gd name="connsiteY11" fmla="*/ 648012 h 1233800"/>
                <a:gd name="connsiteX12" fmla="*/ 1304 w 2022985"/>
                <a:gd name="connsiteY12" fmla="*/ 857562 h 1233800"/>
                <a:gd name="connsiteX13" fmla="*/ 201329 w 2022985"/>
                <a:gd name="connsiteY13" fmla="*/ 624200 h 1233800"/>
                <a:gd name="connsiteX14" fmla="*/ 520417 w 2022985"/>
                <a:gd name="connsiteY14" fmla="*/ 409887 h 1233800"/>
                <a:gd name="connsiteX15" fmla="*/ 829979 w 2022985"/>
                <a:gd name="connsiteY15" fmla="*/ 357500 h 1233800"/>
                <a:gd name="connsiteX16" fmla="*/ 1130017 w 2022985"/>
                <a:gd name="connsiteY16" fmla="*/ 493232 h 1233800"/>
                <a:gd name="connsiteX17" fmla="*/ 1263367 w 2022985"/>
                <a:gd name="connsiteY17" fmla="*/ 705162 h 1233800"/>
                <a:gd name="connsiteX18" fmla="*/ 1346711 w 2022985"/>
                <a:gd name="connsiteY18" fmla="*/ 1093306 h 1233800"/>
                <a:gd name="connsiteX0" fmla="*/ 1347507 w 2023781"/>
                <a:gd name="connsiteY0" fmla="*/ 1093306 h 1233800"/>
                <a:gd name="connsiteX1" fmla="*/ 1440375 w 2023781"/>
                <a:gd name="connsiteY1" fmla="*/ 1200462 h 1233800"/>
                <a:gd name="connsiteX2" fmla="*/ 1621351 w 2023781"/>
                <a:gd name="connsiteY2" fmla="*/ 1233800 h 1233800"/>
                <a:gd name="connsiteX3" fmla="*/ 1859475 w 2023781"/>
                <a:gd name="connsiteY3" fmla="*/ 1157599 h 1233800"/>
                <a:gd name="connsiteX4" fmla="*/ 1969013 w 2023781"/>
                <a:gd name="connsiteY4" fmla="*/ 1059969 h 1233800"/>
                <a:gd name="connsiteX5" fmla="*/ 2023781 w 2023781"/>
                <a:gd name="connsiteY5" fmla="*/ 862325 h 1233800"/>
                <a:gd name="connsiteX6" fmla="*/ 1869000 w 2023781"/>
                <a:gd name="connsiteY6" fmla="*/ 536093 h 1233800"/>
                <a:gd name="connsiteX7" fmla="*/ 1604682 w 2023781"/>
                <a:gd name="connsiteY7" fmla="*/ 259869 h 1233800"/>
                <a:gd name="connsiteX8" fmla="*/ 1045088 w 2023781"/>
                <a:gd name="connsiteY8" fmla="*/ 5074 h 1233800"/>
                <a:gd name="connsiteX9" fmla="*/ 568838 w 2023781"/>
                <a:gd name="connsiteY9" fmla="*/ 59843 h 1233800"/>
                <a:gd name="connsiteX10" fmla="*/ 199744 w 2023781"/>
                <a:gd name="connsiteY10" fmla="*/ 328925 h 1233800"/>
                <a:gd name="connsiteX11" fmla="*/ 54487 w 2023781"/>
                <a:gd name="connsiteY11" fmla="*/ 648012 h 1233800"/>
                <a:gd name="connsiteX12" fmla="*/ 2100 w 2023781"/>
                <a:gd name="connsiteY12" fmla="*/ 857562 h 1233800"/>
                <a:gd name="connsiteX13" fmla="*/ 202125 w 2023781"/>
                <a:gd name="connsiteY13" fmla="*/ 624200 h 1233800"/>
                <a:gd name="connsiteX14" fmla="*/ 521213 w 2023781"/>
                <a:gd name="connsiteY14" fmla="*/ 409887 h 1233800"/>
                <a:gd name="connsiteX15" fmla="*/ 830775 w 2023781"/>
                <a:gd name="connsiteY15" fmla="*/ 357500 h 1233800"/>
                <a:gd name="connsiteX16" fmla="*/ 1130813 w 2023781"/>
                <a:gd name="connsiteY16" fmla="*/ 493232 h 1233800"/>
                <a:gd name="connsiteX17" fmla="*/ 1264163 w 2023781"/>
                <a:gd name="connsiteY17" fmla="*/ 705162 h 1233800"/>
                <a:gd name="connsiteX18" fmla="*/ 1347507 w 2023781"/>
                <a:gd name="connsiteY18" fmla="*/ 1093306 h 1233800"/>
                <a:gd name="connsiteX0" fmla="*/ 1347660 w 2023934"/>
                <a:gd name="connsiteY0" fmla="*/ 1093306 h 1233800"/>
                <a:gd name="connsiteX1" fmla="*/ 1440528 w 2023934"/>
                <a:gd name="connsiteY1" fmla="*/ 1200462 h 1233800"/>
                <a:gd name="connsiteX2" fmla="*/ 1621504 w 2023934"/>
                <a:gd name="connsiteY2" fmla="*/ 1233800 h 1233800"/>
                <a:gd name="connsiteX3" fmla="*/ 1859628 w 2023934"/>
                <a:gd name="connsiteY3" fmla="*/ 1157599 h 1233800"/>
                <a:gd name="connsiteX4" fmla="*/ 1969166 w 2023934"/>
                <a:gd name="connsiteY4" fmla="*/ 1059969 h 1233800"/>
                <a:gd name="connsiteX5" fmla="*/ 2023934 w 2023934"/>
                <a:gd name="connsiteY5" fmla="*/ 862325 h 1233800"/>
                <a:gd name="connsiteX6" fmla="*/ 1869153 w 2023934"/>
                <a:gd name="connsiteY6" fmla="*/ 536093 h 1233800"/>
                <a:gd name="connsiteX7" fmla="*/ 1604835 w 2023934"/>
                <a:gd name="connsiteY7" fmla="*/ 259869 h 1233800"/>
                <a:gd name="connsiteX8" fmla="*/ 1045241 w 2023934"/>
                <a:gd name="connsiteY8" fmla="*/ 5074 h 1233800"/>
                <a:gd name="connsiteX9" fmla="*/ 568991 w 2023934"/>
                <a:gd name="connsiteY9" fmla="*/ 59843 h 1233800"/>
                <a:gd name="connsiteX10" fmla="*/ 199897 w 2023934"/>
                <a:gd name="connsiteY10" fmla="*/ 328925 h 1233800"/>
                <a:gd name="connsiteX11" fmla="*/ 52259 w 2023934"/>
                <a:gd name="connsiteY11" fmla="*/ 633724 h 1233800"/>
                <a:gd name="connsiteX12" fmla="*/ 2253 w 2023934"/>
                <a:gd name="connsiteY12" fmla="*/ 857562 h 1233800"/>
                <a:gd name="connsiteX13" fmla="*/ 202278 w 2023934"/>
                <a:gd name="connsiteY13" fmla="*/ 624200 h 1233800"/>
                <a:gd name="connsiteX14" fmla="*/ 521366 w 2023934"/>
                <a:gd name="connsiteY14" fmla="*/ 409887 h 1233800"/>
                <a:gd name="connsiteX15" fmla="*/ 830928 w 2023934"/>
                <a:gd name="connsiteY15" fmla="*/ 357500 h 1233800"/>
                <a:gd name="connsiteX16" fmla="*/ 1130966 w 2023934"/>
                <a:gd name="connsiteY16" fmla="*/ 493232 h 1233800"/>
                <a:gd name="connsiteX17" fmla="*/ 1264316 w 2023934"/>
                <a:gd name="connsiteY17" fmla="*/ 705162 h 1233800"/>
                <a:gd name="connsiteX18" fmla="*/ 1347660 w 2023934"/>
                <a:gd name="connsiteY18" fmla="*/ 1093306 h 1233800"/>
                <a:gd name="connsiteX0" fmla="*/ 1347386 w 2023660"/>
                <a:gd name="connsiteY0" fmla="*/ 1093306 h 1233800"/>
                <a:gd name="connsiteX1" fmla="*/ 1440254 w 2023660"/>
                <a:gd name="connsiteY1" fmla="*/ 1200462 h 1233800"/>
                <a:gd name="connsiteX2" fmla="*/ 1621230 w 2023660"/>
                <a:gd name="connsiteY2" fmla="*/ 1233800 h 1233800"/>
                <a:gd name="connsiteX3" fmla="*/ 1859354 w 2023660"/>
                <a:gd name="connsiteY3" fmla="*/ 1157599 h 1233800"/>
                <a:gd name="connsiteX4" fmla="*/ 1968892 w 2023660"/>
                <a:gd name="connsiteY4" fmla="*/ 1059969 h 1233800"/>
                <a:gd name="connsiteX5" fmla="*/ 2023660 w 2023660"/>
                <a:gd name="connsiteY5" fmla="*/ 862325 h 1233800"/>
                <a:gd name="connsiteX6" fmla="*/ 1868879 w 2023660"/>
                <a:gd name="connsiteY6" fmla="*/ 536093 h 1233800"/>
                <a:gd name="connsiteX7" fmla="*/ 1604561 w 2023660"/>
                <a:gd name="connsiteY7" fmla="*/ 259869 h 1233800"/>
                <a:gd name="connsiteX8" fmla="*/ 1044967 w 2023660"/>
                <a:gd name="connsiteY8" fmla="*/ 5074 h 1233800"/>
                <a:gd name="connsiteX9" fmla="*/ 568717 w 2023660"/>
                <a:gd name="connsiteY9" fmla="*/ 59843 h 1233800"/>
                <a:gd name="connsiteX10" fmla="*/ 199623 w 2023660"/>
                <a:gd name="connsiteY10" fmla="*/ 328925 h 1233800"/>
                <a:gd name="connsiteX11" fmla="*/ 51985 w 2023660"/>
                <a:gd name="connsiteY11" fmla="*/ 633724 h 1233800"/>
                <a:gd name="connsiteX12" fmla="*/ 1979 w 2023660"/>
                <a:gd name="connsiteY12" fmla="*/ 857562 h 1233800"/>
                <a:gd name="connsiteX13" fmla="*/ 202004 w 2023660"/>
                <a:gd name="connsiteY13" fmla="*/ 624200 h 1233800"/>
                <a:gd name="connsiteX14" fmla="*/ 521092 w 2023660"/>
                <a:gd name="connsiteY14" fmla="*/ 409887 h 1233800"/>
                <a:gd name="connsiteX15" fmla="*/ 830654 w 2023660"/>
                <a:gd name="connsiteY15" fmla="*/ 357500 h 1233800"/>
                <a:gd name="connsiteX16" fmla="*/ 1130692 w 2023660"/>
                <a:gd name="connsiteY16" fmla="*/ 493232 h 1233800"/>
                <a:gd name="connsiteX17" fmla="*/ 1264042 w 2023660"/>
                <a:gd name="connsiteY17" fmla="*/ 705162 h 1233800"/>
                <a:gd name="connsiteX18" fmla="*/ 1347386 w 2023660"/>
                <a:gd name="connsiteY18" fmla="*/ 1093306 h 1233800"/>
                <a:gd name="connsiteX0" fmla="*/ 1347386 w 2023660"/>
                <a:gd name="connsiteY0" fmla="*/ 1093306 h 1233800"/>
                <a:gd name="connsiteX1" fmla="*/ 1440254 w 2023660"/>
                <a:gd name="connsiteY1" fmla="*/ 1200462 h 1233800"/>
                <a:gd name="connsiteX2" fmla="*/ 1621230 w 2023660"/>
                <a:gd name="connsiteY2" fmla="*/ 1233800 h 1233800"/>
                <a:gd name="connsiteX3" fmla="*/ 1859354 w 2023660"/>
                <a:gd name="connsiteY3" fmla="*/ 1157599 h 1233800"/>
                <a:gd name="connsiteX4" fmla="*/ 1968892 w 2023660"/>
                <a:gd name="connsiteY4" fmla="*/ 1059969 h 1233800"/>
                <a:gd name="connsiteX5" fmla="*/ 2023660 w 2023660"/>
                <a:gd name="connsiteY5" fmla="*/ 862325 h 1233800"/>
                <a:gd name="connsiteX6" fmla="*/ 1868879 w 2023660"/>
                <a:gd name="connsiteY6" fmla="*/ 536093 h 1233800"/>
                <a:gd name="connsiteX7" fmla="*/ 1604561 w 2023660"/>
                <a:gd name="connsiteY7" fmla="*/ 259869 h 1233800"/>
                <a:gd name="connsiteX8" fmla="*/ 1044967 w 2023660"/>
                <a:gd name="connsiteY8" fmla="*/ 5074 h 1233800"/>
                <a:gd name="connsiteX9" fmla="*/ 568717 w 2023660"/>
                <a:gd name="connsiteY9" fmla="*/ 59843 h 1233800"/>
                <a:gd name="connsiteX10" fmla="*/ 199623 w 2023660"/>
                <a:gd name="connsiteY10" fmla="*/ 328925 h 1233800"/>
                <a:gd name="connsiteX11" fmla="*/ 51985 w 2023660"/>
                <a:gd name="connsiteY11" fmla="*/ 633724 h 1233800"/>
                <a:gd name="connsiteX12" fmla="*/ 1979 w 2023660"/>
                <a:gd name="connsiteY12" fmla="*/ 857562 h 1233800"/>
                <a:gd name="connsiteX13" fmla="*/ 202004 w 2023660"/>
                <a:gd name="connsiteY13" fmla="*/ 624200 h 1233800"/>
                <a:gd name="connsiteX14" fmla="*/ 521092 w 2023660"/>
                <a:gd name="connsiteY14" fmla="*/ 409887 h 1233800"/>
                <a:gd name="connsiteX15" fmla="*/ 830654 w 2023660"/>
                <a:gd name="connsiteY15" fmla="*/ 357500 h 1233800"/>
                <a:gd name="connsiteX16" fmla="*/ 1130692 w 2023660"/>
                <a:gd name="connsiteY16" fmla="*/ 493232 h 1233800"/>
                <a:gd name="connsiteX17" fmla="*/ 1264042 w 2023660"/>
                <a:gd name="connsiteY17" fmla="*/ 705162 h 1233800"/>
                <a:gd name="connsiteX18" fmla="*/ 1347386 w 2023660"/>
                <a:gd name="connsiteY18" fmla="*/ 1093306 h 123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23660" h="1233800">
                  <a:moveTo>
                    <a:pt x="1347386" y="1093306"/>
                  </a:moveTo>
                  <a:cubicBezTo>
                    <a:pt x="1380724" y="1157600"/>
                    <a:pt x="1390248" y="1164743"/>
                    <a:pt x="1440254" y="1200462"/>
                  </a:cubicBezTo>
                  <a:cubicBezTo>
                    <a:pt x="1510104" y="1225862"/>
                    <a:pt x="1546617" y="1229830"/>
                    <a:pt x="1621230" y="1233800"/>
                  </a:cubicBezTo>
                  <a:cubicBezTo>
                    <a:pt x="1728385" y="1213162"/>
                    <a:pt x="1768867" y="1197287"/>
                    <a:pt x="1859354" y="1157599"/>
                  </a:cubicBezTo>
                  <a:cubicBezTo>
                    <a:pt x="1899042" y="1125056"/>
                    <a:pt x="1924442" y="1102037"/>
                    <a:pt x="1968892" y="1059969"/>
                  </a:cubicBezTo>
                  <a:cubicBezTo>
                    <a:pt x="2019692" y="973449"/>
                    <a:pt x="2020486" y="946463"/>
                    <a:pt x="2023660" y="862325"/>
                  </a:cubicBezTo>
                  <a:cubicBezTo>
                    <a:pt x="1996672" y="720243"/>
                    <a:pt x="1924442" y="611500"/>
                    <a:pt x="1868879" y="536093"/>
                  </a:cubicBezTo>
                  <a:cubicBezTo>
                    <a:pt x="1778392" y="410680"/>
                    <a:pt x="1737911" y="356707"/>
                    <a:pt x="1604561" y="259869"/>
                  </a:cubicBezTo>
                  <a:cubicBezTo>
                    <a:pt x="1406124" y="117787"/>
                    <a:pt x="1305317" y="73337"/>
                    <a:pt x="1044967" y="5074"/>
                  </a:cubicBezTo>
                  <a:cubicBezTo>
                    <a:pt x="830655" y="-10800"/>
                    <a:pt x="747311" y="11424"/>
                    <a:pt x="568717" y="59843"/>
                  </a:cubicBezTo>
                  <a:cubicBezTo>
                    <a:pt x="393298" y="131281"/>
                    <a:pt x="325036" y="200337"/>
                    <a:pt x="199623" y="328925"/>
                  </a:cubicBezTo>
                  <a:cubicBezTo>
                    <a:pt x="131360" y="442431"/>
                    <a:pt x="110722" y="474974"/>
                    <a:pt x="51985" y="633724"/>
                  </a:cubicBezTo>
                  <a:cubicBezTo>
                    <a:pt x="18648" y="736913"/>
                    <a:pt x="-7546" y="849625"/>
                    <a:pt x="1979" y="857562"/>
                  </a:cubicBezTo>
                  <a:cubicBezTo>
                    <a:pt x="9123" y="886931"/>
                    <a:pt x="125804" y="709130"/>
                    <a:pt x="202004" y="624200"/>
                  </a:cubicBezTo>
                  <a:cubicBezTo>
                    <a:pt x="327417" y="507518"/>
                    <a:pt x="381392" y="483707"/>
                    <a:pt x="521092" y="409887"/>
                  </a:cubicBezTo>
                  <a:cubicBezTo>
                    <a:pt x="669523" y="361469"/>
                    <a:pt x="686986" y="355912"/>
                    <a:pt x="830654" y="357500"/>
                  </a:cubicBezTo>
                  <a:cubicBezTo>
                    <a:pt x="966385" y="375756"/>
                    <a:pt x="1023535" y="417826"/>
                    <a:pt x="1130692" y="493232"/>
                  </a:cubicBezTo>
                  <a:cubicBezTo>
                    <a:pt x="1203717" y="571019"/>
                    <a:pt x="1224355" y="615469"/>
                    <a:pt x="1264042" y="705162"/>
                  </a:cubicBezTo>
                  <a:cubicBezTo>
                    <a:pt x="1307699" y="884550"/>
                    <a:pt x="1301349" y="935349"/>
                    <a:pt x="1347386" y="1093306"/>
                  </a:cubicBezTo>
                  <a:close/>
                </a:path>
              </a:pathLst>
            </a:custGeom>
            <a:solidFill>
              <a:srgbClr val="210C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8BD0432-55E2-4BFD-858E-7C81FD04A720}"/>
                </a:ext>
              </a:extLst>
            </p:cNvPr>
            <p:cNvSpPr/>
            <p:nvPr/>
          </p:nvSpPr>
          <p:spPr>
            <a:xfrm flipH="1">
              <a:off x="5008008" y="754377"/>
              <a:ext cx="2023660" cy="1233800"/>
            </a:xfrm>
            <a:custGeom>
              <a:avLst/>
              <a:gdLst>
                <a:gd name="connsiteX0" fmla="*/ 1328738 w 2038350"/>
                <a:gd name="connsiteY0" fmla="*/ 1081088 h 1243013"/>
                <a:gd name="connsiteX1" fmla="*/ 1438275 w 2038350"/>
                <a:gd name="connsiteY1" fmla="*/ 1209675 h 1243013"/>
                <a:gd name="connsiteX2" fmla="*/ 1604963 w 2038350"/>
                <a:gd name="connsiteY2" fmla="*/ 1243013 h 1243013"/>
                <a:gd name="connsiteX3" fmla="*/ 1862138 w 2038350"/>
                <a:gd name="connsiteY3" fmla="*/ 1181100 h 1243013"/>
                <a:gd name="connsiteX4" fmla="*/ 1976438 w 2038350"/>
                <a:gd name="connsiteY4" fmla="*/ 1085850 h 1243013"/>
                <a:gd name="connsiteX5" fmla="*/ 2038350 w 2038350"/>
                <a:gd name="connsiteY5" fmla="*/ 909638 h 1243013"/>
                <a:gd name="connsiteX6" fmla="*/ 1952625 w 2038350"/>
                <a:gd name="connsiteY6" fmla="*/ 609600 h 1243013"/>
                <a:gd name="connsiteX7" fmla="*/ 1604963 w 2038350"/>
                <a:gd name="connsiteY7" fmla="*/ 280988 h 1243013"/>
                <a:gd name="connsiteX8" fmla="*/ 1042988 w 2038350"/>
                <a:gd name="connsiteY8" fmla="*/ 0 h 1243013"/>
                <a:gd name="connsiteX9" fmla="*/ 571500 w 2038350"/>
                <a:gd name="connsiteY9" fmla="*/ 52388 h 1243013"/>
                <a:gd name="connsiteX10" fmla="*/ 176213 w 2038350"/>
                <a:gd name="connsiteY10" fmla="*/ 319088 h 1243013"/>
                <a:gd name="connsiteX11" fmla="*/ 28575 w 2038350"/>
                <a:gd name="connsiteY11" fmla="*/ 657225 h 1243013"/>
                <a:gd name="connsiteX12" fmla="*/ 0 w 2038350"/>
                <a:gd name="connsiteY12" fmla="*/ 866775 h 1243013"/>
                <a:gd name="connsiteX13" fmla="*/ 200025 w 2038350"/>
                <a:gd name="connsiteY13" fmla="*/ 633413 h 1243013"/>
                <a:gd name="connsiteX14" fmla="*/ 519113 w 2038350"/>
                <a:gd name="connsiteY14" fmla="*/ 419100 h 1243013"/>
                <a:gd name="connsiteX15" fmla="*/ 828675 w 2038350"/>
                <a:gd name="connsiteY15" fmla="*/ 366713 h 1243013"/>
                <a:gd name="connsiteX16" fmla="*/ 1143000 w 2038350"/>
                <a:gd name="connsiteY16" fmla="*/ 471488 h 1243013"/>
                <a:gd name="connsiteX17" fmla="*/ 1262063 w 2038350"/>
                <a:gd name="connsiteY17" fmla="*/ 714375 h 1243013"/>
                <a:gd name="connsiteX18" fmla="*/ 1328738 w 2038350"/>
                <a:gd name="connsiteY18" fmla="*/ 1081088 h 1243013"/>
                <a:gd name="connsiteX0" fmla="*/ 1328738 w 2038350"/>
                <a:gd name="connsiteY0" fmla="*/ 1081088 h 1243013"/>
                <a:gd name="connsiteX1" fmla="*/ 1438275 w 2038350"/>
                <a:gd name="connsiteY1" fmla="*/ 1209675 h 1243013"/>
                <a:gd name="connsiteX2" fmla="*/ 1604963 w 2038350"/>
                <a:gd name="connsiteY2" fmla="*/ 1243013 h 1243013"/>
                <a:gd name="connsiteX3" fmla="*/ 1862138 w 2038350"/>
                <a:gd name="connsiteY3" fmla="*/ 1181100 h 1243013"/>
                <a:gd name="connsiteX4" fmla="*/ 1976438 w 2038350"/>
                <a:gd name="connsiteY4" fmla="*/ 1085850 h 1243013"/>
                <a:gd name="connsiteX5" fmla="*/ 2038350 w 2038350"/>
                <a:gd name="connsiteY5" fmla="*/ 909638 h 1243013"/>
                <a:gd name="connsiteX6" fmla="*/ 1952625 w 2038350"/>
                <a:gd name="connsiteY6" fmla="*/ 609600 h 1243013"/>
                <a:gd name="connsiteX7" fmla="*/ 1604963 w 2038350"/>
                <a:gd name="connsiteY7" fmla="*/ 280988 h 1243013"/>
                <a:gd name="connsiteX8" fmla="*/ 1042988 w 2038350"/>
                <a:gd name="connsiteY8" fmla="*/ 0 h 1243013"/>
                <a:gd name="connsiteX9" fmla="*/ 571500 w 2038350"/>
                <a:gd name="connsiteY9" fmla="*/ 52388 h 1243013"/>
                <a:gd name="connsiteX10" fmla="*/ 176213 w 2038350"/>
                <a:gd name="connsiteY10" fmla="*/ 319088 h 1243013"/>
                <a:gd name="connsiteX11" fmla="*/ 28575 w 2038350"/>
                <a:gd name="connsiteY11" fmla="*/ 657225 h 1243013"/>
                <a:gd name="connsiteX12" fmla="*/ 0 w 2038350"/>
                <a:gd name="connsiteY12" fmla="*/ 866775 h 1243013"/>
                <a:gd name="connsiteX13" fmla="*/ 200025 w 2038350"/>
                <a:gd name="connsiteY13" fmla="*/ 633413 h 1243013"/>
                <a:gd name="connsiteX14" fmla="*/ 519113 w 2038350"/>
                <a:gd name="connsiteY14" fmla="*/ 419100 h 1243013"/>
                <a:gd name="connsiteX15" fmla="*/ 828675 w 2038350"/>
                <a:gd name="connsiteY15" fmla="*/ 366713 h 1243013"/>
                <a:gd name="connsiteX16" fmla="*/ 1143000 w 2038350"/>
                <a:gd name="connsiteY16" fmla="*/ 471488 h 1243013"/>
                <a:gd name="connsiteX17" fmla="*/ 1262063 w 2038350"/>
                <a:gd name="connsiteY17" fmla="*/ 714375 h 1243013"/>
                <a:gd name="connsiteX18" fmla="*/ 1328738 w 2038350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54919"/>
                <a:gd name="connsiteX1" fmla="*/ 1440192 w 2040267"/>
                <a:gd name="connsiteY1" fmla="*/ 1209675 h 1254919"/>
                <a:gd name="connsiteX2" fmla="*/ 1621168 w 2040267"/>
                <a:gd name="connsiteY2" fmla="*/ 1254919 h 1254919"/>
                <a:gd name="connsiteX3" fmla="*/ 1864055 w 2040267"/>
                <a:gd name="connsiteY3" fmla="*/ 1181100 h 1254919"/>
                <a:gd name="connsiteX4" fmla="*/ 1978355 w 2040267"/>
                <a:gd name="connsiteY4" fmla="*/ 1085850 h 1254919"/>
                <a:gd name="connsiteX5" fmla="*/ 2040267 w 2040267"/>
                <a:gd name="connsiteY5" fmla="*/ 909638 h 1254919"/>
                <a:gd name="connsiteX6" fmla="*/ 1954542 w 2040267"/>
                <a:gd name="connsiteY6" fmla="*/ 609600 h 1254919"/>
                <a:gd name="connsiteX7" fmla="*/ 1606880 w 2040267"/>
                <a:gd name="connsiteY7" fmla="*/ 280988 h 1254919"/>
                <a:gd name="connsiteX8" fmla="*/ 1044905 w 2040267"/>
                <a:gd name="connsiteY8" fmla="*/ 0 h 1254919"/>
                <a:gd name="connsiteX9" fmla="*/ 573417 w 2040267"/>
                <a:gd name="connsiteY9" fmla="*/ 52388 h 1254919"/>
                <a:gd name="connsiteX10" fmla="*/ 178130 w 2040267"/>
                <a:gd name="connsiteY10" fmla="*/ 319088 h 1254919"/>
                <a:gd name="connsiteX11" fmla="*/ 30492 w 2040267"/>
                <a:gd name="connsiteY11" fmla="*/ 657225 h 1254919"/>
                <a:gd name="connsiteX12" fmla="*/ 1917 w 2040267"/>
                <a:gd name="connsiteY12" fmla="*/ 866775 h 1254919"/>
                <a:gd name="connsiteX13" fmla="*/ 201942 w 2040267"/>
                <a:gd name="connsiteY13" fmla="*/ 633413 h 1254919"/>
                <a:gd name="connsiteX14" fmla="*/ 521030 w 2040267"/>
                <a:gd name="connsiteY14" fmla="*/ 419100 h 1254919"/>
                <a:gd name="connsiteX15" fmla="*/ 830592 w 2040267"/>
                <a:gd name="connsiteY15" fmla="*/ 366713 h 1254919"/>
                <a:gd name="connsiteX16" fmla="*/ 1130630 w 2040267"/>
                <a:gd name="connsiteY16" fmla="*/ 502445 h 1254919"/>
                <a:gd name="connsiteX17" fmla="*/ 1263980 w 2040267"/>
                <a:gd name="connsiteY17" fmla="*/ 714375 h 1254919"/>
                <a:gd name="connsiteX18" fmla="*/ 1347324 w 2040267"/>
                <a:gd name="connsiteY18" fmla="*/ 1102519 h 1254919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69182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54542 w 2023598"/>
                <a:gd name="connsiteY6" fmla="*/ 609600 h 1243013"/>
                <a:gd name="connsiteX7" fmla="*/ 1606880 w 2023598"/>
                <a:gd name="connsiteY7" fmla="*/ 280988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6880 w 2023598"/>
                <a:gd name="connsiteY7" fmla="*/ 280988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6084"/>
                <a:gd name="connsiteY0" fmla="*/ 1102519 h 1243013"/>
                <a:gd name="connsiteX1" fmla="*/ 1440192 w 2026084"/>
                <a:gd name="connsiteY1" fmla="*/ 1209675 h 1243013"/>
                <a:gd name="connsiteX2" fmla="*/ 1621168 w 2026084"/>
                <a:gd name="connsiteY2" fmla="*/ 1243013 h 1243013"/>
                <a:gd name="connsiteX3" fmla="*/ 1859292 w 2026084"/>
                <a:gd name="connsiteY3" fmla="*/ 1166812 h 1243013"/>
                <a:gd name="connsiteX4" fmla="*/ 1978355 w 2026084"/>
                <a:gd name="connsiteY4" fmla="*/ 1069182 h 1243013"/>
                <a:gd name="connsiteX5" fmla="*/ 2023598 w 2026084"/>
                <a:gd name="connsiteY5" fmla="*/ 902494 h 1243013"/>
                <a:gd name="connsiteX6" fmla="*/ 1935492 w 2026084"/>
                <a:gd name="connsiteY6" fmla="*/ 609600 h 1243013"/>
                <a:gd name="connsiteX7" fmla="*/ 1604499 w 2026084"/>
                <a:gd name="connsiteY7" fmla="*/ 269082 h 1243013"/>
                <a:gd name="connsiteX8" fmla="*/ 1044905 w 2026084"/>
                <a:gd name="connsiteY8" fmla="*/ 0 h 1243013"/>
                <a:gd name="connsiteX9" fmla="*/ 573417 w 2026084"/>
                <a:gd name="connsiteY9" fmla="*/ 52388 h 1243013"/>
                <a:gd name="connsiteX10" fmla="*/ 178130 w 2026084"/>
                <a:gd name="connsiteY10" fmla="*/ 319088 h 1243013"/>
                <a:gd name="connsiteX11" fmla="*/ 30492 w 2026084"/>
                <a:gd name="connsiteY11" fmla="*/ 657225 h 1243013"/>
                <a:gd name="connsiteX12" fmla="*/ 1917 w 2026084"/>
                <a:gd name="connsiteY12" fmla="*/ 866775 h 1243013"/>
                <a:gd name="connsiteX13" fmla="*/ 201942 w 2026084"/>
                <a:gd name="connsiteY13" fmla="*/ 633413 h 1243013"/>
                <a:gd name="connsiteX14" fmla="*/ 521030 w 2026084"/>
                <a:gd name="connsiteY14" fmla="*/ 419100 h 1243013"/>
                <a:gd name="connsiteX15" fmla="*/ 830592 w 2026084"/>
                <a:gd name="connsiteY15" fmla="*/ 366713 h 1243013"/>
                <a:gd name="connsiteX16" fmla="*/ 1130630 w 2026084"/>
                <a:gd name="connsiteY16" fmla="*/ 502445 h 1243013"/>
                <a:gd name="connsiteX17" fmla="*/ 1263980 w 2026084"/>
                <a:gd name="connsiteY17" fmla="*/ 714375 h 1243013"/>
                <a:gd name="connsiteX18" fmla="*/ 1347324 w 2026084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69 h 1243063"/>
                <a:gd name="connsiteX1" fmla="*/ 1440192 w 2023598"/>
                <a:gd name="connsiteY1" fmla="*/ 1209725 h 1243063"/>
                <a:gd name="connsiteX2" fmla="*/ 1621168 w 2023598"/>
                <a:gd name="connsiteY2" fmla="*/ 1243063 h 1243063"/>
                <a:gd name="connsiteX3" fmla="*/ 1859292 w 2023598"/>
                <a:gd name="connsiteY3" fmla="*/ 1166862 h 1243063"/>
                <a:gd name="connsiteX4" fmla="*/ 1968830 w 2023598"/>
                <a:gd name="connsiteY4" fmla="*/ 1069232 h 1243063"/>
                <a:gd name="connsiteX5" fmla="*/ 2023598 w 2023598"/>
                <a:gd name="connsiteY5" fmla="*/ 871588 h 1243063"/>
                <a:gd name="connsiteX6" fmla="*/ 1868817 w 2023598"/>
                <a:gd name="connsiteY6" fmla="*/ 545356 h 1243063"/>
                <a:gd name="connsiteX7" fmla="*/ 1604499 w 2023598"/>
                <a:gd name="connsiteY7" fmla="*/ 269132 h 1243063"/>
                <a:gd name="connsiteX8" fmla="*/ 1044905 w 2023598"/>
                <a:gd name="connsiteY8" fmla="*/ 50 h 1243063"/>
                <a:gd name="connsiteX9" fmla="*/ 573417 w 2023598"/>
                <a:gd name="connsiteY9" fmla="*/ 52438 h 1243063"/>
                <a:gd name="connsiteX10" fmla="*/ 178130 w 2023598"/>
                <a:gd name="connsiteY10" fmla="*/ 319138 h 1243063"/>
                <a:gd name="connsiteX11" fmla="*/ 30492 w 2023598"/>
                <a:gd name="connsiteY11" fmla="*/ 657275 h 1243063"/>
                <a:gd name="connsiteX12" fmla="*/ 1917 w 2023598"/>
                <a:gd name="connsiteY12" fmla="*/ 866825 h 1243063"/>
                <a:gd name="connsiteX13" fmla="*/ 201942 w 2023598"/>
                <a:gd name="connsiteY13" fmla="*/ 633463 h 1243063"/>
                <a:gd name="connsiteX14" fmla="*/ 521030 w 2023598"/>
                <a:gd name="connsiteY14" fmla="*/ 419150 h 1243063"/>
                <a:gd name="connsiteX15" fmla="*/ 830592 w 2023598"/>
                <a:gd name="connsiteY15" fmla="*/ 366763 h 1243063"/>
                <a:gd name="connsiteX16" fmla="*/ 1130630 w 2023598"/>
                <a:gd name="connsiteY16" fmla="*/ 502495 h 1243063"/>
                <a:gd name="connsiteX17" fmla="*/ 1263980 w 2023598"/>
                <a:gd name="connsiteY17" fmla="*/ 714425 h 1243063"/>
                <a:gd name="connsiteX18" fmla="*/ 1347324 w 2023598"/>
                <a:gd name="connsiteY18" fmla="*/ 1102569 h 1243063"/>
                <a:gd name="connsiteX0" fmla="*/ 1347324 w 2023598"/>
                <a:gd name="connsiteY0" fmla="*/ 1088313 h 1228807"/>
                <a:gd name="connsiteX1" fmla="*/ 1440192 w 2023598"/>
                <a:gd name="connsiteY1" fmla="*/ 1195469 h 1228807"/>
                <a:gd name="connsiteX2" fmla="*/ 1621168 w 2023598"/>
                <a:gd name="connsiteY2" fmla="*/ 1228807 h 1228807"/>
                <a:gd name="connsiteX3" fmla="*/ 1859292 w 2023598"/>
                <a:gd name="connsiteY3" fmla="*/ 1152606 h 1228807"/>
                <a:gd name="connsiteX4" fmla="*/ 1968830 w 2023598"/>
                <a:gd name="connsiteY4" fmla="*/ 1054976 h 1228807"/>
                <a:gd name="connsiteX5" fmla="*/ 2023598 w 2023598"/>
                <a:gd name="connsiteY5" fmla="*/ 857332 h 1228807"/>
                <a:gd name="connsiteX6" fmla="*/ 1868817 w 2023598"/>
                <a:gd name="connsiteY6" fmla="*/ 531100 h 1228807"/>
                <a:gd name="connsiteX7" fmla="*/ 1604499 w 2023598"/>
                <a:gd name="connsiteY7" fmla="*/ 254876 h 1228807"/>
                <a:gd name="connsiteX8" fmla="*/ 1044905 w 2023598"/>
                <a:gd name="connsiteY8" fmla="*/ 81 h 1228807"/>
                <a:gd name="connsiteX9" fmla="*/ 573417 w 2023598"/>
                <a:gd name="connsiteY9" fmla="*/ 38182 h 1228807"/>
                <a:gd name="connsiteX10" fmla="*/ 178130 w 2023598"/>
                <a:gd name="connsiteY10" fmla="*/ 304882 h 1228807"/>
                <a:gd name="connsiteX11" fmla="*/ 30492 w 2023598"/>
                <a:gd name="connsiteY11" fmla="*/ 643019 h 1228807"/>
                <a:gd name="connsiteX12" fmla="*/ 1917 w 2023598"/>
                <a:gd name="connsiteY12" fmla="*/ 852569 h 1228807"/>
                <a:gd name="connsiteX13" fmla="*/ 201942 w 2023598"/>
                <a:gd name="connsiteY13" fmla="*/ 619207 h 1228807"/>
                <a:gd name="connsiteX14" fmla="*/ 521030 w 2023598"/>
                <a:gd name="connsiteY14" fmla="*/ 404894 h 1228807"/>
                <a:gd name="connsiteX15" fmla="*/ 830592 w 2023598"/>
                <a:gd name="connsiteY15" fmla="*/ 352507 h 1228807"/>
                <a:gd name="connsiteX16" fmla="*/ 1130630 w 2023598"/>
                <a:gd name="connsiteY16" fmla="*/ 488239 h 1228807"/>
                <a:gd name="connsiteX17" fmla="*/ 1263980 w 2023598"/>
                <a:gd name="connsiteY17" fmla="*/ 700169 h 1228807"/>
                <a:gd name="connsiteX18" fmla="*/ 1347324 w 2023598"/>
                <a:gd name="connsiteY18" fmla="*/ 1088313 h 1228807"/>
                <a:gd name="connsiteX0" fmla="*/ 1347324 w 2023598"/>
                <a:gd name="connsiteY0" fmla="*/ 1092137 h 1232631"/>
                <a:gd name="connsiteX1" fmla="*/ 1440192 w 2023598"/>
                <a:gd name="connsiteY1" fmla="*/ 1199293 h 1232631"/>
                <a:gd name="connsiteX2" fmla="*/ 1621168 w 2023598"/>
                <a:gd name="connsiteY2" fmla="*/ 1232631 h 1232631"/>
                <a:gd name="connsiteX3" fmla="*/ 1859292 w 2023598"/>
                <a:gd name="connsiteY3" fmla="*/ 1156430 h 1232631"/>
                <a:gd name="connsiteX4" fmla="*/ 1968830 w 2023598"/>
                <a:gd name="connsiteY4" fmla="*/ 1058800 h 1232631"/>
                <a:gd name="connsiteX5" fmla="*/ 2023598 w 2023598"/>
                <a:gd name="connsiteY5" fmla="*/ 861156 h 1232631"/>
                <a:gd name="connsiteX6" fmla="*/ 1868817 w 2023598"/>
                <a:gd name="connsiteY6" fmla="*/ 534924 h 1232631"/>
                <a:gd name="connsiteX7" fmla="*/ 1604499 w 2023598"/>
                <a:gd name="connsiteY7" fmla="*/ 258700 h 1232631"/>
                <a:gd name="connsiteX8" fmla="*/ 1044905 w 2023598"/>
                <a:gd name="connsiteY8" fmla="*/ 3905 h 1232631"/>
                <a:gd name="connsiteX9" fmla="*/ 573417 w 2023598"/>
                <a:gd name="connsiteY9" fmla="*/ 42006 h 1232631"/>
                <a:gd name="connsiteX10" fmla="*/ 178130 w 2023598"/>
                <a:gd name="connsiteY10" fmla="*/ 308706 h 1232631"/>
                <a:gd name="connsiteX11" fmla="*/ 30492 w 2023598"/>
                <a:gd name="connsiteY11" fmla="*/ 646843 h 1232631"/>
                <a:gd name="connsiteX12" fmla="*/ 1917 w 2023598"/>
                <a:gd name="connsiteY12" fmla="*/ 856393 h 1232631"/>
                <a:gd name="connsiteX13" fmla="*/ 201942 w 2023598"/>
                <a:gd name="connsiteY13" fmla="*/ 623031 h 1232631"/>
                <a:gd name="connsiteX14" fmla="*/ 521030 w 2023598"/>
                <a:gd name="connsiteY14" fmla="*/ 408718 h 1232631"/>
                <a:gd name="connsiteX15" fmla="*/ 830592 w 2023598"/>
                <a:gd name="connsiteY15" fmla="*/ 356331 h 1232631"/>
                <a:gd name="connsiteX16" fmla="*/ 1130630 w 2023598"/>
                <a:gd name="connsiteY16" fmla="*/ 492063 h 1232631"/>
                <a:gd name="connsiteX17" fmla="*/ 1263980 w 2023598"/>
                <a:gd name="connsiteY17" fmla="*/ 703993 h 1232631"/>
                <a:gd name="connsiteX18" fmla="*/ 1347324 w 2023598"/>
                <a:gd name="connsiteY18" fmla="*/ 1092137 h 1232631"/>
                <a:gd name="connsiteX0" fmla="*/ 1347324 w 2023598"/>
                <a:gd name="connsiteY0" fmla="*/ 1091154 h 1231648"/>
                <a:gd name="connsiteX1" fmla="*/ 1440192 w 2023598"/>
                <a:gd name="connsiteY1" fmla="*/ 1198310 h 1231648"/>
                <a:gd name="connsiteX2" fmla="*/ 1621168 w 2023598"/>
                <a:gd name="connsiteY2" fmla="*/ 1231648 h 1231648"/>
                <a:gd name="connsiteX3" fmla="*/ 1859292 w 2023598"/>
                <a:gd name="connsiteY3" fmla="*/ 1155447 h 1231648"/>
                <a:gd name="connsiteX4" fmla="*/ 1968830 w 2023598"/>
                <a:gd name="connsiteY4" fmla="*/ 1057817 h 1231648"/>
                <a:gd name="connsiteX5" fmla="*/ 2023598 w 2023598"/>
                <a:gd name="connsiteY5" fmla="*/ 860173 h 1231648"/>
                <a:gd name="connsiteX6" fmla="*/ 1868817 w 2023598"/>
                <a:gd name="connsiteY6" fmla="*/ 533941 h 1231648"/>
                <a:gd name="connsiteX7" fmla="*/ 1604499 w 2023598"/>
                <a:gd name="connsiteY7" fmla="*/ 257717 h 1231648"/>
                <a:gd name="connsiteX8" fmla="*/ 1044905 w 2023598"/>
                <a:gd name="connsiteY8" fmla="*/ 2922 h 1231648"/>
                <a:gd name="connsiteX9" fmla="*/ 573417 w 2023598"/>
                <a:gd name="connsiteY9" fmla="*/ 57691 h 1231648"/>
                <a:gd name="connsiteX10" fmla="*/ 178130 w 2023598"/>
                <a:gd name="connsiteY10" fmla="*/ 307723 h 1231648"/>
                <a:gd name="connsiteX11" fmla="*/ 30492 w 2023598"/>
                <a:gd name="connsiteY11" fmla="*/ 645860 h 1231648"/>
                <a:gd name="connsiteX12" fmla="*/ 1917 w 2023598"/>
                <a:gd name="connsiteY12" fmla="*/ 855410 h 1231648"/>
                <a:gd name="connsiteX13" fmla="*/ 201942 w 2023598"/>
                <a:gd name="connsiteY13" fmla="*/ 622048 h 1231648"/>
                <a:gd name="connsiteX14" fmla="*/ 521030 w 2023598"/>
                <a:gd name="connsiteY14" fmla="*/ 407735 h 1231648"/>
                <a:gd name="connsiteX15" fmla="*/ 830592 w 2023598"/>
                <a:gd name="connsiteY15" fmla="*/ 355348 h 1231648"/>
                <a:gd name="connsiteX16" fmla="*/ 1130630 w 2023598"/>
                <a:gd name="connsiteY16" fmla="*/ 491080 h 1231648"/>
                <a:gd name="connsiteX17" fmla="*/ 1263980 w 2023598"/>
                <a:gd name="connsiteY17" fmla="*/ 703010 h 1231648"/>
                <a:gd name="connsiteX18" fmla="*/ 1347324 w 2023598"/>
                <a:gd name="connsiteY18" fmla="*/ 1091154 h 1231648"/>
                <a:gd name="connsiteX0" fmla="*/ 1347324 w 2023598"/>
                <a:gd name="connsiteY0" fmla="*/ 1093305 h 1233799"/>
                <a:gd name="connsiteX1" fmla="*/ 1440192 w 2023598"/>
                <a:gd name="connsiteY1" fmla="*/ 1200461 h 1233799"/>
                <a:gd name="connsiteX2" fmla="*/ 1621168 w 2023598"/>
                <a:gd name="connsiteY2" fmla="*/ 1233799 h 1233799"/>
                <a:gd name="connsiteX3" fmla="*/ 1859292 w 2023598"/>
                <a:gd name="connsiteY3" fmla="*/ 1157598 h 1233799"/>
                <a:gd name="connsiteX4" fmla="*/ 1968830 w 2023598"/>
                <a:gd name="connsiteY4" fmla="*/ 1059968 h 1233799"/>
                <a:gd name="connsiteX5" fmla="*/ 2023598 w 2023598"/>
                <a:gd name="connsiteY5" fmla="*/ 862324 h 1233799"/>
                <a:gd name="connsiteX6" fmla="*/ 1868817 w 2023598"/>
                <a:gd name="connsiteY6" fmla="*/ 536092 h 1233799"/>
                <a:gd name="connsiteX7" fmla="*/ 1604499 w 2023598"/>
                <a:gd name="connsiteY7" fmla="*/ 259868 h 1233799"/>
                <a:gd name="connsiteX8" fmla="*/ 1044905 w 2023598"/>
                <a:gd name="connsiteY8" fmla="*/ 5073 h 1233799"/>
                <a:gd name="connsiteX9" fmla="*/ 573417 w 2023598"/>
                <a:gd name="connsiteY9" fmla="*/ 59842 h 1233799"/>
                <a:gd name="connsiteX10" fmla="*/ 178130 w 2023598"/>
                <a:gd name="connsiteY10" fmla="*/ 309874 h 1233799"/>
                <a:gd name="connsiteX11" fmla="*/ 30492 w 2023598"/>
                <a:gd name="connsiteY11" fmla="*/ 648011 h 1233799"/>
                <a:gd name="connsiteX12" fmla="*/ 1917 w 2023598"/>
                <a:gd name="connsiteY12" fmla="*/ 857561 h 1233799"/>
                <a:gd name="connsiteX13" fmla="*/ 201942 w 2023598"/>
                <a:gd name="connsiteY13" fmla="*/ 624199 h 1233799"/>
                <a:gd name="connsiteX14" fmla="*/ 521030 w 2023598"/>
                <a:gd name="connsiteY14" fmla="*/ 409886 h 1233799"/>
                <a:gd name="connsiteX15" fmla="*/ 830592 w 2023598"/>
                <a:gd name="connsiteY15" fmla="*/ 357499 h 1233799"/>
                <a:gd name="connsiteX16" fmla="*/ 1130630 w 2023598"/>
                <a:gd name="connsiteY16" fmla="*/ 493231 h 1233799"/>
                <a:gd name="connsiteX17" fmla="*/ 1263980 w 2023598"/>
                <a:gd name="connsiteY17" fmla="*/ 705161 h 1233799"/>
                <a:gd name="connsiteX18" fmla="*/ 1347324 w 2023598"/>
                <a:gd name="connsiteY18" fmla="*/ 1093305 h 1233799"/>
                <a:gd name="connsiteX0" fmla="*/ 1347324 w 2023598"/>
                <a:gd name="connsiteY0" fmla="*/ 1094700 h 1235194"/>
                <a:gd name="connsiteX1" fmla="*/ 1440192 w 2023598"/>
                <a:gd name="connsiteY1" fmla="*/ 1201856 h 1235194"/>
                <a:gd name="connsiteX2" fmla="*/ 1621168 w 2023598"/>
                <a:gd name="connsiteY2" fmla="*/ 1235194 h 1235194"/>
                <a:gd name="connsiteX3" fmla="*/ 1859292 w 2023598"/>
                <a:gd name="connsiteY3" fmla="*/ 1158993 h 1235194"/>
                <a:gd name="connsiteX4" fmla="*/ 1968830 w 2023598"/>
                <a:gd name="connsiteY4" fmla="*/ 1061363 h 1235194"/>
                <a:gd name="connsiteX5" fmla="*/ 2023598 w 2023598"/>
                <a:gd name="connsiteY5" fmla="*/ 863719 h 1235194"/>
                <a:gd name="connsiteX6" fmla="*/ 1868817 w 2023598"/>
                <a:gd name="connsiteY6" fmla="*/ 537487 h 1235194"/>
                <a:gd name="connsiteX7" fmla="*/ 1604499 w 2023598"/>
                <a:gd name="connsiteY7" fmla="*/ 261263 h 1235194"/>
                <a:gd name="connsiteX8" fmla="*/ 1044905 w 2023598"/>
                <a:gd name="connsiteY8" fmla="*/ 6468 h 1235194"/>
                <a:gd name="connsiteX9" fmla="*/ 568655 w 2023598"/>
                <a:gd name="connsiteY9" fmla="*/ 51712 h 1235194"/>
                <a:gd name="connsiteX10" fmla="*/ 178130 w 2023598"/>
                <a:gd name="connsiteY10" fmla="*/ 311269 h 1235194"/>
                <a:gd name="connsiteX11" fmla="*/ 30492 w 2023598"/>
                <a:gd name="connsiteY11" fmla="*/ 649406 h 1235194"/>
                <a:gd name="connsiteX12" fmla="*/ 1917 w 2023598"/>
                <a:gd name="connsiteY12" fmla="*/ 858956 h 1235194"/>
                <a:gd name="connsiteX13" fmla="*/ 201942 w 2023598"/>
                <a:gd name="connsiteY13" fmla="*/ 625594 h 1235194"/>
                <a:gd name="connsiteX14" fmla="*/ 521030 w 2023598"/>
                <a:gd name="connsiteY14" fmla="*/ 411281 h 1235194"/>
                <a:gd name="connsiteX15" fmla="*/ 830592 w 2023598"/>
                <a:gd name="connsiteY15" fmla="*/ 358894 h 1235194"/>
                <a:gd name="connsiteX16" fmla="*/ 1130630 w 2023598"/>
                <a:gd name="connsiteY16" fmla="*/ 494626 h 1235194"/>
                <a:gd name="connsiteX17" fmla="*/ 1263980 w 2023598"/>
                <a:gd name="connsiteY17" fmla="*/ 706556 h 1235194"/>
                <a:gd name="connsiteX18" fmla="*/ 1347324 w 2023598"/>
                <a:gd name="connsiteY18" fmla="*/ 1094700 h 1235194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78130 w 2023598"/>
                <a:gd name="connsiteY10" fmla="*/ 30987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78130 w 2023598"/>
                <a:gd name="connsiteY10" fmla="*/ 30987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6923 w 2023197"/>
                <a:gd name="connsiteY0" fmla="*/ 1093306 h 1233800"/>
                <a:gd name="connsiteX1" fmla="*/ 1439791 w 2023197"/>
                <a:gd name="connsiteY1" fmla="*/ 1200462 h 1233800"/>
                <a:gd name="connsiteX2" fmla="*/ 1620767 w 2023197"/>
                <a:gd name="connsiteY2" fmla="*/ 1233800 h 1233800"/>
                <a:gd name="connsiteX3" fmla="*/ 1858891 w 2023197"/>
                <a:gd name="connsiteY3" fmla="*/ 1157599 h 1233800"/>
                <a:gd name="connsiteX4" fmla="*/ 1968429 w 2023197"/>
                <a:gd name="connsiteY4" fmla="*/ 1059969 h 1233800"/>
                <a:gd name="connsiteX5" fmla="*/ 2023197 w 2023197"/>
                <a:gd name="connsiteY5" fmla="*/ 862325 h 1233800"/>
                <a:gd name="connsiteX6" fmla="*/ 1868416 w 2023197"/>
                <a:gd name="connsiteY6" fmla="*/ 536093 h 1233800"/>
                <a:gd name="connsiteX7" fmla="*/ 1604098 w 2023197"/>
                <a:gd name="connsiteY7" fmla="*/ 259869 h 1233800"/>
                <a:gd name="connsiteX8" fmla="*/ 1044504 w 2023197"/>
                <a:gd name="connsiteY8" fmla="*/ 5074 h 1233800"/>
                <a:gd name="connsiteX9" fmla="*/ 568254 w 2023197"/>
                <a:gd name="connsiteY9" fmla="*/ 59843 h 1233800"/>
                <a:gd name="connsiteX10" fmla="*/ 199160 w 2023197"/>
                <a:gd name="connsiteY10" fmla="*/ 328925 h 1233800"/>
                <a:gd name="connsiteX11" fmla="*/ 39616 w 2023197"/>
                <a:gd name="connsiteY11" fmla="*/ 648012 h 1233800"/>
                <a:gd name="connsiteX12" fmla="*/ 1516 w 2023197"/>
                <a:gd name="connsiteY12" fmla="*/ 857562 h 1233800"/>
                <a:gd name="connsiteX13" fmla="*/ 201541 w 2023197"/>
                <a:gd name="connsiteY13" fmla="*/ 624200 h 1233800"/>
                <a:gd name="connsiteX14" fmla="*/ 520629 w 2023197"/>
                <a:gd name="connsiteY14" fmla="*/ 409887 h 1233800"/>
                <a:gd name="connsiteX15" fmla="*/ 830191 w 2023197"/>
                <a:gd name="connsiteY15" fmla="*/ 357500 h 1233800"/>
                <a:gd name="connsiteX16" fmla="*/ 1130229 w 2023197"/>
                <a:gd name="connsiteY16" fmla="*/ 493232 h 1233800"/>
                <a:gd name="connsiteX17" fmla="*/ 1263579 w 2023197"/>
                <a:gd name="connsiteY17" fmla="*/ 705162 h 1233800"/>
                <a:gd name="connsiteX18" fmla="*/ 1346923 w 2023197"/>
                <a:gd name="connsiteY18" fmla="*/ 1093306 h 1233800"/>
                <a:gd name="connsiteX0" fmla="*/ 1346923 w 2023197"/>
                <a:gd name="connsiteY0" fmla="*/ 1093306 h 1233800"/>
                <a:gd name="connsiteX1" fmla="*/ 1439791 w 2023197"/>
                <a:gd name="connsiteY1" fmla="*/ 1200462 h 1233800"/>
                <a:gd name="connsiteX2" fmla="*/ 1620767 w 2023197"/>
                <a:gd name="connsiteY2" fmla="*/ 1233800 h 1233800"/>
                <a:gd name="connsiteX3" fmla="*/ 1858891 w 2023197"/>
                <a:gd name="connsiteY3" fmla="*/ 1157599 h 1233800"/>
                <a:gd name="connsiteX4" fmla="*/ 1968429 w 2023197"/>
                <a:gd name="connsiteY4" fmla="*/ 1059969 h 1233800"/>
                <a:gd name="connsiteX5" fmla="*/ 2023197 w 2023197"/>
                <a:gd name="connsiteY5" fmla="*/ 862325 h 1233800"/>
                <a:gd name="connsiteX6" fmla="*/ 1868416 w 2023197"/>
                <a:gd name="connsiteY6" fmla="*/ 536093 h 1233800"/>
                <a:gd name="connsiteX7" fmla="*/ 1604098 w 2023197"/>
                <a:gd name="connsiteY7" fmla="*/ 259869 h 1233800"/>
                <a:gd name="connsiteX8" fmla="*/ 1044504 w 2023197"/>
                <a:gd name="connsiteY8" fmla="*/ 5074 h 1233800"/>
                <a:gd name="connsiteX9" fmla="*/ 568254 w 2023197"/>
                <a:gd name="connsiteY9" fmla="*/ 59843 h 1233800"/>
                <a:gd name="connsiteX10" fmla="*/ 199160 w 2023197"/>
                <a:gd name="connsiteY10" fmla="*/ 328925 h 1233800"/>
                <a:gd name="connsiteX11" fmla="*/ 39616 w 2023197"/>
                <a:gd name="connsiteY11" fmla="*/ 648012 h 1233800"/>
                <a:gd name="connsiteX12" fmla="*/ 1516 w 2023197"/>
                <a:gd name="connsiteY12" fmla="*/ 857562 h 1233800"/>
                <a:gd name="connsiteX13" fmla="*/ 201541 w 2023197"/>
                <a:gd name="connsiteY13" fmla="*/ 624200 h 1233800"/>
                <a:gd name="connsiteX14" fmla="*/ 520629 w 2023197"/>
                <a:gd name="connsiteY14" fmla="*/ 409887 h 1233800"/>
                <a:gd name="connsiteX15" fmla="*/ 830191 w 2023197"/>
                <a:gd name="connsiteY15" fmla="*/ 357500 h 1233800"/>
                <a:gd name="connsiteX16" fmla="*/ 1130229 w 2023197"/>
                <a:gd name="connsiteY16" fmla="*/ 493232 h 1233800"/>
                <a:gd name="connsiteX17" fmla="*/ 1263579 w 2023197"/>
                <a:gd name="connsiteY17" fmla="*/ 705162 h 1233800"/>
                <a:gd name="connsiteX18" fmla="*/ 1346923 w 2023197"/>
                <a:gd name="connsiteY18" fmla="*/ 1093306 h 1233800"/>
                <a:gd name="connsiteX0" fmla="*/ 1347189 w 2023463"/>
                <a:gd name="connsiteY0" fmla="*/ 1093306 h 1233800"/>
                <a:gd name="connsiteX1" fmla="*/ 1440057 w 2023463"/>
                <a:gd name="connsiteY1" fmla="*/ 1200462 h 1233800"/>
                <a:gd name="connsiteX2" fmla="*/ 1621033 w 2023463"/>
                <a:gd name="connsiteY2" fmla="*/ 1233800 h 1233800"/>
                <a:gd name="connsiteX3" fmla="*/ 1859157 w 2023463"/>
                <a:gd name="connsiteY3" fmla="*/ 1157599 h 1233800"/>
                <a:gd name="connsiteX4" fmla="*/ 1968695 w 2023463"/>
                <a:gd name="connsiteY4" fmla="*/ 1059969 h 1233800"/>
                <a:gd name="connsiteX5" fmla="*/ 2023463 w 2023463"/>
                <a:gd name="connsiteY5" fmla="*/ 862325 h 1233800"/>
                <a:gd name="connsiteX6" fmla="*/ 1868682 w 2023463"/>
                <a:gd name="connsiteY6" fmla="*/ 536093 h 1233800"/>
                <a:gd name="connsiteX7" fmla="*/ 1604364 w 2023463"/>
                <a:gd name="connsiteY7" fmla="*/ 259869 h 1233800"/>
                <a:gd name="connsiteX8" fmla="*/ 1044770 w 2023463"/>
                <a:gd name="connsiteY8" fmla="*/ 5074 h 1233800"/>
                <a:gd name="connsiteX9" fmla="*/ 568520 w 2023463"/>
                <a:gd name="connsiteY9" fmla="*/ 59843 h 1233800"/>
                <a:gd name="connsiteX10" fmla="*/ 199426 w 2023463"/>
                <a:gd name="connsiteY10" fmla="*/ 328925 h 1233800"/>
                <a:gd name="connsiteX11" fmla="*/ 39882 w 2023463"/>
                <a:gd name="connsiteY11" fmla="*/ 648012 h 1233800"/>
                <a:gd name="connsiteX12" fmla="*/ 1782 w 2023463"/>
                <a:gd name="connsiteY12" fmla="*/ 857562 h 1233800"/>
                <a:gd name="connsiteX13" fmla="*/ 201807 w 2023463"/>
                <a:gd name="connsiteY13" fmla="*/ 624200 h 1233800"/>
                <a:gd name="connsiteX14" fmla="*/ 520895 w 2023463"/>
                <a:gd name="connsiteY14" fmla="*/ 409887 h 1233800"/>
                <a:gd name="connsiteX15" fmla="*/ 830457 w 2023463"/>
                <a:gd name="connsiteY15" fmla="*/ 357500 h 1233800"/>
                <a:gd name="connsiteX16" fmla="*/ 1130495 w 2023463"/>
                <a:gd name="connsiteY16" fmla="*/ 493232 h 1233800"/>
                <a:gd name="connsiteX17" fmla="*/ 1263845 w 2023463"/>
                <a:gd name="connsiteY17" fmla="*/ 705162 h 1233800"/>
                <a:gd name="connsiteX18" fmla="*/ 1347189 w 2023463"/>
                <a:gd name="connsiteY18" fmla="*/ 1093306 h 1233800"/>
                <a:gd name="connsiteX0" fmla="*/ 1347189 w 2023463"/>
                <a:gd name="connsiteY0" fmla="*/ 1093306 h 1233800"/>
                <a:gd name="connsiteX1" fmla="*/ 1440057 w 2023463"/>
                <a:gd name="connsiteY1" fmla="*/ 1200462 h 1233800"/>
                <a:gd name="connsiteX2" fmla="*/ 1621033 w 2023463"/>
                <a:gd name="connsiteY2" fmla="*/ 1233800 h 1233800"/>
                <a:gd name="connsiteX3" fmla="*/ 1859157 w 2023463"/>
                <a:gd name="connsiteY3" fmla="*/ 1157599 h 1233800"/>
                <a:gd name="connsiteX4" fmla="*/ 1968695 w 2023463"/>
                <a:gd name="connsiteY4" fmla="*/ 1059969 h 1233800"/>
                <a:gd name="connsiteX5" fmla="*/ 2023463 w 2023463"/>
                <a:gd name="connsiteY5" fmla="*/ 862325 h 1233800"/>
                <a:gd name="connsiteX6" fmla="*/ 1868682 w 2023463"/>
                <a:gd name="connsiteY6" fmla="*/ 536093 h 1233800"/>
                <a:gd name="connsiteX7" fmla="*/ 1604364 w 2023463"/>
                <a:gd name="connsiteY7" fmla="*/ 259869 h 1233800"/>
                <a:gd name="connsiteX8" fmla="*/ 1044770 w 2023463"/>
                <a:gd name="connsiteY8" fmla="*/ 5074 h 1233800"/>
                <a:gd name="connsiteX9" fmla="*/ 568520 w 2023463"/>
                <a:gd name="connsiteY9" fmla="*/ 59843 h 1233800"/>
                <a:gd name="connsiteX10" fmla="*/ 199426 w 2023463"/>
                <a:gd name="connsiteY10" fmla="*/ 328925 h 1233800"/>
                <a:gd name="connsiteX11" fmla="*/ 39882 w 2023463"/>
                <a:gd name="connsiteY11" fmla="*/ 648012 h 1233800"/>
                <a:gd name="connsiteX12" fmla="*/ 1782 w 2023463"/>
                <a:gd name="connsiteY12" fmla="*/ 857562 h 1233800"/>
                <a:gd name="connsiteX13" fmla="*/ 201807 w 2023463"/>
                <a:gd name="connsiteY13" fmla="*/ 624200 h 1233800"/>
                <a:gd name="connsiteX14" fmla="*/ 520895 w 2023463"/>
                <a:gd name="connsiteY14" fmla="*/ 409887 h 1233800"/>
                <a:gd name="connsiteX15" fmla="*/ 830457 w 2023463"/>
                <a:gd name="connsiteY15" fmla="*/ 357500 h 1233800"/>
                <a:gd name="connsiteX16" fmla="*/ 1130495 w 2023463"/>
                <a:gd name="connsiteY16" fmla="*/ 493232 h 1233800"/>
                <a:gd name="connsiteX17" fmla="*/ 1263845 w 2023463"/>
                <a:gd name="connsiteY17" fmla="*/ 705162 h 1233800"/>
                <a:gd name="connsiteX18" fmla="*/ 1347189 w 2023463"/>
                <a:gd name="connsiteY18" fmla="*/ 1093306 h 1233800"/>
                <a:gd name="connsiteX0" fmla="*/ 1346711 w 2022985"/>
                <a:gd name="connsiteY0" fmla="*/ 1093306 h 1233800"/>
                <a:gd name="connsiteX1" fmla="*/ 1439579 w 2022985"/>
                <a:gd name="connsiteY1" fmla="*/ 1200462 h 1233800"/>
                <a:gd name="connsiteX2" fmla="*/ 1620555 w 2022985"/>
                <a:gd name="connsiteY2" fmla="*/ 1233800 h 1233800"/>
                <a:gd name="connsiteX3" fmla="*/ 1858679 w 2022985"/>
                <a:gd name="connsiteY3" fmla="*/ 1157599 h 1233800"/>
                <a:gd name="connsiteX4" fmla="*/ 1968217 w 2022985"/>
                <a:gd name="connsiteY4" fmla="*/ 1059969 h 1233800"/>
                <a:gd name="connsiteX5" fmla="*/ 2022985 w 2022985"/>
                <a:gd name="connsiteY5" fmla="*/ 862325 h 1233800"/>
                <a:gd name="connsiteX6" fmla="*/ 1868204 w 2022985"/>
                <a:gd name="connsiteY6" fmla="*/ 536093 h 1233800"/>
                <a:gd name="connsiteX7" fmla="*/ 1603886 w 2022985"/>
                <a:gd name="connsiteY7" fmla="*/ 259869 h 1233800"/>
                <a:gd name="connsiteX8" fmla="*/ 1044292 w 2022985"/>
                <a:gd name="connsiteY8" fmla="*/ 5074 h 1233800"/>
                <a:gd name="connsiteX9" fmla="*/ 568042 w 2022985"/>
                <a:gd name="connsiteY9" fmla="*/ 59843 h 1233800"/>
                <a:gd name="connsiteX10" fmla="*/ 198948 w 2022985"/>
                <a:gd name="connsiteY10" fmla="*/ 328925 h 1233800"/>
                <a:gd name="connsiteX11" fmla="*/ 53691 w 2022985"/>
                <a:gd name="connsiteY11" fmla="*/ 648012 h 1233800"/>
                <a:gd name="connsiteX12" fmla="*/ 1304 w 2022985"/>
                <a:gd name="connsiteY12" fmla="*/ 857562 h 1233800"/>
                <a:gd name="connsiteX13" fmla="*/ 201329 w 2022985"/>
                <a:gd name="connsiteY13" fmla="*/ 624200 h 1233800"/>
                <a:gd name="connsiteX14" fmla="*/ 520417 w 2022985"/>
                <a:gd name="connsiteY14" fmla="*/ 409887 h 1233800"/>
                <a:gd name="connsiteX15" fmla="*/ 829979 w 2022985"/>
                <a:gd name="connsiteY15" fmla="*/ 357500 h 1233800"/>
                <a:gd name="connsiteX16" fmla="*/ 1130017 w 2022985"/>
                <a:gd name="connsiteY16" fmla="*/ 493232 h 1233800"/>
                <a:gd name="connsiteX17" fmla="*/ 1263367 w 2022985"/>
                <a:gd name="connsiteY17" fmla="*/ 705162 h 1233800"/>
                <a:gd name="connsiteX18" fmla="*/ 1346711 w 2022985"/>
                <a:gd name="connsiteY18" fmla="*/ 1093306 h 1233800"/>
                <a:gd name="connsiteX0" fmla="*/ 1346711 w 2022985"/>
                <a:gd name="connsiteY0" fmla="*/ 1093306 h 1233800"/>
                <a:gd name="connsiteX1" fmla="*/ 1439579 w 2022985"/>
                <a:gd name="connsiteY1" fmla="*/ 1200462 h 1233800"/>
                <a:gd name="connsiteX2" fmla="*/ 1620555 w 2022985"/>
                <a:gd name="connsiteY2" fmla="*/ 1233800 h 1233800"/>
                <a:gd name="connsiteX3" fmla="*/ 1858679 w 2022985"/>
                <a:gd name="connsiteY3" fmla="*/ 1157599 h 1233800"/>
                <a:gd name="connsiteX4" fmla="*/ 1968217 w 2022985"/>
                <a:gd name="connsiteY4" fmla="*/ 1059969 h 1233800"/>
                <a:gd name="connsiteX5" fmla="*/ 2022985 w 2022985"/>
                <a:gd name="connsiteY5" fmla="*/ 862325 h 1233800"/>
                <a:gd name="connsiteX6" fmla="*/ 1868204 w 2022985"/>
                <a:gd name="connsiteY6" fmla="*/ 536093 h 1233800"/>
                <a:gd name="connsiteX7" fmla="*/ 1603886 w 2022985"/>
                <a:gd name="connsiteY7" fmla="*/ 259869 h 1233800"/>
                <a:gd name="connsiteX8" fmla="*/ 1044292 w 2022985"/>
                <a:gd name="connsiteY8" fmla="*/ 5074 h 1233800"/>
                <a:gd name="connsiteX9" fmla="*/ 568042 w 2022985"/>
                <a:gd name="connsiteY9" fmla="*/ 59843 h 1233800"/>
                <a:gd name="connsiteX10" fmla="*/ 198948 w 2022985"/>
                <a:gd name="connsiteY10" fmla="*/ 328925 h 1233800"/>
                <a:gd name="connsiteX11" fmla="*/ 53691 w 2022985"/>
                <a:gd name="connsiteY11" fmla="*/ 648012 h 1233800"/>
                <a:gd name="connsiteX12" fmla="*/ 1304 w 2022985"/>
                <a:gd name="connsiteY12" fmla="*/ 857562 h 1233800"/>
                <a:gd name="connsiteX13" fmla="*/ 201329 w 2022985"/>
                <a:gd name="connsiteY13" fmla="*/ 624200 h 1233800"/>
                <a:gd name="connsiteX14" fmla="*/ 520417 w 2022985"/>
                <a:gd name="connsiteY14" fmla="*/ 409887 h 1233800"/>
                <a:gd name="connsiteX15" fmla="*/ 829979 w 2022985"/>
                <a:gd name="connsiteY15" fmla="*/ 357500 h 1233800"/>
                <a:gd name="connsiteX16" fmla="*/ 1130017 w 2022985"/>
                <a:gd name="connsiteY16" fmla="*/ 493232 h 1233800"/>
                <a:gd name="connsiteX17" fmla="*/ 1263367 w 2022985"/>
                <a:gd name="connsiteY17" fmla="*/ 705162 h 1233800"/>
                <a:gd name="connsiteX18" fmla="*/ 1346711 w 2022985"/>
                <a:gd name="connsiteY18" fmla="*/ 1093306 h 1233800"/>
                <a:gd name="connsiteX0" fmla="*/ 1347507 w 2023781"/>
                <a:gd name="connsiteY0" fmla="*/ 1093306 h 1233800"/>
                <a:gd name="connsiteX1" fmla="*/ 1440375 w 2023781"/>
                <a:gd name="connsiteY1" fmla="*/ 1200462 h 1233800"/>
                <a:gd name="connsiteX2" fmla="*/ 1621351 w 2023781"/>
                <a:gd name="connsiteY2" fmla="*/ 1233800 h 1233800"/>
                <a:gd name="connsiteX3" fmla="*/ 1859475 w 2023781"/>
                <a:gd name="connsiteY3" fmla="*/ 1157599 h 1233800"/>
                <a:gd name="connsiteX4" fmla="*/ 1969013 w 2023781"/>
                <a:gd name="connsiteY4" fmla="*/ 1059969 h 1233800"/>
                <a:gd name="connsiteX5" fmla="*/ 2023781 w 2023781"/>
                <a:gd name="connsiteY5" fmla="*/ 862325 h 1233800"/>
                <a:gd name="connsiteX6" fmla="*/ 1869000 w 2023781"/>
                <a:gd name="connsiteY6" fmla="*/ 536093 h 1233800"/>
                <a:gd name="connsiteX7" fmla="*/ 1604682 w 2023781"/>
                <a:gd name="connsiteY7" fmla="*/ 259869 h 1233800"/>
                <a:gd name="connsiteX8" fmla="*/ 1045088 w 2023781"/>
                <a:gd name="connsiteY8" fmla="*/ 5074 h 1233800"/>
                <a:gd name="connsiteX9" fmla="*/ 568838 w 2023781"/>
                <a:gd name="connsiteY9" fmla="*/ 59843 h 1233800"/>
                <a:gd name="connsiteX10" fmla="*/ 199744 w 2023781"/>
                <a:gd name="connsiteY10" fmla="*/ 328925 h 1233800"/>
                <a:gd name="connsiteX11" fmla="*/ 54487 w 2023781"/>
                <a:gd name="connsiteY11" fmla="*/ 648012 h 1233800"/>
                <a:gd name="connsiteX12" fmla="*/ 2100 w 2023781"/>
                <a:gd name="connsiteY12" fmla="*/ 857562 h 1233800"/>
                <a:gd name="connsiteX13" fmla="*/ 202125 w 2023781"/>
                <a:gd name="connsiteY13" fmla="*/ 624200 h 1233800"/>
                <a:gd name="connsiteX14" fmla="*/ 521213 w 2023781"/>
                <a:gd name="connsiteY14" fmla="*/ 409887 h 1233800"/>
                <a:gd name="connsiteX15" fmla="*/ 830775 w 2023781"/>
                <a:gd name="connsiteY15" fmla="*/ 357500 h 1233800"/>
                <a:gd name="connsiteX16" fmla="*/ 1130813 w 2023781"/>
                <a:gd name="connsiteY16" fmla="*/ 493232 h 1233800"/>
                <a:gd name="connsiteX17" fmla="*/ 1264163 w 2023781"/>
                <a:gd name="connsiteY17" fmla="*/ 705162 h 1233800"/>
                <a:gd name="connsiteX18" fmla="*/ 1347507 w 2023781"/>
                <a:gd name="connsiteY18" fmla="*/ 1093306 h 1233800"/>
                <a:gd name="connsiteX0" fmla="*/ 1347660 w 2023934"/>
                <a:gd name="connsiteY0" fmla="*/ 1093306 h 1233800"/>
                <a:gd name="connsiteX1" fmla="*/ 1440528 w 2023934"/>
                <a:gd name="connsiteY1" fmla="*/ 1200462 h 1233800"/>
                <a:gd name="connsiteX2" fmla="*/ 1621504 w 2023934"/>
                <a:gd name="connsiteY2" fmla="*/ 1233800 h 1233800"/>
                <a:gd name="connsiteX3" fmla="*/ 1859628 w 2023934"/>
                <a:gd name="connsiteY3" fmla="*/ 1157599 h 1233800"/>
                <a:gd name="connsiteX4" fmla="*/ 1969166 w 2023934"/>
                <a:gd name="connsiteY4" fmla="*/ 1059969 h 1233800"/>
                <a:gd name="connsiteX5" fmla="*/ 2023934 w 2023934"/>
                <a:gd name="connsiteY5" fmla="*/ 862325 h 1233800"/>
                <a:gd name="connsiteX6" fmla="*/ 1869153 w 2023934"/>
                <a:gd name="connsiteY6" fmla="*/ 536093 h 1233800"/>
                <a:gd name="connsiteX7" fmla="*/ 1604835 w 2023934"/>
                <a:gd name="connsiteY7" fmla="*/ 259869 h 1233800"/>
                <a:gd name="connsiteX8" fmla="*/ 1045241 w 2023934"/>
                <a:gd name="connsiteY8" fmla="*/ 5074 h 1233800"/>
                <a:gd name="connsiteX9" fmla="*/ 568991 w 2023934"/>
                <a:gd name="connsiteY9" fmla="*/ 59843 h 1233800"/>
                <a:gd name="connsiteX10" fmla="*/ 199897 w 2023934"/>
                <a:gd name="connsiteY10" fmla="*/ 328925 h 1233800"/>
                <a:gd name="connsiteX11" fmla="*/ 52259 w 2023934"/>
                <a:gd name="connsiteY11" fmla="*/ 633724 h 1233800"/>
                <a:gd name="connsiteX12" fmla="*/ 2253 w 2023934"/>
                <a:gd name="connsiteY12" fmla="*/ 857562 h 1233800"/>
                <a:gd name="connsiteX13" fmla="*/ 202278 w 2023934"/>
                <a:gd name="connsiteY13" fmla="*/ 624200 h 1233800"/>
                <a:gd name="connsiteX14" fmla="*/ 521366 w 2023934"/>
                <a:gd name="connsiteY14" fmla="*/ 409887 h 1233800"/>
                <a:gd name="connsiteX15" fmla="*/ 830928 w 2023934"/>
                <a:gd name="connsiteY15" fmla="*/ 357500 h 1233800"/>
                <a:gd name="connsiteX16" fmla="*/ 1130966 w 2023934"/>
                <a:gd name="connsiteY16" fmla="*/ 493232 h 1233800"/>
                <a:gd name="connsiteX17" fmla="*/ 1264316 w 2023934"/>
                <a:gd name="connsiteY17" fmla="*/ 705162 h 1233800"/>
                <a:gd name="connsiteX18" fmla="*/ 1347660 w 2023934"/>
                <a:gd name="connsiteY18" fmla="*/ 1093306 h 1233800"/>
                <a:gd name="connsiteX0" fmla="*/ 1347386 w 2023660"/>
                <a:gd name="connsiteY0" fmla="*/ 1093306 h 1233800"/>
                <a:gd name="connsiteX1" fmla="*/ 1440254 w 2023660"/>
                <a:gd name="connsiteY1" fmla="*/ 1200462 h 1233800"/>
                <a:gd name="connsiteX2" fmla="*/ 1621230 w 2023660"/>
                <a:gd name="connsiteY2" fmla="*/ 1233800 h 1233800"/>
                <a:gd name="connsiteX3" fmla="*/ 1859354 w 2023660"/>
                <a:gd name="connsiteY3" fmla="*/ 1157599 h 1233800"/>
                <a:gd name="connsiteX4" fmla="*/ 1968892 w 2023660"/>
                <a:gd name="connsiteY4" fmla="*/ 1059969 h 1233800"/>
                <a:gd name="connsiteX5" fmla="*/ 2023660 w 2023660"/>
                <a:gd name="connsiteY5" fmla="*/ 862325 h 1233800"/>
                <a:gd name="connsiteX6" fmla="*/ 1868879 w 2023660"/>
                <a:gd name="connsiteY6" fmla="*/ 536093 h 1233800"/>
                <a:gd name="connsiteX7" fmla="*/ 1604561 w 2023660"/>
                <a:gd name="connsiteY7" fmla="*/ 259869 h 1233800"/>
                <a:gd name="connsiteX8" fmla="*/ 1044967 w 2023660"/>
                <a:gd name="connsiteY8" fmla="*/ 5074 h 1233800"/>
                <a:gd name="connsiteX9" fmla="*/ 568717 w 2023660"/>
                <a:gd name="connsiteY9" fmla="*/ 59843 h 1233800"/>
                <a:gd name="connsiteX10" fmla="*/ 199623 w 2023660"/>
                <a:gd name="connsiteY10" fmla="*/ 328925 h 1233800"/>
                <a:gd name="connsiteX11" fmla="*/ 51985 w 2023660"/>
                <a:gd name="connsiteY11" fmla="*/ 633724 h 1233800"/>
                <a:gd name="connsiteX12" fmla="*/ 1979 w 2023660"/>
                <a:gd name="connsiteY12" fmla="*/ 857562 h 1233800"/>
                <a:gd name="connsiteX13" fmla="*/ 202004 w 2023660"/>
                <a:gd name="connsiteY13" fmla="*/ 624200 h 1233800"/>
                <a:gd name="connsiteX14" fmla="*/ 521092 w 2023660"/>
                <a:gd name="connsiteY14" fmla="*/ 409887 h 1233800"/>
                <a:gd name="connsiteX15" fmla="*/ 830654 w 2023660"/>
                <a:gd name="connsiteY15" fmla="*/ 357500 h 1233800"/>
                <a:gd name="connsiteX16" fmla="*/ 1130692 w 2023660"/>
                <a:gd name="connsiteY16" fmla="*/ 493232 h 1233800"/>
                <a:gd name="connsiteX17" fmla="*/ 1264042 w 2023660"/>
                <a:gd name="connsiteY17" fmla="*/ 705162 h 1233800"/>
                <a:gd name="connsiteX18" fmla="*/ 1347386 w 2023660"/>
                <a:gd name="connsiteY18" fmla="*/ 1093306 h 1233800"/>
                <a:gd name="connsiteX0" fmla="*/ 1347386 w 2023660"/>
                <a:gd name="connsiteY0" fmla="*/ 1093306 h 1233800"/>
                <a:gd name="connsiteX1" fmla="*/ 1440254 w 2023660"/>
                <a:gd name="connsiteY1" fmla="*/ 1200462 h 1233800"/>
                <a:gd name="connsiteX2" fmla="*/ 1621230 w 2023660"/>
                <a:gd name="connsiteY2" fmla="*/ 1233800 h 1233800"/>
                <a:gd name="connsiteX3" fmla="*/ 1859354 w 2023660"/>
                <a:gd name="connsiteY3" fmla="*/ 1157599 h 1233800"/>
                <a:gd name="connsiteX4" fmla="*/ 1968892 w 2023660"/>
                <a:gd name="connsiteY4" fmla="*/ 1059969 h 1233800"/>
                <a:gd name="connsiteX5" fmla="*/ 2023660 w 2023660"/>
                <a:gd name="connsiteY5" fmla="*/ 862325 h 1233800"/>
                <a:gd name="connsiteX6" fmla="*/ 1868879 w 2023660"/>
                <a:gd name="connsiteY6" fmla="*/ 536093 h 1233800"/>
                <a:gd name="connsiteX7" fmla="*/ 1604561 w 2023660"/>
                <a:gd name="connsiteY7" fmla="*/ 259869 h 1233800"/>
                <a:gd name="connsiteX8" fmla="*/ 1044967 w 2023660"/>
                <a:gd name="connsiteY8" fmla="*/ 5074 h 1233800"/>
                <a:gd name="connsiteX9" fmla="*/ 568717 w 2023660"/>
                <a:gd name="connsiteY9" fmla="*/ 59843 h 1233800"/>
                <a:gd name="connsiteX10" fmla="*/ 199623 w 2023660"/>
                <a:gd name="connsiteY10" fmla="*/ 328925 h 1233800"/>
                <a:gd name="connsiteX11" fmla="*/ 51985 w 2023660"/>
                <a:gd name="connsiteY11" fmla="*/ 633724 h 1233800"/>
                <a:gd name="connsiteX12" fmla="*/ 1979 w 2023660"/>
                <a:gd name="connsiteY12" fmla="*/ 857562 h 1233800"/>
                <a:gd name="connsiteX13" fmla="*/ 202004 w 2023660"/>
                <a:gd name="connsiteY13" fmla="*/ 624200 h 1233800"/>
                <a:gd name="connsiteX14" fmla="*/ 521092 w 2023660"/>
                <a:gd name="connsiteY14" fmla="*/ 409887 h 1233800"/>
                <a:gd name="connsiteX15" fmla="*/ 830654 w 2023660"/>
                <a:gd name="connsiteY15" fmla="*/ 357500 h 1233800"/>
                <a:gd name="connsiteX16" fmla="*/ 1130692 w 2023660"/>
                <a:gd name="connsiteY16" fmla="*/ 493232 h 1233800"/>
                <a:gd name="connsiteX17" fmla="*/ 1264042 w 2023660"/>
                <a:gd name="connsiteY17" fmla="*/ 705162 h 1233800"/>
                <a:gd name="connsiteX18" fmla="*/ 1347386 w 2023660"/>
                <a:gd name="connsiteY18" fmla="*/ 1093306 h 123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23660" h="1233800">
                  <a:moveTo>
                    <a:pt x="1347386" y="1093306"/>
                  </a:moveTo>
                  <a:cubicBezTo>
                    <a:pt x="1380724" y="1157600"/>
                    <a:pt x="1390248" y="1164743"/>
                    <a:pt x="1440254" y="1200462"/>
                  </a:cubicBezTo>
                  <a:cubicBezTo>
                    <a:pt x="1510104" y="1225862"/>
                    <a:pt x="1546617" y="1229830"/>
                    <a:pt x="1621230" y="1233800"/>
                  </a:cubicBezTo>
                  <a:cubicBezTo>
                    <a:pt x="1728385" y="1213162"/>
                    <a:pt x="1768867" y="1197287"/>
                    <a:pt x="1859354" y="1157599"/>
                  </a:cubicBezTo>
                  <a:cubicBezTo>
                    <a:pt x="1899042" y="1125056"/>
                    <a:pt x="1924442" y="1102037"/>
                    <a:pt x="1968892" y="1059969"/>
                  </a:cubicBezTo>
                  <a:cubicBezTo>
                    <a:pt x="2019692" y="973449"/>
                    <a:pt x="2020486" y="946463"/>
                    <a:pt x="2023660" y="862325"/>
                  </a:cubicBezTo>
                  <a:cubicBezTo>
                    <a:pt x="1996672" y="720243"/>
                    <a:pt x="1924442" y="611500"/>
                    <a:pt x="1868879" y="536093"/>
                  </a:cubicBezTo>
                  <a:cubicBezTo>
                    <a:pt x="1778392" y="410680"/>
                    <a:pt x="1737911" y="356707"/>
                    <a:pt x="1604561" y="259869"/>
                  </a:cubicBezTo>
                  <a:cubicBezTo>
                    <a:pt x="1406124" y="117787"/>
                    <a:pt x="1305317" y="73337"/>
                    <a:pt x="1044967" y="5074"/>
                  </a:cubicBezTo>
                  <a:cubicBezTo>
                    <a:pt x="830655" y="-10800"/>
                    <a:pt x="747311" y="11424"/>
                    <a:pt x="568717" y="59843"/>
                  </a:cubicBezTo>
                  <a:cubicBezTo>
                    <a:pt x="393298" y="131281"/>
                    <a:pt x="325036" y="200337"/>
                    <a:pt x="199623" y="328925"/>
                  </a:cubicBezTo>
                  <a:cubicBezTo>
                    <a:pt x="131360" y="442431"/>
                    <a:pt x="110722" y="474974"/>
                    <a:pt x="51985" y="633724"/>
                  </a:cubicBezTo>
                  <a:cubicBezTo>
                    <a:pt x="18648" y="736913"/>
                    <a:pt x="-7546" y="849625"/>
                    <a:pt x="1979" y="857562"/>
                  </a:cubicBezTo>
                  <a:cubicBezTo>
                    <a:pt x="9123" y="886931"/>
                    <a:pt x="125804" y="709130"/>
                    <a:pt x="202004" y="624200"/>
                  </a:cubicBezTo>
                  <a:cubicBezTo>
                    <a:pt x="327417" y="507518"/>
                    <a:pt x="381392" y="483707"/>
                    <a:pt x="521092" y="409887"/>
                  </a:cubicBezTo>
                  <a:cubicBezTo>
                    <a:pt x="669523" y="361469"/>
                    <a:pt x="686986" y="355912"/>
                    <a:pt x="830654" y="357500"/>
                  </a:cubicBezTo>
                  <a:cubicBezTo>
                    <a:pt x="966385" y="375756"/>
                    <a:pt x="1023535" y="417826"/>
                    <a:pt x="1130692" y="493232"/>
                  </a:cubicBezTo>
                  <a:cubicBezTo>
                    <a:pt x="1203717" y="571019"/>
                    <a:pt x="1224355" y="615469"/>
                    <a:pt x="1264042" y="705162"/>
                  </a:cubicBezTo>
                  <a:cubicBezTo>
                    <a:pt x="1307699" y="884550"/>
                    <a:pt x="1301349" y="935349"/>
                    <a:pt x="1347386" y="1093306"/>
                  </a:cubicBezTo>
                  <a:close/>
                </a:path>
              </a:pathLst>
            </a:custGeom>
            <a:solidFill>
              <a:srgbClr val="210C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7" name="Oval 46">
            <a:extLst>
              <a:ext uri="{FF2B5EF4-FFF2-40B4-BE49-F238E27FC236}">
                <a16:creationId xmlns:a16="http://schemas.microsoft.com/office/drawing/2014/main" id="{F938DE61-3B92-4815-AC71-0F0DA86EB3E4}"/>
              </a:ext>
            </a:extLst>
          </p:cNvPr>
          <p:cNvSpPr/>
          <p:nvPr/>
        </p:nvSpPr>
        <p:spPr>
          <a:xfrm>
            <a:off x="7440089" y="3559056"/>
            <a:ext cx="654386" cy="713046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C10AB2A8-362A-44B8-B328-902AD972E48D}"/>
              </a:ext>
            </a:extLst>
          </p:cNvPr>
          <p:cNvSpPr/>
          <p:nvPr/>
        </p:nvSpPr>
        <p:spPr>
          <a:xfrm>
            <a:off x="8219213" y="3542851"/>
            <a:ext cx="654386" cy="713046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B7D09E70-2D10-476C-A298-AD3F8E9F8E48}"/>
              </a:ext>
            </a:extLst>
          </p:cNvPr>
          <p:cNvSpPr/>
          <p:nvPr/>
        </p:nvSpPr>
        <p:spPr>
          <a:xfrm>
            <a:off x="7826703" y="3873828"/>
            <a:ext cx="157246" cy="17134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4CAED955-4171-4D1E-B273-46B77AE12396}"/>
              </a:ext>
            </a:extLst>
          </p:cNvPr>
          <p:cNvSpPr/>
          <p:nvPr/>
        </p:nvSpPr>
        <p:spPr>
          <a:xfrm>
            <a:off x="8612396" y="3853272"/>
            <a:ext cx="157246" cy="17134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Speech Bubble: Rectangle with Corners Rounded 25">
            <a:extLst>
              <a:ext uri="{FF2B5EF4-FFF2-40B4-BE49-F238E27FC236}">
                <a16:creationId xmlns:a16="http://schemas.microsoft.com/office/drawing/2014/main" id="{08D7F2CB-8744-406F-BA2C-7637A97F5EE8}"/>
              </a:ext>
            </a:extLst>
          </p:cNvPr>
          <p:cNvSpPr/>
          <p:nvPr/>
        </p:nvSpPr>
        <p:spPr>
          <a:xfrm>
            <a:off x="190581" y="4896118"/>
            <a:ext cx="4670177" cy="1133011"/>
          </a:xfrm>
          <a:prstGeom prst="wedgeRoundRectCallout">
            <a:avLst>
              <a:gd name="adj1" fmla="val 78300"/>
              <a:gd name="adj2" fmla="val -49354"/>
              <a:gd name="adj3" fmla="val 16667"/>
            </a:avLst>
          </a:prstGeom>
          <a:solidFill>
            <a:schemeClr val="bg1"/>
          </a:solidFill>
          <a:ln w="57150">
            <a:solidFill>
              <a:srgbClr val="BD43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 b="1" dirty="0">
              <a:solidFill>
                <a:schemeClr val="accent1">
                  <a:lumMod val="60000"/>
                  <a:lumOff val="40000"/>
                </a:schemeClr>
              </a:solidFill>
              <a:latin typeface="Arial Nova" panose="020B050402020202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F0C730C-EA2F-4D3A-A0F8-25ACBF5264D6}"/>
              </a:ext>
            </a:extLst>
          </p:cNvPr>
          <p:cNvSpPr txBox="1"/>
          <p:nvPr/>
        </p:nvSpPr>
        <p:spPr>
          <a:xfrm>
            <a:off x="373659" y="5077904"/>
            <a:ext cx="423244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400" b="1" dirty="0">
                <a:solidFill>
                  <a:srgbClr val="BD438C"/>
                </a:solidFill>
                <a:latin typeface="Arial Nova" panose="020B0504020202020204" pitchFamily="34" charset="0"/>
              </a:rPr>
              <a:t>Hello, I’m Mike.</a:t>
            </a:r>
            <a:endParaRPr lang="ko-KR" altLang="en-US" sz="4400" b="1" dirty="0">
              <a:solidFill>
                <a:srgbClr val="BD438C"/>
              </a:solidFill>
              <a:latin typeface="Arial Nova" panose="020B05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85025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pat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0.00024 L -0.00456 0.01967 C -0.0056 0.02453 -0.00677 0.02708 -0.00911 0.028 C -0.01133 0.02916 -0.01367 0.02777 -0.01562 0.02453 L -0.02474 0.01134 " pathEditMode="relative" rAng="20760000" ptsTypes="AAAAA">
                                      <p:cBhvr>
                                        <p:cTn id="6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81" y="169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37" presetClass="pat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0.00024 L -0.00456 0.01967 C -0.0056 0.02453 -0.00677 0.02708 -0.00911 0.028 C -0.01133 0.02916 -0.01367 0.02777 -0.01562 0.02453 L -0.02474 0.01134 " pathEditMode="relative" rAng="20760000" ptsTypes="AAAAA">
                                      <p:cBhvr>
                                        <p:cTn id="8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81" y="169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8" presetClass="emph" presetSubtype="0" accel="40000" decel="4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Rot by="300000">
                                      <p:cBhvr>
                                        <p:cTn id="14" dur="17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50" grpId="0" animBg="1"/>
      <p:bldP spid="26" grpId="0" animBg="1"/>
      <p:bldP spid="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6" name="Picture 4" descr="Image result for cartoon lanscape wallpaper">
            <a:extLst>
              <a:ext uri="{FF2B5EF4-FFF2-40B4-BE49-F238E27FC236}">
                <a16:creationId xmlns:a16="http://schemas.microsoft.com/office/drawing/2014/main" id="{BC28476A-8AB4-47EA-8CE3-1DAD43677E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Speech Bubble: Rectangle with Corners Rounded 27">
            <a:extLst>
              <a:ext uri="{FF2B5EF4-FFF2-40B4-BE49-F238E27FC236}">
                <a16:creationId xmlns:a16="http://schemas.microsoft.com/office/drawing/2014/main" id="{D66538FF-D6F3-4CFB-ADC5-39B00DDF62DE}"/>
              </a:ext>
            </a:extLst>
          </p:cNvPr>
          <p:cNvSpPr/>
          <p:nvPr/>
        </p:nvSpPr>
        <p:spPr>
          <a:xfrm>
            <a:off x="6680809" y="5607784"/>
            <a:ext cx="5040967" cy="1133011"/>
          </a:xfrm>
          <a:prstGeom prst="wedgeRoundRectCallout">
            <a:avLst>
              <a:gd name="adj1" fmla="val -50476"/>
              <a:gd name="adj2" fmla="val -86733"/>
              <a:gd name="adj3" fmla="val 16667"/>
            </a:avLst>
          </a:prstGeom>
          <a:solidFill>
            <a:schemeClr val="bg1"/>
          </a:solidFill>
          <a:ln w="571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 b="1" dirty="0">
              <a:solidFill>
                <a:schemeClr val="accent1">
                  <a:lumMod val="60000"/>
                  <a:lumOff val="40000"/>
                </a:schemeClr>
              </a:solidFill>
              <a:latin typeface="Arial Nova" panose="020B050402020202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F0C730C-EA2F-4D3A-A0F8-25ACBF5264D6}"/>
              </a:ext>
            </a:extLst>
          </p:cNvPr>
          <p:cNvSpPr txBox="1"/>
          <p:nvPr/>
        </p:nvSpPr>
        <p:spPr>
          <a:xfrm>
            <a:off x="6897666" y="5811146"/>
            <a:ext cx="473572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400" b="1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 Nova" panose="020B0504020202020204" pitchFamily="34" charset="0"/>
              </a:rPr>
              <a:t>Hello, I’m Wayne.</a:t>
            </a:r>
            <a:endParaRPr lang="ko-KR" altLang="en-US" sz="4400" b="1" dirty="0">
              <a:solidFill>
                <a:schemeClr val="accent1">
                  <a:lumMod val="60000"/>
                  <a:lumOff val="40000"/>
                </a:schemeClr>
              </a:solidFill>
              <a:latin typeface="Arial Nova" panose="020B050402020202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C7653F0C-5830-4335-B5D5-869B8632F973}"/>
              </a:ext>
            </a:extLst>
          </p:cNvPr>
          <p:cNvGrpSpPr/>
          <p:nvPr/>
        </p:nvGrpSpPr>
        <p:grpSpPr>
          <a:xfrm>
            <a:off x="2386043" y="2104291"/>
            <a:ext cx="4309188" cy="4476296"/>
            <a:chOff x="1262488" y="1694378"/>
            <a:chExt cx="4309188" cy="4476296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109C24CB-D7D2-4DBE-8EFD-623EA64B997F}"/>
                </a:ext>
              </a:extLst>
            </p:cNvPr>
            <p:cNvSpPr/>
            <p:nvPr/>
          </p:nvSpPr>
          <p:spPr>
            <a:xfrm>
              <a:off x="1262488" y="1694378"/>
              <a:ext cx="4309188" cy="4230562"/>
            </a:xfrm>
            <a:prstGeom prst="ellipse">
              <a:avLst/>
            </a:prstGeom>
            <a:solidFill>
              <a:srgbClr val="C8BEB7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7F257E2-9005-45A7-9462-767C14D2E863}"/>
                </a:ext>
              </a:extLst>
            </p:cNvPr>
            <p:cNvSpPr/>
            <p:nvPr/>
          </p:nvSpPr>
          <p:spPr>
            <a:xfrm>
              <a:off x="1362269" y="2873258"/>
              <a:ext cx="4181414" cy="3023689"/>
            </a:xfrm>
            <a:custGeom>
              <a:avLst/>
              <a:gdLst>
                <a:gd name="connsiteX0" fmla="*/ 3987822 w 4224958"/>
                <a:gd name="connsiteY0" fmla="*/ 0 h 3076856"/>
                <a:gd name="connsiteX1" fmla="*/ 4055639 w 4224958"/>
                <a:gd name="connsiteY1" fmla="*/ 138213 h 3076856"/>
                <a:gd name="connsiteX2" fmla="*/ 4224958 w 4224958"/>
                <a:gd name="connsiteY2" fmla="*/ 961575 h 3076856"/>
                <a:gd name="connsiteX3" fmla="*/ 2070364 w 4224958"/>
                <a:gd name="connsiteY3" fmla="*/ 3076856 h 3076856"/>
                <a:gd name="connsiteX4" fmla="*/ 12636 w 4224958"/>
                <a:gd name="connsiteY4" fmla="*/ 1590595 h 3076856"/>
                <a:gd name="connsiteX5" fmla="*/ 0 w 4224958"/>
                <a:gd name="connsiteY5" fmla="*/ 1542347 h 3076856"/>
                <a:gd name="connsiteX6" fmla="*/ 49155 w 4224958"/>
                <a:gd name="connsiteY6" fmla="*/ 1613421 h 3076856"/>
                <a:gd name="connsiteX7" fmla="*/ 1766343 w 4224958"/>
                <a:gd name="connsiteY7" fmla="*/ 2489029 h 3076856"/>
                <a:gd name="connsiteX8" fmla="*/ 3991693 w 4224958"/>
                <a:gd name="connsiteY8" fmla="*/ 82897 h 307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4958" h="3076856">
                  <a:moveTo>
                    <a:pt x="3987822" y="0"/>
                  </a:moveTo>
                  <a:lnTo>
                    <a:pt x="4055639" y="138213"/>
                  </a:lnTo>
                  <a:cubicBezTo>
                    <a:pt x="4164668" y="391281"/>
                    <a:pt x="4224958" y="669516"/>
                    <a:pt x="4224958" y="961575"/>
                  </a:cubicBezTo>
                  <a:cubicBezTo>
                    <a:pt x="4224958" y="2129812"/>
                    <a:pt x="3260313" y="3076856"/>
                    <a:pt x="2070364" y="3076856"/>
                  </a:cubicBezTo>
                  <a:cubicBezTo>
                    <a:pt x="1103531" y="3076856"/>
                    <a:pt x="285433" y="2451659"/>
                    <a:pt x="12636" y="1590595"/>
                  </a:cubicBezTo>
                  <a:lnTo>
                    <a:pt x="0" y="1542347"/>
                  </a:lnTo>
                  <a:lnTo>
                    <a:pt x="49155" y="1613421"/>
                  </a:lnTo>
                  <a:cubicBezTo>
                    <a:pt x="457317" y="2148177"/>
                    <a:pt x="1075016" y="2489029"/>
                    <a:pt x="1766343" y="2489029"/>
                  </a:cubicBezTo>
                  <a:cubicBezTo>
                    <a:pt x="2995370" y="2489029"/>
                    <a:pt x="3991693" y="1411767"/>
                    <a:pt x="3991693" y="82897"/>
                  </a:cubicBezTo>
                  <a:close/>
                </a:path>
              </a:pathLst>
            </a:custGeom>
            <a:solidFill>
              <a:srgbClr val="8A837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B1D22666-D839-41E2-AACE-710DA1B6191B}"/>
                </a:ext>
              </a:extLst>
            </p:cNvPr>
            <p:cNvSpPr/>
            <p:nvPr/>
          </p:nvSpPr>
          <p:spPr>
            <a:xfrm>
              <a:off x="1996195" y="5358081"/>
              <a:ext cx="1239669" cy="812593"/>
            </a:xfrm>
            <a:custGeom>
              <a:avLst/>
              <a:gdLst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2913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6186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47589 h 876189"/>
                <a:gd name="connsiteX1" fmla="*/ 19050 w 1338263"/>
                <a:gd name="connsiteY1" fmla="*/ 447564 h 876189"/>
                <a:gd name="connsiteX2" fmla="*/ 142875 w 1338263"/>
                <a:gd name="connsiteY2" fmla="*/ 228489 h 876189"/>
                <a:gd name="connsiteX3" fmla="*/ 446186 w 1338263"/>
                <a:gd name="connsiteY3" fmla="*/ 23702 h 876189"/>
                <a:gd name="connsiteX4" fmla="*/ 833438 w 1338263"/>
                <a:gd name="connsiteY4" fmla="*/ 14177 h 876189"/>
                <a:gd name="connsiteX5" fmla="*/ 1190625 w 1338263"/>
                <a:gd name="connsiteY5" fmla="*/ 209439 h 876189"/>
                <a:gd name="connsiteX6" fmla="*/ 1338263 w 1338263"/>
                <a:gd name="connsiteY6" fmla="*/ 638064 h 876189"/>
                <a:gd name="connsiteX7" fmla="*/ 1262063 w 1338263"/>
                <a:gd name="connsiteY7" fmla="*/ 799989 h 876189"/>
                <a:gd name="connsiteX8" fmla="*/ 971550 w 1338263"/>
                <a:gd name="connsiteY8" fmla="*/ 876189 h 876189"/>
                <a:gd name="connsiteX9" fmla="*/ 923925 w 1338263"/>
                <a:gd name="connsiteY9" fmla="*/ 876189 h 876189"/>
                <a:gd name="connsiteX10" fmla="*/ 238125 w 1338263"/>
                <a:gd name="connsiteY10" fmla="*/ 871427 h 876189"/>
                <a:gd name="connsiteX11" fmla="*/ 47625 w 1338263"/>
                <a:gd name="connsiteY11" fmla="*/ 785702 h 876189"/>
                <a:gd name="connsiteX12" fmla="*/ 0 w 1338263"/>
                <a:gd name="connsiteY12" fmla="*/ 647589 h 876189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8938"/>
                <a:gd name="connsiteY0" fmla="*/ 657895 h 886495"/>
                <a:gd name="connsiteX1" fmla="*/ 19050 w 1318938"/>
                <a:gd name="connsiteY1" fmla="*/ 457870 h 886495"/>
                <a:gd name="connsiteX2" fmla="*/ 142875 w 1318938"/>
                <a:gd name="connsiteY2" fmla="*/ 238795 h 886495"/>
                <a:gd name="connsiteX3" fmla="*/ 446186 w 1318938"/>
                <a:gd name="connsiteY3" fmla="*/ 34008 h 886495"/>
                <a:gd name="connsiteX4" fmla="*/ 833438 w 1318938"/>
                <a:gd name="connsiteY4" fmla="*/ 24483 h 886495"/>
                <a:gd name="connsiteX5" fmla="*/ 1161653 w 1318938"/>
                <a:gd name="connsiteY5" fmla="*/ 244502 h 886495"/>
                <a:gd name="connsiteX6" fmla="*/ 1317741 w 1318938"/>
                <a:gd name="connsiteY6" fmla="*/ 658273 h 886495"/>
                <a:gd name="connsiteX7" fmla="*/ 1262063 w 1318938"/>
                <a:gd name="connsiteY7" fmla="*/ 810295 h 886495"/>
                <a:gd name="connsiteX8" fmla="*/ 971550 w 1318938"/>
                <a:gd name="connsiteY8" fmla="*/ 886495 h 886495"/>
                <a:gd name="connsiteX9" fmla="*/ 923925 w 1318938"/>
                <a:gd name="connsiteY9" fmla="*/ 886495 h 886495"/>
                <a:gd name="connsiteX10" fmla="*/ 238125 w 1318938"/>
                <a:gd name="connsiteY10" fmla="*/ 881733 h 886495"/>
                <a:gd name="connsiteX11" fmla="*/ 47625 w 1318938"/>
                <a:gd name="connsiteY11" fmla="*/ 796008 h 886495"/>
                <a:gd name="connsiteX12" fmla="*/ 0 w 1318938"/>
                <a:gd name="connsiteY12" fmla="*/ 657895 h 886495"/>
                <a:gd name="connsiteX0" fmla="*/ 0 w 1321315"/>
                <a:gd name="connsiteY0" fmla="*/ 657895 h 886495"/>
                <a:gd name="connsiteX1" fmla="*/ 19050 w 1321315"/>
                <a:gd name="connsiteY1" fmla="*/ 457870 h 886495"/>
                <a:gd name="connsiteX2" fmla="*/ 142875 w 1321315"/>
                <a:gd name="connsiteY2" fmla="*/ 238795 h 886495"/>
                <a:gd name="connsiteX3" fmla="*/ 446186 w 1321315"/>
                <a:gd name="connsiteY3" fmla="*/ 34008 h 886495"/>
                <a:gd name="connsiteX4" fmla="*/ 833438 w 1321315"/>
                <a:gd name="connsiteY4" fmla="*/ 24483 h 886495"/>
                <a:gd name="connsiteX5" fmla="*/ 1161653 w 1321315"/>
                <a:gd name="connsiteY5" fmla="*/ 244502 h 886495"/>
                <a:gd name="connsiteX6" fmla="*/ 1317741 w 1321315"/>
                <a:gd name="connsiteY6" fmla="*/ 658273 h 886495"/>
                <a:gd name="connsiteX7" fmla="*/ 1262063 w 1321315"/>
                <a:gd name="connsiteY7" fmla="*/ 810295 h 886495"/>
                <a:gd name="connsiteX8" fmla="*/ 971550 w 1321315"/>
                <a:gd name="connsiteY8" fmla="*/ 886495 h 886495"/>
                <a:gd name="connsiteX9" fmla="*/ 923925 w 1321315"/>
                <a:gd name="connsiteY9" fmla="*/ 886495 h 886495"/>
                <a:gd name="connsiteX10" fmla="*/ 238125 w 1321315"/>
                <a:gd name="connsiteY10" fmla="*/ 881733 h 886495"/>
                <a:gd name="connsiteX11" fmla="*/ 47625 w 1321315"/>
                <a:gd name="connsiteY11" fmla="*/ 796008 h 886495"/>
                <a:gd name="connsiteX12" fmla="*/ 0 w 1321315"/>
                <a:gd name="connsiteY12" fmla="*/ 657895 h 886495"/>
                <a:gd name="connsiteX0" fmla="*/ 0 w 1319873"/>
                <a:gd name="connsiteY0" fmla="*/ 657895 h 886495"/>
                <a:gd name="connsiteX1" fmla="*/ 19050 w 1319873"/>
                <a:gd name="connsiteY1" fmla="*/ 457870 h 886495"/>
                <a:gd name="connsiteX2" fmla="*/ 142875 w 1319873"/>
                <a:gd name="connsiteY2" fmla="*/ 238795 h 886495"/>
                <a:gd name="connsiteX3" fmla="*/ 446186 w 1319873"/>
                <a:gd name="connsiteY3" fmla="*/ 34008 h 886495"/>
                <a:gd name="connsiteX4" fmla="*/ 833438 w 1319873"/>
                <a:gd name="connsiteY4" fmla="*/ 24483 h 886495"/>
                <a:gd name="connsiteX5" fmla="*/ 1161653 w 1319873"/>
                <a:gd name="connsiteY5" fmla="*/ 244502 h 886495"/>
                <a:gd name="connsiteX6" fmla="*/ 1317741 w 1319873"/>
                <a:gd name="connsiteY6" fmla="*/ 658273 h 886495"/>
                <a:gd name="connsiteX7" fmla="*/ 1262063 w 1319873"/>
                <a:gd name="connsiteY7" fmla="*/ 810295 h 886495"/>
                <a:gd name="connsiteX8" fmla="*/ 971550 w 1319873"/>
                <a:gd name="connsiteY8" fmla="*/ 886495 h 886495"/>
                <a:gd name="connsiteX9" fmla="*/ 923925 w 1319873"/>
                <a:gd name="connsiteY9" fmla="*/ 886495 h 886495"/>
                <a:gd name="connsiteX10" fmla="*/ 238125 w 1319873"/>
                <a:gd name="connsiteY10" fmla="*/ 881733 h 886495"/>
                <a:gd name="connsiteX11" fmla="*/ 47625 w 1319873"/>
                <a:gd name="connsiteY11" fmla="*/ 796008 h 886495"/>
                <a:gd name="connsiteX12" fmla="*/ 0 w 1319873"/>
                <a:gd name="connsiteY12" fmla="*/ 657895 h 886495"/>
                <a:gd name="connsiteX0" fmla="*/ 0 w 1319003"/>
                <a:gd name="connsiteY0" fmla="*/ 657895 h 886495"/>
                <a:gd name="connsiteX1" fmla="*/ 19050 w 1319003"/>
                <a:gd name="connsiteY1" fmla="*/ 457870 h 886495"/>
                <a:gd name="connsiteX2" fmla="*/ 142875 w 1319003"/>
                <a:gd name="connsiteY2" fmla="*/ 238795 h 886495"/>
                <a:gd name="connsiteX3" fmla="*/ 446186 w 1319003"/>
                <a:gd name="connsiteY3" fmla="*/ 34008 h 886495"/>
                <a:gd name="connsiteX4" fmla="*/ 833438 w 1319003"/>
                <a:gd name="connsiteY4" fmla="*/ 24483 h 886495"/>
                <a:gd name="connsiteX5" fmla="*/ 1161653 w 1319003"/>
                <a:gd name="connsiteY5" fmla="*/ 244502 h 886495"/>
                <a:gd name="connsiteX6" fmla="*/ 1317741 w 1319003"/>
                <a:gd name="connsiteY6" fmla="*/ 658273 h 886495"/>
                <a:gd name="connsiteX7" fmla="*/ 1240334 w 1319003"/>
                <a:gd name="connsiteY7" fmla="*/ 814009 h 886495"/>
                <a:gd name="connsiteX8" fmla="*/ 971550 w 1319003"/>
                <a:gd name="connsiteY8" fmla="*/ 886495 h 886495"/>
                <a:gd name="connsiteX9" fmla="*/ 923925 w 1319003"/>
                <a:gd name="connsiteY9" fmla="*/ 886495 h 886495"/>
                <a:gd name="connsiteX10" fmla="*/ 238125 w 1319003"/>
                <a:gd name="connsiteY10" fmla="*/ 881733 h 886495"/>
                <a:gd name="connsiteX11" fmla="*/ 47625 w 1319003"/>
                <a:gd name="connsiteY11" fmla="*/ 796008 h 886495"/>
                <a:gd name="connsiteX12" fmla="*/ 0 w 131900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79169 w 1317741"/>
                <a:gd name="connsiteY10" fmla="*/ 880495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51199 w 1317741"/>
                <a:gd name="connsiteY7" fmla="*/ 809058 h 886495"/>
                <a:gd name="connsiteX8" fmla="*/ 971550 w 1317741"/>
                <a:gd name="connsiteY8" fmla="*/ 886495 h 886495"/>
                <a:gd name="connsiteX9" fmla="*/ 661968 w 1317741"/>
                <a:gd name="connsiteY9" fmla="*/ 882782 h 886495"/>
                <a:gd name="connsiteX10" fmla="*/ 279169 w 1317741"/>
                <a:gd name="connsiteY10" fmla="*/ 880495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2912"/>
                <a:gd name="connsiteY0" fmla="*/ 624473 h 888972"/>
                <a:gd name="connsiteX1" fmla="*/ 14221 w 1312912"/>
                <a:gd name="connsiteY1" fmla="*/ 457870 h 888972"/>
                <a:gd name="connsiteX2" fmla="*/ 138046 w 1312912"/>
                <a:gd name="connsiteY2" fmla="*/ 238795 h 888972"/>
                <a:gd name="connsiteX3" fmla="*/ 441357 w 1312912"/>
                <a:gd name="connsiteY3" fmla="*/ 34008 h 888972"/>
                <a:gd name="connsiteX4" fmla="*/ 828609 w 1312912"/>
                <a:gd name="connsiteY4" fmla="*/ 24483 h 888972"/>
                <a:gd name="connsiteX5" fmla="*/ 1156824 w 1312912"/>
                <a:gd name="connsiteY5" fmla="*/ 244502 h 888972"/>
                <a:gd name="connsiteX6" fmla="*/ 1312912 w 1312912"/>
                <a:gd name="connsiteY6" fmla="*/ 658273 h 888972"/>
                <a:gd name="connsiteX7" fmla="*/ 1246370 w 1312912"/>
                <a:gd name="connsiteY7" fmla="*/ 809058 h 888972"/>
                <a:gd name="connsiteX8" fmla="*/ 966721 w 1312912"/>
                <a:gd name="connsiteY8" fmla="*/ 886495 h 888972"/>
                <a:gd name="connsiteX9" fmla="*/ 654725 w 1312912"/>
                <a:gd name="connsiteY9" fmla="*/ 888972 h 888972"/>
                <a:gd name="connsiteX10" fmla="*/ 274340 w 1312912"/>
                <a:gd name="connsiteY10" fmla="*/ 880495 h 888972"/>
                <a:gd name="connsiteX11" fmla="*/ 46418 w 1312912"/>
                <a:gd name="connsiteY11" fmla="*/ 787343 h 888972"/>
                <a:gd name="connsiteX12" fmla="*/ 0 w 1312912"/>
                <a:gd name="connsiteY12" fmla="*/ 624473 h 888972"/>
                <a:gd name="connsiteX0" fmla="*/ 2785 w 1315697"/>
                <a:gd name="connsiteY0" fmla="*/ 624473 h 888972"/>
                <a:gd name="connsiteX1" fmla="*/ 17006 w 1315697"/>
                <a:gd name="connsiteY1" fmla="*/ 457870 h 888972"/>
                <a:gd name="connsiteX2" fmla="*/ 140831 w 1315697"/>
                <a:gd name="connsiteY2" fmla="*/ 238795 h 888972"/>
                <a:gd name="connsiteX3" fmla="*/ 444142 w 1315697"/>
                <a:gd name="connsiteY3" fmla="*/ 34008 h 888972"/>
                <a:gd name="connsiteX4" fmla="*/ 831394 w 1315697"/>
                <a:gd name="connsiteY4" fmla="*/ 24483 h 888972"/>
                <a:gd name="connsiteX5" fmla="*/ 1159609 w 1315697"/>
                <a:gd name="connsiteY5" fmla="*/ 244502 h 888972"/>
                <a:gd name="connsiteX6" fmla="*/ 1315697 w 1315697"/>
                <a:gd name="connsiteY6" fmla="*/ 658273 h 888972"/>
                <a:gd name="connsiteX7" fmla="*/ 1249155 w 1315697"/>
                <a:gd name="connsiteY7" fmla="*/ 809058 h 888972"/>
                <a:gd name="connsiteX8" fmla="*/ 969506 w 1315697"/>
                <a:gd name="connsiteY8" fmla="*/ 886495 h 888972"/>
                <a:gd name="connsiteX9" fmla="*/ 657510 w 1315697"/>
                <a:gd name="connsiteY9" fmla="*/ 888972 h 888972"/>
                <a:gd name="connsiteX10" fmla="*/ 277125 w 1315697"/>
                <a:gd name="connsiteY10" fmla="*/ 880495 h 888972"/>
                <a:gd name="connsiteX11" fmla="*/ 49203 w 1315697"/>
                <a:gd name="connsiteY11" fmla="*/ 787343 h 888972"/>
                <a:gd name="connsiteX12" fmla="*/ 2785 w 1315697"/>
                <a:gd name="connsiteY12" fmla="*/ 624473 h 888972"/>
                <a:gd name="connsiteX0" fmla="*/ 1926 w 1324495"/>
                <a:gd name="connsiteY0" fmla="*/ 628187 h 888972"/>
                <a:gd name="connsiteX1" fmla="*/ 25804 w 1324495"/>
                <a:gd name="connsiteY1" fmla="*/ 457870 h 888972"/>
                <a:gd name="connsiteX2" fmla="*/ 149629 w 1324495"/>
                <a:gd name="connsiteY2" fmla="*/ 238795 h 888972"/>
                <a:gd name="connsiteX3" fmla="*/ 452940 w 1324495"/>
                <a:gd name="connsiteY3" fmla="*/ 34008 h 888972"/>
                <a:gd name="connsiteX4" fmla="*/ 840192 w 1324495"/>
                <a:gd name="connsiteY4" fmla="*/ 24483 h 888972"/>
                <a:gd name="connsiteX5" fmla="*/ 1168407 w 1324495"/>
                <a:gd name="connsiteY5" fmla="*/ 244502 h 888972"/>
                <a:gd name="connsiteX6" fmla="*/ 1324495 w 1324495"/>
                <a:gd name="connsiteY6" fmla="*/ 658273 h 888972"/>
                <a:gd name="connsiteX7" fmla="*/ 1257953 w 1324495"/>
                <a:gd name="connsiteY7" fmla="*/ 809058 h 888972"/>
                <a:gd name="connsiteX8" fmla="*/ 978304 w 1324495"/>
                <a:gd name="connsiteY8" fmla="*/ 886495 h 888972"/>
                <a:gd name="connsiteX9" fmla="*/ 666308 w 1324495"/>
                <a:gd name="connsiteY9" fmla="*/ 888972 h 888972"/>
                <a:gd name="connsiteX10" fmla="*/ 285923 w 1324495"/>
                <a:gd name="connsiteY10" fmla="*/ 880495 h 888972"/>
                <a:gd name="connsiteX11" fmla="*/ 58001 w 1324495"/>
                <a:gd name="connsiteY11" fmla="*/ 787343 h 888972"/>
                <a:gd name="connsiteX12" fmla="*/ 1926 w 1324495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2569" h="888972">
                  <a:moveTo>
                    <a:pt x="0" y="628187"/>
                  </a:moveTo>
                  <a:cubicBezTo>
                    <a:pt x="9167" y="571415"/>
                    <a:pt x="6261" y="520831"/>
                    <a:pt x="27500" y="457870"/>
                  </a:cubicBezTo>
                  <a:cubicBezTo>
                    <a:pt x="72397" y="334093"/>
                    <a:pt x="94356" y="318009"/>
                    <a:pt x="147703" y="238795"/>
                  </a:cubicBezTo>
                  <a:cubicBezTo>
                    <a:pt x="250014" y="123494"/>
                    <a:pt x="325767" y="79988"/>
                    <a:pt x="451014" y="34008"/>
                  </a:cubicBezTo>
                  <a:cubicBezTo>
                    <a:pt x="618728" y="-14968"/>
                    <a:pt x="709182" y="-4527"/>
                    <a:pt x="838266" y="24483"/>
                  </a:cubicBezTo>
                  <a:cubicBezTo>
                    <a:pt x="991129" y="69764"/>
                    <a:pt x="1051041" y="128662"/>
                    <a:pt x="1166481" y="244502"/>
                  </a:cubicBezTo>
                  <a:cubicBezTo>
                    <a:pt x="1276053" y="385314"/>
                    <a:pt x="1321644" y="488990"/>
                    <a:pt x="1322569" y="658273"/>
                  </a:cubicBezTo>
                  <a:cubicBezTo>
                    <a:pt x="1318496" y="753510"/>
                    <a:pt x="1299937" y="759622"/>
                    <a:pt x="1256027" y="809058"/>
                  </a:cubicBezTo>
                  <a:cubicBezTo>
                    <a:pt x="1172468" y="860453"/>
                    <a:pt x="1093738" y="868522"/>
                    <a:pt x="976378" y="886495"/>
                  </a:cubicBezTo>
                  <a:lnTo>
                    <a:pt x="664382" y="888972"/>
                  </a:lnTo>
                  <a:lnTo>
                    <a:pt x="283997" y="880495"/>
                  </a:lnTo>
                  <a:cubicBezTo>
                    <a:pt x="184282" y="861823"/>
                    <a:pt x="121989" y="832010"/>
                    <a:pt x="56075" y="787343"/>
                  </a:cubicBezTo>
                  <a:cubicBezTo>
                    <a:pt x="10021" y="728102"/>
                    <a:pt x="8631" y="734467"/>
                    <a:pt x="0" y="628187"/>
                  </a:cubicBezTo>
                  <a:close/>
                </a:path>
              </a:pathLst>
            </a:custGeom>
            <a:solidFill>
              <a:srgbClr val="6C5D53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3975886-3830-4A47-AE03-CCCF60B0786A}"/>
                </a:ext>
              </a:extLst>
            </p:cNvPr>
            <p:cNvSpPr/>
            <p:nvPr/>
          </p:nvSpPr>
          <p:spPr>
            <a:xfrm rot="457988">
              <a:off x="2435945" y="5765966"/>
              <a:ext cx="156577" cy="397439"/>
            </a:xfrm>
            <a:custGeom>
              <a:avLst/>
              <a:gdLst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73978 w 256182"/>
                <a:gd name="connsiteY0" fmla="*/ 0 h 397439"/>
                <a:gd name="connsiteX1" fmla="*/ 0 w 256182"/>
                <a:gd name="connsiteY1" fmla="*/ 397439 h 397439"/>
                <a:gd name="connsiteX2" fmla="*/ 256182 w 256182"/>
                <a:gd name="connsiteY2" fmla="*/ 373708 h 397439"/>
                <a:gd name="connsiteX3" fmla="*/ 173978 w 256182"/>
                <a:gd name="connsiteY3" fmla="*/ 0 h 39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182" h="397439">
                  <a:moveTo>
                    <a:pt x="173978" y="0"/>
                  </a:moveTo>
                  <a:cubicBezTo>
                    <a:pt x="103233" y="8591"/>
                    <a:pt x="50800" y="279964"/>
                    <a:pt x="0" y="397439"/>
                  </a:cubicBezTo>
                  <a:lnTo>
                    <a:pt x="256182" y="373708"/>
                  </a:lnTo>
                  <a:cubicBezTo>
                    <a:pt x="229988" y="254646"/>
                    <a:pt x="235841" y="12831"/>
                    <a:pt x="173978" y="0"/>
                  </a:cubicBezTo>
                  <a:close/>
                </a:path>
              </a:pathLst>
            </a:custGeom>
            <a:solidFill>
              <a:srgbClr val="6C5D53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C11EB9B-D9B2-4173-8001-93F3B7E31AA2}"/>
                </a:ext>
              </a:extLst>
            </p:cNvPr>
            <p:cNvSpPr/>
            <p:nvPr/>
          </p:nvSpPr>
          <p:spPr>
            <a:xfrm flipH="1">
              <a:off x="3561781" y="5351030"/>
              <a:ext cx="1239669" cy="812593"/>
            </a:xfrm>
            <a:custGeom>
              <a:avLst/>
              <a:gdLst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2913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6186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47589 h 876189"/>
                <a:gd name="connsiteX1" fmla="*/ 19050 w 1338263"/>
                <a:gd name="connsiteY1" fmla="*/ 447564 h 876189"/>
                <a:gd name="connsiteX2" fmla="*/ 142875 w 1338263"/>
                <a:gd name="connsiteY2" fmla="*/ 228489 h 876189"/>
                <a:gd name="connsiteX3" fmla="*/ 446186 w 1338263"/>
                <a:gd name="connsiteY3" fmla="*/ 23702 h 876189"/>
                <a:gd name="connsiteX4" fmla="*/ 833438 w 1338263"/>
                <a:gd name="connsiteY4" fmla="*/ 14177 h 876189"/>
                <a:gd name="connsiteX5" fmla="*/ 1190625 w 1338263"/>
                <a:gd name="connsiteY5" fmla="*/ 209439 h 876189"/>
                <a:gd name="connsiteX6" fmla="*/ 1338263 w 1338263"/>
                <a:gd name="connsiteY6" fmla="*/ 638064 h 876189"/>
                <a:gd name="connsiteX7" fmla="*/ 1262063 w 1338263"/>
                <a:gd name="connsiteY7" fmla="*/ 799989 h 876189"/>
                <a:gd name="connsiteX8" fmla="*/ 971550 w 1338263"/>
                <a:gd name="connsiteY8" fmla="*/ 876189 h 876189"/>
                <a:gd name="connsiteX9" fmla="*/ 923925 w 1338263"/>
                <a:gd name="connsiteY9" fmla="*/ 876189 h 876189"/>
                <a:gd name="connsiteX10" fmla="*/ 238125 w 1338263"/>
                <a:gd name="connsiteY10" fmla="*/ 871427 h 876189"/>
                <a:gd name="connsiteX11" fmla="*/ 47625 w 1338263"/>
                <a:gd name="connsiteY11" fmla="*/ 785702 h 876189"/>
                <a:gd name="connsiteX12" fmla="*/ 0 w 1338263"/>
                <a:gd name="connsiteY12" fmla="*/ 647589 h 876189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8938"/>
                <a:gd name="connsiteY0" fmla="*/ 657895 h 886495"/>
                <a:gd name="connsiteX1" fmla="*/ 19050 w 1318938"/>
                <a:gd name="connsiteY1" fmla="*/ 457870 h 886495"/>
                <a:gd name="connsiteX2" fmla="*/ 142875 w 1318938"/>
                <a:gd name="connsiteY2" fmla="*/ 238795 h 886495"/>
                <a:gd name="connsiteX3" fmla="*/ 446186 w 1318938"/>
                <a:gd name="connsiteY3" fmla="*/ 34008 h 886495"/>
                <a:gd name="connsiteX4" fmla="*/ 833438 w 1318938"/>
                <a:gd name="connsiteY4" fmla="*/ 24483 h 886495"/>
                <a:gd name="connsiteX5" fmla="*/ 1161653 w 1318938"/>
                <a:gd name="connsiteY5" fmla="*/ 244502 h 886495"/>
                <a:gd name="connsiteX6" fmla="*/ 1317741 w 1318938"/>
                <a:gd name="connsiteY6" fmla="*/ 658273 h 886495"/>
                <a:gd name="connsiteX7" fmla="*/ 1262063 w 1318938"/>
                <a:gd name="connsiteY7" fmla="*/ 810295 h 886495"/>
                <a:gd name="connsiteX8" fmla="*/ 971550 w 1318938"/>
                <a:gd name="connsiteY8" fmla="*/ 886495 h 886495"/>
                <a:gd name="connsiteX9" fmla="*/ 923925 w 1318938"/>
                <a:gd name="connsiteY9" fmla="*/ 886495 h 886495"/>
                <a:gd name="connsiteX10" fmla="*/ 238125 w 1318938"/>
                <a:gd name="connsiteY10" fmla="*/ 881733 h 886495"/>
                <a:gd name="connsiteX11" fmla="*/ 47625 w 1318938"/>
                <a:gd name="connsiteY11" fmla="*/ 796008 h 886495"/>
                <a:gd name="connsiteX12" fmla="*/ 0 w 1318938"/>
                <a:gd name="connsiteY12" fmla="*/ 657895 h 886495"/>
                <a:gd name="connsiteX0" fmla="*/ 0 w 1321315"/>
                <a:gd name="connsiteY0" fmla="*/ 657895 h 886495"/>
                <a:gd name="connsiteX1" fmla="*/ 19050 w 1321315"/>
                <a:gd name="connsiteY1" fmla="*/ 457870 h 886495"/>
                <a:gd name="connsiteX2" fmla="*/ 142875 w 1321315"/>
                <a:gd name="connsiteY2" fmla="*/ 238795 h 886495"/>
                <a:gd name="connsiteX3" fmla="*/ 446186 w 1321315"/>
                <a:gd name="connsiteY3" fmla="*/ 34008 h 886495"/>
                <a:gd name="connsiteX4" fmla="*/ 833438 w 1321315"/>
                <a:gd name="connsiteY4" fmla="*/ 24483 h 886495"/>
                <a:gd name="connsiteX5" fmla="*/ 1161653 w 1321315"/>
                <a:gd name="connsiteY5" fmla="*/ 244502 h 886495"/>
                <a:gd name="connsiteX6" fmla="*/ 1317741 w 1321315"/>
                <a:gd name="connsiteY6" fmla="*/ 658273 h 886495"/>
                <a:gd name="connsiteX7" fmla="*/ 1262063 w 1321315"/>
                <a:gd name="connsiteY7" fmla="*/ 810295 h 886495"/>
                <a:gd name="connsiteX8" fmla="*/ 971550 w 1321315"/>
                <a:gd name="connsiteY8" fmla="*/ 886495 h 886495"/>
                <a:gd name="connsiteX9" fmla="*/ 923925 w 1321315"/>
                <a:gd name="connsiteY9" fmla="*/ 886495 h 886495"/>
                <a:gd name="connsiteX10" fmla="*/ 238125 w 1321315"/>
                <a:gd name="connsiteY10" fmla="*/ 881733 h 886495"/>
                <a:gd name="connsiteX11" fmla="*/ 47625 w 1321315"/>
                <a:gd name="connsiteY11" fmla="*/ 796008 h 886495"/>
                <a:gd name="connsiteX12" fmla="*/ 0 w 1321315"/>
                <a:gd name="connsiteY12" fmla="*/ 657895 h 886495"/>
                <a:gd name="connsiteX0" fmla="*/ 0 w 1319873"/>
                <a:gd name="connsiteY0" fmla="*/ 657895 h 886495"/>
                <a:gd name="connsiteX1" fmla="*/ 19050 w 1319873"/>
                <a:gd name="connsiteY1" fmla="*/ 457870 h 886495"/>
                <a:gd name="connsiteX2" fmla="*/ 142875 w 1319873"/>
                <a:gd name="connsiteY2" fmla="*/ 238795 h 886495"/>
                <a:gd name="connsiteX3" fmla="*/ 446186 w 1319873"/>
                <a:gd name="connsiteY3" fmla="*/ 34008 h 886495"/>
                <a:gd name="connsiteX4" fmla="*/ 833438 w 1319873"/>
                <a:gd name="connsiteY4" fmla="*/ 24483 h 886495"/>
                <a:gd name="connsiteX5" fmla="*/ 1161653 w 1319873"/>
                <a:gd name="connsiteY5" fmla="*/ 244502 h 886495"/>
                <a:gd name="connsiteX6" fmla="*/ 1317741 w 1319873"/>
                <a:gd name="connsiteY6" fmla="*/ 658273 h 886495"/>
                <a:gd name="connsiteX7" fmla="*/ 1262063 w 1319873"/>
                <a:gd name="connsiteY7" fmla="*/ 810295 h 886495"/>
                <a:gd name="connsiteX8" fmla="*/ 971550 w 1319873"/>
                <a:gd name="connsiteY8" fmla="*/ 886495 h 886495"/>
                <a:gd name="connsiteX9" fmla="*/ 923925 w 1319873"/>
                <a:gd name="connsiteY9" fmla="*/ 886495 h 886495"/>
                <a:gd name="connsiteX10" fmla="*/ 238125 w 1319873"/>
                <a:gd name="connsiteY10" fmla="*/ 881733 h 886495"/>
                <a:gd name="connsiteX11" fmla="*/ 47625 w 1319873"/>
                <a:gd name="connsiteY11" fmla="*/ 796008 h 886495"/>
                <a:gd name="connsiteX12" fmla="*/ 0 w 1319873"/>
                <a:gd name="connsiteY12" fmla="*/ 657895 h 886495"/>
                <a:gd name="connsiteX0" fmla="*/ 0 w 1319003"/>
                <a:gd name="connsiteY0" fmla="*/ 657895 h 886495"/>
                <a:gd name="connsiteX1" fmla="*/ 19050 w 1319003"/>
                <a:gd name="connsiteY1" fmla="*/ 457870 h 886495"/>
                <a:gd name="connsiteX2" fmla="*/ 142875 w 1319003"/>
                <a:gd name="connsiteY2" fmla="*/ 238795 h 886495"/>
                <a:gd name="connsiteX3" fmla="*/ 446186 w 1319003"/>
                <a:gd name="connsiteY3" fmla="*/ 34008 h 886495"/>
                <a:gd name="connsiteX4" fmla="*/ 833438 w 1319003"/>
                <a:gd name="connsiteY4" fmla="*/ 24483 h 886495"/>
                <a:gd name="connsiteX5" fmla="*/ 1161653 w 1319003"/>
                <a:gd name="connsiteY5" fmla="*/ 244502 h 886495"/>
                <a:gd name="connsiteX6" fmla="*/ 1317741 w 1319003"/>
                <a:gd name="connsiteY6" fmla="*/ 658273 h 886495"/>
                <a:gd name="connsiteX7" fmla="*/ 1240334 w 1319003"/>
                <a:gd name="connsiteY7" fmla="*/ 814009 h 886495"/>
                <a:gd name="connsiteX8" fmla="*/ 971550 w 1319003"/>
                <a:gd name="connsiteY8" fmla="*/ 886495 h 886495"/>
                <a:gd name="connsiteX9" fmla="*/ 923925 w 1319003"/>
                <a:gd name="connsiteY9" fmla="*/ 886495 h 886495"/>
                <a:gd name="connsiteX10" fmla="*/ 238125 w 1319003"/>
                <a:gd name="connsiteY10" fmla="*/ 881733 h 886495"/>
                <a:gd name="connsiteX11" fmla="*/ 47625 w 1319003"/>
                <a:gd name="connsiteY11" fmla="*/ 796008 h 886495"/>
                <a:gd name="connsiteX12" fmla="*/ 0 w 131900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79169 w 1317741"/>
                <a:gd name="connsiteY10" fmla="*/ 880495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51199 w 1317741"/>
                <a:gd name="connsiteY7" fmla="*/ 809058 h 886495"/>
                <a:gd name="connsiteX8" fmla="*/ 971550 w 1317741"/>
                <a:gd name="connsiteY8" fmla="*/ 886495 h 886495"/>
                <a:gd name="connsiteX9" fmla="*/ 661968 w 1317741"/>
                <a:gd name="connsiteY9" fmla="*/ 882782 h 886495"/>
                <a:gd name="connsiteX10" fmla="*/ 279169 w 1317741"/>
                <a:gd name="connsiteY10" fmla="*/ 880495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2912"/>
                <a:gd name="connsiteY0" fmla="*/ 624473 h 888972"/>
                <a:gd name="connsiteX1" fmla="*/ 14221 w 1312912"/>
                <a:gd name="connsiteY1" fmla="*/ 457870 h 888972"/>
                <a:gd name="connsiteX2" fmla="*/ 138046 w 1312912"/>
                <a:gd name="connsiteY2" fmla="*/ 238795 h 888972"/>
                <a:gd name="connsiteX3" fmla="*/ 441357 w 1312912"/>
                <a:gd name="connsiteY3" fmla="*/ 34008 h 888972"/>
                <a:gd name="connsiteX4" fmla="*/ 828609 w 1312912"/>
                <a:gd name="connsiteY4" fmla="*/ 24483 h 888972"/>
                <a:gd name="connsiteX5" fmla="*/ 1156824 w 1312912"/>
                <a:gd name="connsiteY5" fmla="*/ 244502 h 888972"/>
                <a:gd name="connsiteX6" fmla="*/ 1312912 w 1312912"/>
                <a:gd name="connsiteY6" fmla="*/ 658273 h 888972"/>
                <a:gd name="connsiteX7" fmla="*/ 1246370 w 1312912"/>
                <a:gd name="connsiteY7" fmla="*/ 809058 h 888972"/>
                <a:gd name="connsiteX8" fmla="*/ 966721 w 1312912"/>
                <a:gd name="connsiteY8" fmla="*/ 886495 h 888972"/>
                <a:gd name="connsiteX9" fmla="*/ 654725 w 1312912"/>
                <a:gd name="connsiteY9" fmla="*/ 888972 h 888972"/>
                <a:gd name="connsiteX10" fmla="*/ 274340 w 1312912"/>
                <a:gd name="connsiteY10" fmla="*/ 880495 h 888972"/>
                <a:gd name="connsiteX11" fmla="*/ 46418 w 1312912"/>
                <a:gd name="connsiteY11" fmla="*/ 787343 h 888972"/>
                <a:gd name="connsiteX12" fmla="*/ 0 w 1312912"/>
                <a:gd name="connsiteY12" fmla="*/ 624473 h 888972"/>
                <a:gd name="connsiteX0" fmla="*/ 2785 w 1315697"/>
                <a:gd name="connsiteY0" fmla="*/ 624473 h 888972"/>
                <a:gd name="connsiteX1" fmla="*/ 17006 w 1315697"/>
                <a:gd name="connsiteY1" fmla="*/ 457870 h 888972"/>
                <a:gd name="connsiteX2" fmla="*/ 140831 w 1315697"/>
                <a:gd name="connsiteY2" fmla="*/ 238795 h 888972"/>
                <a:gd name="connsiteX3" fmla="*/ 444142 w 1315697"/>
                <a:gd name="connsiteY3" fmla="*/ 34008 h 888972"/>
                <a:gd name="connsiteX4" fmla="*/ 831394 w 1315697"/>
                <a:gd name="connsiteY4" fmla="*/ 24483 h 888972"/>
                <a:gd name="connsiteX5" fmla="*/ 1159609 w 1315697"/>
                <a:gd name="connsiteY5" fmla="*/ 244502 h 888972"/>
                <a:gd name="connsiteX6" fmla="*/ 1315697 w 1315697"/>
                <a:gd name="connsiteY6" fmla="*/ 658273 h 888972"/>
                <a:gd name="connsiteX7" fmla="*/ 1249155 w 1315697"/>
                <a:gd name="connsiteY7" fmla="*/ 809058 h 888972"/>
                <a:gd name="connsiteX8" fmla="*/ 969506 w 1315697"/>
                <a:gd name="connsiteY8" fmla="*/ 886495 h 888972"/>
                <a:gd name="connsiteX9" fmla="*/ 657510 w 1315697"/>
                <a:gd name="connsiteY9" fmla="*/ 888972 h 888972"/>
                <a:gd name="connsiteX10" fmla="*/ 277125 w 1315697"/>
                <a:gd name="connsiteY10" fmla="*/ 880495 h 888972"/>
                <a:gd name="connsiteX11" fmla="*/ 49203 w 1315697"/>
                <a:gd name="connsiteY11" fmla="*/ 787343 h 888972"/>
                <a:gd name="connsiteX12" fmla="*/ 2785 w 1315697"/>
                <a:gd name="connsiteY12" fmla="*/ 624473 h 888972"/>
                <a:gd name="connsiteX0" fmla="*/ 1926 w 1324495"/>
                <a:gd name="connsiteY0" fmla="*/ 628187 h 888972"/>
                <a:gd name="connsiteX1" fmla="*/ 25804 w 1324495"/>
                <a:gd name="connsiteY1" fmla="*/ 457870 h 888972"/>
                <a:gd name="connsiteX2" fmla="*/ 149629 w 1324495"/>
                <a:gd name="connsiteY2" fmla="*/ 238795 h 888972"/>
                <a:gd name="connsiteX3" fmla="*/ 452940 w 1324495"/>
                <a:gd name="connsiteY3" fmla="*/ 34008 h 888972"/>
                <a:gd name="connsiteX4" fmla="*/ 840192 w 1324495"/>
                <a:gd name="connsiteY4" fmla="*/ 24483 h 888972"/>
                <a:gd name="connsiteX5" fmla="*/ 1168407 w 1324495"/>
                <a:gd name="connsiteY5" fmla="*/ 244502 h 888972"/>
                <a:gd name="connsiteX6" fmla="*/ 1324495 w 1324495"/>
                <a:gd name="connsiteY6" fmla="*/ 658273 h 888972"/>
                <a:gd name="connsiteX7" fmla="*/ 1257953 w 1324495"/>
                <a:gd name="connsiteY7" fmla="*/ 809058 h 888972"/>
                <a:gd name="connsiteX8" fmla="*/ 978304 w 1324495"/>
                <a:gd name="connsiteY8" fmla="*/ 886495 h 888972"/>
                <a:gd name="connsiteX9" fmla="*/ 666308 w 1324495"/>
                <a:gd name="connsiteY9" fmla="*/ 888972 h 888972"/>
                <a:gd name="connsiteX10" fmla="*/ 285923 w 1324495"/>
                <a:gd name="connsiteY10" fmla="*/ 880495 h 888972"/>
                <a:gd name="connsiteX11" fmla="*/ 58001 w 1324495"/>
                <a:gd name="connsiteY11" fmla="*/ 787343 h 888972"/>
                <a:gd name="connsiteX12" fmla="*/ 1926 w 1324495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2569" h="888972">
                  <a:moveTo>
                    <a:pt x="0" y="628187"/>
                  </a:moveTo>
                  <a:cubicBezTo>
                    <a:pt x="9167" y="571415"/>
                    <a:pt x="6261" y="520831"/>
                    <a:pt x="27500" y="457870"/>
                  </a:cubicBezTo>
                  <a:cubicBezTo>
                    <a:pt x="72397" y="334093"/>
                    <a:pt x="94356" y="318009"/>
                    <a:pt x="147703" y="238795"/>
                  </a:cubicBezTo>
                  <a:cubicBezTo>
                    <a:pt x="250014" y="123494"/>
                    <a:pt x="325767" y="79988"/>
                    <a:pt x="451014" y="34008"/>
                  </a:cubicBezTo>
                  <a:cubicBezTo>
                    <a:pt x="618728" y="-14968"/>
                    <a:pt x="709182" y="-4527"/>
                    <a:pt x="838266" y="24483"/>
                  </a:cubicBezTo>
                  <a:cubicBezTo>
                    <a:pt x="991129" y="69764"/>
                    <a:pt x="1051041" y="128662"/>
                    <a:pt x="1166481" y="244502"/>
                  </a:cubicBezTo>
                  <a:cubicBezTo>
                    <a:pt x="1276053" y="385314"/>
                    <a:pt x="1321644" y="488990"/>
                    <a:pt x="1322569" y="658273"/>
                  </a:cubicBezTo>
                  <a:cubicBezTo>
                    <a:pt x="1318496" y="753510"/>
                    <a:pt x="1299937" y="759622"/>
                    <a:pt x="1256027" y="809058"/>
                  </a:cubicBezTo>
                  <a:cubicBezTo>
                    <a:pt x="1172468" y="860453"/>
                    <a:pt x="1093738" y="868522"/>
                    <a:pt x="976378" y="886495"/>
                  </a:cubicBezTo>
                  <a:lnTo>
                    <a:pt x="664382" y="888972"/>
                  </a:lnTo>
                  <a:lnTo>
                    <a:pt x="283997" y="880495"/>
                  </a:lnTo>
                  <a:cubicBezTo>
                    <a:pt x="184282" y="861823"/>
                    <a:pt x="121989" y="832010"/>
                    <a:pt x="56075" y="787343"/>
                  </a:cubicBezTo>
                  <a:cubicBezTo>
                    <a:pt x="10021" y="728102"/>
                    <a:pt x="8631" y="734467"/>
                    <a:pt x="0" y="628187"/>
                  </a:cubicBezTo>
                  <a:close/>
                </a:path>
              </a:pathLst>
            </a:custGeom>
            <a:solidFill>
              <a:srgbClr val="6C5D53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942A779-8C97-4BE7-A592-C3F14BB674F4}"/>
                </a:ext>
              </a:extLst>
            </p:cNvPr>
            <p:cNvSpPr/>
            <p:nvPr/>
          </p:nvSpPr>
          <p:spPr>
            <a:xfrm rot="21142012" flipH="1">
              <a:off x="4205123" y="5758915"/>
              <a:ext cx="156577" cy="397439"/>
            </a:xfrm>
            <a:custGeom>
              <a:avLst/>
              <a:gdLst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73978 w 256182"/>
                <a:gd name="connsiteY0" fmla="*/ 0 h 397439"/>
                <a:gd name="connsiteX1" fmla="*/ 0 w 256182"/>
                <a:gd name="connsiteY1" fmla="*/ 397439 h 397439"/>
                <a:gd name="connsiteX2" fmla="*/ 256182 w 256182"/>
                <a:gd name="connsiteY2" fmla="*/ 373708 h 397439"/>
                <a:gd name="connsiteX3" fmla="*/ 173978 w 256182"/>
                <a:gd name="connsiteY3" fmla="*/ 0 h 39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182" h="397439">
                  <a:moveTo>
                    <a:pt x="173978" y="0"/>
                  </a:moveTo>
                  <a:cubicBezTo>
                    <a:pt x="103233" y="8591"/>
                    <a:pt x="50800" y="279964"/>
                    <a:pt x="0" y="397439"/>
                  </a:cubicBezTo>
                  <a:lnTo>
                    <a:pt x="256182" y="373708"/>
                  </a:lnTo>
                  <a:cubicBezTo>
                    <a:pt x="229988" y="254646"/>
                    <a:pt x="235841" y="12831"/>
                    <a:pt x="173978" y="0"/>
                  </a:cubicBezTo>
                  <a:close/>
                </a:path>
              </a:pathLst>
            </a:custGeom>
            <a:solidFill>
              <a:srgbClr val="6C5D53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CA85BC82-988F-445F-A627-E0BDEA2D1C8F}"/>
              </a:ext>
            </a:extLst>
          </p:cNvPr>
          <p:cNvGrpSpPr/>
          <p:nvPr/>
        </p:nvGrpSpPr>
        <p:grpSpPr>
          <a:xfrm>
            <a:off x="2231977" y="985134"/>
            <a:ext cx="4595639" cy="4758469"/>
            <a:chOff x="2231977" y="985134"/>
            <a:chExt cx="4595639" cy="4758469"/>
          </a:xfrm>
        </p:grpSpPr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8C0A0A5B-5AF1-496E-91DD-FD7502D7E036}"/>
                </a:ext>
              </a:extLst>
            </p:cNvPr>
            <p:cNvGrpSpPr/>
            <p:nvPr/>
          </p:nvGrpSpPr>
          <p:grpSpPr>
            <a:xfrm>
              <a:off x="2231977" y="985134"/>
              <a:ext cx="4595639" cy="4758469"/>
              <a:chOff x="2436029" y="754377"/>
              <a:chExt cx="4595639" cy="4758469"/>
            </a:xfrm>
          </p:grpSpPr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2B40BD2D-2456-42C4-9AFB-2F9A29B1A493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8A837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35B9F428-2DBF-46F5-98D7-80D235FBF18F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60" name="Group 59">
                <a:extLst>
                  <a:ext uri="{FF2B5EF4-FFF2-40B4-BE49-F238E27FC236}">
                    <a16:creationId xmlns:a16="http://schemas.microsoft.com/office/drawing/2014/main" id="{A2450251-3168-44C5-ADFE-9FB03EB3B66E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63" name="Group 62">
                  <a:extLst>
                    <a:ext uri="{FF2B5EF4-FFF2-40B4-BE49-F238E27FC236}">
                      <a16:creationId xmlns:a16="http://schemas.microsoft.com/office/drawing/2014/main" id="{97D0C171-AED1-43D6-A1DD-D92712A1E82D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0B784337-39B7-4C62-8E1D-F2C485285016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C8BEB7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9C1957FD-2080-4097-A4E0-0872C4972109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8A837E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64" name="Oval 63">
                  <a:extLst>
                    <a:ext uri="{FF2B5EF4-FFF2-40B4-BE49-F238E27FC236}">
                      <a16:creationId xmlns:a16="http://schemas.microsoft.com/office/drawing/2014/main" id="{B43F2538-02B5-4FAA-91F6-53521D5E512D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5" name="Oval 64">
                  <a:extLst>
                    <a:ext uri="{FF2B5EF4-FFF2-40B4-BE49-F238E27FC236}">
                      <a16:creationId xmlns:a16="http://schemas.microsoft.com/office/drawing/2014/main" id="{13E1F99E-379C-442B-909D-AAB26ADF9150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0391FA18-F7C5-4F4D-82B7-6F1AA1845BF9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C350A8D4-10AB-4CD0-8A59-4CADCECCAF08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E7F2E865-0F20-401B-8627-38A69C00F650}"/>
                </a:ext>
              </a:extLst>
            </p:cNvPr>
            <p:cNvGrpSpPr/>
            <p:nvPr/>
          </p:nvGrpSpPr>
          <p:grpSpPr>
            <a:xfrm>
              <a:off x="3506412" y="2788352"/>
              <a:ext cx="2003100" cy="935181"/>
              <a:chOff x="2343567" y="2310962"/>
              <a:chExt cx="2003100" cy="935181"/>
            </a:xfrm>
          </p:grpSpPr>
          <p:sp>
            <p:nvSpPr>
              <p:cNvPr id="69" name="Oval 68">
                <a:extLst>
                  <a:ext uri="{FF2B5EF4-FFF2-40B4-BE49-F238E27FC236}">
                    <a16:creationId xmlns:a16="http://schemas.microsoft.com/office/drawing/2014/main" id="{7241662C-C2F2-457E-96BF-7780E7557DFC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1BEAE948-E925-45D0-AA89-0032C149714F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1" name="Oval 70">
                <a:extLst>
                  <a:ext uri="{FF2B5EF4-FFF2-40B4-BE49-F238E27FC236}">
                    <a16:creationId xmlns:a16="http://schemas.microsoft.com/office/drawing/2014/main" id="{2A533D90-B9D4-4CA4-A42B-899596A2C1FB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03506F66-9AB6-418F-A614-E56C0F62B031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27868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Premium Photo | Northern europe yellow simple fresh home background">
            <a:extLst>
              <a:ext uri="{FF2B5EF4-FFF2-40B4-BE49-F238E27FC236}">
                <a16:creationId xmlns:a16="http://schemas.microsoft.com/office/drawing/2014/main" id="{7462D22B-4C2C-40A8-97F3-EE8DA4910A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3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0"/>
            <a:ext cx="12196418" cy="6858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4190999" y="1518530"/>
            <a:ext cx="7070891" cy="23391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6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The goats </a:t>
            </a:r>
            <a:r>
              <a:rPr lang="en-US" altLang="ko-KR" sz="54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were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80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different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. </a:t>
            </a:r>
            <a:endParaRPr lang="ko-KR" altLang="en-US" sz="60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8178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Premium Photo | Northern europe yellow simple fresh home background">
            <a:extLst>
              <a:ext uri="{FF2B5EF4-FFF2-40B4-BE49-F238E27FC236}">
                <a16:creationId xmlns:a16="http://schemas.microsoft.com/office/drawing/2014/main" id="{0392FFE6-744C-47F4-9063-D04A4F3239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3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0"/>
            <a:ext cx="12196418" cy="6858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5" name="Speech Bubble: Rectangle with Corners Rounded 74">
            <a:extLst>
              <a:ext uri="{FF2B5EF4-FFF2-40B4-BE49-F238E27FC236}">
                <a16:creationId xmlns:a16="http://schemas.microsoft.com/office/drawing/2014/main" id="{E67EC893-ECD5-4A6F-B0CA-A4E17302743A}"/>
              </a:ext>
            </a:extLst>
          </p:cNvPr>
          <p:cNvSpPr/>
          <p:nvPr/>
        </p:nvSpPr>
        <p:spPr>
          <a:xfrm>
            <a:off x="555240" y="2178006"/>
            <a:ext cx="2935480" cy="1133011"/>
          </a:xfrm>
          <a:prstGeom prst="wedgeRoundRectCallout">
            <a:avLst>
              <a:gd name="adj1" fmla="val 6056"/>
              <a:gd name="adj2" fmla="val 93045"/>
              <a:gd name="adj3" fmla="val 16667"/>
            </a:avLst>
          </a:prstGeom>
          <a:solidFill>
            <a:schemeClr val="bg1"/>
          </a:solidFill>
          <a:ln w="57150">
            <a:solidFill>
              <a:srgbClr val="39276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dirty="0">
                <a:solidFill>
                  <a:srgbClr val="7030A0"/>
                </a:solidFill>
                <a:latin typeface="Arial Nova" panose="020B0504020202020204" pitchFamily="34" charset="0"/>
              </a:rPr>
              <a:t>I’m big. </a:t>
            </a:r>
            <a:endParaRPr lang="ko-KR" altLang="en-US" sz="3200" b="1" dirty="0">
              <a:solidFill>
                <a:srgbClr val="7030A0"/>
              </a:solidFill>
              <a:latin typeface="Arial Nova" panose="020B0504020202020204" pitchFamily="34" charset="0"/>
            </a:endParaRPr>
          </a:p>
        </p:txBody>
      </p:sp>
      <p:sp>
        <p:nvSpPr>
          <p:cNvPr id="76" name="Speech Bubble: Rectangle with Corners Rounded 75">
            <a:extLst>
              <a:ext uri="{FF2B5EF4-FFF2-40B4-BE49-F238E27FC236}">
                <a16:creationId xmlns:a16="http://schemas.microsoft.com/office/drawing/2014/main" id="{546BD786-DC84-42AD-BD46-438524E37A1B}"/>
              </a:ext>
            </a:extLst>
          </p:cNvPr>
          <p:cNvSpPr/>
          <p:nvPr/>
        </p:nvSpPr>
        <p:spPr>
          <a:xfrm>
            <a:off x="8719231" y="659711"/>
            <a:ext cx="2421268" cy="1133011"/>
          </a:xfrm>
          <a:prstGeom prst="wedgeRoundRectCallout">
            <a:avLst>
              <a:gd name="adj1" fmla="val -4049"/>
              <a:gd name="adj2" fmla="val 108737"/>
              <a:gd name="adj3" fmla="val 16667"/>
            </a:avLst>
          </a:prstGeom>
          <a:solidFill>
            <a:schemeClr val="bg1"/>
          </a:solidFill>
          <a:ln w="571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 Nova" panose="020B0504020202020204" pitchFamily="34" charset="0"/>
              </a:rPr>
              <a:t>I’m biggest. </a:t>
            </a:r>
            <a:endParaRPr lang="ko-KR" altLang="en-US" sz="3200" b="1" dirty="0">
              <a:solidFill>
                <a:schemeClr val="accent1">
                  <a:lumMod val="60000"/>
                  <a:lumOff val="40000"/>
                </a:schemeClr>
              </a:solidFill>
              <a:latin typeface="Arial Nova" panose="020B0504020202020204" pitchFamily="34" charset="0"/>
            </a:endParaRPr>
          </a:p>
        </p:txBody>
      </p:sp>
      <p:sp>
        <p:nvSpPr>
          <p:cNvPr id="77" name="Speech Bubble: Rectangle with Corners Rounded 76">
            <a:extLst>
              <a:ext uri="{FF2B5EF4-FFF2-40B4-BE49-F238E27FC236}">
                <a16:creationId xmlns:a16="http://schemas.microsoft.com/office/drawing/2014/main" id="{213733A5-E785-4C0D-BBBE-4CBE0D8DB404}"/>
              </a:ext>
            </a:extLst>
          </p:cNvPr>
          <p:cNvSpPr/>
          <p:nvPr/>
        </p:nvSpPr>
        <p:spPr>
          <a:xfrm>
            <a:off x="4740850" y="1399094"/>
            <a:ext cx="2421268" cy="1133011"/>
          </a:xfrm>
          <a:prstGeom prst="wedgeRoundRectCallout">
            <a:avLst>
              <a:gd name="adj1" fmla="val 2115"/>
              <a:gd name="adj2" fmla="val 78472"/>
              <a:gd name="adj3" fmla="val 16667"/>
            </a:avLst>
          </a:prstGeom>
          <a:solidFill>
            <a:schemeClr val="bg1"/>
          </a:solidFill>
          <a:ln w="57150">
            <a:solidFill>
              <a:srgbClr val="BD43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dirty="0">
                <a:solidFill>
                  <a:srgbClr val="BD438C"/>
                </a:solidFill>
                <a:latin typeface="Arial Nova" panose="020B0504020202020204" pitchFamily="34" charset="0"/>
              </a:rPr>
              <a:t>I’m bigger. </a:t>
            </a:r>
            <a:endParaRPr lang="ko-KR" altLang="en-US" sz="3200" b="1" dirty="0">
              <a:solidFill>
                <a:srgbClr val="BD438C"/>
              </a:solidFill>
              <a:latin typeface="Arial Nova" panose="020B0504020202020204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CF476A0-58E0-49BB-B6FD-7509FECCEF89}"/>
              </a:ext>
            </a:extLst>
          </p:cNvPr>
          <p:cNvGrpSpPr/>
          <p:nvPr/>
        </p:nvGrpSpPr>
        <p:grpSpPr>
          <a:xfrm>
            <a:off x="4498181" y="3670839"/>
            <a:ext cx="2148709" cy="2432115"/>
            <a:chOff x="1262488" y="1694378"/>
            <a:chExt cx="4309188" cy="4476296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0E1E52D1-6C9F-42F9-8670-2614E580D5BD}"/>
                </a:ext>
              </a:extLst>
            </p:cNvPr>
            <p:cNvSpPr/>
            <p:nvPr/>
          </p:nvSpPr>
          <p:spPr>
            <a:xfrm>
              <a:off x="1262488" y="1694378"/>
              <a:ext cx="4309188" cy="4230562"/>
            </a:xfrm>
            <a:prstGeom prst="ellipse">
              <a:avLst/>
            </a:prstGeom>
            <a:solidFill>
              <a:srgbClr val="6D2B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FD5C1C6-B3D7-469E-9E57-675967BFD1A1}"/>
                </a:ext>
              </a:extLst>
            </p:cNvPr>
            <p:cNvSpPr/>
            <p:nvPr/>
          </p:nvSpPr>
          <p:spPr>
            <a:xfrm>
              <a:off x="1362269" y="2873258"/>
              <a:ext cx="4181414" cy="3023689"/>
            </a:xfrm>
            <a:custGeom>
              <a:avLst/>
              <a:gdLst>
                <a:gd name="connsiteX0" fmla="*/ 3987822 w 4224958"/>
                <a:gd name="connsiteY0" fmla="*/ 0 h 3076856"/>
                <a:gd name="connsiteX1" fmla="*/ 4055639 w 4224958"/>
                <a:gd name="connsiteY1" fmla="*/ 138213 h 3076856"/>
                <a:gd name="connsiteX2" fmla="*/ 4224958 w 4224958"/>
                <a:gd name="connsiteY2" fmla="*/ 961575 h 3076856"/>
                <a:gd name="connsiteX3" fmla="*/ 2070364 w 4224958"/>
                <a:gd name="connsiteY3" fmla="*/ 3076856 h 3076856"/>
                <a:gd name="connsiteX4" fmla="*/ 12636 w 4224958"/>
                <a:gd name="connsiteY4" fmla="*/ 1590595 h 3076856"/>
                <a:gd name="connsiteX5" fmla="*/ 0 w 4224958"/>
                <a:gd name="connsiteY5" fmla="*/ 1542347 h 3076856"/>
                <a:gd name="connsiteX6" fmla="*/ 49155 w 4224958"/>
                <a:gd name="connsiteY6" fmla="*/ 1613421 h 3076856"/>
                <a:gd name="connsiteX7" fmla="*/ 1766343 w 4224958"/>
                <a:gd name="connsiteY7" fmla="*/ 2489029 h 3076856"/>
                <a:gd name="connsiteX8" fmla="*/ 3991693 w 4224958"/>
                <a:gd name="connsiteY8" fmla="*/ 82897 h 307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4958" h="3076856">
                  <a:moveTo>
                    <a:pt x="3987822" y="0"/>
                  </a:moveTo>
                  <a:lnTo>
                    <a:pt x="4055639" y="138213"/>
                  </a:lnTo>
                  <a:cubicBezTo>
                    <a:pt x="4164668" y="391281"/>
                    <a:pt x="4224958" y="669516"/>
                    <a:pt x="4224958" y="961575"/>
                  </a:cubicBezTo>
                  <a:cubicBezTo>
                    <a:pt x="4224958" y="2129812"/>
                    <a:pt x="3260313" y="3076856"/>
                    <a:pt x="2070364" y="3076856"/>
                  </a:cubicBezTo>
                  <a:cubicBezTo>
                    <a:pt x="1103531" y="3076856"/>
                    <a:pt x="285433" y="2451659"/>
                    <a:pt x="12636" y="1590595"/>
                  </a:cubicBezTo>
                  <a:lnTo>
                    <a:pt x="0" y="1542347"/>
                  </a:lnTo>
                  <a:lnTo>
                    <a:pt x="49155" y="1613421"/>
                  </a:lnTo>
                  <a:cubicBezTo>
                    <a:pt x="457317" y="2148177"/>
                    <a:pt x="1075016" y="2489029"/>
                    <a:pt x="1766343" y="2489029"/>
                  </a:cubicBezTo>
                  <a:cubicBezTo>
                    <a:pt x="2995370" y="2489029"/>
                    <a:pt x="3991693" y="1411767"/>
                    <a:pt x="3991693" y="82897"/>
                  </a:cubicBezTo>
                  <a:close/>
                </a:path>
              </a:pathLst>
            </a:custGeom>
            <a:solidFill>
              <a:srgbClr val="4B1E00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CB87414-1227-4A8E-92FC-FCA48F966D4B}"/>
                </a:ext>
              </a:extLst>
            </p:cNvPr>
            <p:cNvSpPr/>
            <p:nvPr/>
          </p:nvSpPr>
          <p:spPr>
            <a:xfrm>
              <a:off x="1996195" y="5358081"/>
              <a:ext cx="1239669" cy="812593"/>
            </a:xfrm>
            <a:custGeom>
              <a:avLst/>
              <a:gdLst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2913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6186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47589 h 876189"/>
                <a:gd name="connsiteX1" fmla="*/ 19050 w 1338263"/>
                <a:gd name="connsiteY1" fmla="*/ 447564 h 876189"/>
                <a:gd name="connsiteX2" fmla="*/ 142875 w 1338263"/>
                <a:gd name="connsiteY2" fmla="*/ 228489 h 876189"/>
                <a:gd name="connsiteX3" fmla="*/ 446186 w 1338263"/>
                <a:gd name="connsiteY3" fmla="*/ 23702 h 876189"/>
                <a:gd name="connsiteX4" fmla="*/ 833438 w 1338263"/>
                <a:gd name="connsiteY4" fmla="*/ 14177 h 876189"/>
                <a:gd name="connsiteX5" fmla="*/ 1190625 w 1338263"/>
                <a:gd name="connsiteY5" fmla="*/ 209439 h 876189"/>
                <a:gd name="connsiteX6" fmla="*/ 1338263 w 1338263"/>
                <a:gd name="connsiteY6" fmla="*/ 638064 h 876189"/>
                <a:gd name="connsiteX7" fmla="*/ 1262063 w 1338263"/>
                <a:gd name="connsiteY7" fmla="*/ 799989 h 876189"/>
                <a:gd name="connsiteX8" fmla="*/ 971550 w 1338263"/>
                <a:gd name="connsiteY8" fmla="*/ 876189 h 876189"/>
                <a:gd name="connsiteX9" fmla="*/ 923925 w 1338263"/>
                <a:gd name="connsiteY9" fmla="*/ 876189 h 876189"/>
                <a:gd name="connsiteX10" fmla="*/ 238125 w 1338263"/>
                <a:gd name="connsiteY10" fmla="*/ 871427 h 876189"/>
                <a:gd name="connsiteX11" fmla="*/ 47625 w 1338263"/>
                <a:gd name="connsiteY11" fmla="*/ 785702 h 876189"/>
                <a:gd name="connsiteX12" fmla="*/ 0 w 1338263"/>
                <a:gd name="connsiteY12" fmla="*/ 647589 h 876189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8938"/>
                <a:gd name="connsiteY0" fmla="*/ 657895 h 886495"/>
                <a:gd name="connsiteX1" fmla="*/ 19050 w 1318938"/>
                <a:gd name="connsiteY1" fmla="*/ 457870 h 886495"/>
                <a:gd name="connsiteX2" fmla="*/ 142875 w 1318938"/>
                <a:gd name="connsiteY2" fmla="*/ 238795 h 886495"/>
                <a:gd name="connsiteX3" fmla="*/ 446186 w 1318938"/>
                <a:gd name="connsiteY3" fmla="*/ 34008 h 886495"/>
                <a:gd name="connsiteX4" fmla="*/ 833438 w 1318938"/>
                <a:gd name="connsiteY4" fmla="*/ 24483 h 886495"/>
                <a:gd name="connsiteX5" fmla="*/ 1161653 w 1318938"/>
                <a:gd name="connsiteY5" fmla="*/ 244502 h 886495"/>
                <a:gd name="connsiteX6" fmla="*/ 1317741 w 1318938"/>
                <a:gd name="connsiteY6" fmla="*/ 658273 h 886495"/>
                <a:gd name="connsiteX7" fmla="*/ 1262063 w 1318938"/>
                <a:gd name="connsiteY7" fmla="*/ 810295 h 886495"/>
                <a:gd name="connsiteX8" fmla="*/ 971550 w 1318938"/>
                <a:gd name="connsiteY8" fmla="*/ 886495 h 886495"/>
                <a:gd name="connsiteX9" fmla="*/ 923925 w 1318938"/>
                <a:gd name="connsiteY9" fmla="*/ 886495 h 886495"/>
                <a:gd name="connsiteX10" fmla="*/ 238125 w 1318938"/>
                <a:gd name="connsiteY10" fmla="*/ 881733 h 886495"/>
                <a:gd name="connsiteX11" fmla="*/ 47625 w 1318938"/>
                <a:gd name="connsiteY11" fmla="*/ 796008 h 886495"/>
                <a:gd name="connsiteX12" fmla="*/ 0 w 1318938"/>
                <a:gd name="connsiteY12" fmla="*/ 657895 h 886495"/>
                <a:gd name="connsiteX0" fmla="*/ 0 w 1321315"/>
                <a:gd name="connsiteY0" fmla="*/ 657895 h 886495"/>
                <a:gd name="connsiteX1" fmla="*/ 19050 w 1321315"/>
                <a:gd name="connsiteY1" fmla="*/ 457870 h 886495"/>
                <a:gd name="connsiteX2" fmla="*/ 142875 w 1321315"/>
                <a:gd name="connsiteY2" fmla="*/ 238795 h 886495"/>
                <a:gd name="connsiteX3" fmla="*/ 446186 w 1321315"/>
                <a:gd name="connsiteY3" fmla="*/ 34008 h 886495"/>
                <a:gd name="connsiteX4" fmla="*/ 833438 w 1321315"/>
                <a:gd name="connsiteY4" fmla="*/ 24483 h 886495"/>
                <a:gd name="connsiteX5" fmla="*/ 1161653 w 1321315"/>
                <a:gd name="connsiteY5" fmla="*/ 244502 h 886495"/>
                <a:gd name="connsiteX6" fmla="*/ 1317741 w 1321315"/>
                <a:gd name="connsiteY6" fmla="*/ 658273 h 886495"/>
                <a:gd name="connsiteX7" fmla="*/ 1262063 w 1321315"/>
                <a:gd name="connsiteY7" fmla="*/ 810295 h 886495"/>
                <a:gd name="connsiteX8" fmla="*/ 971550 w 1321315"/>
                <a:gd name="connsiteY8" fmla="*/ 886495 h 886495"/>
                <a:gd name="connsiteX9" fmla="*/ 923925 w 1321315"/>
                <a:gd name="connsiteY9" fmla="*/ 886495 h 886495"/>
                <a:gd name="connsiteX10" fmla="*/ 238125 w 1321315"/>
                <a:gd name="connsiteY10" fmla="*/ 881733 h 886495"/>
                <a:gd name="connsiteX11" fmla="*/ 47625 w 1321315"/>
                <a:gd name="connsiteY11" fmla="*/ 796008 h 886495"/>
                <a:gd name="connsiteX12" fmla="*/ 0 w 1321315"/>
                <a:gd name="connsiteY12" fmla="*/ 657895 h 886495"/>
                <a:gd name="connsiteX0" fmla="*/ 0 w 1319873"/>
                <a:gd name="connsiteY0" fmla="*/ 657895 h 886495"/>
                <a:gd name="connsiteX1" fmla="*/ 19050 w 1319873"/>
                <a:gd name="connsiteY1" fmla="*/ 457870 h 886495"/>
                <a:gd name="connsiteX2" fmla="*/ 142875 w 1319873"/>
                <a:gd name="connsiteY2" fmla="*/ 238795 h 886495"/>
                <a:gd name="connsiteX3" fmla="*/ 446186 w 1319873"/>
                <a:gd name="connsiteY3" fmla="*/ 34008 h 886495"/>
                <a:gd name="connsiteX4" fmla="*/ 833438 w 1319873"/>
                <a:gd name="connsiteY4" fmla="*/ 24483 h 886495"/>
                <a:gd name="connsiteX5" fmla="*/ 1161653 w 1319873"/>
                <a:gd name="connsiteY5" fmla="*/ 244502 h 886495"/>
                <a:gd name="connsiteX6" fmla="*/ 1317741 w 1319873"/>
                <a:gd name="connsiteY6" fmla="*/ 658273 h 886495"/>
                <a:gd name="connsiteX7" fmla="*/ 1262063 w 1319873"/>
                <a:gd name="connsiteY7" fmla="*/ 810295 h 886495"/>
                <a:gd name="connsiteX8" fmla="*/ 971550 w 1319873"/>
                <a:gd name="connsiteY8" fmla="*/ 886495 h 886495"/>
                <a:gd name="connsiteX9" fmla="*/ 923925 w 1319873"/>
                <a:gd name="connsiteY9" fmla="*/ 886495 h 886495"/>
                <a:gd name="connsiteX10" fmla="*/ 238125 w 1319873"/>
                <a:gd name="connsiteY10" fmla="*/ 881733 h 886495"/>
                <a:gd name="connsiteX11" fmla="*/ 47625 w 1319873"/>
                <a:gd name="connsiteY11" fmla="*/ 796008 h 886495"/>
                <a:gd name="connsiteX12" fmla="*/ 0 w 1319873"/>
                <a:gd name="connsiteY12" fmla="*/ 657895 h 886495"/>
                <a:gd name="connsiteX0" fmla="*/ 0 w 1319003"/>
                <a:gd name="connsiteY0" fmla="*/ 657895 h 886495"/>
                <a:gd name="connsiteX1" fmla="*/ 19050 w 1319003"/>
                <a:gd name="connsiteY1" fmla="*/ 457870 h 886495"/>
                <a:gd name="connsiteX2" fmla="*/ 142875 w 1319003"/>
                <a:gd name="connsiteY2" fmla="*/ 238795 h 886495"/>
                <a:gd name="connsiteX3" fmla="*/ 446186 w 1319003"/>
                <a:gd name="connsiteY3" fmla="*/ 34008 h 886495"/>
                <a:gd name="connsiteX4" fmla="*/ 833438 w 1319003"/>
                <a:gd name="connsiteY4" fmla="*/ 24483 h 886495"/>
                <a:gd name="connsiteX5" fmla="*/ 1161653 w 1319003"/>
                <a:gd name="connsiteY5" fmla="*/ 244502 h 886495"/>
                <a:gd name="connsiteX6" fmla="*/ 1317741 w 1319003"/>
                <a:gd name="connsiteY6" fmla="*/ 658273 h 886495"/>
                <a:gd name="connsiteX7" fmla="*/ 1240334 w 1319003"/>
                <a:gd name="connsiteY7" fmla="*/ 814009 h 886495"/>
                <a:gd name="connsiteX8" fmla="*/ 971550 w 1319003"/>
                <a:gd name="connsiteY8" fmla="*/ 886495 h 886495"/>
                <a:gd name="connsiteX9" fmla="*/ 923925 w 1319003"/>
                <a:gd name="connsiteY9" fmla="*/ 886495 h 886495"/>
                <a:gd name="connsiteX10" fmla="*/ 238125 w 1319003"/>
                <a:gd name="connsiteY10" fmla="*/ 881733 h 886495"/>
                <a:gd name="connsiteX11" fmla="*/ 47625 w 1319003"/>
                <a:gd name="connsiteY11" fmla="*/ 796008 h 886495"/>
                <a:gd name="connsiteX12" fmla="*/ 0 w 131900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79169 w 1317741"/>
                <a:gd name="connsiteY10" fmla="*/ 880495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51199 w 1317741"/>
                <a:gd name="connsiteY7" fmla="*/ 809058 h 886495"/>
                <a:gd name="connsiteX8" fmla="*/ 971550 w 1317741"/>
                <a:gd name="connsiteY8" fmla="*/ 886495 h 886495"/>
                <a:gd name="connsiteX9" fmla="*/ 661968 w 1317741"/>
                <a:gd name="connsiteY9" fmla="*/ 882782 h 886495"/>
                <a:gd name="connsiteX10" fmla="*/ 279169 w 1317741"/>
                <a:gd name="connsiteY10" fmla="*/ 880495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2912"/>
                <a:gd name="connsiteY0" fmla="*/ 624473 h 888972"/>
                <a:gd name="connsiteX1" fmla="*/ 14221 w 1312912"/>
                <a:gd name="connsiteY1" fmla="*/ 457870 h 888972"/>
                <a:gd name="connsiteX2" fmla="*/ 138046 w 1312912"/>
                <a:gd name="connsiteY2" fmla="*/ 238795 h 888972"/>
                <a:gd name="connsiteX3" fmla="*/ 441357 w 1312912"/>
                <a:gd name="connsiteY3" fmla="*/ 34008 h 888972"/>
                <a:gd name="connsiteX4" fmla="*/ 828609 w 1312912"/>
                <a:gd name="connsiteY4" fmla="*/ 24483 h 888972"/>
                <a:gd name="connsiteX5" fmla="*/ 1156824 w 1312912"/>
                <a:gd name="connsiteY5" fmla="*/ 244502 h 888972"/>
                <a:gd name="connsiteX6" fmla="*/ 1312912 w 1312912"/>
                <a:gd name="connsiteY6" fmla="*/ 658273 h 888972"/>
                <a:gd name="connsiteX7" fmla="*/ 1246370 w 1312912"/>
                <a:gd name="connsiteY7" fmla="*/ 809058 h 888972"/>
                <a:gd name="connsiteX8" fmla="*/ 966721 w 1312912"/>
                <a:gd name="connsiteY8" fmla="*/ 886495 h 888972"/>
                <a:gd name="connsiteX9" fmla="*/ 654725 w 1312912"/>
                <a:gd name="connsiteY9" fmla="*/ 888972 h 888972"/>
                <a:gd name="connsiteX10" fmla="*/ 274340 w 1312912"/>
                <a:gd name="connsiteY10" fmla="*/ 880495 h 888972"/>
                <a:gd name="connsiteX11" fmla="*/ 46418 w 1312912"/>
                <a:gd name="connsiteY11" fmla="*/ 787343 h 888972"/>
                <a:gd name="connsiteX12" fmla="*/ 0 w 1312912"/>
                <a:gd name="connsiteY12" fmla="*/ 624473 h 888972"/>
                <a:gd name="connsiteX0" fmla="*/ 2785 w 1315697"/>
                <a:gd name="connsiteY0" fmla="*/ 624473 h 888972"/>
                <a:gd name="connsiteX1" fmla="*/ 17006 w 1315697"/>
                <a:gd name="connsiteY1" fmla="*/ 457870 h 888972"/>
                <a:gd name="connsiteX2" fmla="*/ 140831 w 1315697"/>
                <a:gd name="connsiteY2" fmla="*/ 238795 h 888972"/>
                <a:gd name="connsiteX3" fmla="*/ 444142 w 1315697"/>
                <a:gd name="connsiteY3" fmla="*/ 34008 h 888972"/>
                <a:gd name="connsiteX4" fmla="*/ 831394 w 1315697"/>
                <a:gd name="connsiteY4" fmla="*/ 24483 h 888972"/>
                <a:gd name="connsiteX5" fmla="*/ 1159609 w 1315697"/>
                <a:gd name="connsiteY5" fmla="*/ 244502 h 888972"/>
                <a:gd name="connsiteX6" fmla="*/ 1315697 w 1315697"/>
                <a:gd name="connsiteY6" fmla="*/ 658273 h 888972"/>
                <a:gd name="connsiteX7" fmla="*/ 1249155 w 1315697"/>
                <a:gd name="connsiteY7" fmla="*/ 809058 h 888972"/>
                <a:gd name="connsiteX8" fmla="*/ 969506 w 1315697"/>
                <a:gd name="connsiteY8" fmla="*/ 886495 h 888972"/>
                <a:gd name="connsiteX9" fmla="*/ 657510 w 1315697"/>
                <a:gd name="connsiteY9" fmla="*/ 888972 h 888972"/>
                <a:gd name="connsiteX10" fmla="*/ 277125 w 1315697"/>
                <a:gd name="connsiteY10" fmla="*/ 880495 h 888972"/>
                <a:gd name="connsiteX11" fmla="*/ 49203 w 1315697"/>
                <a:gd name="connsiteY11" fmla="*/ 787343 h 888972"/>
                <a:gd name="connsiteX12" fmla="*/ 2785 w 1315697"/>
                <a:gd name="connsiteY12" fmla="*/ 624473 h 888972"/>
                <a:gd name="connsiteX0" fmla="*/ 1926 w 1324495"/>
                <a:gd name="connsiteY0" fmla="*/ 628187 h 888972"/>
                <a:gd name="connsiteX1" fmla="*/ 25804 w 1324495"/>
                <a:gd name="connsiteY1" fmla="*/ 457870 h 888972"/>
                <a:gd name="connsiteX2" fmla="*/ 149629 w 1324495"/>
                <a:gd name="connsiteY2" fmla="*/ 238795 h 888972"/>
                <a:gd name="connsiteX3" fmla="*/ 452940 w 1324495"/>
                <a:gd name="connsiteY3" fmla="*/ 34008 h 888972"/>
                <a:gd name="connsiteX4" fmla="*/ 840192 w 1324495"/>
                <a:gd name="connsiteY4" fmla="*/ 24483 h 888972"/>
                <a:gd name="connsiteX5" fmla="*/ 1168407 w 1324495"/>
                <a:gd name="connsiteY5" fmla="*/ 244502 h 888972"/>
                <a:gd name="connsiteX6" fmla="*/ 1324495 w 1324495"/>
                <a:gd name="connsiteY6" fmla="*/ 658273 h 888972"/>
                <a:gd name="connsiteX7" fmla="*/ 1257953 w 1324495"/>
                <a:gd name="connsiteY7" fmla="*/ 809058 h 888972"/>
                <a:gd name="connsiteX8" fmla="*/ 978304 w 1324495"/>
                <a:gd name="connsiteY8" fmla="*/ 886495 h 888972"/>
                <a:gd name="connsiteX9" fmla="*/ 666308 w 1324495"/>
                <a:gd name="connsiteY9" fmla="*/ 888972 h 888972"/>
                <a:gd name="connsiteX10" fmla="*/ 285923 w 1324495"/>
                <a:gd name="connsiteY10" fmla="*/ 880495 h 888972"/>
                <a:gd name="connsiteX11" fmla="*/ 58001 w 1324495"/>
                <a:gd name="connsiteY11" fmla="*/ 787343 h 888972"/>
                <a:gd name="connsiteX12" fmla="*/ 1926 w 1324495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2569" h="888972">
                  <a:moveTo>
                    <a:pt x="0" y="628187"/>
                  </a:moveTo>
                  <a:cubicBezTo>
                    <a:pt x="9167" y="571415"/>
                    <a:pt x="6261" y="520831"/>
                    <a:pt x="27500" y="457870"/>
                  </a:cubicBezTo>
                  <a:cubicBezTo>
                    <a:pt x="72397" y="334093"/>
                    <a:pt x="94356" y="318009"/>
                    <a:pt x="147703" y="238795"/>
                  </a:cubicBezTo>
                  <a:cubicBezTo>
                    <a:pt x="250014" y="123494"/>
                    <a:pt x="325767" y="79988"/>
                    <a:pt x="451014" y="34008"/>
                  </a:cubicBezTo>
                  <a:cubicBezTo>
                    <a:pt x="618728" y="-14968"/>
                    <a:pt x="709182" y="-4527"/>
                    <a:pt x="838266" y="24483"/>
                  </a:cubicBezTo>
                  <a:cubicBezTo>
                    <a:pt x="991129" y="69764"/>
                    <a:pt x="1051041" y="128662"/>
                    <a:pt x="1166481" y="244502"/>
                  </a:cubicBezTo>
                  <a:cubicBezTo>
                    <a:pt x="1276053" y="385314"/>
                    <a:pt x="1321644" y="488990"/>
                    <a:pt x="1322569" y="658273"/>
                  </a:cubicBezTo>
                  <a:cubicBezTo>
                    <a:pt x="1318496" y="753510"/>
                    <a:pt x="1299937" y="759622"/>
                    <a:pt x="1256027" y="809058"/>
                  </a:cubicBezTo>
                  <a:cubicBezTo>
                    <a:pt x="1172468" y="860453"/>
                    <a:pt x="1093738" y="868522"/>
                    <a:pt x="976378" y="886495"/>
                  </a:cubicBezTo>
                  <a:lnTo>
                    <a:pt x="664382" y="888972"/>
                  </a:lnTo>
                  <a:lnTo>
                    <a:pt x="283997" y="880495"/>
                  </a:lnTo>
                  <a:cubicBezTo>
                    <a:pt x="184282" y="861823"/>
                    <a:pt x="121989" y="832010"/>
                    <a:pt x="56075" y="787343"/>
                  </a:cubicBezTo>
                  <a:cubicBezTo>
                    <a:pt x="10021" y="728102"/>
                    <a:pt x="8631" y="734467"/>
                    <a:pt x="0" y="628187"/>
                  </a:cubicBezTo>
                  <a:close/>
                </a:path>
              </a:pathLst>
            </a:custGeom>
            <a:solidFill>
              <a:srgbClr val="210C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6612EA9-4497-40BE-AD1C-AB2DE76762EA}"/>
                </a:ext>
              </a:extLst>
            </p:cNvPr>
            <p:cNvSpPr/>
            <p:nvPr/>
          </p:nvSpPr>
          <p:spPr>
            <a:xfrm rot="457988">
              <a:off x="2435945" y="5765966"/>
              <a:ext cx="156577" cy="397439"/>
            </a:xfrm>
            <a:custGeom>
              <a:avLst/>
              <a:gdLst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73978 w 256182"/>
                <a:gd name="connsiteY0" fmla="*/ 0 h 397439"/>
                <a:gd name="connsiteX1" fmla="*/ 0 w 256182"/>
                <a:gd name="connsiteY1" fmla="*/ 397439 h 397439"/>
                <a:gd name="connsiteX2" fmla="*/ 256182 w 256182"/>
                <a:gd name="connsiteY2" fmla="*/ 373708 h 397439"/>
                <a:gd name="connsiteX3" fmla="*/ 173978 w 256182"/>
                <a:gd name="connsiteY3" fmla="*/ 0 h 39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182" h="397439">
                  <a:moveTo>
                    <a:pt x="173978" y="0"/>
                  </a:moveTo>
                  <a:cubicBezTo>
                    <a:pt x="103233" y="8591"/>
                    <a:pt x="50800" y="279964"/>
                    <a:pt x="0" y="397439"/>
                  </a:cubicBezTo>
                  <a:lnTo>
                    <a:pt x="256182" y="373708"/>
                  </a:lnTo>
                  <a:cubicBezTo>
                    <a:pt x="229988" y="254646"/>
                    <a:pt x="235841" y="12831"/>
                    <a:pt x="173978" y="0"/>
                  </a:cubicBezTo>
                  <a:close/>
                </a:path>
              </a:pathLst>
            </a:custGeom>
            <a:solidFill>
              <a:srgbClr val="210C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90C050D-F746-4E9F-ADAF-4C33787EACB6}"/>
                </a:ext>
              </a:extLst>
            </p:cNvPr>
            <p:cNvSpPr/>
            <p:nvPr/>
          </p:nvSpPr>
          <p:spPr>
            <a:xfrm flipH="1">
              <a:off x="3561781" y="5351030"/>
              <a:ext cx="1239669" cy="812593"/>
            </a:xfrm>
            <a:custGeom>
              <a:avLst/>
              <a:gdLst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2913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6186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47589 h 876189"/>
                <a:gd name="connsiteX1" fmla="*/ 19050 w 1338263"/>
                <a:gd name="connsiteY1" fmla="*/ 447564 h 876189"/>
                <a:gd name="connsiteX2" fmla="*/ 142875 w 1338263"/>
                <a:gd name="connsiteY2" fmla="*/ 228489 h 876189"/>
                <a:gd name="connsiteX3" fmla="*/ 446186 w 1338263"/>
                <a:gd name="connsiteY3" fmla="*/ 23702 h 876189"/>
                <a:gd name="connsiteX4" fmla="*/ 833438 w 1338263"/>
                <a:gd name="connsiteY4" fmla="*/ 14177 h 876189"/>
                <a:gd name="connsiteX5" fmla="*/ 1190625 w 1338263"/>
                <a:gd name="connsiteY5" fmla="*/ 209439 h 876189"/>
                <a:gd name="connsiteX6" fmla="*/ 1338263 w 1338263"/>
                <a:gd name="connsiteY6" fmla="*/ 638064 h 876189"/>
                <a:gd name="connsiteX7" fmla="*/ 1262063 w 1338263"/>
                <a:gd name="connsiteY7" fmla="*/ 799989 h 876189"/>
                <a:gd name="connsiteX8" fmla="*/ 971550 w 1338263"/>
                <a:gd name="connsiteY8" fmla="*/ 876189 h 876189"/>
                <a:gd name="connsiteX9" fmla="*/ 923925 w 1338263"/>
                <a:gd name="connsiteY9" fmla="*/ 876189 h 876189"/>
                <a:gd name="connsiteX10" fmla="*/ 238125 w 1338263"/>
                <a:gd name="connsiteY10" fmla="*/ 871427 h 876189"/>
                <a:gd name="connsiteX11" fmla="*/ 47625 w 1338263"/>
                <a:gd name="connsiteY11" fmla="*/ 785702 h 876189"/>
                <a:gd name="connsiteX12" fmla="*/ 0 w 1338263"/>
                <a:gd name="connsiteY12" fmla="*/ 647589 h 876189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8938"/>
                <a:gd name="connsiteY0" fmla="*/ 657895 h 886495"/>
                <a:gd name="connsiteX1" fmla="*/ 19050 w 1318938"/>
                <a:gd name="connsiteY1" fmla="*/ 457870 h 886495"/>
                <a:gd name="connsiteX2" fmla="*/ 142875 w 1318938"/>
                <a:gd name="connsiteY2" fmla="*/ 238795 h 886495"/>
                <a:gd name="connsiteX3" fmla="*/ 446186 w 1318938"/>
                <a:gd name="connsiteY3" fmla="*/ 34008 h 886495"/>
                <a:gd name="connsiteX4" fmla="*/ 833438 w 1318938"/>
                <a:gd name="connsiteY4" fmla="*/ 24483 h 886495"/>
                <a:gd name="connsiteX5" fmla="*/ 1161653 w 1318938"/>
                <a:gd name="connsiteY5" fmla="*/ 244502 h 886495"/>
                <a:gd name="connsiteX6" fmla="*/ 1317741 w 1318938"/>
                <a:gd name="connsiteY6" fmla="*/ 658273 h 886495"/>
                <a:gd name="connsiteX7" fmla="*/ 1262063 w 1318938"/>
                <a:gd name="connsiteY7" fmla="*/ 810295 h 886495"/>
                <a:gd name="connsiteX8" fmla="*/ 971550 w 1318938"/>
                <a:gd name="connsiteY8" fmla="*/ 886495 h 886495"/>
                <a:gd name="connsiteX9" fmla="*/ 923925 w 1318938"/>
                <a:gd name="connsiteY9" fmla="*/ 886495 h 886495"/>
                <a:gd name="connsiteX10" fmla="*/ 238125 w 1318938"/>
                <a:gd name="connsiteY10" fmla="*/ 881733 h 886495"/>
                <a:gd name="connsiteX11" fmla="*/ 47625 w 1318938"/>
                <a:gd name="connsiteY11" fmla="*/ 796008 h 886495"/>
                <a:gd name="connsiteX12" fmla="*/ 0 w 1318938"/>
                <a:gd name="connsiteY12" fmla="*/ 657895 h 886495"/>
                <a:gd name="connsiteX0" fmla="*/ 0 w 1321315"/>
                <a:gd name="connsiteY0" fmla="*/ 657895 h 886495"/>
                <a:gd name="connsiteX1" fmla="*/ 19050 w 1321315"/>
                <a:gd name="connsiteY1" fmla="*/ 457870 h 886495"/>
                <a:gd name="connsiteX2" fmla="*/ 142875 w 1321315"/>
                <a:gd name="connsiteY2" fmla="*/ 238795 h 886495"/>
                <a:gd name="connsiteX3" fmla="*/ 446186 w 1321315"/>
                <a:gd name="connsiteY3" fmla="*/ 34008 h 886495"/>
                <a:gd name="connsiteX4" fmla="*/ 833438 w 1321315"/>
                <a:gd name="connsiteY4" fmla="*/ 24483 h 886495"/>
                <a:gd name="connsiteX5" fmla="*/ 1161653 w 1321315"/>
                <a:gd name="connsiteY5" fmla="*/ 244502 h 886495"/>
                <a:gd name="connsiteX6" fmla="*/ 1317741 w 1321315"/>
                <a:gd name="connsiteY6" fmla="*/ 658273 h 886495"/>
                <a:gd name="connsiteX7" fmla="*/ 1262063 w 1321315"/>
                <a:gd name="connsiteY7" fmla="*/ 810295 h 886495"/>
                <a:gd name="connsiteX8" fmla="*/ 971550 w 1321315"/>
                <a:gd name="connsiteY8" fmla="*/ 886495 h 886495"/>
                <a:gd name="connsiteX9" fmla="*/ 923925 w 1321315"/>
                <a:gd name="connsiteY9" fmla="*/ 886495 h 886495"/>
                <a:gd name="connsiteX10" fmla="*/ 238125 w 1321315"/>
                <a:gd name="connsiteY10" fmla="*/ 881733 h 886495"/>
                <a:gd name="connsiteX11" fmla="*/ 47625 w 1321315"/>
                <a:gd name="connsiteY11" fmla="*/ 796008 h 886495"/>
                <a:gd name="connsiteX12" fmla="*/ 0 w 1321315"/>
                <a:gd name="connsiteY12" fmla="*/ 657895 h 886495"/>
                <a:gd name="connsiteX0" fmla="*/ 0 w 1319873"/>
                <a:gd name="connsiteY0" fmla="*/ 657895 h 886495"/>
                <a:gd name="connsiteX1" fmla="*/ 19050 w 1319873"/>
                <a:gd name="connsiteY1" fmla="*/ 457870 h 886495"/>
                <a:gd name="connsiteX2" fmla="*/ 142875 w 1319873"/>
                <a:gd name="connsiteY2" fmla="*/ 238795 h 886495"/>
                <a:gd name="connsiteX3" fmla="*/ 446186 w 1319873"/>
                <a:gd name="connsiteY3" fmla="*/ 34008 h 886495"/>
                <a:gd name="connsiteX4" fmla="*/ 833438 w 1319873"/>
                <a:gd name="connsiteY4" fmla="*/ 24483 h 886495"/>
                <a:gd name="connsiteX5" fmla="*/ 1161653 w 1319873"/>
                <a:gd name="connsiteY5" fmla="*/ 244502 h 886495"/>
                <a:gd name="connsiteX6" fmla="*/ 1317741 w 1319873"/>
                <a:gd name="connsiteY6" fmla="*/ 658273 h 886495"/>
                <a:gd name="connsiteX7" fmla="*/ 1262063 w 1319873"/>
                <a:gd name="connsiteY7" fmla="*/ 810295 h 886495"/>
                <a:gd name="connsiteX8" fmla="*/ 971550 w 1319873"/>
                <a:gd name="connsiteY8" fmla="*/ 886495 h 886495"/>
                <a:gd name="connsiteX9" fmla="*/ 923925 w 1319873"/>
                <a:gd name="connsiteY9" fmla="*/ 886495 h 886495"/>
                <a:gd name="connsiteX10" fmla="*/ 238125 w 1319873"/>
                <a:gd name="connsiteY10" fmla="*/ 881733 h 886495"/>
                <a:gd name="connsiteX11" fmla="*/ 47625 w 1319873"/>
                <a:gd name="connsiteY11" fmla="*/ 796008 h 886495"/>
                <a:gd name="connsiteX12" fmla="*/ 0 w 1319873"/>
                <a:gd name="connsiteY12" fmla="*/ 657895 h 886495"/>
                <a:gd name="connsiteX0" fmla="*/ 0 w 1319003"/>
                <a:gd name="connsiteY0" fmla="*/ 657895 h 886495"/>
                <a:gd name="connsiteX1" fmla="*/ 19050 w 1319003"/>
                <a:gd name="connsiteY1" fmla="*/ 457870 h 886495"/>
                <a:gd name="connsiteX2" fmla="*/ 142875 w 1319003"/>
                <a:gd name="connsiteY2" fmla="*/ 238795 h 886495"/>
                <a:gd name="connsiteX3" fmla="*/ 446186 w 1319003"/>
                <a:gd name="connsiteY3" fmla="*/ 34008 h 886495"/>
                <a:gd name="connsiteX4" fmla="*/ 833438 w 1319003"/>
                <a:gd name="connsiteY4" fmla="*/ 24483 h 886495"/>
                <a:gd name="connsiteX5" fmla="*/ 1161653 w 1319003"/>
                <a:gd name="connsiteY5" fmla="*/ 244502 h 886495"/>
                <a:gd name="connsiteX6" fmla="*/ 1317741 w 1319003"/>
                <a:gd name="connsiteY6" fmla="*/ 658273 h 886495"/>
                <a:gd name="connsiteX7" fmla="*/ 1240334 w 1319003"/>
                <a:gd name="connsiteY7" fmla="*/ 814009 h 886495"/>
                <a:gd name="connsiteX8" fmla="*/ 971550 w 1319003"/>
                <a:gd name="connsiteY8" fmla="*/ 886495 h 886495"/>
                <a:gd name="connsiteX9" fmla="*/ 923925 w 1319003"/>
                <a:gd name="connsiteY9" fmla="*/ 886495 h 886495"/>
                <a:gd name="connsiteX10" fmla="*/ 238125 w 1319003"/>
                <a:gd name="connsiteY10" fmla="*/ 881733 h 886495"/>
                <a:gd name="connsiteX11" fmla="*/ 47625 w 1319003"/>
                <a:gd name="connsiteY11" fmla="*/ 796008 h 886495"/>
                <a:gd name="connsiteX12" fmla="*/ 0 w 131900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79169 w 1317741"/>
                <a:gd name="connsiteY10" fmla="*/ 880495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51199 w 1317741"/>
                <a:gd name="connsiteY7" fmla="*/ 809058 h 886495"/>
                <a:gd name="connsiteX8" fmla="*/ 971550 w 1317741"/>
                <a:gd name="connsiteY8" fmla="*/ 886495 h 886495"/>
                <a:gd name="connsiteX9" fmla="*/ 661968 w 1317741"/>
                <a:gd name="connsiteY9" fmla="*/ 882782 h 886495"/>
                <a:gd name="connsiteX10" fmla="*/ 279169 w 1317741"/>
                <a:gd name="connsiteY10" fmla="*/ 880495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2912"/>
                <a:gd name="connsiteY0" fmla="*/ 624473 h 888972"/>
                <a:gd name="connsiteX1" fmla="*/ 14221 w 1312912"/>
                <a:gd name="connsiteY1" fmla="*/ 457870 h 888972"/>
                <a:gd name="connsiteX2" fmla="*/ 138046 w 1312912"/>
                <a:gd name="connsiteY2" fmla="*/ 238795 h 888972"/>
                <a:gd name="connsiteX3" fmla="*/ 441357 w 1312912"/>
                <a:gd name="connsiteY3" fmla="*/ 34008 h 888972"/>
                <a:gd name="connsiteX4" fmla="*/ 828609 w 1312912"/>
                <a:gd name="connsiteY4" fmla="*/ 24483 h 888972"/>
                <a:gd name="connsiteX5" fmla="*/ 1156824 w 1312912"/>
                <a:gd name="connsiteY5" fmla="*/ 244502 h 888972"/>
                <a:gd name="connsiteX6" fmla="*/ 1312912 w 1312912"/>
                <a:gd name="connsiteY6" fmla="*/ 658273 h 888972"/>
                <a:gd name="connsiteX7" fmla="*/ 1246370 w 1312912"/>
                <a:gd name="connsiteY7" fmla="*/ 809058 h 888972"/>
                <a:gd name="connsiteX8" fmla="*/ 966721 w 1312912"/>
                <a:gd name="connsiteY8" fmla="*/ 886495 h 888972"/>
                <a:gd name="connsiteX9" fmla="*/ 654725 w 1312912"/>
                <a:gd name="connsiteY9" fmla="*/ 888972 h 888972"/>
                <a:gd name="connsiteX10" fmla="*/ 274340 w 1312912"/>
                <a:gd name="connsiteY10" fmla="*/ 880495 h 888972"/>
                <a:gd name="connsiteX11" fmla="*/ 46418 w 1312912"/>
                <a:gd name="connsiteY11" fmla="*/ 787343 h 888972"/>
                <a:gd name="connsiteX12" fmla="*/ 0 w 1312912"/>
                <a:gd name="connsiteY12" fmla="*/ 624473 h 888972"/>
                <a:gd name="connsiteX0" fmla="*/ 2785 w 1315697"/>
                <a:gd name="connsiteY0" fmla="*/ 624473 h 888972"/>
                <a:gd name="connsiteX1" fmla="*/ 17006 w 1315697"/>
                <a:gd name="connsiteY1" fmla="*/ 457870 h 888972"/>
                <a:gd name="connsiteX2" fmla="*/ 140831 w 1315697"/>
                <a:gd name="connsiteY2" fmla="*/ 238795 h 888972"/>
                <a:gd name="connsiteX3" fmla="*/ 444142 w 1315697"/>
                <a:gd name="connsiteY3" fmla="*/ 34008 h 888972"/>
                <a:gd name="connsiteX4" fmla="*/ 831394 w 1315697"/>
                <a:gd name="connsiteY4" fmla="*/ 24483 h 888972"/>
                <a:gd name="connsiteX5" fmla="*/ 1159609 w 1315697"/>
                <a:gd name="connsiteY5" fmla="*/ 244502 h 888972"/>
                <a:gd name="connsiteX6" fmla="*/ 1315697 w 1315697"/>
                <a:gd name="connsiteY6" fmla="*/ 658273 h 888972"/>
                <a:gd name="connsiteX7" fmla="*/ 1249155 w 1315697"/>
                <a:gd name="connsiteY7" fmla="*/ 809058 h 888972"/>
                <a:gd name="connsiteX8" fmla="*/ 969506 w 1315697"/>
                <a:gd name="connsiteY8" fmla="*/ 886495 h 888972"/>
                <a:gd name="connsiteX9" fmla="*/ 657510 w 1315697"/>
                <a:gd name="connsiteY9" fmla="*/ 888972 h 888972"/>
                <a:gd name="connsiteX10" fmla="*/ 277125 w 1315697"/>
                <a:gd name="connsiteY10" fmla="*/ 880495 h 888972"/>
                <a:gd name="connsiteX11" fmla="*/ 49203 w 1315697"/>
                <a:gd name="connsiteY11" fmla="*/ 787343 h 888972"/>
                <a:gd name="connsiteX12" fmla="*/ 2785 w 1315697"/>
                <a:gd name="connsiteY12" fmla="*/ 624473 h 888972"/>
                <a:gd name="connsiteX0" fmla="*/ 1926 w 1324495"/>
                <a:gd name="connsiteY0" fmla="*/ 628187 h 888972"/>
                <a:gd name="connsiteX1" fmla="*/ 25804 w 1324495"/>
                <a:gd name="connsiteY1" fmla="*/ 457870 h 888972"/>
                <a:gd name="connsiteX2" fmla="*/ 149629 w 1324495"/>
                <a:gd name="connsiteY2" fmla="*/ 238795 h 888972"/>
                <a:gd name="connsiteX3" fmla="*/ 452940 w 1324495"/>
                <a:gd name="connsiteY3" fmla="*/ 34008 h 888972"/>
                <a:gd name="connsiteX4" fmla="*/ 840192 w 1324495"/>
                <a:gd name="connsiteY4" fmla="*/ 24483 h 888972"/>
                <a:gd name="connsiteX5" fmla="*/ 1168407 w 1324495"/>
                <a:gd name="connsiteY5" fmla="*/ 244502 h 888972"/>
                <a:gd name="connsiteX6" fmla="*/ 1324495 w 1324495"/>
                <a:gd name="connsiteY6" fmla="*/ 658273 h 888972"/>
                <a:gd name="connsiteX7" fmla="*/ 1257953 w 1324495"/>
                <a:gd name="connsiteY7" fmla="*/ 809058 h 888972"/>
                <a:gd name="connsiteX8" fmla="*/ 978304 w 1324495"/>
                <a:gd name="connsiteY8" fmla="*/ 886495 h 888972"/>
                <a:gd name="connsiteX9" fmla="*/ 666308 w 1324495"/>
                <a:gd name="connsiteY9" fmla="*/ 888972 h 888972"/>
                <a:gd name="connsiteX10" fmla="*/ 285923 w 1324495"/>
                <a:gd name="connsiteY10" fmla="*/ 880495 h 888972"/>
                <a:gd name="connsiteX11" fmla="*/ 58001 w 1324495"/>
                <a:gd name="connsiteY11" fmla="*/ 787343 h 888972"/>
                <a:gd name="connsiteX12" fmla="*/ 1926 w 1324495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2569" h="888972">
                  <a:moveTo>
                    <a:pt x="0" y="628187"/>
                  </a:moveTo>
                  <a:cubicBezTo>
                    <a:pt x="9167" y="571415"/>
                    <a:pt x="6261" y="520831"/>
                    <a:pt x="27500" y="457870"/>
                  </a:cubicBezTo>
                  <a:cubicBezTo>
                    <a:pt x="72397" y="334093"/>
                    <a:pt x="94356" y="318009"/>
                    <a:pt x="147703" y="238795"/>
                  </a:cubicBezTo>
                  <a:cubicBezTo>
                    <a:pt x="250014" y="123494"/>
                    <a:pt x="325767" y="79988"/>
                    <a:pt x="451014" y="34008"/>
                  </a:cubicBezTo>
                  <a:cubicBezTo>
                    <a:pt x="618728" y="-14968"/>
                    <a:pt x="709182" y="-4527"/>
                    <a:pt x="838266" y="24483"/>
                  </a:cubicBezTo>
                  <a:cubicBezTo>
                    <a:pt x="991129" y="69764"/>
                    <a:pt x="1051041" y="128662"/>
                    <a:pt x="1166481" y="244502"/>
                  </a:cubicBezTo>
                  <a:cubicBezTo>
                    <a:pt x="1276053" y="385314"/>
                    <a:pt x="1321644" y="488990"/>
                    <a:pt x="1322569" y="658273"/>
                  </a:cubicBezTo>
                  <a:cubicBezTo>
                    <a:pt x="1318496" y="753510"/>
                    <a:pt x="1299937" y="759622"/>
                    <a:pt x="1256027" y="809058"/>
                  </a:cubicBezTo>
                  <a:cubicBezTo>
                    <a:pt x="1172468" y="860453"/>
                    <a:pt x="1093738" y="868522"/>
                    <a:pt x="976378" y="886495"/>
                  </a:cubicBezTo>
                  <a:lnTo>
                    <a:pt x="664382" y="888972"/>
                  </a:lnTo>
                  <a:lnTo>
                    <a:pt x="283997" y="880495"/>
                  </a:lnTo>
                  <a:cubicBezTo>
                    <a:pt x="184282" y="861823"/>
                    <a:pt x="121989" y="832010"/>
                    <a:pt x="56075" y="787343"/>
                  </a:cubicBezTo>
                  <a:cubicBezTo>
                    <a:pt x="10021" y="728102"/>
                    <a:pt x="8631" y="734467"/>
                    <a:pt x="0" y="628187"/>
                  </a:cubicBezTo>
                  <a:close/>
                </a:path>
              </a:pathLst>
            </a:custGeom>
            <a:solidFill>
              <a:srgbClr val="210C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0E3EF69-449E-4561-960B-AC4E12261A41}"/>
                </a:ext>
              </a:extLst>
            </p:cNvPr>
            <p:cNvSpPr/>
            <p:nvPr/>
          </p:nvSpPr>
          <p:spPr>
            <a:xfrm rot="21142012" flipH="1">
              <a:off x="4205123" y="5758915"/>
              <a:ext cx="156577" cy="397439"/>
            </a:xfrm>
            <a:custGeom>
              <a:avLst/>
              <a:gdLst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73978 w 256182"/>
                <a:gd name="connsiteY0" fmla="*/ 0 h 397439"/>
                <a:gd name="connsiteX1" fmla="*/ 0 w 256182"/>
                <a:gd name="connsiteY1" fmla="*/ 397439 h 397439"/>
                <a:gd name="connsiteX2" fmla="*/ 256182 w 256182"/>
                <a:gd name="connsiteY2" fmla="*/ 373708 h 397439"/>
                <a:gd name="connsiteX3" fmla="*/ 173978 w 256182"/>
                <a:gd name="connsiteY3" fmla="*/ 0 h 39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182" h="397439">
                  <a:moveTo>
                    <a:pt x="173978" y="0"/>
                  </a:moveTo>
                  <a:cubicBezTo>
                    <a:pt x="103233" y="8591"/>
                    <a:pt x="50800" y="279964"/>
                    <a:pt x="0" y="397439"/>
                  </a:cubicBezTo>
                  <a:lnTo>
                    <a:pt x="256182" y="373708"/>
                  </a:lnTo>
                  <a:cubicBezTo>
                    <a:pt x="229988" y="254646"/>
                    <a:pt x="235841" y="12831"/>
                    <a:pt x="173978" y="0"/>
                  </a:cubicBezTo>
                  <a:close/>
                </a:path>
              </a:pathLst>
            </a:custGeom>
            <a:solidFill>
              <a:srgbClr val="210C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5011B035-7A1D-42BD-BCCA-590575A0D7F3}"/>
              </a:ext>
            </a:extLst>
          </p:cNvPr>
          <p:cNvGrpSpPr/>
          <p:nvPr/>
        </p:nvGrpSpPr>
        <p:grpSpPr>
          <a:xfrm>
            <a:off x="4421358" y="3062764"/>
            <a:ext cx="2291544" cy="2585429"/>
            <a:chOff x="2436029" y="754377"/>
            <a:chExt cx="4595639" cy="4758469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5D066C84-E801-4B25-9717-E91F8C5B049E}"/>
                </a:ext>
              </a:extLst>
            </p:cNvPr>
            <p:cNvSpPr/>
            <p:nvPr/>
          </p:nvSpPr>
          <p:spPr>
            <a:xfrm>
              <a:off x="3149587" y="1590671"/>
              <a:ext cx="3190205" cy="3235843"/>
            </a:xfrm>
            <a:prstGeom prst="ellipse">
              <a:avLst/>
            </a:prstGeom>
            <a:solidFill>
              <a:srgbClr val="4B1E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AC8FA1C-9CA5-42BF-9EB9-EF5ED4389779}"/>
                </a:ext>
              </a:extLst>
            </p:cNvPr>
            <p:cNvSpPr/>
            <p:nvPr/>
          </p:nvSpPr>
          <p:spPr>
            <a:xfrm>
              <a:off x="4112234" y="4248377"/>
              <a:ext cx="1350269" cy="1264469"/>
            </a:xfrm>
            <a:custGeom>
              <a:avLst/>
              <a:gdLst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95263 w 1326357"/>
                <a:gd name="connsiteY2" fmla="*/ 602457 h 1264444"/>
                <a:gd name="connsiteX3" fmla="*/ 211932 w 1326357"/>
                <a:gd name="connsiteY3" fmla="*/ 726282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95263 w 1326357"/>
                <a:gd name="connsiteY2" fmla="*/ 602457 h 1264444"/>
                <a:gd name="connsiteX3" fmla="*/ 211932 w 1326357"/>
                <a:gd name="connsiteY3" fmla="*/ 726282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95263 w 1326357"/>
                <a:gd name="connsiteY2" fmla="*/ 602457 h 1264444"/>
                <a:gd name="connsiteX3" fmla="*/ 211932 w 1326357"/>
                <a:gd name="connsiteY3" fmla="*/ 726282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85738 w 1326357"/>
                <a:gd name="connsiteY2" fmla="*/ 569120 h 1264444"/>
                <a:gd name="connsiteX3" fmla="*/ 211932 w 1326357"/>
                <a:gd name="connsiteY3" fmla="*/ 726282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85738 w 1326357"/>
                <a:gd name="connsiteY2" fmla="*/ 569120 h 1264444"/>
                <a:gd name="connsiteX3" fmla="*/ 214313 w 1326357"/>
                <a:gd name="connsiteY3" fmla="*/ 702470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85738 w 1326357"/>
                <a:gd name="connsiteY2" fmla="*/ 569120 h 1264444"/>
                <a:gd name="connsiteX3" fmla="*/ 211931 w 1326357"/>
                <a:gd name="connsiteY3" fmla="*/ 723901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85738 w 1326357"/>
                <a:gd name="connsiteY2" fmla="*/ 569120 h 1264444"/>
                <a:gd name="connsiteX3" fmla="*/ 211931 w 1326357"/>
                <a:gd name="connsiteY3" fmla="*/ 723901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85738 w 1326357"/>
                <a:gd name="connsiteY2" fmla="*/ 569120 h 1264444"/>
                <a:gd name="connsiteX3" fmla="*/ 211931 w 1326357"/>
                <a:gd name="connsiteY3" fmla="*/ 723901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14301 w 1326357"/>
                <a:gd name="connsiteY1" fmla="*/ 369094 h 1264444"/>
                <a:gd name="connsiteX2" fmla="*/ 185738 w 1326357"/>
                <a:gd name="connsiteY2" fmla="*/ 569120 h 1264444"/>
                <a:gd name="connsiteX3" fmla="*/ 211931 w 1326357"/>
                <a:gd name="connsiteY3" fmla="*/ 723901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43026"/>
                <a:gd name="connsiteY0" fmla="*/ 57151 h 1264444"/>
                <a:gd name="connsiteX1" fmla="*/ 130970 w 1343026"/>
                <a:gd name="connsiteY1" fmla="*/ 369094 h 1264444"/>
                <a:gd name="connsiteX2" fmla="*/ 202407 w 1343026"/>
                <a:gd name="connsiteY2" fmla="*/ 569120 h 1264444"/>
                <a:gd name="connsiteX3" fmla="*/ 228600 w 1343026"/>
                <a:gd name="connsiteY3" fmla="*/ 723901 h 1264444"/>
                <a:gd name="connsiteX4" fmla="*/ 328613 w 1343026"/>
                <a:gd name="connsiteY4" fmla="*/ 633413 h 1264444"/>
                <a:gd name="connsiteX5" fmla="*/ 409576 w 1343026"/>
                <a:gd name="connsiteY5" fmla="*/ 440532 h 1264444"/>
                <a:gd name="connsiteX6" fmla="*/ 428626 w 1343026"/>
                <a:gd name="connsiteY6" fmla="*/ 676275 h 1264444"/>
                <a:gd name="connsiteX7" fmla="*/ 461963 w 1343026"/>
                <a:gd name="connsiteY7" fmla="*/ 978694 h 1264444"/>
                <a:gd name="connsiteX8" fmla="*/ 538163 w 1343026"/>
                <a:gd name="connsiteY8" fmla="*/ 1264444 h 1264444"/>
                <a:gd name="connsiteX9" fmla="*/ 607219 w 1343026"/>
                <a:gd name="connsiteY9" fmla="*/ 938213 h 1264444"/>
                <a:gd name="connsiteX10" fmla="*/ 707232 w 1343026"/>
                <a:gd name="connsiteY10" fmla="*/ 728663 h 1264444"/>
                <a:gd name="connsiteX11" fmla="*/ 842963 w 1343026"/>
                <a:gd name="connsiteY11" fmla="*/ 971550 h 1264444"/>
                <a:gd name="connsiteX12" fmla="*/ 969169 w 1343026"/>
                <a:gd name="connsiteY12" fmla="*/ 1109663 h 1264444"/>
                <a:gd name="connsiteX13" fmla="*/ 912019 w 1343026"/>
                <a:gd name="connsiteY13" fmla="*/ 878682 h 1264444"/>
                <a:gd name="connsiteX14" fmla="*/ 864394 w 1343026"/>
                <a:gd name="connsiteY14" fmla="*/ 657225 h 1264444"/>
                <a:gd name="connsiteX15" fmla="*/ 919163 w 1343026"/>
                <a:gd name="connsiteY15" fmla="*/ 497682 h 1264444"/>
                <a:gd name="connsiteX16" fmla="*/ 1128713 w 1343026"/>
                <a:gd name="connsiteY16" fmla="*/ 700088 h 1264444"/>
                <a:gd name="connsiteX17" fmla="*/ 1119188 w 1343026"/>
                <a:gd name="connsiteY17" fmla="*/ 471488 h 1264444"/>
                <a:gd name="connsiteX18" fmla="*/ 1178719 w 1343026"/>
                <a:gd name="connsiteY18" fmla="*/ 257175 h 1264444"/>
                <a:gd name="connsiteX19" fmla="*/ 1343026 w 1343026"/>
                <a:gd name="connsiteY19" fmla="*/ 0 h 1264444"/>
                <a:gd name="connsiteX20" fmla="*/ 0 w 1343026"/>
                <a:gd name="connsiteY20" fmla="*/ 57151 h 1264444"/>
                <a:gd name="connsiteX0" fmla="*/ 0 w 1343026"/>
                <a:gd name="connsiteY0" fmla="*/ 57151 h 1264444"/>
                <a:gd name="connsiteX1" fmla="*/ 140495 w 1343026"/>
                <a:gd name="connsiteY1" fmla="*/ 366712 h 1264444"/>
                <a:gd name="connsiteX2" fmla="*/ 202407 w 1343026"/>
                <a:gd name="connsiteY2" fmla="*/ 569120 h 1264444"/>
                <a:gd name="connsiteX3" fmla="*/ 228600 w 1343026"/>
                <a:gd name="connsiteY3" fmla="*/ 723901 h 1264444"/>
                <a:gd name="connsiteX4" fmla="*/ 328613 w 1343026"/>
                <a:gd name="connsiteY4" fmla="*/ 633413 h 1264444"/>
                <a:gd name="connsiteX5" fmla="*/ 409576 w 1343026"/>
                <a:gd name="connsiteY5" fmla="*/ 440532 h 1264444"/>
                <a:gd name="connsiteX6" fmla="*/ 428626 w 1343026"/>
                <a:gd name="connsiteY6" fmla="*/ 676275 h 1264444"/>
                <a:gd name="connsiteX7" fmla="*/ 461963 w 1343026"/>
                <a:gd name="connsiteY7" fmla="*/ 978694 h 1264444"/>
                <a:gd name="connsiteX8" fmla="*/ 538163 w 1343026"/>
                <a:gd name="connsiteY8" fmla="*/ 1264444 h 1264444"/>
                <a:gd name="connsiteX9" fmla="*/ 607219 w 1343026"/>
                <a:gd name="connsiteY9" fmla="*/ 938213 h 1264444"/>
                <a:gd name="connsiteX10" fmla="*/ 707232 w 1343026"/>
                <a:gd name="connsiteY10" fmla="*/ 728663 h 1264444"/>
                <a:gd name="connsiteX11" fmla="*/ 842963 w 1343026"/>
                <a:gd name="connsiteY11" fmla="*/ 971550 h 1264444"/>
                <a:gd name="connsiteX12" fmla="*/ 969169 w 1343026"/>
                <a:gd name="connsiteY12" fmla="*/ 1109663 h 1264444"/>
                <a:gd name="connsiteX13" fmla="*/ 912019 w 1343026"/>
                <a:gd name="connsiteY13" fmla="*/ 878682 h 1264444"/>
                <a:gd name="connsiteX14" fmla="*/ 864394 w 1343026"/>
                <a:gd name="connsiteY14" fmla="*/ 657225 h 1264444"/>
                <a:gd name="connsiteX15" fmla="*/ 919163 w 1343026"/>
                <a:gd name="connsiteY15" fmla="*/ 497682 h 1264444"/>
                <a:gd name="connsiteX16" fmla="*/ 1128713 w 1343026"/>
                <a:gd name="connsiteY16" fmla="*/ 700088 h 1264444"/>
                <a:gd name="connsiteX17" fmla="*/ 1119188 w 1343026"/>
                <a:gd name="connsiteY17" fmla="*/ 471488 h 1264444"/>
                <a:gd name="connsiteX18" fmla="*/ 1178719 w 1343026"/>
                <a:gd name="connsiteY18" fmla="*/ 257175 h 1264444"/>
                <a:gd name="connsiteX19" fmla="*/ 1343026 w 1343026"/>
                <a:gd name="connsiteY19" fmla="*/ 0 h 1264444"/>
                <a:gd name="connsiteX20" fmla="*/ 0 w 1343026"/>
                <a:gd name="connsiteY20" fmla="*/ 57151 h 1264444"/>
                <a:gd name="connsiteX0" fmla="*/ 0 w 1343026"/>
                <a:gd name="connsiteY0" fmla="*/ 57151 h 1264444"/>
                <a:gd name="connsiteX1" fmla="*/ 140495 w 1343026"/>
                <a:gd name="connsiteY1" fmla="*/ 366712 h 1264444"/>
                <a:gd name="connsiteX2" fmla="*/ 202407 w 1343026"/>
                <a:gd name="connsiteY2" fmla="*/ 569120 h 1264444"/>
                <a:gd name="connsiteX3" fmla="*/ 228600 w 1343026"/>
                <a:gd name="connsiteY3" fmla="*/ 723901 h 1264444"/>
                <a:gd name="connsiteX4" fmla="*/ 328613 w 1343026"/>
                <a:gd name="connsiteY4" fmla="*/ 633413 h 1264444"/>
                <a:gd name="connsiteX5" fmla="*/ 409576 w 1343026"/>
                <a:gd name="connsiteY5" fmla="*/ 440532 h 1264444"/>
                <a:gd name="connsiteX6" fmla="*/ 428626 w 1343026"/>
                <a:gd name="connsiteY6" fmla="*/ 676275 h 1264444"/>
                <a:gd name="connsiteX7" fmla="*/ 461963 w 1343026"/>
                <a:gd name="connsiteY7" fmla="*/ 978694 h 1264444"/>
                <a:gd name="connsiteX8" fmla="*/ 538163 w 1343026"/>
                <a:gd name="connsiteY8" fmla="*/ 1264444 h 1264444"/>
                <a:gd name="connsiteX9" fmla="*/ 607219 w 1343026"/>
                <a:gd name="connsiteY9" fmla="*/ 938213 h 1264444"/>
                <a:gd name="connsiteX10" fmla="*/ 707232 w 1343026"/>
                <a:gd name="connsiteY10" fmla="*/ 728663 h 1264444"/>
                <a:gd name="connsiteX11" fmla="*/ 842963 w 1343026"/>
                <a:gd name="connsiteY11" fmla="*/ 971550 h 1264444"/>
                <a:gd name="connsiteX12" fmla="*/ 969169 w 1343026"/>
                <a:gd name="connsiteY12" fmla="*/ 1109663 h 1264444"/>
                <a:gd name="connsiteX13" fmla="*/ 912019 w 1343026"/>
                <a:gd name="connsiteY13" fmla="*/ 878682 h 1264444"/>
                <a:gd name="connsiteX14" fmla="*/ 864394 w 1343026"/>
                <a:gd name="connsiteY14" fmla="*/ 657225 h 1264444"/>
                <a:gd name="connsiteX15" fmla="*/ 919163 w 1343026"/>
                <a:gd name="connsiteY15" fmla="*/ 497682 h 1264444"/>
                <a:gd name="connsiteX16" fmla="*/ 1128713 w 1343026"/>
                <a:gd name="connsiteY16" fmla="*/ 700088 h 1264444"/>
                <a:gd name="connsiteX17" fmla="*/ 1119188 w 1343026"/>
                <a:gd name="connsiteY17" fmla="*/ 471488 h 1264444"/>
                <a:gd name="connsiteX18" fmla="*/ 1178719 w 1343026"/>
                <a:gd name="connsiteY18" fmla="*/ 257175 h 1264444"/>
                <a:gd name="connsiteX19" fmla="*/ 1343026 w 1343026"/>
                <a:gd name="connsiteY19" fmla="*/ 0 h 1264444"/>
                <a:gd name="connsiteX20" fmla="*/ 0 w 1343026"/>
                <a:gd name="connsiteY20" fmla="*/ 57151 h 1264444"/>
                <a:gd name="connsiteX0" fmla="*/ 2685 w 1345711"/>
                <a:gd name="connsiteY0" fmla="*/ 57151 h 1264444"/>
                <a:gd name="connsiteX1" fmla="*/ 143180 w 1345711"/>
                <a:gd name="connsiteY1" fmla="*/ 366712 h 1264444"/>
                <a:gd name="connsiteX2" fmla="*/ 205092 w 1345711"/>
                <a:gd name="connsiteY2" fmla="*/ 569120 h 1264444"/>
                <a:gd name="connsiteX3" fmla="*/ 231285 w 1345711"/>
                <a:gd name="connsiteY3" fmla="*/ 723901 h 1264444"/>
                <a:gd name="connsiteX4" fmla="*/ 331298 w 1345711"/>
                <a:gd name="connsiteY4" fmla="*/ 633413 h 1264444"/>
                <a:gd name="connsiteX5" fmla="*/ 412261 w 1345711"/>
                <a:gd name="connsiteY5" fmla="*/ 440532 h 1264444"/>
                <a:gd name="connsiteX6" fmla="*/ 431311 w 1345711"/>
                <a:gd name="connsiteY6" fmla="*/ 676275 h 1264444"/>
                <a:gd name="connsiteX7" fmla="*/ 464648 w 1345711"/>
                <a:gd name="connsiteY7" fmla="*/ 978694 h 1264444"/>
                <a:gd name="connsiteX8" fmla="*/ 540848 w 1345711"/>
                <a:gd name="connsiteY8" fmla="*/ 1264444 h 1264444"/>
                <a:gd name="connsiteX9" fmla="*/ 609904 w 1345711"/>
                <a:gd name="connsiteY9" fmla="*/ 938213 h 1264444"/>
                <a:gd name="connsiteX10" fmla="*/ 709917 w 1345711"/>
                <a:gd name="connsiteY10" fmla="*/ 728663 h 1264444"/>
                <a:gd name="connsiteX11" fmla="*/ 845648 w 1345711"/>
                <a:gd name="connsiteY11" fmla="*/ 971550 h 1264444"/>
                <a:gd name="connsiteX12" fmla="*/ 971854 w 1345711"/>
                <a:gd name="connsiteY12" fmla="*/ 1109663 h 1264444"/>
                <a:gd name="connsiteX13" fmla="*/ 914704 w 1345711"/>
                <a:gd name="connsiteY13" fmla="*/ 878682 h 1264444"/>
                <a:gd name="connsiteX14" fmla="*/ 867079 w 1345711"/>
                <a:gd name="connsiteY14" fmla="*/ 657225 h 1264444"/>
                <a:gd name="connsiteX15" fmla="*/ 921848 w 1345711"/>
                <a:gd name="connsiteY15" fmla="*/ 497682 h 1264444"/>
                <a:gd name="connsiteX16" fmla="*/ 1131398 w 1345711"/>
                <a:gd name="connsiteY16" fmla="*/ 700088 h 1264444"/>
                <a:gd name="connsiteX17" fmla="*/ 1121873 w 1345711"/>
                <a:gd name="connsiteY17" fmla="*/ 471488 h 1264444"/>
                <a:gd name="connsiteX18" fmla="*/ 1181404 w 1345711"/>
                <a:gd name="connsiteY18" fmla="*/ 257175 h 1264444"/>
                <a:gd name="connsiteX19" fmla="*/ 1345711 w 1345711"/>
                <a:gd name="connsiteY19" fmla="*/ 0 h 1264444"/>
                <a:gd name="connsiteX20" fmla="*/ 2685 w 1345711"/>
                <a:gd name="connsiteY20" fmla="*/ 57151 h 1264444"/>
                <a:gd name="connsiteX0" fmla="*/ 2685 w 1349559"/>
                <a:gd name="connsiteY0" fmla="*/ 57175 h 1264468"/>
                <a:gd name="connsiteX1" fmla="*/ 143180 w 1349559"/>
                <a:gd name="connsiteY1" fmla="*/ 366736 h 1264468"/>
                <a:gd name="connsiteX2" fmla="*/ 205092 w 1349559"/>
                <a:gd name="connsiteY2" fmla="*/ 569144 h 1264468"/>
                <a:gd name="connsiteX3" fmla="*/ 231285 w 1349559"/>
                <a:gd name="connsiteY3" fmla="*/ 723925 h 1264468"/>
                <a:gd name="connsiteX4" fmla="*/ 331298 w 1349559"/>
                <a:gd name="connsiteY4" fmla="*/ 633437 h 1264468"/>
                <a:gd name="connsiteX5" fmla="*/ 412261 w 1349559"/>
                <a:gd name="connsiteY5" fmla="*/ 440556 h 1264468"/>
                <a:gd name="connsiteX6" fmla="*/ 431311 w 1349559"/>
                <a:gd name="connsiteY6" fmla="*/ 676299 h 1264468"/>
                <a:gd name="connsiteX7" fmla="*/ 464648 w 1349559"/>
                <a:gd name="connsiteY7" fmla="*/ 978718 h 1264468"/>
                <a:gd name="connsiteX8" fmla="*/ 540848 w 1349559"/>
                <a:gd name="connsiteY8" fmla="*/ 1264468 h 1264468"/>
                <a:gd name="connsiteX9" fmla="*/ 609904 w 1349559"/>
                <a:gd name="connsiteY9" fmla="*/ 938237 h 1264468"/>
                <a:gd name="connsiteX10" fmla="*/ 709917 w 1349559"/>
                <a:gd name="connsiteY10" fmla="*/ 728687 h 1264468"/>
                <a:gd name="connsiteX11" fmla="*/ 845648 w 1349559"/>
                <a:gd name="connsiteY11" fmla="*/ 971574 h 1264468"/>
                <a:gd name="connsiteX12" fmla="*/ 971854 w 1349559"/>
                <a:gd name="connsiteY12" fmla="*/ 1109687 h 1264468"/>
                <a:gd name="connsiteX13" fmla="*/ 914704 w 1349559"/>
                <a:gd name="connsiteY13" fmla="*/ 878706 h 1264468"/>
                <a:gd name="connsiteX14" fmla="*/ 867079 w 1349559"/>
                <a:gd name="connsiteY14" fmla="*/ 657249 h 1264468"/>
                <a:gd name="connsiteX15" fmla="*/ 921848 w 1349559"/>
                <a:gd name="connsiteY15" fmla="*/ 497706 h 1264468"/>
                <a:gd name="connsiteX16" fmla="*/ 1131398 w 1349559"/>
                <a:gd name="connsiteY16" fmla="*/ 700112 h 1264468"/>
                <a:gd name="connsiteX17" fmla="*/ 1121873 w 1349559"/>
                <a:gd name="connsiteY17" fmla="*/ 471512 h 1264468"/>
                <a:gd name="connsiteX18" fmla="*/ 1181404 w 1349559"/>
                <a:gd name="connsiteY18" fmla="*/ 257199 h 1264468"/>
                <a:gd name="connsiteX19" fmla="*/ 1345711 w 1349559"/>
                <a:gd name="connsiteY19" fmla="*/ 24 h 1264468"/>
                <a:gd name="connsiteX20" fmla="*/ 2685 w 1349559"/>
                <a:gd name="connsiteY20" fmla="*/ 57175 h 1264468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50269" h="1264469">
                  <a:moveTo>
                    <a:pt x="2685" y="57176"/>
                  </a:moveTo>
                  <a:cubicBezTo>
                    <a:pt x="-17158" y="65113"/>
                    <a:pt x="77298" y="244500"/>
                    <a:pt x="143180" y="366737"/>
                  </a:cubicBezTo>
                  <a:cubicBezTo>
                    <a:pt x="163024" y="430237"/>
                    <a:pt x="180486" y="455638"/>
                    <a:pt x="205092" y="569145"/>
                  </a:cubicBezTo>
                  <a:cubicBezTo>
                    <a:pt x="215411" y="646139"/>
                    <a:pt x="199535" y="723132"/>
                    <a:pt x="231285" y="723926"/>
                  </a:cubicBezTo>
                  <a:cubicBezTo>
                    <a:pt x="267003" y="731070"/>
                    <a:pt x="297961" y="664394"/>
                    <a:pt x="331298" y="633438"/>
                  </a:cubicBezTo>
                  <a:cubicBezTo>
                    <a:pt x="358286" y="569144"/>
                    <a:pt x="390035" y="431032"/>
                    <a:pt x="412261" y="440557"/>
                  </a:cubicBezTo>
                  <a:cubicBezTo>
                    <a:pt x="430517" y="433413"/>
                    <a:pt x="424961" y="597719"/>
                    <a:pt x="431311" y="676300"/>
                  </a:cubicBezTo>
                  <a:lnTo>
                    <a:pt x="464648" y="978719"/>
                  </a:lnTo>
                  <a:cubicBezTo>
                    <a:pt x="490048" y="1073969"/>
                    <a:pt x="522592" y="1264469"/>
                    <a:pt x="540848" y="1264469"/>
                  </a:cubicBezTo>
                  <a:cubicBezTo>
                    <a:pt x="551960" y="1260500"/>
                    <a:pt x="598791" y="1092226"/>
                    <a:pt x="609904" y="938238"/>
                  </a:cubicBezTo>
                  <a:cubicBezTo>
                    <a:pt x="643242" y="825525"/>
                    <a:pt x="669435" y="719957"/>
                    <a:pt x="709917" y="728688"/>
                  </a:cubicBezTo>
                  <a:cubicBezTo>
                    <a:pt x="748018" y="723925"/>
                    <a:pt x="778973" y="852513"/>
                    <a:pt x="845648" y="971575"/>
                  </a:cubicBezTo>
                  <a:cubicBezTo>
                    <a:pt x="899623" y="1055713"/>
                    <a:pt x="955978" y="1132706"/>
                    <a:pt x="971854" y="1109688"/>
                  </a:cubicBezTo>
                  <a:cubicBezTo>
                    <a:pt x="988523" y="1096988"/>
                    <a:pt x="943279" y="969988"/>
                    <a:pt x="909942" y="888232"/>
                  </a:cubicBezTo>
                  <a:cubicBezTo>
                    <a:pt x="879780" y="795364"/>
                    <a:pt x="873429" y="773931"/>
                    <a:pt x="867079" y="657250"/>
                  </a:cubicBezTo>
                  <a:cubicBezTo>
                    <a:pt x="885335" y="604069"/>
                    <a:pt x="884542" y="493738"/>
                    <a:pt x="921848" y="497707"/>
                  </a:cubicBezTo>
                  <a:cubicBezTo>
                    <a:pt x="953598" y="479451"/>
                    <a:pt x="1102029" y="718369"/>
                    <a:pt x="1131398" y="700113"/>
                  </a:cubicBezTo>
                  <a:cubicBezTo>
                    <a:pt x="1156798" y="683444"/>
                    <a:pt x="1134573" y="600101"/>
                    <a:pt x="1121873" y="471513"/>
                  </a:cubicBezTo>
                  <a:cubicBezTo>
                    <a:pt x="1134573" y="397694"/>
                    <a:pt x="1130604" y="373881"/>
                    <a:pt x="1181404" y="257200"/>
                  </a:cubicBezTo>
                  <a:cubicBezTo>
                    <a:pt x="1262366" y="164332"/>
                    <a:pt x="1374286" y="-2356"/>
                    <a:pt x="1345711" y="25"/>
                  </a:cubicBezTo>
                  <a:lnTo>
                    <a:pt x="2685" y="57176"/>
                  </a:lnTo>
                  <a:close/>
                </a:path>
              </a:pathLst>
            </a:custGeom>
            <a:solidFill>
              <a:srgbClr val="210C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4A8F6C53-5CD0-49F8-89E9-5C8F8E720648}"/>
                </a:ext>
              </a:extLst>
            </p:cNvPr>
            <p:cNvGrpSpPr/>
            <p:nvPr/>
          </p:nvGrpSpPr>
          <p:grpSpPr>
            <a:xfrm>
              <a:off x="2589532" y="1418331"/>
              <a:ext cx="4310316" cy="3235844"/>
              <a:chOff x="1184188" y="1245811"/>
              <a:chExt cx="4310316" cy="3235844"/>
            </a:xfrm>
          </p:grpSpPr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1BFDA783-F3AA-4934-ACD6-E86F4755A080}"/>
                  </a:ext>
                </a:extLst>
              </p:cNvPr>
              <p:cNvGrpSpPr/>
              <p:nvPr/>
            </p:nvGrpSpPr>
            <p:grpSpPr>
              <a:xfrm>
                <a:off x="1184188" y="1245811"/>
                <a:ext cx="4310316" cy="3235844"/>
                <a:chOff x="1454387" y="1249718"/>
                <a:chExt cx="4310316" cy="3235844"/>
              </a:xfrm>
            </p:grpSpPr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2AF2850D-ABE8-42F5-AA43-204BE67F4A99}"/>
                    </a:ext>
                  </a:extLst>
                </p:cNvPr>
                <p:cNvSpPr/>
                <p:nvPr/>
              </p:nvSpPr>
              <p:spPr>
                <a:xfrm>
                  <a:off x="1454387" y="1249718"/>
                  <a:ext cx="4310316" cy="3235844"/>
                </a:xfrm>
                <a:custGeom>
                  <a:avLst/>
                  <a:gdLst>
                    <a:gd name="connsiteX0" fmla="*/ 871538 w 4357688"/>
                    <a:gd name="connsiteY0" fmla="*/ 542925 h 3219450"/>
                    <a:gd name="connsiteX1" fmla="*/ 1247775 w 4357688"/>
                    <a:gd name="connsiteY1" fmla="*/ 209550 h 3219450"/>
                    <a:gd name="connsiteX2" fmla="*/ 1809750 w 4357688"/>
                    <a:gd name="connsiteY2" fmla="*/ 0 h 3219450"/>
                    <a:gd name="connsiteX3" fmla="*/ 2590800 w 4357688"/>
                    <a:gd name="connsiteY3" fmla="*/ 0 h 3219450"/>
                    <a:gd name="connsiteX4" fmla="*/ 3319463 w 4357688"/>
                    <a:gd name="connsiteY4" fmla="*/ 366713 h 3219450"/>
                    <a:gd name="connsiteX5" fmla="*/ 3495675 w 4357688"/>
                    <a:gd name="connsiteY5" fmla="*/ 561975 h 3219450"/>
                    <a:gd name="connsiteX6" fmla="*/ 3881438 w 4357688"/>
                    <a:gd name="connsiteY6" fmla="*/ 619125 h 3219450"/>
                    <a:gd name="connsiteX7" fmla="*/ 4357688 w 4357688"/>
                    <a:gd name="connsiteY7" fmla="*/ 1014413 h 3219450"/>
                    <a:gd name="connsiteX8" fmla="*/ 4067175 w 4357688"/>
                    <a:gd name="connsiteY8" fmla="*/ 1128713 h 3219450"/>
                    <a:gd name="connsiteX9" fmla="*/ 3709988 w 4357688"/>
                    <a:gd name="connsiteY9" fmla="*/ 1047750 h 3219450"/>
                    <a:gd name="connsiteX10" fmla="*/ 3805238 w 4357688"/>
                    <a:gd name="connsiteY10" fmla="*/ 1647825 h 3219450"/>
                    <a:gd name="connsiteX11" fmla="*/ 3586163 w 4357688"/>
                    <a:gd name="connsiteY11" fmla="*/ 2314575 h 3219450"/>
                    <a:gd name="connsiteX12" fmla="*/ 2981325 w 4357688"/>
                    <a:gd name="connsiteY12" fmla="*/ 2895600 h 3219450"/>
                    <a:gd name="connsiteX13" fmla="*/ 2200275 w 4357688"/>
                    <a:gd name="connsiteY13" fmla="*/ 3219450 h 3219450"/>
                    <a:gd name="connsiteX14" fmla="*/ 1314450 w 4357688"/>
                    <a:gd name="connsiteY14" fmla="*/ 2843213 h 3219450"/>
                    <a:gd name="connsiteX15" fmla="*/ 747713 w 4357688"/>
                    <a:gd name="connsiteY15" fmla="*/ 2281238 h 3219450"/>
                    <a:gd name="connsiteX16" fmla="*/ 547688 w 4357688"/>
                    <a:gd name="connsiteY16" fmla="*/ 1624013 h 3219450"/>
                    <a:gd name="connsiteX17" fmla="*/ 642938 w 4357688"/>
                    <a:gd name="connsiteY17" fmla="*/ 1042988 h 3219450"/>
                    <a:gd name="connsiteX18" fmla="*/ 352425 w 4357688"/>
                    <a:gd name="connsiteY18" fmla="*/ 1123950 h 3219450"/>
                    <a:gd name="connsiteX19" fmla="*/ 0 w 4357688"/>
                    <a:gd name="connsiteY19" fmla="*/ 1009650 h 3219450"/>
                    <a:gd name="connsiteX20" fmla="*/ 333375 w 4357688"/>
                    <a:gd name="connsiteY20" fmla="*/ 709613 h 3219450"/>
                    <a:gd name="connsiteX21" fmla="*/ 728663 w 4357688"/>
                    <a:gd name="connsiteY21" fmla="*/ 538163 h 3219450"/>
                    <a:gd name="connsiteX22" fmla="*/ 871538 w 4357688"/>
                    <a:gd name="connsiteY22" fmla="*/ 542925 h 3219450"/>
                    <a:gd name="connsiteX0" fmla="*/ 871538 w 4357688"/>
                    <a:gd name="connsiteY0" fmla="*/ 542925 h 3219450"/>
                    <a:gd name="connsiteX1" fmla="*/ 1247775 w 4357688"/>
                    <a:gd name="connsiteY1" fmla="*/ 209550 h 3219450"/>
                    <a:gd name="connsiteX2" fmla="*/ 1809750 w 4357688"/>
                    <a:gd name="connsiteY2" fmla="*/ 0 h 3219450"/>
                    <a:gd name="connsiteX3" fmla="*/ 2590800 w 4357688"/>
                    <a:gd name="connsiteY3" fmla="*/ 0 h 3219450"/>
                    <a:gd name="connsiteX4" fmla="*/ 3319463 w 4357688"/>
                    <a:gd name="connsiteY4" fmla="*/ 366713 h 3219450"/>
                    <a:gd name="connsiteX5" fmla="*/ 3495675 w 4357688"/>
                    <a:gd name="connsiteY5" fmla="*/ 561975 h 3219450"/>
                    <a:gd name="connsiteX6" fmla="*/ 3881438 w 4357688"/>
                    <a:gd name="connsiteY6" fmla="*/ 619125 h 3219450"/>
                    <a:gd name="connsiteX7" fmla="*/ 4357688 w 4357688"/>
                    <a:gd name="connsiteY7" fmla="*/ 1014413 h 3219450"/>
                    <a:gd name="connsiteX8" fmla="*/ 4067175 w 4357688"/>
                    <a:gd name="connsiteY8" fmla="*/ 1128713 h 3219450"/>
                    <a:gd name="connsiteX9" fmla="*/ 3709988 w 4357688"/>
                    <a:gd name="connsiteY9" fmla="*/ 1047750 h 3219450"/>
                    <a:gd name="connsiteX10" fmla="*/ 3805238 w 4357688"/>
                    <a:gd name="connsiteY10" fmla="*/ 1647825 h 3219450"/>
                    <a:gd name="connsiteX11" fmla="*/ 3586163 w 4357688"/>
                    <a:gd name="connsiteY11" fmla="*/ 2314575 h 3219450"/>
                    <a:gd name="connsiteX12" fmla="*/ 2981325 w 4357688"/>
                    <a:gd name="connsiteY12" fmla="*/ 2895600 h 3219450"/>
                    <a:gd name="connsiteX13" fmla="*/ 2200275 w 4357688"/>
                    <a:gd name="connsiteY13" fmla="*/ 3219450 h 3219450"/>
                    <a:gd name="connsiteX14" fmla="*/ 1314450 w 4357688"/>
                    <a:gd name="connsiteY14" fmla="*/ 2843213 h 3219450"/>
                    <a:gd name="connsiteX15" fmla="*/ 747713 w 4357688"/>
                    <a:gd name="connsiteY15" fmla="*/ 2281238 h 3219450"/>
                    <a:gd name="connsiteX16" fmla="*/ 547688 w 4357688"/>
                    <a:gd name="connsiteY16" fmla="*/ 1624013 h 3219450"/>
                    <a:gd name="connsiteX17" fmla="*/ 642938 w 4357688"/>
                    <a:gd name="connsiteY17" fmla="*/ 1042988 h 3219450"/>
                    <a:gd name="connsiteX18" fmla="*/ 352425 w 4357688"/>
                    <a:gd name="connsiteY18" fmla="*/ 1123950 h 3219450"/>
                    <a:gd name="connsiteX19" fmla="*/ 0 w 4357688"/>
                    <a:gd name="connsiteY19" fmla="*/ 1009650 h 3219450"/>
                    <a:gd name="connsiteX20" fmla="*/ 333375 w 4357688"/>
                    <a:gd name="connsiteY20" fmla="*/ 709613 h 3219450"/>
                    <a:gd name="connsiteX21" fmla="*/ 657226 w 4357688"/>
                    <a:gd name="connsiteY21" fmla="*/ 561975 h 3219450"/>
                    <a:gd name="connsiteX22" fmla="*/ 871538 w 4357688"/>
                    <a:gd name="connsiteY22" fmla="*/ 542925 h 3219450"/>
                    <a:gd name="connsiteX0" fmla="*/ 871538 w 4357688"/>
                    <a:gd name="connsiteY0" fmla="*/ 542925 h 3219450"/>
                    <a:gd name="connsiteX1" fmla="*/ 1247775 w 4357688"/>
                    <a:gd name="connsiteY1" fmla="*/ 209550 h 3219450"/>
                    <a:gd name="connsiteX2" fmla="*/ 1809750 w 4357688"/>
                    <a:gd name="connsiteY2" fmla="*/ 0 h 3219450"/>
                    <a:gd name="connsiteX3" fmla="*/ 2590800 w 4357688"/>
                    <a:gd name="connsiteY3" fmla="*/ 0 h 3219450"/>
                    <a:gd name="connsiteX4" fmla="*/ 3319463 w 4357688"/>
                    <a:gd name="connsiteY4" fmla="*/ 366713 h 3219450"/>
                    <a:gd name="connsiteX5" fmla="*/ 3495675 w 4357688"/>
                    <a:gd name="connsiteY5" fmla="*/ 561975 h 3219450"/>
                    <a:gd name="connsiteX6" fmla="*/ 3881438 w 4357688"/>
                    <a:gd name="connsiteY6" fmla="*/ 619125 h 3219450"/>
                    <a:gd name="connsiteX7" fmla="*/ 4357688 w 4357688"/>
                    <a:gd name="connsiteY7" fmla="*/ 1014413 h 3219450"/>
                    <a:gd name="connsiteX8" fmla="*/ 4067175 w 4357688"/>
                    <a:gd name="connsiteY8" fmla="*/ 1128713 h 3219450"/>
                    <a:gd name="connsiteX9" fmla="*/ 3709988 w 4357688"/>
                    <a:gd name="connsiteY9" fmla="*/ 1047750 h 3219450"/>
                    <a:gd name="connsiteX10" fmla="*/ 3805238 w 4357688"/>
                    <a:gd name="connsiteY10" fmla="*/ 1647825 h 3219450"/>
                    <a:gd name="connsiteX11" fmla="*/ 3586163 w 4357688"/>
                    <a:gd name="connsiteY11" fmla="*/ 2314575 h 3219450"/>
                    <a:gd name="connsiteX12" fmla="*/ 2981325 w 4357688"/>
                    <a:gd name="connsiteY12" fmla="*/ 2895600 h 3219450"/>
                    <a:gd name="connsiteX13" fmla="*/ 2200275 w 4357688"/>
                    <a:gd name="connsiteY13" fmla="*/ 3219450 h 3219450"/>
                    <a:gd name="connsiteX14" fmla="*/ 1314450 w 4357688"/>
                    <a:gd name="connsiteY14" fmla="*/ 2843213 h 3219450"/>
                    <a:gd name="connsiteX15" fmla="*/ 747713 w 4357688"/>
                    <a:gd name="connsiteY15" fmla="*/ 2281238 h 3219450"/>
                    <a:gd name="connsiteX16" fmla="*/ 547688 w 4357688"/>
                    <a:gd name="connsiteY16" fmla="*/ 1624013 h 3219450"/>
                    <a:gd name="connsiteX17" fmla="*/ 642938 w 4357688"/>
                    <a:gd name="connsiteY17" fmla="*/ 1042988 h 3219450"/>
                    <a:gd name="connsiteX18" fmla="*/ 352425 w 4357688"/>
                    <a:gd name="connsiteY18" fmla="*/ 1123950 h 3219450"/>
                    <a:gd name="connsiteX19" fmla="*/ 0 w 4357688"/>
                    <a:gd name="connsiteY19" fmla="*/ 1009650 h 3219450"/>
                    <a:gd name="connsiteX20" fmla="*/ 333375 w 4357688"/>
                    <a:gd name="connsiteY20" fmla="*/ 709613 h 3219450"/>
                    <a:gd name="connsiteX21" fmla="*/ 657226 w 4357688"/>
                    <a:gd name="connsiteY21" fmla="*/ 561975 h 3219450"/>
                    <a:gd name="connsiteX22" fmla="*/ 871538 w 43576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52625 w 4357888"/>
                    <a:gd name="connsiteY18" fmla="*/ 1123950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52625 w 4357888"/>
                    <a:gd name="connsiteY18" fmla="*/ 1123950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52625 w 4357888"/>
                    <a:gd name="connsiteY18" fmla="*/ 1123950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64531 w 4357888"/>
                    <a:gd name="connsiteY18" fmla="*/ 1102519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64531 w 4357888"/>
                    <a:gd name="connsiteY18" fmla="*/ 1102519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64531 w 4357888"/>
                    <a:gd name="connsiteY18" fmla="*/ 1102519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64531 w 4357888"/>
                    <a:gd name="connsiteY18" fmla="*/ 1102519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64531 w 4357888"/>
                    <a:gd name="connsiteY18" fmla="*/ 1102519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84 w 4357934"/>
                    <a:gd name="connsiteY0" fmla="*/ 542925 h 3219450"/>
                    <a:gd name="connsiteX1" fmla="*/ 1248021 w 4357934"/>
                    <a:gd name="connsiteY1" fmla="*/ 209550 h 3219450"/>
                    <a:gd name="connsiteX2" fmla="*/ 1809996 w 4357934"/>
                    <a:gd name="connsiteY2" fmla="*/ 0 h 3219450"/>
                    <a:gd name="connsiteX3" fmla="*/ 2591046 w 4357934"/>
                    <a:gd name="connsiteY3" fmla="*/ 0 h 3219450"/>
                    <a:gd name="connsiteX4" fmla="*/ 3319709 w 4357934"/>
                    <a:gd name="connsiteY4" fmla="*/ 366713 h 3219450"/>
                    <a:gd name="connsiteX5" fmla="*/ 3495921 w 4357934"/>
                    <a:gd name="connsiteY5" fmla="*/ 561975 h 3219450"/>
                    <a:gd name="connsiteX6" fmla="*/ 3881684 w 4357934"/>
                    <a:gd name="connsiteY6" fmla="*/ 619125 h 3219450"/>
                    <a:gd name="connsiteX7" fmla="*/ 4357934 w 4357934"/>
                    <a:gd name="connsiteY7" fmla="*/ 1014413 h 3219450"/>
                    <a:gd name="connsiteX8" fmla="*/ 4067421 w 4357934"/>
                    <a:gd name="connsiteY8" fmla="*/ 1128713 h 3219450"/>
                    <a:gd name="connsiteX9" fmla="*/ 3710234 w 4357934"/>
                    <a:gd name="connsiteY9" fmla="*/ 1047750 h 3219450"/>
                    <a:gd name="connsiteX10" fmla="*/ 3805484 w 4357934"/>
                    <a:gd name="connsiteY10" fmla="*/ 1647825 h 3219450"/>
                    <a:gd name="connsiteX11" fmla="*/ 3586409 w 4357934"/>
                    <a:gd name="connsiteY11" fmla="*/ 2314575 h 3219450"/>
                    <a:gd name="connsiteX12" fmla="*/ 2981571 w 4357934"/>
                    <a:gd name="connsiteY12" fmla="*/ 2895600 h 3219450"/>
                    <a:gd name="connsiteX13" fmla="*/ 2200521 w 4357934"/>
                    <a:gd name="connsiteY13" fmla="*/ 3219450 h 3219450"/>
                    <a:gd name="connsiteX14" fmla="*/ 1314696 w 4357934"/>
                    <a:gd name="connsiteY14" fmla="*/ 2843213 h 3219450"/>
                    <a:gd name="connsiteX15" fmla="*/ 747959 w 4357934"/>
                    <a:gd name="connsiteY15" fmla="*/ 2281238 h 3219450"/>
                    <a:gd name="connsiteX16" fmla="*/ 547934 w 4357934"/>
                    <a:gd name="connsiteY16" fmla="*/ 1624013 h 3219450"/>
                    <a:gd name="connsiteX17" fmla="*/ 643184 w 4357934"/>
                    <a:gd name="connsiteY17" fmla="*/ 1042988 h 3219450"/>
                    <a:gd name="connsiteX18" fmla="*/ 364577 w 4357934"/>
                    <a:gd name="connsiteY18" fmla="*/ 1102519 h 3219450"/>
                    <a:gd name="connsiteX19" fmla="*/ 246 w 4357934"/>
                    <a:gd name="connsiteY19" fmla="*/ 1009650 h 3219450"/>
                    <a:gd name="connsiteX20" fmla="*/ 333621 w 4357934"/>
                    <a:gd name="connsiteY20" fmla="*/ 709613 h 3219450"/>
                    <a:gd name="connsiteX21" fmla="*/ 657472 w 4357934"/>
                    <a:gd name="connsiteY21" fmla="*/ 561975 h 3219450"/>
                    <a:gd name="connsiteX22" fmla="*/ 871784 w 4357934"/>
                    <a:gd name="connsiteY22" fmla="*/ 542925 h 3219450"/>
                    <a:gd name="connsiteX0" fmla="*/ 852763 w 4338913"/>
                    <a:gd name="connsiteY0" fmla="*/ 542925 h 3219450"/>
                    <a:gd name="connsiteX1" fmla="*/ 1229000 w 4338913"/>
                    <a:gd name="connsiteY1" fmla="*/ 209550 h 3219450"/>
                    <a:gd name="connsiteX2" fmla="*/ 1790975 w 4338913"/>
                    <a:gd name="connsiteY2" fmla="*/ 0 h 3219450"/>
                    <a:gd name="connsiteX3" fmla="*/ 2572025 w 4338913"/>
                    <a:gd name="connsiteY3" fmla="*/ 0 h 3219450"/>
                    <a:gd name="connsiteX4" fmla="*/ 3300688 w 4338913"/>
                    <a:gd name="connsiteY4" fmla="*/ 366713 h 3219450"/>
                    <a:gd name="connsiteX5" fmla="*/ 3476900 w 4338913"/>
                    <a:gd name="connsiteY5" fmla="*/ 561975 h 3219450"/>
                    <a:gd name="connsiteX6" fmla="*/ 3862663 w 4338913"/>
                    <a:gd name="connsiteY6" fmla="*/ 619125 h 3219450"/>
                    <a:gd name="connsiteX7" fmla="*/ 4338913 w 4338913"/>
                    <a:gd name="connsiteY7" fmla="*/ 1014413 h 3219450"/>
                    <a:gd name="connsiteX8" fmla="*/ 4048400 w 4338913"/>
                    <a:gd name="connsiteY8" fmla="*/ 1128713 h 3219450"/>
                    <a:gd name="connsiteX9" fmla="*/ 3691213 w 4338913"/>
                    <a:gd name="connsiteY9" fmla="*/ 1047750 h 3219450"/>
                    <a:gd name="connsiteX10" fmla="*/ 3786463 w 4338913"/>
                    <a:gd name="connsiteY10" fmla="*/ 1647825 h 3219450"/>
                    <a:gd name="connsiteX11" fmla="*/ 3567388 w 4338913"/>
                    <a:gd name="connsiteY11" fmla="*/ 2314575 h 3219450"/>
                    <a:gd name="connsiteX12" fmla="*/ 2962550 w 4338913"/>
                    <a:gd name="connsiteY12" fmla="*/ 2895600 h 3219450"/>
                    <a:gd name="connsiteX13" fmla="*/ 2181500 w 4338913"/>
                    <a:gd name="connsiteY13" fmla="*/ 3219450 h 3219450"/>
                    <a:gd name="connsiteX14" fmla="*/ 1295675 w 4338913"/>
                    <a:gd name="connsiteY14" fmla="*/ 2843213 h 3219450"/>
                    <a:gd name="connsiteX15" fmla="*/ 728938 w 4338913"/>
                    <a:gd name="connsiteY15" fmla="*/ 2281238 h 3219450"/>
                    <a:gd name="connsiteX16" fmla="*/ 528913 w 4338913"/>
                    <a:gd name="connsiteY16" fmla="*/ 1624013 h 3219450"/>
                    <a:gd name="connsiteX17" fmla="*/ 624163 w 4338913"/>
                    <a:gd name="connsiteY17" fmla="*/ 1042988 h 3219450"/>
                    <a:gd name="connsiteX18" fmla="*/ 345556 w 4338913"/>
                    <a:gd name="connsiteY18" fmla="*/ 1102519 h 3219450"/>
                    <a:gd name="connsiteX19" fmla="*/ 275 w 4338913"/>
                    <a:gd name="connsiteY19" fmla="*/ 1016794 h 3219450"/>
                    <a:gd name="connsiteX20" fmla="*/ 314600 w 4338913"/>
                    <a:gd name="connsiteY20" fmla="*/ 709613 h 3219450"/>
                    <a:gd name="connsiteX21" fmla="*/ 638451 w 4338913"/>
                    <a:gd name="connsiteY21" fmla="*/ 561975 h 3219450"/>
                    <a:gd name="connsiteX22" fmla="*/ 852763 w 4338913"/>
                    <a:gd name="connsiteY22" fmla="*/ 542925 h 3219450"/>
                    <a:gd name="connsiteX0" fmla="*/ 852739 w 4338889"/>
                    <a:gd name="connsiteY0" fmla="*/ 542925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2739 w 4338889"/>
                    <a:gd name="connsiteY22" fmla="*/ 542925 h 3219450"/>
                    <a:gd name="connsiteX0" fmla="*/ 852739 w 4338889"/>
                    <a:gd name="connsiteY0" fmla="*/ 542925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2739 w 4338889"/>
                    <a:gd name="connsiteY22" fmla="*/ 542925 h 3219450"/>
                    <a:gd name="connsiteX0" fmla="*/ 852739 w 4338889"/>
                    <a:gd name="connsiteY0" fmla="*/ 542925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2739 w 4338889"/>
                    <a:gd name="connsiteY22" fmla="*/ 542925 h 3219450"/>
                    <a:gd name="connsiteX0" fmla="*/ 852739 w 4338889"/>
                    <a:gd name="connsiteY0" fmla="*/ 542925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2739 w 4338889"/>
                    <a:gd name="connsiteY22" fmla="*/ 542925 h 3219450"/>
                    <a:gd name="connsiteX0" fmla="*/ 855120 w 4338889"/>
                    <a:gd name="connsiteY0" fmla="*/ 566737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5120 w 4338889"/>
                    <a:gd name="connsiteY22" fmla="*/ 566737 h 3219450"/>
                    <a:gd name="connsiteX0" fmla="*/ 855120 w 4338889"/>
                    <a:gd name="connsiteY0" fmla="*/ 566737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5120 w 4338889"/>
                    <a:gd name="connsiteY22" fmla="*/ 566737 h 3219450"/>
                    <a:gd name="connsiteX0" fmla="*/ 855120 w 4338889"/>
                    <a:gd name="connsiteY0" fmla="*/ 566737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5120 w 4338889"/>
                    <a:gd name="connsiteY22" fmla="*/ 566737 h 3219450"/>
                    <a:gd name="connsiteX0" fmla="*/ 847976 w 4338889"/>
                    <a:gd name="connsiteY0" fmla="*/ 542924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47976 w 4338889"/>
                    <a:gd name="connsiteY22" fmla="*/ 542924 h 3219450"/>
                    <a:gd name="connsiteX0" fmla="*/ 847976 w 4338889"/>
                    <a:gd name="connsiteY0" fmla="*/ 542924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47976 w 4338889"/>
                    <a:gd name="connsiteY22" fmla="*/ 542924 h 3219450"/>
                    <a:gd name="connsiteX0" fmla="*/ 847976 w 4338889"/>
                    <a:gd name="connsiteY0" fmla="*/ 542924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47976 w 4338889"/>
                    <a:gd name="connsiteY22" fmla="*/ 542924 h 3219450"/>
                    <a:gd name="connsiteX0" fmla="*/ 847976 w 4338889"/>
                    <a:gd name="connsiteY0" fmla="*/ 542924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47976 w 4338889"/>
                    <a:gd name="connsiteY22" fmla="*/ 542924 h 3219450"/>
                    <a:gd name="connsiteX0" fmla="*/ 847976 w 4338889"/>
                    <a:gd name="connsiteY0" fmla="*/ 558798 h 3235324"/>
                    <a:gd name="connsiteX1" fmla="*/ 1228976 w 4338889"/>
                    <a:gd name="connsiteY1" fmla="*/ 225424 h 3235324"/>
                    <a:gd name="connsiteX2" fmla="*/ 1790951 w 4338889"/>
                    <a:gd name="connsiteY2" fmla="*/ 15874 h 3235324"/>
                    <a:gd name="connsiteX3" fmla="*/ 2572001 w 4338889"/>
                    <a:gd name="connsiteY3" fmla="*/ 15874 h 3235324"/>
                    <a:gd name="connsiteX4" fmla="*/ 3300664 w 4338889"/>
                    <a:gd name="connsiteY4" fmla="*/ 382587 h 3235324"/>
                    <a:gd name="connsiteX5" fmla="*/ 3476876 w 4338889"/>
                    <a:gd name="connsiteY5" fmla="*/ 577849 h 3235324"/>
                    <a:gd name="connsiteX6" fmla="*/ 3862639 w 4338889"/>
                    <a:gd name="connsiteY6" fmla="*/ 634999 h 3235324"/>
                    <a:gd name="connsiteX7" fmla="*/ 4338889 w 4338889"/>
                    <a:gd name="connsiteY7" fmla="*/ 1030287 h 3235324"/>
                    <a:gd name="connsiteX8" fmla="*/ 4048376 w 4338889"/>
                    <a:gd name="connsiteY8" fmla="*/ 1144587 h 3235324"/>
                    <a:gd name="connsiteX9" fmla="*/ 3691189 w 4338889"/>
                    <a:gd name="connsiteY9" fmla="*/ 1063624 h 3235324"/>
                    <a:gd name="connsiteX10" fmla="*/ 3786439 w 4338889"/>
                    <a:gd name="connsiteY10" fmla="*/ 1663699 h 3235324"/>
                    <a:gd name="connsiteX11" fmla="*/ 3567364 w 4338889"/>
                    <a:gd name="connsiteY11" fmla="*/ 2330449 h 3235324"/>
                    <a:gd name="connsiteX12" fmla="*/ 2962526 w 4338889"/>
                    <a:gd name="connsiteY12" fmla="*/ 2911474 h 3235324"/>
                    <a:gd name="connsiteX13" fmla="*/ 2181476 w 4338889"/>
                    <a:gd name="connsiteY13" fmla="*/ 3235324 h 3235324"/>
                    <a:gd name="connsiteX14" fmla="*/ 1295651 w 4338889"/>
                    <a:gd name="connsiteY14" fmla="*/ 2859087 h 3235324"/>
                    <a:gd name="connsiteX15" fmla="*/ 728914 w 4338889"/>
                    <a:gd name="connsiteY15" fmla="*/ 2297112 h 3235324"/>
                    <a:gd name="connsiteX16" fmla="*/ 528889 w 4338889"/>
                    <a:gd name="connsiteY16" fmla="*/ 1639887 h 3235324"/>
                    <a:gd name="connsiteX17" fmla="*/ 624139 w 4338889"/>
                    <a:gd name="connsiteY17" fmla="*/ 1058862 h 3235324"/>
                    <a:gd name="connsiteX18" fmla="*/ 345532 w 4338889"/>
                    <a:gd name="connsiteY18" fmla="*/ 1118393 h 3235324"/>
                    <a:gd name="connsiteX19" fmla="*/ 251 w 4338889"/>
                    <a:gd name="connsiteY19" fmla="*/ 1032668 h 3235324"/>
                    <a:gd name="connsiteX20" fmla="*/ 331245 w 4338889"/>
                    <a:gd name="connsiteY20" fmla="*/ 725487 h 3235324"/>
                    <a:gd name="connsiteX21" fmla="*/ 638427 w 4338889"/>
                    <a:gd name="connsiteY21" fmla="*/ 577849 h 3235324"/>
                    <a:gd name="connsiteX22" fmla="*/ 847976 w 4338889"/>
                    <a:gd name="connsiteY22" fmla="*/ 558798 h 3235324"/>
                    <a:gd name="connsiteX0" fmla="*/ 847976 w 4338889"/>
                    <a:gd name="connsiteY0" fmla="*/ 565148 h 3241674"/>
                    <a:gd name="connsiteX1" fmla="*/ 1228976 w 4338889"/>
                    <a:gd name="connsiteY1" fmla="*/ 231774 h 3241674"/>
                    <a:gd name="connsiteX2" fmla="*/ 1790951 w 4338889"/>
                    <a:gd name="connsiteY2" fmla="*/ 22224 h 3241674"/>
                    <a:gd name="connsiteX3" fmla="*/ 2572001 w 4338889"/>
                    <a:gd name="connsiteY3" fmla="*/ 22224 h 3241674"/>
                    <a:gd name="connsiteX4" fmla="*/ 3300664 w 4338889"/>
                    <a:gd name="connsiteY4" fmla="*/ 388937 h 3241674"/>
                    <a:gd name="connsiteX5" fmla="*/ 3476876 w 4338889"/>
                    <a:gd name="connsiteY5" fmla="*/ 584199 h 3241674"/>
                    <a:gd name="connsiteX6" fmla="*/ 3862639 w 4338889"/>
                    <a:gd name="connsiteY6" fmla="*/ 641349 h 3241674"/>
                    <a:gd name="connsiteX7" fmla="*/ 4338889 w 4338889"/>
                    <a:gd name="connsiteY7" fmla="*/ 1036637 h 3241674"/>
                    <a:gd name="connsiteX8" fmla="*/ 4048376 w 4338889"/>
                    <a:gd name="connsiteY8" fmla="*/ 1150937 h 3241674"/>
                    <a:gd name="connsiteX9" fmla="*/ 3691189 w 4338889"/>
                    <a:gd name="connsiteY9" fmla="*/ 1069974 h 3241674"/>
                    <a:gd name="connsiteX10" fmla="*/ 3786439 w 4338889"/>
                    <a:gd name="connsiteY10" fmla="*/ 1670049 h 3241674"/>
                    <a:gd name="connsiteX11" fmla="*/ 3567364 w 4338889"/>
                    <a:gd name="connsiteY11" fmla="*/ 2336799 h 3241674"/>
                    <a:gd name="connsiteX12" fmla="*/ 2962526 w 4338889"/>
                    <a:gd name="connsiteY12" fmla="*/ 2917824 h 3241674"/>
                    <a:gd name="connsiteX13" fmla="*/ 2181476 w 4338889"/>
                    <a:gd name="connsiteY13" fmla="*/ 3241674 h 3241674"/>
                    <a:gd name="connsiteX14" fmla="*/ 1295651 w 4338889"/>
                    <a:gd name="connsiteY14" fmla="*/ 2865437 h 3241674"/>
                    <a:gd name="connsiteX15" fmla="*/ 728914 w 4338889"/>
                    <a:gd name="connsiteY15" fmla="*/ 2303462 h 3241674"/>
                    <a:gd name="connsiteX16" fmla="*/ 528889 w 4338889"/>
                    <a:gd name="connsiteY16" fmla="*/ 1646237 h 3241674"/>
                    <a:gd name="connsiteX17" fmla="*/ 624139 w 4338889"/>
                    <a:gd name="connsiteY17" fmla="*/ 1065212 h 3241674"/>
                    <a:gd name="connsiteX18" fmla="*/ 345532 w 4338889"/>
                    <a:gd name="connsiteY18" fmla="*/ 1124743 h 3241674"/>
                    <a:gd name="connsiteX19" fmla="*/ 251 w 4338889"/>
                    <a:gd name="connsiteY19" fmla="*/ 1039018 h 3241674"/>
                    <a:gd name="connsiteX20" fmla="*/ 331245 w 4338889"/>
                    <a:gd name="connsiteY20" fmla="*/ 731837 h 3241674"/>
                    <a:gd name="connsiteX21" fmla="*/ 638427 w 4338889"/>
                    <a:gd name="connsiteY21" fmla="*/ 584199 h 3241674"/>
                    <a:gd name="connsiteX22" fmla="*/ 847976 w 4338889"/>
                    <a:gd name="connsiteY22" fmla="*/ 565148 h 3241674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760245 w 4338889"/>
                    <a:gd name="connsiteY6" fmla="*/ 632570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779295 w 4338889"/>
                    <a:gd name="connsiteY6" fmla="*/ 632570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779295 w 4338889"/>
                    <a:gd name="connsiteY6" fmla="*/ 632570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779295 w 4338889"/>
                    <a:gd name="connsiteY6" fmla="*/ 632570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91"/>
                    <a:gd name="connsiteY0" fmla="*/ 577800 h 3254326"/>
                    <a:gd name="connsiteX1" fmla="*/ 1228976 w 4338891"/>
                    <a:gd name="connsiteY1" fmla="*/ 244426 h 3254326"/>
                    <a:gd name="connsiteX2" fmla="*/ 1790951 w 4338891"/>
                    <a:gd name="connsiteY2" fmla="*/ 34876 h 3254326"/>
                    <a:gd name="connsiteX3" fmla="*/ 2572001 w 4338891"/>
                    <a:gd name="connsiteY3" fmla="*/ 34876 h 3254326"/>
                    <a:gd name="connsiteX4" fmla="*/ 3300664 w 4338891"/>
                    <a:gd name="connsiteY4" fmla="*/ 401589 h 3254326"/>
                    <a:gd name="connsiteX5" fmla="*/ 3476876 w 4338891"/>
                    <a:gd name="connsiteY5" fmla="*/ 596851 h 3254326"/>
                    <a:gd name="connsiteX6" fmla="*/ 3779295 w 4338891"/>
                    <a:gd name="connsiteY6" fmla="*/ 632570 h 3254326"/>
                    <a:gd name="connsiteX7" fmla="*/ 4338889 w 4338891"/>
                    <a:gd name="connsiteY7" fmla="*/ 1049289 h 3254326"/>
                    <a:gd name="connsiteX8" fmla="*/ 4048376 w 4338891"/>
                    <a:gd name="connsiteY8" fmla="*/ 1163589 h 3254326"/>
                    <a:gd name="connsiteX9" fmla="*/ 3691189 w 4338891"/>
                    <a:gd name="connsiteY9" fmla="*/ 1082626 h 3254326"/>
                    <a:gd name="connsiteX10" fmla="*/ 3786439 w 4338891"/>
                    <a:gd name="connsiteY10" fmla="*/ 1682701 h 3254326"/>
                    <a:gd name="connsiteX11" fmla="*/ 3567364 w 4338891"/>
                    <a:gd name="connsiteY11" fmla="*/ 2349451 h 3254326"/>
                    <a:gd name="connsiteX12" fmla="*/ 2962526 w 4338891"/>
                    <a:gd name="connsiteY12" fmla="*/ 2930476 h 3254326"/>
                    <a:gd name="connsiteX13" fmla="*/ 2181476 w 4338891"/>
                    <a:gd name="connsiteY13" fmla="*/ 3254326 h 3254326"/>
                    <a:gd name="connsiteX14" fmla="*/ 1295651 w 4338891"/>
                    <a:gd name="connsiteY14" fmla="*/ 2878089 h 3254326"/>
                    <a:gd name="connsiteX15" fmla="*/ 728914 w 4338891"/>
                    <a:gd name="connsiteY15" fmla="*/ 2316114 h 3254326"/>
                    <a:gd name="connsiteX16" fmla="*/ 528889 w 4338891"/>
                    <a:gd name="connsiteY16" fmla="*/ 1658889 h 3254326"/>
                    <a:gd name="connsiteX17" fmla="*/ 624139 w 4338891"/>
                    <a:gd name="connsiteY17" fmla="*/ 1077864 h 3254326"/>
                    <a:gd name="connsiteX18" fmla="*/ 345532 w 4338891"/>
                    <a:gd name="connsiteY18" fmla="*/ 1137395 h 3254326"/>
                    <a:gd name="connsiteX19" fmla="*/ 251 w 4338891"/>
                    <a:gd name="connsiteY19" fmla="*/ 1051670 h 3254326"/>
                    <a:gd name="connsiteX20" fmla="*/ 331245 w 4338891"/>
                    <a:gd name="connsiteY20" fmla="*/ 744489 h 3254326"/>
                    <a:gd name="connsiteX21" fmla="*/ 638427 w 4338891"/>
                    <a:gd name="connsiteY21" fmla="*/ 596851 h 3254326"/>
                    <a:gd name="connsiteX22" fmla="*/ 847976 w 4338891"/>
                    <a:gd name="connsiteY22" fmla="*/ 577800 h 3254326"/>
                    <a:gd name="connsiteX0" fmla="*/ 847976 w 4303172"/>
                    <a:gd name="connsiteY0" fmla="*/ 577800 h 3254326"/>
                    <a:gd name="connsiteX1" fmla="*/ 1228976 w 4303172"/>
                    <a:gd name="connsiteY1" fmla="*/ 244426 h 3254326"/>
                    <a:gd name="connsiteX2" fmla="*/ 1790951 w 4303172"/>
                    <a:gd name="connsiteY2" fmla="*/ 34876 h 3254326"/>
                    <a:gd name="connsiteX3" fmla="*/ 2572001 w 4303172"/>
                    <a:gd name="connsiteY3" fmla="*/ 34876 h 3254326"/>
                    <a:gd name="connsiteX4" fmla="*/ 3300664 w 4303172"/>
                    <a:gd name="connsiteY4" fmla="*/ 401589 h 3254326"/>
                    <a:gd name="connsiteX5" fmla="*/ 3476876 w 4303172"/>
                    <a:gd name="connsiteY5" fmla="*/ 596851 h 3254326"/>
                    <a:gd name="connsiteX6" fmla="*/ 3779295 w 4303172"/>
                    <a:gd name="connsiteY6" fmla="*/ 632570 h 3254326"/>
                    <a:gd name="connsiteX7" fmla="*/ 4303170 w 4303172"/>
                    <a:gd name="connsiteY7" fmla="*/ 1032621 h 3254326"/>
                    <a:gd name="connsiteX8" fmla="*/ 4048376 w 4303172"/>
                    <a:gd name="connsiteY8" fmla="*/ 1163589 h 3254326"/>
                    <a:gd name="connsiteX9" fmla="*/ 3691189 w 4303172"/>
                    <a:gd name="connsiteY9" fmla="*/ 1082626 h 3254326"/>
                    <a:gd name="connsiteX10" fmla="*/ 3786439 w 4303172"/>
                    <a:gd name="connsiteY10" fmla="*/ 1682701 h 3254326"/>
                    <a:gd name="connsiteX11" fmla="*/ 3567364 w 4303172"/>
                    <a:gd name="connsiteY11" fmla="*/ 2349451 h 3254326"/>
                    <a:gd name="connsiteX12" fmla="*/ 2962526 w 4303172"/>
                    <a:gd name="connsiteY12" fmla="*/ 2930476 h 3254326"/>
                    <a:gd name="connsiteX13" fmla="*/ 2181476 w 4303172"/>
                    <a:gd name="connsiteY13" fmla="*/ 3254326 h 3254326"/>
                    <a:gd name="connsiteX14" fmla="*/ 1295651 w 4303172"/>
                    <a:gd name="connsiteY14" fmla="*/ 2878089 h 3254326"/>
                    <a:gd name="connsiteX15" fmla="*/ 728914 w 4303172"/>
                    <a:gd name="connsiteY15" fmla="*/ 2316114 h 3254326"/>
                    <a:gd name="connsiteX16" fmla="*/ 528889 w 4303172"/>
                    <a:gd name="connsiteY16" fmla="*/ 1658889 h 3254326"/>
                    <a:gd name="connsiteX17" fmla="*/ 624139 w 4303172"/>
                    <a:gd name="connsiteY17" fmla="*/ 1077864 h 3254326"/>
                    <a:gd name="connsiteX18" fmla="*/ 345532 w 4303172"/>
                    <a:gd name="connsiteY18" fmla="*/ 1137395 h 3254326"/>
                    <a:gd name="connsiteX19" fmla="*/ 251 w 4303172"/>
                    <a:gd name="connsiteY19" fmla="*/ 1051670 h 3254326"/>
                    <a:gd name="connsiteX20" fmla="*/ 331245 w 4303172"/>
                    <a:gd name="connsiteY20" fmla="*/ 744489 h 3254326"/>
                    <a:gd name="connsiteX21" fmla="*/ 638427 w 4303172"/>
                    <a:gd name="connsiteY21" fmla="*/ 596851 h 3254326"/>
                    <a:gd name="connsiteX22" fmla="*/ 847976 w 4303172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300664 w 4310316"/>
                    <a:gd name="connsiteY4" fmla="*/ 401589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4048376 w 4310316"/>
                    <a:gd name="connsiteY8" fmla="*/ 1163589 h 3254326"/>
                    <a:gd name="connsiteX9" fmla="*/ 3691189 w 4310316"/>
                    <a:gd name="connsiteY9" fmla="*/ 1082626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691189 w 4310317"/>
                    <a:gd name="connsiteY9" fmla="*/ 1082626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691189 w 4310317"/>
                    <a:gd name="connsiteY9" fmla="*/ 1082626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712620 w 4310317"/>
                    <a:gd name="connsiteY9" fmla="*/ 1106438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712620 w 4310317"/>
                    <a:gd name="connsiteY9" fmla="*/ 1106438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712620 w 4310317"/>
                    <a:gd name="connsiteY9" fmla="*/ 1106438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700714 w 4310317"/>
                    <a:gd name="connsiteY9" fmla="*/ 1108819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300664 w 4310316"/>
                    <a:gd name="connsiteY4" fmla="*/ 401589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4007895 w 4310316"/>
                    <a:gd name="connsiteY8" fmla="*/ 1151683 h 3254326"/>
                    <a:gd name="connsiteX9" fmla="*/ 3700714 w 4310316"/>
                    <a:gd name="connsiteY9" fmla="*/ 1108819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07895 w 4310317"/>
                    <a:gd name="connsiteY8" fmla="*/ 1151683 h 3254326"/>
                    <a:gd name="connsiteX9" fmla="*/ 3700714 w 4310317"/>
                    <a:gd name="connsiteY9" fmla="*/ 1108819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07895 w 4310317"/>
                    <a:gd name="connsiteY8" fmla="*/ 1151683 h 3254326"/>
                    <a:gd name="connsiteX9" fmla="*/ 3698333 w 4310317"/>
                    <a:gd name="connsiteY9" fmla="*/ 1085006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300664 w 4310316"/>
                    <a:gd name="connsiteY4" fmla="*/ 401589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698333 w 4310316"/>
                    <a:gd name="connsiteY9" fmla="*/ 1085006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300664 w 4310316"/>
                    <a:gd name="connsiteY4" fmla="*/ 401589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10176 w 4310316"/>
                    <a:gd name="connsiteY4" fmla="*/ 353964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53001 w 4310316"/>
                    <a:gd name="connsiteY12" fmla="*/ 2923332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53001 w 4310316"/>
                    <a:gd name="connsiteY12" fmla="*/ 2923332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53001 w 4310316"/>
                    <a:gd name="connsiteY12" fmla="*/ 2923332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53001 w 4310316"/>
                    <a:gd name="connsiteY12" fmla="*/ 2923332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55"/>
                    <a:gd name="connsiteX1" fmla="*/ 1228976 w 4310316"/>
                    <a:gd name="connsiteY1" fmla="*/ 244426 h 3254355"/>
                    <a:gd name="connsiteX2" fmla="*/ 1790951 w 4310316"/>
                    <a:gd name="connsiteY2" fmla="*/ 34876 h 3254355"/>
                    <a:gd name="connsiteX3" fmla="*/ 2572001 w 4310316"/>
                    <a:gd name="connsiteY3" fmla="*/ 34876 h 3254355"/>
                    <a:gd name="connsiteX4" fmla="*/ 3238751 w 4310316"/>
                    <a:gd name="connsiteY4" fmla="*/ 346821 h 3254355"/>
                    <a:gd name="connsiteX5" fmla="*/ 3476876 w 4310316"/>
                    <a:gd name="connsiteY5" fmla="*/ 596851 h 3254355"/>
                    <a:gd name="connsiteX6" fmla="*/ 3779295 w 4310316"/>
                    <a:gd name="connsiteY6" fmla="*/ 632570 h 3254355"/>
                    <a:gd name="connsiteX7" fmla="*/ 4310314 w 4310316"/>
                    <a:gd name="connsiteY7" fmla="*/ 1049289 h 3254355"/>
                    <a:gd name="connsiteX8" fmla="*/ 3950745 w 4310316"/>
                    <a:gd name="connsiteY8" fmla="*/ 1156446 h 3254355"/>
                    <a:gd name="connsiteX9" fmla="*/ 3729289 w 4310316"/>
                    <a:gd name="connsiteY9" fmla="*/ 1115962 h 3254355"/>
                    <a:gd name="connsiteX10" fmla="*/ 3753101 w 4310316"/>
                    <a:gd name="connsiteY10" fmla="*/ 1689844 h 3254355"/>
                    <a:gd name="connsiteX11" fmla="*/ 3541170 w 4310316"/>
                    <a:gd name="connsiteY11" fmla="*/ 2335164 h 3254355"/>
                    <a:gd name="connsiteX12" fmla="*/ 2953001 w 4310316"/>
                    <a:gd name="connsiteY12" fmla="*/ 2923332 h 3254355"/>
                    <a:gd name="connsiteX13" fmla="*/ 2181476 w 4310316"/>
                    <a:gd name="connsiteY13" fmla="*/ 3254326 h 3254355"/>
                    <a:gd name="connsiteX14" fmla="*/ 1295651 w 4310316"/>
                    <a:gd name="connsiteY14" fmla="*/ 2878089 h 3254355"/>
                    <a:gd name="connsiteX15" fmla="*/ 728914 w 4310316"/>
                    <a:gd name="connsiteY15" fmla="*/ 2316114 h 3254355"/>
                    <a:gd name="connsiteX16" fmla="*/ 528889 w 4310316"/>
                    <a:gd name="connsiteY16" fmla="*/ 1658889 h 3254355"/>
                    <a:gd name="connsiteX17" fmla="*/ 624139 w 4310316"/>
                    <a:gd name="connsiteY17" fmla="*/ 1077864 h 3254355"/>
                    <a:gd name="connsiteX18" fmla="*/ 345532 w 4310316"/>
                    <a:gd name="connsiteY18" fmla="*/ 1137395 h 3254355"/>
                    <a:gd name="connsiteX19" fmla="*/ 251 w 4310316"/>
                    <a:gd name="connsiteY19" fmla="*/ 1051670 h 3254355"/>
                    <a:gd name="connsiteX20" fmla="*/ 331245 w 4310316"/>
                    <a:gd name="connsiteY20" fmla="*/ 744489 h 3254355"/>
                    <a:gd name="connsiteX21" fmla="*/ 638427 w 4310316"/>
                    <a:gd name="connsiteY21" fmla="*/ 596851 h 3254355"/>
                    <a:gd name="connsiteX22" fmla="*/ 847976 w 4310316"/>
                    <a:gd name="connsiteY22" fmla="*/ 577800 h 3254355"/>
                    <a:gd name="connsiteX0" fmla="*/ 847976 w 4310316"/>
                    <a:gd name="connsiteY0" fmla="*/ 577800 h 3254666"/>
                    <a:gd name="connsiteX1" fmla="*/ 1228976 w 4310316"/>
                    <a:gd name="connsiteY1" fmla="*/ 244426 h 3254666"/>
                    <a:gd name="connsiteX2" fmla="*/ 1790951 w 4310316"/>
                    <a:gd name="connsiteY2" fmla="*/ 34876 h 3254666"/>
                    <a:gd name="connsiteX3" fmla="*/ 2572001 w 4310316"/>
                    <a:gd name="connsiteY3" fmla="*/ 34876 h 3254666"/>
                    <a:gd name="connsiteX4" fmla="*/ 3238751 w 4310316"/>
                    <a:gd name="connsiteY4" fmla="*/ 346821 h 3254666"/>
                    <a:gd name="connsiteX5" fmla="*/ 3476876 w 4310316"/>
                    <a:gd name="connsiteY5" fmla="*/ 596851 h 3254666"/>
                    <a:gd name="connsiteX6" fmla="*/ 3779295 w 4310316"/>
                    <a:gd name="connsiteY6" fmla="*/ 632570 h 3254666"/>
                    <a:gd name="connsiteX7" fmla="*/ 4310314 w 4310316"/>
                    <a:gd name="connsiteY7" fmla="*/ 1049289 h 3254666"/>
                    <a:gd name="connsiteX8" fmla="*/ 3950745 w 4310316"/>
                    <a:gd name="connsiteY8" fmla="*/ 1156446 h 3254666"/>
                    <a:gd name="connsiteX9" fmla="*/ 3729289 w 4310316"/>
                    <a:gd name="connsiteY9" fmla="*/ 1115962 h 3254666"/>
                    <a:gd name="connsiteX10" fmla="*/ 3753101 w 4310316"/>
                    <a:gd name="connsiteY10" fmla="*/ 1689844 h 3254666"/>
                    <a:gd name="connsiteX11" fmla="*/ 3541170 w 4310316"/>
                    <a:gd name="connsiteY11" fmla="*/ 2335164 h 3254666"/>
                    <a:gd name="connsiteX12" fmla="*/ 2953001 w 4310316"/>
                    <a:gd name="connsiteY12" fmla="*/ 2923332 h 3254666"/>
                    <a:gd name="connsiteX13" fmla="*/ 2181476 w 4310316"/>
                    <a:gd name="connsiteY13" fmla="*/ 3254326 h 3254666"/>
                    <a:gd name="connsiteX14" fmla="*/ 1295651 w 4310316"/>
                    <a:gd name="connsiteY14" fmla="*/ 2878089 h 3254666"/>
                    <a:gd name="connsiteX15" fmla="*/ 728914 w 4310316"/>
                    <a:gd name="connsiteY15" fmla="*/ 2316114 h 3254666"/>
                    <a:gd name="connsiteX16" fmla="*/ 528889 w 4310316"/>
                    <a:gd name="connsiteY16" fmla="*/ 1658889 h 3254666"/>
                    <a:gd name="connsiteX17" fmla="*/ 624139 w 4310316"/>
                    <a:gd name="connsiteY17" fmla="*/ 1077864 h 3254666"/>
                    <a:gd name="connsiteX18" fmla="*/ 345532 w 4310316"/>
                    <a:gd name="connsiteY18" fmla="*/ 1137395 h 3254666"/>
                    <a:gd name="connsiteX19" fmla="*/ 251 w 4310316"/>
                    <a:gd name="connsiteY19" fmla="*/ 1051670 h 3254666"/>
                    <a:gd name="connsiteX20" fmla="*/ 331245 w 4310316"/>
                    <a:gd name="connsiteY20" fmla="*/ 744489 h 3254666"/>
                    <a:gd name="connsiteX21" fmla="*/ 638427 w 4310316"/>
                    <a:gd name="connsiteY21" fmla="*/ 596851 h 3254666"/>
                    <a:gd name="connsiteX22" fmla="*/ 847976 w 4310316"/>
                    <a:gd name="connsiteY22" fmla="*/ 577800 h 3254666"/>
                    <a:gd name="connsiteX0" fmla="*/ 847976 w 4310316"/>
                    <a:gd name="connsiteY0" fmla="*/ 577800 h 3235659"/>
                    <a:gd name="connsiteX1" fmla="*/ 1228976 w 4310316"/>
                    <a:gd name="connsiteY1" fmla="*/ 244426 h 3235659"/>
                    <a:gd name="connsiteX2" fmla="*/ 1790951 w 4310316"/>
                    <a:gd name="connsiteY2" fmla="*/ 34876 h 3235659"/>
                    <a:gd name="connsiteX3" fmla="*/ 2572001 w 4310316"/>
                    <a:gd name="connsiteY3" fmla="*/ 34876 h 3235659"/>
                    <a:gd name="connsiteX4" fmla="*/ 3238751 w 4310316"/>
                    <a:gd name="connsiteY4" fmla="*/ 346821 h 3235659"/>
                    <a:gd name="connsiteX5" fmla="*/ 3476876 w 4310316"/>
                    <a:gd name="connsiteY5" fmla="*/ 596851 h 3235659"/>
                    <a:gd name="connsiteX6" fmla="*/ 3779295 w 4310316"/>
                    <a:gd name="connsiteY6" fmla="*/ 632570 h 3235659"/>
                    <a:gd name="connsiteX7" fmla="*/ 4310314 w 4310316"/>
                    <a:gd name="connsiteY7" fmla="*/ 1049289 h 3235659"/>
                    <a:gd name="connsiteX8" fmla="*/ 3950745 w 4310316"/>
                    <a:gd name="connsiteY8" fmla="*/ 1156446 h 3235659"/>
                    <a:gd name="connsiteX9" fmla="*/ 3729289 w 4310316"/>
                    <a:gd name="connsiteY9" fmla="*/ 1115962 h 3235659"/>
                    <a:gd name="connsiteX10" fmla="*/ 3753101 w 4310316"/>
                    <a:gd name="connsiteY10" fmla="*/ 1689844 h 3235659"/>
                    <a:gd name="connsiteX11" fmla="*/ 3541170 w 4310316"/>
                    <a:gd name="connsiteY11" fmla="*/ 2335164 h 3235659"/>
                    <a:gd name="connsiteX12" fmla="*/ 2953001 w 4310316"/>
                    <a:gd name="connsiteY12" fmla="*/ 2923332 h 3235659"/>
                    <a:gd name="connsiteX13" fmla="*/ 2183857 w 4310316"/>
                    <a:gd name="connsiteY13" fmla="*/ 3235276 h 3235659"/>
                    <a:gd name="connsiteX14" fmla="*/ 1295651 w 4310316"/>
                    <a:gd name="connsiteY14" fmla="*/ 2878089 h 3235659"/>
                    <a:gd name="connsiteX15" fmla="*/ 728914 w 4310316"/>
                    <a:gd name="connsiteY15" fmla="*/ 2316114 h 3235659"/>
                    <a:gd name="connsiteX16" fmla="*/ 528889 w 4310316"/>
                    <a:gd name="connsiteY16" fmla="*/ 1658889 h 3235659"/>
                    <a:gd name="connsiteX17" fmla="*/ 624139 w 4310316"/>
                    <a:gd name="connsiteY17" fmla="*/ 1077864 h 3235659"/>
                    <a:gd name="connsiteX18" fmla="*/ 345532 w 4310316"/>
                    <a:gd name="connsiteY18" fmla="*/ 1137395 h 3235659"/>
                    <a:gd name="connsiteX19" fmla="*/ 251 w 4310316"/>
                    <a:gd name="connsiteY19" fmla="*/ 1051670 h 3235659"/>
                    <a:gd name="connsiteX20" fmla="*/ 331245 w 4310316"/>
                    <a:gd name="connsiteY20" fmla="*/ 744489 h 3235659"/>
                    <a:gd name="connsiteX21" fmla="*/ 638427 w 4310316"/>
                    <a:gd name="connsiteY21" fmla="*/ 596851 h 3235659"/>
                    <a:gd name="connsiteX22" fmla="*/ 847976 w 4310316"/>
                    <a:gd name="connsiteY22" fmla="*/ 577800 h 3235659"/>
                    <a:gd name="connsiteX0" fmla="*/ 847976 w 4310316"/>
                    <a:gd name="connsiteY0" fmla="*/ 577800 h 3235739"/>
                    <a:gd name="connsiteX1" fmla="*/ 1228976 w 4310316"/>
                    <a:gd name="connsiteY1" fmla="*/ 244426 h 3235739"/>
                    <a:gd name="connsiteX2" fmla="*/ 1790951 w 4310316"/>
                    <a:gd name="connsiteY2" fmla="*/ 34876 h 3235739"/>
                    <a:gd name="connsiteX3" fmla="*/ 2572001 w 4310316"/>
                    <a:gd name="connsiteY3" fmla="*/ 34876 h 3235739"/>
                    <a:gd name="connsiteX4" fmla="*/ 3238751 w 4310316"/>
                    <a:gd name="connsiteY4" fmla="*/ 346821 h 3235739"/>
                    <a:gd name="connsiteX5" fmla="*/ 3476876 w 4310316"/>
                    <a:gd name="connsiteY5" fmla="*/ 596851 h 3235739"/>
                    <a:gd name="connsiteX6" fmla="*/ 3779295 w 4310316"/>
                    <a:gd name="connsiteY6" fmla="*/ 632570 h 3235739"/>
                    <a:gd name="connsiteX7" fmla="*/ 4310314 w 4310316"/>
                    <a:gd name="connsiteY7" fmla="*/ 1049289 h 3235739"/>
                    <a:gd name="connsiteX8" fmla="*/ 3950745 w 4310316"/>
                    <a:gd name="connsiteY8" fmla="*/ 1156446 h 3235739"/>
                    <a:gd name="connsiteX9" fmla="*/ 3729289 w 4310316"/>
                    <a:gd name="connsiteY9" fmla="*/ 1115962 h 3235739"/>
                    <a:gd name="connsiteX10" fmla="*/ 3753101 w 4310316"/>
                    <a:gd name="connsiteY10" fmla="*/ 1689844 h 3235739"/>
                    <a:gd name="connsiteX11" fmla="*/ 3541170 w 4310316"/>
                    <a:gd name="connsiteY11" fmla="*/ 2335164 h 3235739"/>
                    <a:gd name="connsiteX12" fmla="*/ 2953001 w 4310316"/>
                    <a:gd name="connsiteY12" fmla="*/ 2923332 h 3235739"/>
                    <a:gd name="connsiteX13" fmla="*/ 2183857 w 4310316"/>
                    <a:gd name="connsiteY13" fmla="*/ 3235276 h 3235739"/>
                    <a:gd name="connsiteX14" fmla="*/ 1295651 w 4310316"/>
                    <a:gd name="connsiteY14" fmla="*/ 2878089 h 3235739"/>
                    <a:gd name="connsiteX15" fmla="*/ 728914 w 4310316"/>
                    <a:gd name="connsiteY15" fmla="*/ 2316114 h 3235739"/>
                    <a:gd name="connsiteX16" fmla="*/ 528889 w 4310316"/>
                    <a:gd name="connsiteY16" fmla="*/ 1658889 h 3235739"/>
                    <a:gd name="connsiteX17" fmla="*/ 624139 w 4310316"/>
                    <a:gd name="connsiteY17" fmla="*/ 1077864 h 3235739"/>
                    <a:gd name="connsiteX18" fmla="*/ 345532 w 4310316"/>
                    <a:gd name="connsiteY18" fmla="*/ 1137395 h 3235739"/>
                    <a:gd name="connsiteX19" fmla="*/ 251 w 4310316"/>
                    <a:gd name="connsiteY19" fmla="*/ 1051670 h 3235739"/>
                    <a:gd name="connsiteX20" fmla="*/ 331245 w 4310316"/>
                    <a:gd name="connsiteY20" fmla="*/ 744489 h 3235739"/>
                    <a:gd name="connsiteX21" fmla="*/ 638427 w 4310316"/>
                    <a:gd name="connsiteY21" fmla="*/ 596851 h 3235739"/>
                    <a:gd name="connsiteX22" fmla="*/ 847976 w 4310316"/>
                    <a:gd name="connsiteY22" fmla="*/ 577800 h 3235739"/>
                    <a:gd name="connsiteX0" fmla="*/ 847976 w 4310316"/>
                    <a:gd name="connsiteY0" fmla="*/ 577800 h 3235766"/>
                    <a:gd name="connsiteX1" fmla="*/ 1228976 w 4310316"/>
                    <a:gd name="connsiteY1" fmla="*/ 244426 h 3235766"/>
                    <a:gd name="connsiteX2" fmla="*/ 1790951 w 4310316"/>
                    <a:gd name="connsiteY2" fmla="*/ 34876 h 3235766"/>
                    <a:gd name="connsiteX3" fmla="*/ 2572001 w 4310316"/>
                    <a:gd name="connsiteY3" fmla="*/ 34876 h 3235766"/>
                    <a:gd name="connsiteX4" fmla="*/ 3238751 w 4310316"/>
                    <a:gd name="connsiteY4" fmla="*/ 346821 h 3235766"/>
                    <a:gd name="connsiteX5" fmla="*/ 3476876 w 4310316"/>
                    <a:gd name="connsiteY5" fmla="*/ 596851 h 3235766"/>
                    <a:gd name="connsiteX6" fmla="*/ 3779295 w 4310316"/>
                    <a:gd name="connsiteY6" fmla="*/ 632570 h 3235766"/>
                    <a:gd name="connsiteX7" fmla="*/ 4310314 w 4310316"/>
                    <a:gd name="connsiteY7" fmla="*/ 1049289 h 3235766"/>
                    <a:gd name="connsiteX8" fmla="*/ 3950745 w 4310316"/>
                    <a:gd name="connsiteY8" fmla="*/ 1156446 h 3235766"/>
                    <a:gd name="connsiteX9" fmla="*/ 3729289 w 4310316"/>
                    <a:gd name="connsiteY9" fmla="*/ 1115962 h 3235766"/>
                    <a:gd name="connsiteX10" fmla="*/ 3753101 w 4310316"/>
                    <a:gd name="connsiteY10" fmla="*/ 1689844 h 3235766"/>
                    <a:gd name="connsiteX11" fmla="*/ 3541170 w 4310316"/>
                    <a:gd name="connsiteY11" fmla="*/ 2335164 h 3235766"/>
                    <a:gd name="connsiteX12" fmla="*/ 2953001 w 4310316"/>
                    <a:gd name="connsiteY12" fmla="*/ 2923332 h 3235766"/>
                    <a:gd name="connsiteX13" fmla="*/ 2183857 w 4310316"/>
                    <a:gd name="connsiteY13" fmla="*/ 3235276 h 3235766"/>
                    <a:gd name="connsiteX14" fmla="*/ 1295651 w 4310316"/>
                    <a:gd name="connsiteY14" fmla="*/ 2878089 h 3235766"/>
                    <a:gd name="connsiteX15" fmla="*/ 728914 w 4310316"/>
                    <a:gd name="connsiteY15" fmla="*/ 2316114 h 3235766"/>
                    <a:gd name="connsiteX16" fmla="*/ 528889 w 4310316"/>
                    <a:gd name="connsiteY16" fmla="*/ 1658889 h 3235766"/>
                    <a:gd name="connsiteX17" fmla="*/ 624139 w 4310316"/>
                    <a:gd name="connsiteY17" fmla="*/ 1077864 h 3235766"/>
                    <a:gd name="connsiteX18" fmla="*/ 345532 w 4310316"/>
                    <a:gd name="connsiteY18" fmla="*/ 1137395 h 3235766"/>
                    <a:gd name="connsiteX19" fmla="*/ 251 w 4310316"/>
                    <a:gd name="connsiteY19" fmla="*/ 1051670 h 3235766"/>
                    <a:gd name="connsiteX20" fmla="*/ 331245 w 4310316"/>
                    <a:gd name="connsiteY20" fmla="*/ 744489 h 3235766"/>
                    <a:gd name="connsiteX21" fmla="*/ 638427 w 4310316"/>
                    <a:gd name="connsiteY21" fmla="*/ 596851 h 3235766"/>
                    <a:gd name="connsiteX22" fmla="*/ 847976 w 4310316"/>
                    <a:gd name="connsiteY22" fmla="*/ 577800 h 3235766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28914 w 4310316"/>
                    <a:gd name="connsiteY15" fmla="*/ 2316114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28914 w 4310316"/>
                    <a:gd name="connsiteY15" fmla="*/ 2316114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28914 w 4310316"/>
                    <a:gd name="connsiteY15" fmla="*/ 2316114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28914 w 4310316"/>
                    <a:gd name="connsiteY15" fmla="*/ 2316114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28914 w 4310316"/>
                    <a:gd name="connsiteY15" fmla="*/ 2316114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590801 w 4310316"/>
                    <a:gd name="connsiteY17" fmla="*/ 1108820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588420 w 4310316"/>
                    <a:gd name="connsiteY17" fmla="*/ 1123107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310316" h="3235844">
                      <a:moveTo>
                        <a:pt x="847976" y="577800"/>
                      </a:moveTo>
                      <a:cubicBezTo>
                        <a:pt x="884488" y="580181"/>
                        <a:pt x="1042444" y="356344"/>
                        <a:pt x="1228976" y="244426"/>
                      </a:cubicBezTo>
                      <a:cubicBezTo>
                        <a:pt x="1504407" y="105520"/>
                        <a:pt x="1505995" y="99964"/>
                        <a:pt x="1790951" y="34876"/>
                      </a:cubicBezTo>
                      <a:cubicBezTo>
                        <a:pt x="2215608" y="-15129"/>
                        <a:pt x="2221163" y="-7986"/>
                        <a:pt x="2572001" y="34876"/>
                      </a:cubicBezTo>
                      <a:cubicBezTo>
                        <a:pt x="2922046" y="157114"/>
                        <a:pt x="2881562" y="129333"/>
                        <a:pt x="3238751" y="346821"/>
                      </a:cubicBezTo>
                      <a:cubicBezTo>
                        <a:pt x="3373688" y="457151"/>
                        <a:pt x="3434808" y="588914"/>
                        <a:pt x="3476876" y="596851"/>
                      </a:cubicBezTo>
                      <a:cubicBezTo>
                        <a:pt x="3493546" y="627808"/>
                        <a:pt x="3534026" y="561133"/>
                        <a:pt x="3779295" y="632570"/>
                      </a:cubicBezTo>
                      <a:cubicBezTo>
                        <a:pt x="4075363" y="771476"/>
                        <a:pt x="4309521" y="1012777"/>
                        <a:pt x="4310314" y="1049289"/>
                      </a:cubicBezTo>
                      <a:cubicBezTo>
                        <a:pt x="4311107" y="1092151"/>
                        <a:pt x="4102352" y="1137397"/>
                        <a:pt x="3950745" y="1156446"/>
                      </a:cubicBezTo>
                      <a:cubicBezTo>
                        <a:pt x="3765008" y="1150889"/>
                        <a:pt x="3745957" y="1088181"/>
                        <a:pt x="3729289" y="1115962"/>
                      </a:cubicBezTo>
                      <a:cubicBezTo>
                        <a:pt x="3699126" y="1141362"/>
                        <a:pt x="3766596" y="1431080"/>
                        <a:pt x="3753101" y="1689844"/>
                      </a:cubicBezTo>
                      <a:cubicBezTo>
                        <a:pt x="3736433" y="1945431"/>
                        <a:pt x="3693570" y="2081958"/>
                        <a:pt x="3541170" y="2335164"/>
                      </a:cubicBezTo>
                      <a:cubicBezTo>
                        <a:pt x="3341145" y="2612182"/>
                        <a:pt x="3298283" y="2636789"/>
                        <a:pt x="2953001" y="2923332"/>
                      </a:cubicBezTo>
                      <a:cubicBezTo>
                        <a:pt x="2621214" y="3152726"/>
                        <a:pt x="2244182" y="3244007"/>
                        <a:pt x="2183857" y="3235276"/>
                      </a:cubicBezTo>
                      <a:cubicBezTo>
                        <a:pt x="2131469" y="3238451"/>
                        <a:pt x="1790951" y="3224957"/>
                        <a:pt x="1295651" y="2878089"/>
                      </a:cubicBezTo>
                      <a:cubicBezTo>
                        <a:pt x="1023396" y="2681239"/>
                        <a:pt x="924970" y="2539158"/>
                        <a:pt x="747964" y="2299446"/>
                      </a:cubicBezTo>
                      <a:cubicBezTo>
                        <a:pt x="593977" y="1969246"/>
                        <a:pt x="609058" y="1989090"/>
                        <a:pt x="543176" y="1663652"/>
                      </a:cubicBezTo>
                      <a:cubicBezTo>
                        <a:pt x="572545" y="1358058"/>
                        <a:pt x="609058" y="1135807"/>
                        <a:pt x="588420" y="1123107"/>
                      </a:cubicBezTo>
                      <a:cubicBezTo>
                        <a:pt x="562226" y="1107232"/>
                        <a:pt x="505077" y="1138982"/>
                        <a:pt x="345532" y="1137395"/>
                      </a:cubicBezTo>
                      <a:cubicBezTo>
                        <a:pt x="116138" y="1108820"/>
                        <a:pt x="10570" y="1070720"/>
                        <a:pt x="251" y="1051670"/>
                      </a:cubicBezTo>
                      <a:cubicBezTo>
                        <a:pt x="-7686" y="1020714"/>
                        <a:pt x="174876" y="842120"/>
                        <a:pt x="331245" y="744489"/>
                      </a:cubicBezTo>
                      <a:cubicBezTo>
                        <a:pt x="455863" y="661939"/>
                        <a:pt x="489996" y="641302"/>
                        <a:pt x="638427" y="596851"/>
                      </a:cubicBezTo>
                      <a:cubicBezTo>
                        <a:pt x="750346" y="576213"/>
                        <a:pt x="814639" y="603200"/>
                        <a:pt x="847976" y="577800"/>
                      </a:cubicBezTo>
                      <a:close/>
                    </a:path>
                  </a:pathLst>
                </a:custGeom>
                <a:solidFill>
                  <a:srgbClr val="6D2B00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5A134E3D-2A64-44BB-933F-B9E84D92C8F9}"/>
                    </a:ext>
                  </a:extLst>
                </p:cNvPr>
                <p:cNvSpPr/>
                <p:nvPr/>
              </p:nvSpPr>
              <p:spPr>
                <a:xfrm>
                  <a:off x="2108524" y="2366107"/>
                  <a:ext cx="3318550" cy="2107027"/>
                </a:xfrm>
                <a:custGeom>
                  <a:avLst/>
                  <a:gdLst>
                    <a:gd name="connsiteX0" fmla="*/ 3007145 w 3284704"/>
                    <a:gd name="connsiteY0" fmla="*/ 30797 h 2088268"/>
                    <a:gd name="connsiteX1" fmla="*/ 3007144 w 3284704"/>
                    <a:gd name="connsiteY1" fmla="*/ 32382 h 2088268"/>
                    <a:gd name="connsiteX2" fmla="*/ 3037208 w 3284704"/>
                    <a:gd name="connsiteY2" fmla="*/ 542268 h 2088268"/>
                    <a:gd name="connsiteX3" fmla="*/ 2831131 w 3284704"/>
                    <a:gd name="connsiteY3" fmla="*/ 1187588 h 2088268"/>
                    <a:gd name="connsiteX4" fmla="*/ 2259208 w 3284704"/>
                    <a:gd name="connsiteY4" fmla="*/ 1775756 h 2088268"/>
                    <a:gd name="connsiteX5" fmla="*/ 1511309 w 3284704"/>
                    <a:gd name="connsiteY5" fmla="*/ 2087700 h 2088268"/>
                    <a:gd name="connsiteX6" fmla="*/ 647636 w 3284704"/>
                    <a:gd name="connsiteY6" fmla="*/ 1730513 h 2088268"/>
                    <a:gd name="connsiteX7" fmla="*/ 115077 w 3284704"/>
                    <a:gd name="connsiteY7" fmla="*/ 1151870 h 2088268"/>
                    <a:gd name="connsiteX8" fmla="*/ 3161 w 3284704"/>
                    <a:gd name="connsiteY8" fmla="*/ 891402 h 2088268"/>
                    <a:gd name="connsiteX9" fmla="*/ 0 w 3284704"/>
                    <a:gd name="connsiteY9" fmla="*/ 881937 h 2088268"/>
                    <a:gd name="connsiteX10" fmla="*/ 21109 w 3284704"/>
                    <a:gd name="connsiteY10" fmla="*/ 909878 h 2088268"/>
                    <a:gd name="connsiteX11" fmla="*/ 504326 w 3284704"/>
                    <a:gd name="connsiteY11" fmla="*/ 1390232 h 2088268"/>
                    <a:gd name="connsiteX12" fmla="*/ 1390178 w 3284704"/>
                    <a:gd name="connsiteY12" fmla="*/ 1738237 h 2088268"/>
                    <a:gd name="connsiteX13" fmla="*/ 2157283 w 3284704"/>
                    <a:gd name="connsiteY13" fmla="*/ 1434312 h 2088268"/>
                    <a:gd name="connsiteX14" fmla="*/ 2743892 w 3284704"/>
                    <a:gd name="connsiteY14" fmla="*/ 861265 h 2088268"/>
                    <a:gd name="connsiteX15" fmla="*/ 2947641 w 3284704"/>
                    <a:gd name="connsiteY15" fmla="*/ 320927 h 2088268"/>
                    <a:gd name="connsiteX16" fmla="*/ 2950306 w 3284704"/>
                    <a:gd name="connsiteY16" fmla="*/ 290025 h 2088268"/>
                    <a:gd name="connsiteX17" fmla="*/ 3143389 w 3284704"/>
                    <a:gd name="connsiteY17" fmla="*/ 0 h 2088268"/>
                    <a:gd name="connsiteX18" fmla="*/ 3284704 w 3284704"/>
                    <a:gd name="connsiteY18" fmla="*/ 0 h 2088268"/>
                    <a:gd name="connsiteX19" fmla="*/ 3229393 w 3284704"/>
                    <a:gd name="connsiteY19" fmla="*/ 8870 h 2088268"/>
                    <a:gd name="connsiteX20" fmla="*/ 3168951 w 3284704"/>
                    <a:gd name="connsiteY20" fmla="*/ 4396 h 2088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284704" h="2088268">
                      <a:moveTo>
                        <a:pt x="3007145" y="30797"/>
                      </a:moveTo>
                      <a:lnTo>
                        <a:pt x="3007144" y="32382"/>
                      </a:lnTo>
                      <a:cubicBezTo>
                        <a:pt x="3012607" y="136710"/>
                        <a:pt x="3047051" y="348195"/>
                        <a:pt x="3037208" y="542268"/>
                      </a:cubicBezTo>
                      <a:cubicBezTo>
                        <a:pt x="3021001" y="797855"/>
                        <a:pt x="2979322" y="934382"/>
                        <a:pt x="2831131" y="1187588"/>
                      </a:cubicBezTo>
                      <a:cubicBezTo>
                        <a:pt x="2636631" y="1464606"/>
                        <a:pt x="2594953" y="1489213"/>
                        <a:pt x="2259208" y="1775756"/>
                      </a:cubicBezTo>
                      <a:cubicBezTo>
                        <a:pt x="1936586" y="2005150"/>
                        <a:pt x="1569968" y="2096431"/>
                        <a:pt x="1511309" y="2087700"/>
                      </a:cubicBezTo>
                      <a:cubicBezTo>
                        <a:pt x="1460368" y="2090875"/>
                        <a:pt x="1129256" y="2077381"/>
                        <a:pt x="647636" y="1730513"/>
                      </a:cubicBezTo>
                      <a:cubicBezTo>
                        <a:pt x="382901" y="1533663"/>
                        <a:pt x="287194" y="1391582"/>
                        <a:pt x="115077" y="1151870"/>
                      </a:cubicBezTo>
                      <a:cubicBezTo>
                        <a:pt x="58927" y="1028045"/>
                        <a:pt x="25896" y="953445"/>
                        <a:pt x="3161" y="891402"/>
                      </a:cubicBezTo>
                      <a:lnTo>
                        <a:pt x="0" y="881937"/>
                      </a:lnTo>
                      <a:lnTo>
                        <a:pt x="21109" y="909878"/>
                      </a:lnTo>
                      <a:cubicBezTo>
                        <a:pt x="161878" y="1095456"/>
                        <a:pt x="266734" y="1222417"/>
                        <a:pt x="504326" y="1390232"/>
                      </a:cubicBezTo>
                      <a:cubicBezTo>
                        <a:pt x="998313" y="1728183"/>
                        <a:pt x="1337928" y="1741330"/>
                        <a:pt x="1390178" y="1738237"/>
                      </a:cubicBezTo>
                      <a:cubicBezTo>
                        <a:pt x="1450343" y="1746743"/>
                        <a:pt x="1826375" y="1657809"/>
                        <a:pt x="2157283" y="1434312"/>
                      </a:cubicBezTo>
                      <a:cubicBezTo>
                        <a:pt x="2501650" y="1155136"/>
                        <a:pt x="2544398" y="1131161"/>
                        <a:pt x="2743892" y="861265"/>
                      </a:cubicBezTo>
                      <a:cubicBezTo>
                        <a:pt x="2876890" y="645406"/>
                        <a:pt x="2926244" y="516582"/>
                        <a:pt x="2947641" y="320927"/>
                      </a:cubicBezTo>
                      <a:lnTo>
                        <a:pt x="2950306" y="290025"/>
                      </a:lnTo>
                      <a:close/>
                      <a:moveTo>
                        <a:pt x="3143389" y="0"/>
                      </a:moveTo>
                      <a:lnTo>
                        <a:pt x="3284704" y="0"/>
                      </a:lnTo>
                      <a:lnTo>
                        <a:pt x="3229393" y="8870"/>
                      </a:lnTo>
                      <a:cubicBezTo>
                        <a:pt x="3206818" y="8175"/>
                        <a:pt x="3186774" y="6588"/>
                        <a:pt x="3168951" y="4396"/>
                      </a:cubicBezTo>
                      <a:close/>
                    </a:path>
                  </a:pathLst>
                </a:custGeom>
                <a:solidFill>
                  <a:srgbClr val="4B1E00"/>
                </a:solidFill>
                <a:ln w="762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ko-KR" altLang="en-US" dirty="0"/>
                </a:p>
              </p:txBody>
            </p:sp>
          </p:grpSp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id="{035CDBBC-CC91-4B45-9A9F-D61C8967712D}"/>
                  </a:ext>
                </a:extLst>
              </p:cNvPr>
              <p:cNvSpPr/>
              <p:nvPr/>
            </p:nvSpPr>
            <p:spPr>
              <a:xfrm rot="19967018">
                <a:off x="2976421" y="3642007"/>
                <a:ext cx="233810" cy="33530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FC2547C2-1708-421C-B383-842920766449}"/>
                  </a:ext>
                </a:extLst>
              </p:cNvPr>
              <p:cNvSpPr/>
              <p:nvPr/>
            </p:nvSpPr>
            <p:spPr>
              <a:xfrm rot="1632982" flipH="1">
                <a:off x="3362476" y="3646146"/>
                <a:ext cx="233810" cy="33530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7555473-10E0-448D-8E5F-E51528B0F1E8}"/>
                </a:ext>
              </a:extLst>
            </p:cNvPr>
            <p:cNvSpPr/>
            <p:nvPr/>
          </p:nvSpPr>
          <p:spPr>
            <a:xfrm>
              <a:off x="2436029" y="789237"/>
              <a:ext cx="2023660" cy="1233800"/>
            </a:xfrm>
            <a:custGeom>
              <a:avLst/>
              <a:gdLst>
                <a:gd name="connsiteX0" fmla="*/ 1328738 w 2038350"/>
                <a:gd name="connsiteY0" fmla="*/ 1081088 h 1243013"/>
                <a:gd name="connsiteX1" fmla="*/ 1438275 w 2038350"/>
                <a:gd name="connsiteY1" fmla="*/ 1209675 h 1243013"/>
                <a:gd name="connsiteX2" fmla="*/ 1604963 w 2038350"/>
                <a:gd name="connsiteY2" fmla="*/ 1243013 h 1243013"/>
                <a:gd name="connsiteX3" fmla="*/ 1862138 w 2038350"/>
                <a:gd name="connsiteY3" fmla="*/ 1181100 h 1243013"/>
                <a:gd name="connsiteX4" fmla="*/ 1976438 w 2038350"/>
                <a:gd name="connsiteY4" fmla="*/ 1085850 h 1243013"/>
                <a:gd name="connsiteX5" fmla="*/ 2038350 w 2038350"/>
                <a:gd name="connsiteY5" fmla="*/ 909638 h 1243013"/>
                <a:gd name="connsiteX6" fmla="*/ 1952625 w 2038350"/>
                <a:gd name="connsiteY6" fmla="*/ 609600 h 1243013"/>
                <a:gd name="connsiteX7" fmla="*/ 1604963 w 2038350"/>
                <a:gd name="connsiteY7" fmla="*/ 280988 h 1243013"/>
                <a:gd name="connsiteX8" fmla="*/ 1042988 w 2038350"/>
                <a:gd name="connsiteY8" fmla="*/ 0 h 1243013"/>
                <a:gd name="connsiteX9" fmla="*/ 571500 w 2038350"/>
                <a:gd name="connsiteY9" fmla="*/ 52388 h 1243013"/>
                <a:gd name="connsiteX10" fmla="*/ 176213 w 2038350"/>
                <a:gd name="connsiteY10" fmla="*/ 319088 h 1243013"/>
                <a:gd name="connsiteX11" fmla="*/ 28575 w 2038350"/>
                <a:gd name="connsiteY11" fmla="*/ 657225 h 1243013"/>
                <a:gd name="connsiteX12" fmla="*/ 0 w 2038350"/>
                <a:gd name="connsiteY12" fmla="*/ 866775 h 1243013"/>
                <a:gd name="connsiteX13" fmla="*/ 200025 w 2038350"/>
                <a:gd name="connsiteY13" fmla="*/ 633413 h 1243013"/>
                <a:gd name="connsiteX14" fmla="*/ 519113 w 2038350"/>
                <a:gd name="connsiteY14" fmla="*/ 419100 h 1243013"/>
                <a:gd name="connsiteX15" fmla="*/ 828675 w 2038350"/>
                <a:gd name="connsiteY15" fmla="*/ 366713 h 1243013"/>
                <a:gd name="connsiteX16" fmla="*/ 1143000 w 2038350"/>
                <a:gd name="connsiteY16" fmla="*/ 471488 h 1243013"/>
                <a:gd name="connsiteX17" fmla="*/ 1262063 w 2038350"/>
                <a:gd name="connsiteY17" fmla="*/ 714375 h 1243013"/>
                <a:gd name="connsiteX18" fmla="*/ 1328738 w 2038350"/>
                <a:gd name="connsiteY18" fmla="*/ 1081088 h 1243013"/>
                <a:gd name="connsiteX0" fmla="*/ 1328738 w 2038350"/>
                <a:gd name="connsiteY0" fmla="*/ 1081088 h 1243013"/>
                <a:gd name="connsiteX1" fmla="*/ 1438275 w 2038350"/>
                <a:gd name="connsiteY1" fmla="*/ 1209675 h 1243013"/>
                <a:gd name="connsiteX2" fmla="*/ 1604963 w 2038350"/>
                <a:gd name="connsiteY2" fmla="*/ 1243013 h 1243013"/>
                <a:gd name="connsiteX3" fmla="*/ 1862138 w 2038350"/>
                <a:gd name="connsiteY3" fmla="*/ 1181100 h 1243013"/>
                <a:gd name="connsiteX4" fmla="*/ 1976438 w 2038350"/>
                <a:gd name="connsiteY4" fmla="*/ 1085850 h 1243013"/>
                <a:gd name="connsiteX5" fmla="*/ 2038350 w 2038350"/>
                <a:gd name="connsiteY5" fmla="*/ 909638 h 1243013"/>
                <a:gd name="connsiteX6" fmla="*/ 1952625 w 2038350"/>
                <a:gd name="connsiteY6" fmla="*/ 609600 h 1243013"/>
                <a:gd name="connsiteX7" fmla="*/ 1604963 w 2038350"/>
                <a:gd name="connsiteY7" fmla="*/ 280988 h 1243013"/>
                <a:gd name="connsiteX8" fmla="*/ 1042988 w 2038350"/>
                <a:gd name="connsiteY8" fmla="*/ 0 h 1243013"/>
                <a:gd name="connsiteX9" fmla="*/ 571500 w 2038350"/>
                <a:gd name="connsiteY9" fmla="*/ 52388 h 1243013"/>
                <a:gd name="connsiteX10" fmla="*/ 176213 w 2038350"/>
                <a:gd name="connsiteY10" fmla="*/ 319088 h 1243013"/>
                <a:gd name="connsiteX11" fmla="*/ 28575 w 2038350"/>
                <a:gd name="connsiteY11" fmla="*/ 657225 h 1243013"/>
                <a:gd name="connsiteX12" fmla="*/ 0 w 2038350"/>
                <a:gd name="connsiteY12" fmla="*/ 866775 h 1243013"/>
                <a:gd name="connsiteX13" fmla="*/ 200025 w 2038350"/>
                <a:gd name="connsiteY13" fmla="*/ 633413 h 1243013"/>
                <a:gd name="connsiteX14" fmla="*/ 519113 w 2038350"/>
                <a:gd name="connsiteY14" fmla="*/ 419100 h 1243013"/>
                <a:gd name="connsiteX15" fmla="*/ 828675 w 2038350"/>
                <a:gd name="connsiteY15" fmla="*/ 366713 h 1243013"/>
                <a:gd name="connsiteX16" fmla="*/ 1143000 w 2038350"/>
                <a:gd name="connsiteY16" fmla="*/ 471488 h 1243013"/>
                <a:gd name="connsiteX17" fmla="*/ 1262063 w 2038350"/>
                <a:gd name="connsiteY17" fmla="*/ 714375 h 1243013"/>
                <a:gd name="connsiteX18" fmla="*/ 1328738 w 2038350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54919"/>
                <a:gd name="connsiteX1" fmla="*/ 1440192 w 2040267"/>
                <a:gd name="connsiteY1" fmla="*/ 1209675 h 1254919"/>
                <a:gd name="connsiteX2" fmla="*/ 1621168 w 2040267"/>
                <a:gd name="connsiteY2" fmla="*/ 1254919 h 1254919"/>
                <a:gd name="connsiteX3" fmla="*/ 1864055 w 2040267"/>
                <a:gd name="connsiteY3" fmla="*/ 1181100 h 1254919"/>
                <a:gd name="connsiteX4" fmla="*/ 1978355 w 2040267"/>
                <a:gd name="connsiteY4" fmla="*/ 1085850 h 1254919"/>
                <a:gd name="connsiteX5" fmla="*/ 2040267 w 2040267"/>
                <a:gd name="connsiteY5" fmla="*/ 909638 h 1254919"/>
                <a:gd name="connsiteX6" fmla="*/ 1954542 w 2040267"/>
                <a:gd name="connsiteY6" fmla="*/ 609600 h 1254919"/>
                <a:gd name="connsiteX7" fmla="*/ 1606880 w 2040267"/>
                <a:gd name="connsiteY7" fmla="*/ 280988 h 1254919"/>
                <a:gd name="connsiteX8" fmla="*/ 1044905 w 2040267"/>
                <a:gd name="connsiteY8" fmla="*/ 0 h 1254919"/>
                <a:gd name="connsiteX9" fmla="*/ 573417 w 2040267"/>
                <a:gd name="connsiteY9" fmla="*/ 52388 h 1254919"/>
                <a:gd name="connsiteX10" fmla="*/ 178130 w 2040267"/>
                <a:gd name="connsiteY10" fmla="*/ 319088 h 1254919"/>
                <a:gd name="connsiteX11" fmla="*/ 30492 w 2040267"/>
                <a:gd name="connsiteY11" fmla="*/ 657225 h 1254919"/>
                <a:gd name="connsiteX12" fmla="*/ 1917 w 2040267"/>
                <a:gd name="connsiteY12" fmla="*/ 866775 h 1254919"/>
                <a:gd name="connsiteX13" fmla="*/ 201942 w 2040267"/>
                <a:gd name="connsiteY13" fmla="*/ 633413 h 1254919"/>
                <a:gd name="connsiteX14" fmla="*/ 521030 w 2040267"/>
                <a:gd name="connsiteY14" fmla="*/ 419100 h 1254919"/>
                <a:gd name="connsiteX15" fmla="*/ 830592 w 2040267"/>
                <a:gd name="connsiteY15" fmla="*/ 366713 h 1254919"/>
                <a:gd name="connsiteX16" fmla="*/ 1130630 w 2040267"/>
                <a:gd name="connsiteY16" fmla="*/ 502445 h 1254919"/>
                <a:gd name="connsiteX17" fmla="*/ 1263980 w 2040267"/>
                <a:gd name="connsiteY17" fmla="*/ 714375 h 1254919"/>
                <a:gd name="connsiteX18" fmla="*/ 1347324 w 2040267"/>
                <a:gd name="connsiteY18" fmla="*/ 1102519 h 1254919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69182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54542 w 2023598"/>
                <a:gd name="connsiteY6" fmla="*/ 609600 h 1243013"/>
                <a:gd name="connsiteX7" fmla="*/ 1606880 w 2023598"/>
                <a:gd name="connsiteY7" fmla="*/ 280988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6880 w 2023598"/>
                <a:gd name="connsiteY7" fmla="*/ 280988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6084"/>
                <a:gd name="connsiteY0" fmla="*/ 1102519 h 1243013"/>
                <a:gd name="connsiteX1" fmla="*/ 1440192 w 2026084"/>
                <a:gd name="connsiteY1" fmla="*/ 1209675 h 1243013"/>
                <a:gd name="connsiteX2" fmla="*/ 1621168 w 2026084"/>
                <a:gd name="connsiteY2" fmla="*/ 1243013 h 1243013"/>
                <a:gd name="connsiteX3" fmla="*/ 1859292 w 2026084"/>
                <a:gd name="connsiteY3" fmla="*/ 1166812 h 1243013"/>
                <a:gd name="connsiteX4" fmla="*/ 1978355 w 2026084"/>
                <a:gd name="connsiteY4" fmla="*/ 1069182 h 1243013"/>
                <a:gd name="connsiteX5" fmla="*/ 2023598 w 2026084"/>
                <a:gd name="connsiteY5" fmla="*/ 902494 h 1243013"/>
                <a:gd name="connsiteX6" fmla="*/ 1935492 w 2026084"/>
                <a:gd name="connsiteY6" fmla="*/ 609600 h 1243013"/>
                <a:gd name="connsiteX7" fmla="*/ 1604499 w 2026084"/>
                <a:gd name="connsiteY7" fmla="*/ 269082 h 1243013"/>
                <a:gd name="connsiteX8" fmla="*/ 1044905 w 2026084"/>
                <a:gd name="connsiteY8" fmla="*/ 0 h 1243013"/>
                <a:gd name="connsiteX9" fmla="*/ 573417 w 2026084"/>
                <a:gd name="connsiteY9" fmla="*/ 52388 h 1243013"/>
                <a:gd name="connsiteX10" fmla="*/ 178130 w 2026084"/>
                <a:gd name="connsiteY10" fmla="*/ 319088 h 1243013"/>
                <a:gd name="connsiteX11" fmla="*/ 30492 w 2026084"/>
                <a:gd name="connsiteY11" fmla="*/ 657225 h 1243013"/>
                <a:gd name="connsiteX12" fmla="*/ 1917 w 2026084"/>
                <a:gd name="connsiteY12" fmla="*/ 866775 h 1243013"/>
                <a:gd name="connsiteX13" fmla="*/ 201942 w 2026084"/>
                <a:gd name="connsiteY13" fmla="*/ 633413 h 1243013"/>
                <a:gd name="connsiteX14" fmla="*/ 521030 w 2026084"/>
                <a:gd name="connsiteY14" fmla="*/ 419100 h 1243013"/>
                <a:gd name="connsiteX15" fmla="*/ 830592 w 2026084"/>
                <a:gd name="connsiteY15" fmla="*/ 366713 h 1243013"/>
                <a:gd name="connsiteX16" fmla="*/ 1130630 w 2026084"/>
                <a:gd name="connsiteY16" fmla="*/ 502445 h 1243013"/>
                <a:gd name="connsiteX17" fmla="*/ 1263980 w 2026084"/>
                <a:gd name="connsiteY17" fmla="*/ 714375 h 1243013"/>
                <a:gd name="connsiteX18" fmla="*/ 1347324 w 2026084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69 h 1243063"/>
                <a:gd name="connsiteX1" fmla="*/ 1440192 w 2023598"/>
                <a:gd name="connsiteY1" fmla="*/ 1209725 h 1243063"/>
                <a:gd name="connsiteX2" fmla="*/ 1621168 w 2023598"/>
                <a:gd name="connsiteY2" fmla="*/ 1243063 h 1243063"/>
                <a:gd name="connsiteX3" fmla="*/ 1859292 w 2023598"/>
                <a:gd name="connsiteY3" fmla="*/ 1166862 h 1243063"/>
                <a:gd name="connsiteX4" fmla="*/ 1968830 w 2023598"/>
                <a:gd name="connsiteY4" fmla="*/ 1069232 h 1243063"/>
                <a:gd name="connsiteX5" fmla="*/ 2023598 w 2023598"/>
                <a:gd name="connsiteY5" fmla="*/ 871588 h 1243063"/>
                <a:gd name="connsiteX6" fmla="*/ 1868817 w 2023598"/>
                <a:gd name="connsiteY6" fmla="*/ 545356 h 1243063"/>
                <a:gd name="connsiteX7" fmla="*/ 1604499 w 2023598"/>
                <a:gd name="connsiteY7" fmla="*/ 269132 h 1243063"/>
                <a:gd name="connsiteX8" fmla="*/ 1044905 w 2023598"/>
                <a:gd name="connsiteY8" fmla="*/ 50 h 1243063"/>
                <a:gd name="connsiteX9" fmla="*/ 573417 w 2023598"/>
                <a:gd name="connsiteY9" fmla="*/ 52438 h 1243063"/>
                <a:gd name="connsiteX10" fmla="*/ 178130 w 2023598"/>
                <a:gd name="connsiteY10" fmla="*/ 319138 h 1243063"/>
                <a:gd name="connsiteX11" fmla="*/ 30492 w 2023598"/>
                <a:gd name="connsiteY11" fmla="*/ 657275 h 1243063"/>
                <a:gd name="connsiteX12" fmla="*/ 1917 w 2023598"/>
                <a:gd name="connsiteY12" fmla="*/ 866825 h 1243063"/>
                <a:gd name="connsiteX13" fmla="*/ 201942 w 2023598"/>
                <a:gd name="connsiteY13" fmla="*/ 633463 h 1243063"/>
                <a:gd name="connsiteX14" fmla="*/ 521030 w 2023598"/>
                <a:gd name="connsiteY14" fmla="*/ 419150 h 1243063"/>
                <a:gd name="connsiteX15" fmla="*/ 830592 w 2023598"/>
                <a:gd name="connsiteY15" fmla="*/ 366763 h 1243063"/>
                <a:gd name="connsiteX16" fmla="*/ 1130630 w 2023598"/>
                <a:gd name="connsiteY16" fmla="*/ 502495 h 1243063"/>
                <a:gd name="connsiteX17" fmla="*/ 1263980 w 2023598"/>
                <a:gd name="connsiteY17" fmla="*/ 714425 h 1243063"/>
                <a:gd name="connsiteX18" fmla="*/ 1347324 w 2023598"/>
                <a:gd name="connsiteY18" fmla="*/ 1102569 h 1243063"/>
                <a:gd name="connsiteX0" fmla="*/ 1347324 w 2023598"/>
                <a:gd name="connsiteY0" fmla="*/ 1088313 h 1228807"/>
                <a:gd name="connsiteX1" fmla="*/ 1440192 w 2023598"/>
                <a:gd name="connsiteY1" fmla="*/ 1195469 h 1228807"/>
                <a:gd name="connsiteX2" fmla="*/ 1621168 w 2023598"/>
                <a:gd name="connsiteY2" fmla="*/ 1228807 h 1228807"/>
                <a:gd name="connsiteX3" fmla="*/ 1859292 w 2023598"/>
                <a:gd name="connsiteY3" fmla="*/ 1152606 h 1228807"/>
                <a:gd name="connsiteX4" fmla="*/ 1968830 w 2023598"/>
                <a:gd name="connsiteY4" fmla="*/ 1054976 h 1228807"/>
                <a:gd name="connsiteX5" fmla="*/ 2023598 w 2023598"/>
                <a:gd name="connsiteY5" fmla="*/ 857332 h 1228807"/>
                <a:gd name="connsiteX6" fmla="*/ 1868817 w 2023598"/>
                <a:gd name="connsiteY6" fmla="*/ 531100 h 1228807"/>
                <a:gd name="connsiteX7" fmla="*/ 1604499 w 2023598"/>
                <a:gd name="connsiteY7" fmla="*/ 254876 h 1228807"/>
                <a:gd name="connsiteX8" fmla="*/ 1044905 w 2023598"/>
                <a:gd name="connsiteY8" fmla="*/ 81 h 1228807"/>
                <a:gd name="connsiteX9" fmla="*/ 573417 w 2023598"/>
                <a:gd name="connsiteY9" fmla="*/ 38182 h 1228807"/>
                <a:gd name="connsiteX10" fmla="*/ 178130 w 2023598"/>
                <a:gd name="connsiteY10" fmla="*/ 304882 h 1228807"/>
                <a:gd name="connsiteX11" fmla="*/ 30492 w 2023598"/>
                <a:gd name="connsiteY11" fmla="*/ 643019 h 1228807"/>
                <a:gd name="connsiteX12" fmla="*/ 1917 w 2023598"/>
                <a:gd name="connsiteY12" fmla="*/ 852569 h 1228807"/>
                <a:gd name="connsiteX13" fmla="*/ 201942 w 2023598"/>
                <a:gd name="connsiteY13" fmla="*/ 619207 h 1228807"/>
                <a:gd name="connsiteX14" fmla="*/ 521030 w 2023598"/>
                <a:gd name="connsiteY14" fmla="*/ 404894 h 1228807"/>
                <a:gd name="connsiteX15" fmla="*/ 830592 w 2023598"/>
                <a:gd name="connsiteY15" fmla="*/ 352507 h 1228807"/>
                <a:gd name="connsiteX16" fmla="*/ 1130630 w 2023598"/>
                <a:gd name="connsiteY16" fmla="*/ 488239 h 1228807"/>
                <a:gd name="connsiteX17" fmla="*/ 1263980 w 2023598"/>
                <a:gd name="connsiteY17" fmla="*/ 700169 h 1228807"/>
                <a:gd name="connsiteX18" fmla="*/ 1347324 w 2023598"/>
                <a:gd name="connsiteY18" fmla="*/ 1088313 h 1228807"/>
                <a:gd name="connsiteX0" fmla="*/ 1347324 w 2023598"/>
                <a:gd name="connsiteY0" fmla="*/ 1092137 h 1232631"/>
                <a:gd name="connsiteX1" fmla="*/ 1440192 w 2023598"/>
                <a:gd name="connsiteY1" fmla="*/ 1199293 h 1232631"/>
                <a:gd name="connsiteX2" fmla="*/ 1621168 w 2023598"/>
                <a:gd name="connsiteY2" fmla="*/ 1232631 h 1232631"/>
                <a:gd name="connsiteX3" fmla="*/ 1859292 w 2023598"/>
                <a:gd name="connsiteY3" fmla="*/ 1156430 h 1232631"/>
                <a:gd name="connsiteX4" fmla="*/ 1968830 w 2023598"/>
                <a:gd name="connsiteY4" fmla="*/ 1058800 h 1232631"/>
                <a:gd name="connsiteX5" fmla="*/ 2023598 w 2023598"/>
                <a:gd name="connsiteY5" fmla="*/ 861156 h 1232631"/>
                <a:gd name="connsiteX6" fmla="*/ 1868817 w 2023598"/>
                <a:gd name="connsiteY6" fmla="*/ 534924 h 1232631"/>
                <a:gd name="connsiteX7" fmla="*/ 1604499 w 2023598"/>
                <a:gd name="connsiteY7" fmla="*/ 258700 h 1232631"/>
                <a:gd name="connsiteX8" fmla="*/ 1044905 w 2023598"/>
                <a:gd name="connsiteY8" fmla="*/ 3905 h 1232631"/>
                <a:gd name="connsiteX9" fmla="*/ 573417 w 2023598"/>
                <a:gd name="connsiteY9" fmla="*/ 42006 h 1232631"/>
                <a:gd name="connsiteX10" fmla="*/ 178130 w 2023598"/>
                <a:gd name="connsiteY10" fmla="*/ 308706 h 1232631"/>
                <a:gd name="connsiteX11" fmla="*/ 30492 w 2023598"/>
                <a:gd name="connsiteY11" fmla="*/ 646843 h 1232631"/>
                <a:gd name="connsiteX12" fmla="*/ 1917 w 2023598"/>
                <a:gd name="connsiteY12" fmla="*/ 856393 h 1232631"/>
                <a:gd name="connsiteX13" fmla="*/ 201942 w 2023598"/>
                <a:gd name="connsiteY13" fmla="*/ 623031 h 1232631"/>
                <a:gd name="connsiteX14" fmla="*/ 521030 w 2023598"/>
                <a:gd name="connsiteY14" fmla="*/ 408718 h 1232631"/>
                <a:gd name="connsiteX15" fmla="*/ 830592 w 2023598"/>
                <a:gd name="connsiteY15" fmla="*/ 356331 h 1232631"/>
                <a:gd name="connsiteX16" fmla="*/ 1130630 w 2023598"/>
                <a:gd name="connsiteY16" fmla="*/ 492063 h 1232631"/>
                <a:gd name="connsiteX17" fmla="*/ 1263980 w 2023598"/>
                <a:gd name="connsiteY17" fmla="*/ 703993 h 1232631"/>
                <a:gd name="connsiteX18" fmla="*/ 1347324 w 2023598"/>
                <a:gd name="connsiteY18" fmla="*/ 1092137 h 1232631"/>
                <a:gd name="connsiteX0" fmla="*/ 1347324 w 2023598"/>
                <a:gd name="connsiteY0" fmla="*/ 1091154 h 1231648"/>
                <a:gd name="connsiteX1" fmla="*/ 1440192 w 2023598"/>
                <a:gd name="connsiteY1" fmla="*/ 1198310 h 1231648"/>
                <a:gd name="connsiteX2" fmla="*/ 1621168 w 2023598"/>
                <a:gd name="connsiteY2" fmla="*/ 1231648 h 1231648"/>
                <a:gd name="connsiteX3" fmla="*/ 1859292 w 2023598"/>
                <a:gd name="connsiteY3" fmla="*/ 1155447 h 1231648"/>
                <a:gd name="connsiteX4" fmla="*/ 1968830 w 2023598"/>
                <a:gd name="connsiteY4" fmla="*/ 1057817 h 1231648"/>
                <a:gd name="connsiteX5" fmla="*/ 2023598 w 2023598"/>
                <a:gd name="connsiteY5" fmla="*/ 860173 h 1231648"/>
                <a:gd name="connsiteX6" fmla="*/ 1868817 w 2023598"/>
                <a:gd name="connsiteY6" fmla="*/ 533941 h 1231648"/>
                <a:gd name="connsiteX7" fmla="*/ 1604499 w 2023598"/>
                <a:gd name="connsiteY7" fmla="*/ 257717 h 1231648"/>
                <a:gd name="connsiteX8" fmla="*/ 1044905 w 2023598"/>
                <a:gd name="connsiteY8" fmla="*/ 2922 h 1231648"/>
                <a:gd name="connsiteX9" fmla="*/ 573417 w 2023598"/>
                <a:gd name="connsiteY9" fmla="*/ 57691 h 1231648"/>
                <a:gd name="connsiteX10" fmla="*/ 178130 w 2023598"/>
                <a:gd name="connsiteY10" fmla="*/ 307723 h 1231648"/>
                <a:gd name="connsiteX11" fmla="*/ 30492 w 2023598"/>
                <a:gd name="connsiteY11" fmla="*/ 645860 h 1231648"/>
                <a:gd name="connsiteX12" fmla="*/ 1917 w 2023598"/>
                <a:gd name="connsiteY12" fmla="*/ 855410 h 1231648"/>
                <a:gd name="connsiteX13" fmla="*/ 201942 w 2023598"/>
                <a:gd name="connsiteY13" fmla="*/ 622048 h 1231648"/>
                <a:gd name="connsiteX14" fmla="*/ 521030 w 2023598"/>
                <a:gd name="connsiteY14" fmla="*/ 407735 h 1231648"/>
                <a:gd name="connsiteX15" fmla="*/ 830592 w 2023598"/>
                <a:gd name="connsiteY15" fmla="*/ 355348 h 1231648"/>
                <a:gd name="connsiteX16" fmla="*/ 1130630 w 2023598"/>
                <a:gd name="connsiteY16" fmla="*/ 491080 h 1231648"/>
                <a:gd name="connsiteX17" fmla="*/ 1263980 w 2023598"/>
                <a:gd name="connsiteY17" fmla="*/ 703010 h 1231648"/>
                <a:gd name="connsiteX18" fmla="*/ 1347324 w 2023598"/>
                <a:gd name="connsiteY18" fmla="*/ 1091154 h 1231648"/>
                <a:gd name="connsiteX0" fmla="*/ 1347324 w 2023598"/>
                <a:gd name="connsiteY0" fmla="*/ 1093305 h 1233799"/>
                <a:gd name="connsiteX1" fmla="*/ 1440192 w 2023598"/>
                <a:gd name="connsiteY1" fmla="*/ 1200461 h 1233799"/>
                <a:gd name="connsiteX2" fmla="*/ 1621168 w 2023598"/>
                <a:gd name="connsiteY2" fmla="*/ 1233799 h 1233799"/>
                <a:gd name="connsiteX3" fmla="*/ 1859292 w 2023598"/>
                <a:gd name="connsiteY3" fmla="*/ 1157598 h 1233799"/>
                <a:gd name="connsiteX4" fmla="*/ 1968830 w 2023598"/>
                <a:gd name="connsiteY4" fmla="*/ 1059968 h 1233799"/>
                <a:gd name="connsiteX5" fmla="*/ 2023598 w 2023598"/>
                <a:gd name="connsiteY5" fmla="*/ 862324 h 1233799"/>
                <a:gd name="connsiteX6" fmla="*/ 1868817 w 2023598"/>
                <a:gd name="connsiteY6" fmla="*/ 536092 h 1233799"/>
                <a:gd name="connsiteX7" fmla="*/ 1604499 w 2023598"/>
                <a:gd name="connsiteY7" fmla="*/ 259868 h 1233799"/>
                <a:gd name="connsiteX8" fmla="*/ 1044905 w 2023598"/>
                <a:gd name="connsiteY8" fmla="*/ 5073 h 1233799"/>
                <a:gd name="connsiteX9" fmla="*/ 573417 w 2023598"/>
                <a:gd name="connsiteY9" fmla="*/ 59842 h 1233799"/>
                <a:gd name="connsiteX10" fmla="*/ 178130 w 2023598"/>
                <a:gd name="connsiteY10" fmla="*/ 309874 h 1233799"/>
                <a:gd name="connsiteX11" fmla="*/ 30492 w 2023598"/>
                <a:gd name="connsiteY11" fmla="*/ 648011 h 1233799"/>
                <a:gd name="connsiteX12" fmla="*/ 1917 w 2023598"/>
                <a:gd name="connsiteY12" fmla="*/ 857561 h 1233799"/>
                <a:gd name="connsiteX13" fmla="*/ 201942 w 2023598"/>
                <a:gd name="connsiteY13" fmla="*/ 624199 h 1233799"/>
                <a:gd name="connsiteX14" fmla="*/ 521030 w 2023598"/>
                <a:gd name="connsiteY14" fmla="*/ 409886 h 1233799"/>
                <a:gd name="connsiteX15" fmla="*/ 830592 w 2023598"/>
                <a:gd name="connsiteY15" fmla="*/ 357499 h 1233799"/>
                <a:gd name="connsiteX16" fmla="*/ 1130630 w 2023598"/>
                <a:gd name="connsiteY16" fmla="*/ 493231 h 1233799"/>
                <a:gd name="connsiteX17" fmla="*/ 1263980 w 2023598"/>
                <a:gd name="connsiteY17" fmla="*/ 705161 h 1233799"/>
                <a:gd name="connsiteX18" fmla="*/ 1347324 w 2023598"/>
                <a:gd name="connsiteY18" fmla="*/ 1093305 h 1233799"/>
                <a:gd name="connsiteX0" fmla="*/ 1347324 w 2023598"/>
                <a:gd name="connsiteY0" fmla="*/ 1094700 h 1235194"/>
                <a:gd name="connsiteX1" fmla="*/ 1440192 w 2023598"/>
                <a:gd name="connsiteY1" fmla="*/ 1201856 h 1235194"/>
                <a:gd name="connsiteX2" fmla="*/ 1621168 w 2023598"/>
                <a:gd name="connsiteY2" fmla="*/ 1235194 h 1235194"/>
                <a:gd name="connsiteX3" fmla="*/ 1859292 w 2023598"/>
                <a:gd name="connsiteY3" fmla="*/ 1158993 h 1235194"/>
                <a:gd name="connsiteX4" fmla="*/ 1968830 w 2023598"/>
                <a:gd name="connsiteY4" fmla="*/ 1061363 h 1235194"/>
                <a:gd name="connsiteX5" fmla="*/ 2023598 w 2023598"/>
                <a:gd name="connsiteY5" fmla="*/ 863719 h 1235194"/>
                <a:gd name="connsiteX6" fmla="*/ 1868817 w 2023598"/>
                <a:gd name="connsiteY6" fmla="*/ 537487 h 1235194"/>
                <a:gd name="connsiteX7" fmla="*/ 1604499 w 2023598"/>
                <a:gd name="connsiteY7" fmla="*/ 261263 h 1235194"/>
                <a:gd name="connsiteX8" fmla="*/ 1044905 w 2023598"/>
                <a:gd name="connsiteY8" fmla="*/ 6468 h 1235194"/>
                <a:gd name="connsiteX9" fmla="*/ 568655 w 2023598"/>
                <a:gd name="connsiteY9" fmla="*/ 51712 h 1235194"/>
                <a:gd name="connsiteX10" fmla="*/ 178130 w 2023598"/>
                <a:gd name="connsiteY10" fmla="*/ 311269 h 1235194"/>
                <a:gd name="connsiteX11" fmla="*/ 30492 w 2023598"/>
                <a:gd name="connsiteY11" fmla="*/ 649406 h 1235194"/>
                <a:gd name="connsiteX12" fmla="*/ 1917 w 2023598"/>
                <a:gd name="connsiteY12" fmla="*/ 858956 h 1235194"/>
                <a:gd name="connsiteX13" fmla="*/ 201942 w 2023598"/>
                <a:gd name="connsiteY13" fmla="*/ 625594 h 1235194"/>
                <a:gd name="connsiteX14" fmla="*/ 521030 w 2023598"/>
                <a:gd name="connsiteY14" fmla="*/ 411281 h 1235194"/>
                <a:gd name="connsiteX15" fmla="*/ 830592 w 2023598"/>
                <a:gd name="connsiteY15" fmla="*/ 358894 h 1235194"/>
                <a:gd name="connsiteX16" fmla="*/ 1130630 w 2023598"/>
                <a:gd name="connsiteY16" fmla="*/ 494626 h 1235194"/>
                <a:gd name="connsiteX17" fmla="*/ 1263980 w 2023598"/>
                <a:gd name="connsiteY17" fmla="*/ 706556 h 1235194"/>
                <a:gd name="connsiteX18" fmla="*/ 1347324 w 2023598"/>
                <a:gd name="connsiteY18" fmla="*/ 1094700 h 1235194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78130 w 2023598"/>
                <a:gd name="connsiteY10" fmla="*/ 30987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78130 w 2023598"/>
                <a:gd name="connsiteY10" fmla="*/ 30987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6923 w 2023197"/>
                <a:gd name="connsiteY0" fmla="*/ 1093306 h 1233800"/>
                <a:gd name="connsiteX1" fmla="*/ 1439791 w 2023197"/>
                <a:gd name="connsiteY1" fmla="*/ 1200462 h 1233800"/>
                <a:gd name="connsiteX2" fmla="*/ 1620767 w 2023197"/>
                <a:gd name="connsiteY2" fmla="*/ 1233800 h 1233800"/>
                <a:gd name="connsiteX3" fmla="*/ 1858891 w 2023197"/>
                <a:gd name="connsiteY3" fmla="*/ 1157599 h 1233800"/>
                <a:gd name="connsiteX4" fmla="*/ 1968429 w 2023197"/>
                <a:gd name="connsiteY4" fmla="*/ 1059969 h 1233800"/>
                <a:gd name="connsiteX5" fmla="*/ 2023197 w 2023197"/>
                <a:gd name="connsiteY5" fmla="*/ 862325 h 1233800"/>
                <a:gd name="connsiteX6" fmla="*/ 1868416 w 2023197"/>
                <a:gd name="connsiteY6" fmla="*/ 536093 h 1233800"/>
                <a:gd name="connsiteX7" fmla="*/ 1604098 w 2023197"/>
                <a:gd name="connsiteY7" fmla="*/ 259869 h 1233800"/>
                <a:gd name="connsiteX8" fmla="*/ 1044504 w 2023197"/>
                <a:gd name="connsiteY8" fmla="*/ 5074 h 1233800"/>
                <a:gd name="connsiteX9" fmla="*/ 568254 w 2023197"/>
                <a:gd name="connsiteY9" fmla="*/ 59843 h 1233800"/>
                <a:gd name="connsiteX10" fmla="*/ 199160 w 2023197"/>
                <a:gd name="connsiteY10" fmla="*/ 328925 h 1233800"/>
                <a:gd name="connsiteX11" fmla="*/ 39616 w 2023197"/>
                <a:gd name="connsiteY11" fmla="*/ 648012 h 1233800"/>
                <a:gd name="connsiteX12" fmla="*/ 1516 w 2023197"/>
                <a:gd name="connsiteY12" fmla="*/ 857562 h 1233800"/>
                <a:gd name="connsiteX13" fmla="*/ 201541 w 2023197"/>
                <a:gd name="connsiteY13" fmla="*/ 624200 h 1233800"/>
                <a:gd name="connsiteX14" fmla="*/ 520629 w 2023197"/>
                <a:gd name="connsiteY14" fmla="*/ 409887 h 1233800"/>
                <a:gd name="connsiteX15" fmla="*/ 830191 w 2023197"/>
                <a:gd name="connsiteY15" fmla="*/ 357500 h 1233800"/>
                <a:gd name="connsiteX16" fmla="*/ 1130229 w 2023197"/>
                <a:gd name="connsiteY16" fmla="*/ 493232 h 1233800"/>
                <a:gd name="connsiteX17" fmla="*/ 1263579 w 2023197"/>
                <a:gd name="connsiteY17" fmla="*/ 705162 h 1233800"/>
                <a:gd name="connsiteX18" fmla="*/ 1346923 w 2023197"/>
                <a:gd name="connsiteY18" fmla="*/ 1093306 h 1233800"/>
                <a:gd name="connsiteX0" fmla="*/ 1346923 w 2023197"/>
                <a:gd name="connsiteY0" fmla="*/ 1093306 h 1233800"/>
                <a:gd name="connsiteX1" fmla="*/ 1439791 w 2023197"/>
                <a:gd name="connsiteY1" fmla="*/ 1200462 h 1233800"/>
                <a:gd name="connsiteX2" fmla="*/ 1620767 w 2023197"/>
                <a:gd name="connsiteY2" fmla="*/ 1233800 h 1233800"/>
                <a:gd name="connsiteX3" fmla="*/ 1858891 w 2023197"/>
                <a:gd name="connsiteY3" fmla="*/ 1157599 h 1233800"/>
                <a:gd name="connsiteX4" fmla="*/ 1968429 w 2023197"/>
                <a:gd name="connsiteY4" fmla="*/ 1059969 h 1233800"/>
                <a:gd name="connsiteX5" fmla="*/ 2023197 w 2023197"/>
                <a:gd name="connsiteY5" fmla="*/ 862325 h 1233800"/>
                <a:gd name="connsiteX6" fmla="*/ 1868416 w 2023197"/>
                <a:gd name="connsiteY6" fmla="*/ 536093 h 1233800"/>
                <a:gd name="connsiteX7" fmla="*/ 1604098 w 2023197"/>
                <a:gd name="connsiteY7" fmla="*/ 259869 h 1233800"/>
                <a:gd name="connsiteX8" fmla="*/ 1044504 w 2023197"/>
                <a:gd name="connsiteY8" fmla="*/ 5074 h 1233800"/>
                <a:gd name="connsiteX9" fmla="*/ 568254 w 2023197"/>
                <a:gd name="connsiteY9" fmla="*/ 59843 h 1233800"/>
                <a:gd name="connsiteX10" fmla="*/ 199160 w 2023197"/>
                <a:gd name="connsiteY10" fmla="*/ 328925 h 1233800"/>
                <a:gd name="connsiteX11" fmla="*/ 39616 w 2023197"/>
                <a:gd name="connsiteY11" fmla="*/ 648012 h 1233800"/>
                <a:gd name="connsiteX12" fmla="*/ 1516 w 2023197"/>
                <a:gd name="connsiteY12" fmla="*/ 857562 h 1233800"/>
                <a:gd name="connsiteX13" fmla="*/ 201541 w 2023197"/>
                <a:gd name="connsiteY13" fmla="*/ 624200 h 1233800"/>
                <a:gd name="connsiteX14" fmla="*/ 520629 w 2023197"/>
                <a:gd name="connsiteY14" fmla="*/ 409887 h 1233800"/>
                <a:gd name="connsiteX15" fmla="*/ 830191 w 2023197"/>
                <a:gd name="connsiteY15" fmla="*/ 357500 h 1233800"/>
                <a:gd name="connsiteX16" fmla="*/ 1130229 w 2023197"/>
                <a:gd name="connsiteY16" fmla="*/ 493232 h 1233800"/>
                <a:gd name="connsiteX17" fmla="*/ 1263579 w 2023197"/>
                <a:gd name="connsiteY17" fmla="*/ 705162 h 1233800"/>
                <a:gd name="connsiteX18" fmla="*/ 1346923 w 2023197"/>
                <a:gd name="connsiteY18" fmla="*/ 1093306 h 1233800"/>
                <a:gd name="connsiteX0" fmla="*/ 1347189 w 2023463"/>
                <a:gd name="connsiteY0" fmla="*/ 1093306 h 1233800"/>
                <a:gd name="connsiteX1" fmla="*/ 1440057 w 2023463"/>
                <a:gd name="connsiteY1" fmla="*/ 1200462 h 1233800"/>
                <a:gd name="connsiteX2" fmla="*/ 1621033 w 2023463"/>
                <a:gd name="connsiteY2" fmla="*/ 1233800 h 1233800"/>
                <a:gd name="connsiteX3" fmla="*/ 1859157 w 2023463"/>
                <a:gd name="connsiteY3" fmla="*/ 1157599 h 1233800"/>
                <a:gd name="connsiteX4" fmla="*/ 1968695 w 2023463"/>
                <a:gd name="connsiteY4" fmla="*/ 1059969 h 1233800"/>
                <a:gd name="connsiteX5" fmla="*/ 2023463 w 2023463"/>
                <a:gd name="connsiteY5" fmla="*/ 862325 h 1233800"/>
                <a:gd name="connsiteX6" fmla="*/ 1868682 w 2023463"/>
                <a:gd name="connsiteY6" fmla="*/ 536093 h 1233800"/>
                <a:gd name="connsiteX7" fmla="*/ 1604364 w 2023463"/>
                <a:gd name="connsiteY7" fmla="*/ 259869 h 1233800"/>
                <a:gd name="connsiteX8" fmla="*/ 1044770 w 2023463"/>
                <a:gd name="connsiteY8" fmla="*/ 5074 h 1233800"/>
                <a:gd name="connsiteX9" fmla="*/ 568520 w 2023463"/>
                <a:gd name="connsiteY9" fmla="*/ 59843 h 1233800"/>
                <a:gd name="connsiteX10" fmla="*/ 199426 w 2023463"/>
                <a:gd name="connsiteY10" fmla="*/ 328925 h 1233800"/>
                <a:gd name="connsiteX11" fmla="*/ 39882 w 2023463"/>
                <a:gd name="connsiteY11" fmla="*/ 648012 h 1233800"/>
                <a:gd name="connsiteX12" fmla="*/ 1782 w 2023463"/>
                <a:gd name="connsiteY12" fmla="*/ 857562 h 1233800"/>
                <a:gd name="connsiteX13" fmla="*/ 201807 w 2023463"/>
                <a:gd name="connsiteY13" fmla="*/ 624200 h 1233800"/>
                <a:gd name="connsiteX14" fmla="*/ 520895 w 2023463"/>
                <a:gd name="connsiteY14" fmla="*/ 409887 h 1233800"/>
                <a:gd name="connsiteX15" fmla="*/ 830457 w 2023463"/>
                <a:gd name="connsiteY15" fmla="*/ 357500 h 1233800"/>
                <a:gd name="connsiteX16" fmla="*/ 1130495 w 2023463"/>
                <a:gd name="connsiteY16" fmla="*/ 493232 h 1233800"/>
                <a:gd name="connsiteX17" fmla="*/ 1263845 w 2023463"/>
                <a:gd name="connsiteY17" fmla="*/ 705162 h 1233800"/>
                <a:gd name="connsiteX18" fmla="*/ 1347189 w 2023463"/>
                <a:gd name="connsiteY18" fmla="*/ 1093306 h 1233800"/>
                <a:gd name="connsiteX0" fmla="*/ 1347189 w 2023463"/>
                <a:gd name="connsiteY0" fmla="*/ 1093306 h 1233800"/>
                <a:gd name="connsiteX1" fmla="*/ 1440057 w 2023463"/>
                <a:gd name="connsiteY1" fmla="*/ 1200462 h 1233800"/>
                <a:gd name="connsiteX2" fmla="*/ 1621033 w 2023463"/>
                <a:gd name="connsiteY2" fmla="*/ 1233800 h 1233800"/>
                <a:gd name="connsiteX3" fmla="*/ 1859157 w 2023463"/>
                <a:gd name="connsiteY3" fmla="*/ 1157599 h 1233800"/>
                <a:gd name="connsiteX4" fmla="*/ 1968695 w 2023463"/>
                <a:gd name="connsiteY4" fmla="*/ 1059969 h 1233800"/>
                <a:gd name="connsiteX5" fmla="*/ 2023463 w 2023463"/>
                <a:gd name="connsiteY5" fmla="*/ 862325 h 1233800"/>
                <a:gd name="connsiteX6" fmla="*/ 1868682 w 2023463"/>
                <a:gd name="connsiteY6" fmla="*/ 536093 h 1233800"/>
                <a:gd name="connsiteX7" fmla="*/ 1604364 w 2023463"/>
                <a:gd name="connsiteY7" fmla="*/ 259869 h 1233800"/>
                <a:gd name="connsiteX8" fmla="*/ 1044770 w 2023463"/>
                <a:gd name="connsiteY8" fmla="*/ 5074 h 1233800"/>
                <a:gd name="connsiteX9" fmla="*/ 568520 w 2023463"/>
                <a:gd name="connsiteY9" fmla="*/ 59843 h 1233800"/>
                <a:gd name="connsiteX10" fmla="*/ 199426 w 2023463"/>
                <a:gd name="connsiteY10" fmla="*/ 328925 h 1233800"/>
                <a:gd name="connsiteX11" fmla="*/ 39882 w 2023463"/>
                <a:gd name="connsiteY11" fmla="*/ 648012 h 1233800"/>
                <a:gd name="connsiteX12" fmla="*/ 1782 w 2023463"/>
                <a:gd name="connsiteY12" fmla="*/ 857562 h 1233800"/>
                <a:gd name="connsiteX13" fmla="*/ 201807 w 2023463"/>
                <a:gd name="connsiteY13" fmla="*/ 624200 h 1233800"/>
                <a:gd name="connsiteX14" fmla="*/ 520895 w 2023463"/>
                <a:gd name="connsiteY14" fmla="*/ 409887 h 1233800"/>
                <a:gd name="connsiteX15" fmla="*/ 830457 w 2023463"/>
                <a:gd name="connsiteY15" fmla="*/ 357500 h 1233800"/>
                <a:gd name="connsiteX16" fmla="*/ 1130495 w 2023463"/>
                <a:gd name="connsiteY16" fmla="*/ 493232 h 1233800"/>
                <a:gd name="connsiteX17" fmla="*/ 1263845 w 2023463"/>
                <a:gd name="connsiteY17" fmla="*/ 705162 h 1233800"/>
                <a:gd name="connsiteX18" fmla="*/ 1347189 w 2023463"/>
                <a:gd name="connsiteY18" fmla="*/ 1093306 h 1233800"/>
                <a:gd name="connsiteX0" fmla="*/ 1346711 w 2022985"/>
                <a:gd name="connsiteY0" fmla="*/ 1093306 h 1233800"/>
                <a:gd name="connsiteX1" fmla="*/ 1439579 w 2022985"/>
                <a:gd name="connsiteY1" fmla="*/ 1200462 h 1233800"/>
                <a:gd name="connsiteX2" fmla="*/ 1620555 w 2022985"/>
                <a:gd name="connsiteY2" fmla="*/ 1233800 h 1233800"/>
                <a:gd name="connsiteX3" fmla="*/ 1858679 w 2022985"/>
                <a:gd name="connsiteY3" fmla="*/ 1157599 h 1233800"/>
                <a:gd name="connsiteX4" fmla="*/ 1968217 w 2022985"/>
                <a:gd name="connsiteY4" fmla="*/ 1059969 h 1233800"/>
                <a:gd name="connsiteX5" fmla="*/ 2022985 w 2022985"/>
                <a:gd name="connsiteY5" fmla="*/ 862325 h 1233800"/>
                <a:gd name="connsiteX6" fmla="*/ 1868204 w 2022985"/>
                <a:gd name="connsiteY6" fmla="*/ 536093 h 1233800"/>
                <a:gd name="connsiteX7" fmla="*/ 1603886 w 2022985"/>
                <a:gd name="connsiteY7" fmla="*/ 259869 h 1233800"/>
                <a:gd name="connsiteX8" fmla="*/ 1044292 w 2022985"/>
                <a:gd name="connsiteY8" fmla="*/ 5074 h 1233800"/>
                <a:gd name="connsiteX9" fmla="*/ 568042 w 2022985"/>
                <a:gd name="connsiteY9" fmla="*/ 59843 h 1233800"/>
                <a:gd name="connsiteX10" fmla="*/ 198948 w 2022985"/>
                <a:gd name="connsiteY10" fmla="*/ 328925 h 1233800"/>
                <a:gd name="connsiteX11" fmla="*/ 53691 w 2022985"/>
                <a:gd name="connsiteY11" fmla="*/ 648012 h 1233800"/>
                <a:gd name="connsiteX12" fmla="*/ 1304 w 2022985"/>
                <a:gd name="connsiteY12" fmla="*/ 857562 h 1233800"/>
                <a:gd name="connsiteX13" fmla="*/ 201329 w 2022985"/>
                <a:gd name="connsiteY13" fmla="*/ 624200 h 1233800"/>
                <a:gd name="connsiteX14" fmla="*/ 520417 w 2022985"/>
                <a:gd name="connsiteY14" fmla="*/ 409887 h 1233800"/>
                <a:gd name="connsiteX15" fmla="*/ 829979 w 2022985"/>
                <a:gd name="connsiteY15" fmla="*/ 357500 h 1233800"/>
                <a:gd name="connsiteX16" fmla="*/ 1130017 w 2022985"/>
                <a:gd name="connsiteY16" fmla="*/ 493232 h 1233800"/>
                <a:gd name="connsiteX17" fmla="*/ 1263367 w 2022985"/>
                <a:gd name="connsiteY17" fmla="*/ 705162 h 1233800"/>
                <a:gd name="connsiteX18" fmla="*/ 1346711 w 2022985"/>
                <a:gd name="connsiteY18" fmla="*/ 1093306 h 1233800"/>
                <a:gd name="connsiteX0" fmla="*/ 1346711 w 2022985"/>
                <a:gd name="connsiteY0" fmla="*/ 1093306 h 1233800"/>
                <a:gd name="connsiteX1" fmla="*/ 1439579 w 2022985"/>
                <a:gd name="connsiteY1" fmla="*/ 1200462 h 1233800"/>
                <a:gd name="connsiteX2" fmla="*/ 1620555 w 2022985"/>
                <a:gd name="connsiteY2" fmla="*/ 1233800 h 1233800"/>
                <a:gd name="connsiteX3" fmla="*/ 1858679 w 2022985"/>
                <a:gd name="connsiteY3" fmla="*/ 1157599 h 1233800"/>
                <a:gd name="connsiteX4" fmla="*/ 1968217 w 2022985"/>
                <a:gd name="connsiteY4" fmla="*/ 1059969 h 1233800"/>
                <a:gd name="connsiteX5" fmla="*/ 2022985 w 2022985"/>
                <a:gd name="connsiteY5" fmla="*/ 862325 h 1233800"/>
                <a:gd name="connsiteX6" fmla="*/ 1868204 w 2022985"/>
                <a:gd name="connsiteY6" fmla="*/ 536093 h 1233800"/>
                <a:gd name="connsiteX7" fmla="*/ 1603886 w 2022985"/>
                <a:gd name="connsiteY7" fmla="*/ 259869 h 1233800"/>
                <a:gd name="connsiteX8" fmla="*/ 1044292 w 2022985"/>
                <a:gd name="connsiteY8" fmla="*/ 5074 h 1233800"/>
                <a:gd name="connsiteX9" fmla="*/ 568042 w 2022985"/>
                <a:gd name="connsiteY9" fmla="*/ 59843 h 1233800"/>
                <a:gd name="connsiteX10" fmla="*/ 198948 w 2022985"/>
                <a:gd name="connsiteY10" fmla="*/ 328925 h 1233800"/>
                <a:gd name="connsiteX11" fmla="*/ 53691 w 2022985"/>
                <a:gd name="connsiteY11" fmla="*/ 648012 h 1233800"/>
                <a:gd name="connsiteX12" fmla="*/ 1304 w 2022985"/>
                <a:gd name="connsiteY12" fmla="*/ 857562 h 1233800"/>
                <a:gd name="connsiteX13" fmla="*/ 201329 w 2022985"/>
                <a:gd name="connsiteY13" fmla="*/ 624200 h 1233800"/>
                <a:gd name="connsiteX14" fmla="*/ 520417 w 2022985"/>
                <a:gd name="connsiteY14" fmla="*/ 409887 h 1233800"/>
                <a:gd name="connsiteX15" fmla="*/ 829979 w 2022985"/>
                <a:gd name="connsiteY15" fmla="*/ 357500 h 1233800"/>
                <a:gd name="connsiteX16" fmla="*/ 1130017 w 2022985"/>
                <a:gd name="connsiteY16" fmla="*/ 493232 h 1233800"/>
                <a:gd name="connsiteX17" fmla="*/ 1263367 w 2022985"/>
                <a:gd name="connsiteY17" fmla="*/ 705162 h 1233800"/>
                <a:gd name="connsiteX18" fmla="*/ 1346711 w 2022985"/>
                <a:gd name="connsiteY18" fmla="*/ 1093306 h 1233800"/>
                <a:gd name="connsiteX0" fmla="*/ 1347507 w 2023781"/>
                <a:gd name="connsiteY0" fmla="*/ 1093306 h 1233800"/>
                <a:gd name="connsiteX1" fmla="*/ 1440375 w 2023781"/>
                <a:gd name="connsiteY1" fmla="*/ 1200462 h 1233800"/>
                <a:gd name="connsiteX2" fmla="*/ 1621351 w 2023781"/>
                <a:gd name="connsiteY2" fmla="*/ 1233800 h 1233800"/>
                <a:gd name="connsiteX3" fmla="*/ 1859475 w 2023781"/>
                <a:gd name="connsiteY3" fmla="*/ 1157599 h 1233800"/>
                <a:gd name="connsiteX4" fmla="*/ 1969013 w 2023781"/>
                <a:gd name="connsiteY4" fmla="*/ 1059969 h 1233800"/>
                <a:gd name="connsiteX5" fmla="*/ 2023781 w 2023781"/>
                <a:gd name="connsiteY5" fmla="*/ 862325 h 1233800"/>
                <a:gd name="connsiteX6" fmla="*/ 1869000 w 2023781"/>
                <a:gd name="connsiteY6" fmla="*/ 536093 h 1233800"/>
                <a:gd name="connsiteX7" fmla="*/ 1604682 w 2023781"/>
                <a:gd name="connsiteY7" fmla="*/ 259869 h 1233800"/>
                <a:gd name="connsiteX8" fmla="*/ 1045088 w 2023781"/>
                <a:gd name="connsiteY8" fmla="*/ 5074 h 1233800"/>
                <a:gd name="connsiteX9" fmla="*/ 568838 w 2023781"/>
                <a:gd name="connsiteY9" fmla="*/ 59843 h 1233800"/>
                <a:gd name="connsiteX10" fmla="*/ 199744 w 2023781"/>
                <a:gd name="connsiteY10" fmla="*/ 328925 h 1233800"/>
                <a:gd name="connsiteX11" fmla="*/ 54487 w 2023781"/>
                <a:gd name="connsiteY11" fmla="*/ 648012 h 1233800"/>
                <a:gd name="connsiteX12" fmla="*/ 2100 w 2023781"/>
                <a:gd name="connsiteY12" fmla="*/ 857562 h 1233800"/>
                <a:gd name="connsiteX13" fmla="*/ 202125 w 2023781"/>
                <a:gd name="connsiteY13" fmla="*/ 624200 h 1233800"/>
                <a:gd name="connsiteX14" fmla="*/ 521213 w 2023781"/>
                <a:gd name="connsiteY14" fmla="*/ 409887 h 1233800"/>
                <a:gd name="connsiteX15" fmla="*/ 830775 w 2023781"/>
                <a:gd name="connsiteY15" fmla="*/ 357500 h 1233800"/>
                <a:gd name="connsiteX16" fmla="*/ 1130813 w 2023781"/>
                <a:gd name="connsiteY16" fmla="*/ 493232 h 1233800"/>
                <a:gd name="connsiteX17" fmla="*/ 1264163 w 2023781"/>
                <a:gd name="connsiteY17" fmla="*/ 705162 h 1233800"/>
                <a:gd name="connsiteX18" fmla="*/ 1347507 w 2023781"/>
                <a:gd name="connsiteY18" fmla="*/ 1093306 h 1233800"/>
                <a:gd name="connsiteX0" fmla="*/ 1347660 w 2023934"/>
                <a:gd name="connsiteY0" fmla="*/ 1093306 h 1233800"/>
                <a:gd name="connsiteX1" fmla="*/ 1440528 w 2023934"/>
                <a:gd name="connsiteY1" fmla="*/ 1200462 h 1233800"/>
                <a:gd name="connsiteX2" fmla="*/ 1621504 w 2023934"/>
                <a:gd name="connsiteY2" fmla="*/ 1233800 h 1233800"/>
                <a:gd name="connsiteX3" fmla="*/ 1859628 w 2023934"/>
                <a:gd name="connsiteY3" fmla="*/ 1157599 h 1233800"/>
                <a:gd name="connsiteX4" fmla="*/ 1969166 w 2023934"/>
                <a:gd name="connsiteY4" fmla="*/ 1059969 h 1233800"/>
                <a:gd name="connsiteX5" fmla="*/ 2023934 w 2023934"/>
                <a:gd name="connsiteY5" fmla="*/ 862325 h 1233800"/>
                <a:gd name="connsiteX6" fmla="*/ 1869153 w 2023934"/>
                <a:gd name="connsiteY6" fmla="*/ 536093 h 1233800"/>
                <a:gd name="connsiteX7" fmla="*/ 1604835 w 2023934"/>
                <a:gd name="connsiteY7" fmla="*/ 259869 h 1233800"/>
                <a:gd name="connsiteX8" fmla="*/ 1045241 w 2023934"/>
                <a:gd name="connsiteY8" fmla="*/ 5074 h 1233800"/>
                <a:gd name="connsiteX9" fmla="*/ 568991 w 2023934"/>
                <a:gd name="connsiteY9" fmla="*/ 59843 h 1233800"/>
                <a:gd name="connsiteX10" fmla="*/ 199897 w 2023934"/>
                <a:gd name="connsiteY10" fmla="*/ 328925 h 1233800"/>
                <a:gd name="connsiteX11" fmla="*/ 52259 w 2023934"/>
                <a:gd name="connsiteY11" fmla="*/ 633724 h 1233800"/>
                <a:gd name="connsiteX12" fmla="*/ 2253 w 2023934"/>
                <a:gd name="connsiteY12" fmla="*/ 857562 h 1233800"/>
                <a:gd name="connsiteX13" fmla="*/ 202278 w 2023934"/>
                <a:gd name="connsiteY13" fmla="*/ 624200 h 1233800"/>
                <a:gd name="connsiteX14" fmla="*/ 521366 w 2023934"/>
                <a:gd name="connsiteY14" fmla="*/ 409887 h 1233800"/>
                <a:gd name="connsiteX15" fmla="*/ 830928 w 2023934"/>
                <a:gd name="connsiteY15" fmla="*/ 357500 h 1233800"/>
                <a:gd name="connsiteX16" fmla="*/ 1130966 w 2023934"/>
                <a:gd name="connsiteY16" fmla="*/ 493232 h 1233800"/>
                <a:gd name="connsiteX17" fmla="*/ 1264316 w 2023934"/>
                <a:gd name="connsiteY17" fmla="*/ 705162 h 1233800"/>
                <a:gd name="connsiteX18" fmla="*/ 1347660 w 2023934"/>
                <a:gd name="connsiteY18" fmla="*/ 1093306 h 1233800"/>
                <a:gd name="connsiteX0" fmla="*/ 1347386 w 2023660"/>
                <a:gd name="connsiteY0" fmla="*/ 1093306 h 1233800"/>
                <a:gd name="connsiteX1" fmla="*/ 1440254 w 2023660"/>
                <a:gd name="connsiteY1" fmla="*/ 1200462 h 1233800"/>
                <a:gd name="connsiteX2" fmla="*/ 1621230 w 2023660"/>
                <a:gd name="connsiteY2" fmla="*/ 1233800 h 1233800"/>
                <a:gd name="connsiteX3" fmla="*/ 1859354 w 2023660"/>
                <a:gd name="connsiteY3" fmla="*/ 1157599 h 1233800"/>
                <a:gd name="connsiteX4" fmla="*/ 1968892 w 2023660"/>
                <a:gd name="connsiteY4" fmla="*/ 1059969 h 1233800"/>
                <a:gd name="connsiteX5" fmla="*/ 2023660 w 2023660"/>
                <a:gd name="connsiteY5" fmla="*/ 862325 h 1233800"/>
                <a:gd name="connsiteX6" fmla="*/ 1868879 w 2023660"/>
                <a:gd name="connsiteY6" fmla="*/ 536093 h 1233800"/>
                <a:gd name="connsiteX7" fmla="*/ 1604561 w 2023660"/>
                <a:gd name="connsiteY7" fmla="*/ 259869 h 1233800"/>
                <a:gd name="connsiteX8" fmla="*/ 1044967 w 2023660"/>
                <a:gd name="connsiteY8" fmla="*/ 5074 h 1233800"/>
                <a:gd name="connsiteX9" fmla="*/ 568717 w 2023660"/>
                <a:gd name="connsiteY9" fmla="*/ 59843 h 1233800"/>
                <a:gd name="connsiteX10" fmla="*/ 199623 w 2023660"/>
                <a:gd name="connsiteY10" fmla="*/ 328925 h 1233800"/>
                <a:gd name="connsiteX11" fmla="*/ 51985 w 2023660"/>
                <a:gd name="connsiteY11" fmla="*/ 633724 h 1233800"/>
                <a:gd name="connsiteX12" fmla="*/ 1979 w 2023660"/>
                <a:gd name="connsiteY12" fmla="*/ 857562 h 1233800"/>
                <a:gd name="connsiteX13" fmla="*/ 202004 w 2023660"/>
                <a:gd name="connsiteY13" fmla="*/ 624200 h 1233800"/>
                <a:gd name="connsiteX14" fmla="*/ 521092 w 2023660"/>
                <a:gd name="connsiteY14" fmla="*/ 409887 h 1233800"/>
                <a:gd name="connsiteX15" fmla="*/ 830654 w 2023660"/>
                <a:gd name="connsiteY15" fmla="*/ 357500 h 1233800"/>
                <a:gd name="connsiteX16" fmla="*/ 1130692 w 2023660"/>
                <a:gd name="connsiteY16" fmla="*/ 493232 h 1233800"/>
                <a:gd name="connsiteX17" fmla="*/ 1264042 w 2023660"/>
                <a:gd name="connsiteY17" fmla="*/ 705162 h 1233800"/>
                <a:gd name="connsiteX18" fmla="*/ 1347386 w 2023660"/>
                <a:gd name="connsiteY18" fmla="*/ 1093306 h 1233800"/>
                <a:gd name="connsiteX0" fmla="*/ 1347386 w 2023660"/>
                <a:gd name="connsiteY0" fmla="*/ 1093306 h 1233800"/>
                <a:gd name="connsiteX1" fmla="*/ 1440254 w 2023660"/>
                <a:gd name="connsiteY1" fmla="*/ 1200462 h 1233800"/>
                <a:gd name="connsiteX2" fmla="*/ 1621230 w 2023660"/>
                <a:gd name="connsiteY2" fmla="*/ 1233800 h 1233800"/>
                <a:gd name="connsiteX3" fmla="*/ 1859354 w 2023660"/>
                <a:gd name="connsiteY3" fmla="*/ 1157599 h 1233800"/>
                <a:gd name="connsiteX4" fmla="*/ 1968892 w 2023660"/>
                <a:gd name="connsiteY4" fmla="*/ 1059969 h 1233800"/>
                <a:gd name="connsiteX5" fmla="*/ 2023660 w 2023660"/>
                <a:gd name="connsiteY5" fmla="*/ 862325 h 1233800"/>
                <a:gd name="connsiteX6" fmla="*/ 1868879 w 2023660"/>
                <a:gd name="connsiteY6" fmla="*/ 536093 h 1233800"/>
                <a:gd name="connsiteX7" fmla="*/ 1604561 w 2023660"/>
                <a:gd name="connsiteY7" fmla="*/ 259869 h 1233800"/>
                <a:gd name="connsiteX8" fmla="*/ 1044967 w 2023660"/>
                <a:gd name="connsiteY8" fmla="*/ 5074 h 1233800"/>
                <a:gd name="connsiteX9" fmla="*/ 568717 w 2023660"/>
                <a:gd name="connsiteY9" fmla="*/ 59843 h 1233800"/>
                <a:gd name="connsiteX10" fmla="*/ 199623 w 2023660"/>
                <a:gd name="connsiteY10" fmla="*/ 328925 h 1233800"/>
                <a:gd name="connsiteX11" fmla="*/ 51985 w 2023660"/>
                <a:gd name="connsiteY11" fmla="*/ 633724 h 1233800"/>
                <a:gd name="connsiteX12" fmla="*/ 1979 w 2023660"/>
                <a:gd name="connsiteY12" fmla="*/ 857562 h 1233800"/>
                <a:gd name="connsiteX13" fmla="*/ 202004 w 2023660"/>
                <a:gd name="connsiteY13" fmla="*/ 624200 h 1233800"/>
                <a:gd name="connsiteX14" fmla="*/ 521092 w 2023660"/>
                <a:gd name="connsiteY14" fmla="*/ 409887 h 1233800"/>
                <a:gd name="connsiteX15" fmla="*/ 830654 w 2023660"/>
                <a:gd name="connsiteY15" fmla="*/ 357500 h 1233800"/>
                <a:gd name="connsiteX16" fmla="*/ 1130692 w 2023660"/>
                <a:gd name="connsiteY16" fmla="*/ 493232 h 1233800"/>
                <a:gd name="connsiteX17" fmla="*/ 1264042 w 2023660"/>
                <a:gd name="connsiteY17" fmla="*/ 705162 h 1233800"/>
                <a:gd name="connsiteX18" fmla="*/ 1347386 w 2023660"/>
                <a:gd name="connsiteY18" fmla="*/ 1093306 h 123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23660" h="1233800">
                  <a:moveTo>
                    <a:pt x="1347386" y="1093306"/>
                  </a:moveTo>
                  <a:cubicBezTo>
                    <a:pt x="1380724" y="1157600"/>
                    <a:pt x="1390248" y="1164743"/>
                    <a:pt x="1440254" y="1200462"/>
                  </a:cubicBezTo>
                  <a:cubicBezTo>
                    <a:pt x="1510104" y="1225862"/>
                    <a:pt x="1546617" y="1229830"/>
                    <a:pt x="1621230" y="1233800"/>
                  </a:cubicBezTo>
                  <a:cubicBezTo>
                    <a:pt x="1728385" y="1213162"/>
                    <a:pt x="1768867" y="1197287"/>
                    <a:pt x="1859354" y="1157599"/>
                  </a:cubicBezTo>
                  <a:cubicBezTo>
                    <a:pt x="1899042" y="1125056"/>
                    <a:pt x="1924442" y="1102037"/>
                    <a:pt x="1968892" y="1059969"/>
                  </a:cubicBezTo>
                  <a:cubicBezTo>
                    <a:pt x="2019692" y="973449"/>
                    <a:pt x="2020486" y="946463"/>
                    <a:pt x="2023660" y="862325"/>
                  </a:cubicBezTo>
                  <a:cubicBezTo>
                    <a:pt x="1996672" y="720243"/>
                    <a:pt x="1924442" y="611500"/>
                    <a:pt x="1868879" y="536093"/>
                  </a:cubicBezTo>
                  <a:cubicBezTo>
                    <a:pt x="1778392" y="410680"/>
                    <a:pt x="1737911" y="356707"/>
                    <a:pt x="1604561" y="259869"/>
                  </a:cubicBezTo>
                  <a:cubicBezTo>
                    <a:pt x="1406124" y="117787"/>
                    <a:pt x="1305317" y="73337"/>
                    <a:pt x="1044967" y="5074"/>
                  </a:cubicBezTo>
                  <a:cubicBezTo>
                    <a:pt x="830655" y="-10800"/>
                    <a:pt x="747311" y="11424"/>
                    <a:pt x="568717" y="59843"/>
                  </a:cubicBezTo>
                  <a:cubicBezTo>
                    <a:pt x="393298" y="131281"/>
                    <a:pt x="325036" y="200337"/>
                    <a:pt x="199623" y="328925"/>
                  </a:cubicBezTo>
                  <a:cubicBezTo>
                    <a:pt x="131360" y="442431"/>
                    <a:pt x="110722" y="474974"/>
                    <a:pt x="51985" y="633724"/>
                  </a:cubicBezTo>
                  <a:cubicBezTo>
                    <a:pt x="18648" y="736913"/>
                    <a:pt x="-7546" y="849625"/>
                    <a:pt x="1979" y="857562"/>
                  </a:cubicBezTo>
                  <a:cubicBezTo>
                    <a:pt x="9123" y="886931"/>
                    <a:pt x="125804" y="709130"/>
                    <a:pt x="202004" y="624200"/>
                  </a:cubicBezTo>
                  <a:cubicBezTo>
                    <a:pt x="327417" y="507518"/>
                    <a:pt x="381392" y="483707"/>
                    <a:pt x="521092" y="409887"/>
                  </a:cubicBezTo>
                  <a:cubicBezTo>
                    <a:pt x="669523" y="361469"/>
                    <a:pt x="686986" y="355912"/>
                    <a:pt x="830654" y="357500"/>
                  </a:cubicBezTo>
                  <a:cubicBezTo>
                    <a:pt x="966385" y="375756"/>
                    <a:pt x="1023535" y="417826"/>
                    <a:pt x="1130692" y="493232"/>
                  </a:cubicBezTo>
                  <a:cubicBezTo>
                    <a:pt x="1203717" y="571019"/>
                    <a:pt x="1224355" y="615469"/>
                    <a:pt x="1264042" y="705162"/>
                  </a:cubicBezTo>
                  <a:cubicBezTo>
                    <a:pt x="1307699" y="884550"/>
                    <a:pt x="1301349" y="935349"/>
                    <a:pt x="1347386" y="1093306"/>
                  </a:cubicBezTo>
                  <a:close/>
                </a:path>
              </a:pathLst>
            </a:custGeom>
            <a:solidFill>
              <a:srgbClr val="210C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82800AA-98AB-4541-98F9-DDAD5F59EDCA}"/>
                </a:ext>
              </a:extLst>
            </p:cNvPr>
            <p:cNvSpPr/>
            <p:nvPr/>
          </p:nvSpPr>
          <p:spPr>
            <a:xfrm flipH="1">
              <a:off x="5008008" y="754377"/>
              <a:ext cx="2023660" cy="1233800"/>
            </a:xfrm>
            <a:custGeom>
              <a:avLst/>
              <a:gdLst>
                <a:gd name="connsiteX0" fmla="*/ 1328738 w 2038350"/>
                <a:gd name="connsiteY0" fmla="*/ 1081088 h 1243013"/>
                <a:gd name="connsiteX1" fmla="*/ 1438275 w 2038350"/>
                <a:gd name="connsiteY1" fmla="*/ 1209675 h 1243013"/>
                <a:gd name="connsiteX2" fmla="*/ 1604963 w 2038350"/>
                <a:gd name="connsiteY2" fmla="*/ 1243013 h 1243013"/>
                <a:gd name="connsiteX3" fmla="*/ 1862138 w 2038350"/>
                <a:gd name="connsiteY3" fmla="*/ 1181100 h 1243013"/>
                <a:gd name="connsiteX4" fmla="*/ 1976438 w 2038350"/>
                <a:gd name="connsiteY4" fmla="*/ 1085850 h 1243013"/>
                <a:gd name="connsiteX5" fmla="*/ 2038350 w 2038350"/>
                <a:gd name="connsiteY5" fmla="*/ 909638 h 1243013"/>
                <a:gd name="connsiteX6" fmla="*/ 1952625 w 2038350"/>
                <a:gd name="connsiteY6" fmla="*/ 609600 h 1243013"/>
                <a:gd name="connsiteX7" fmla="*/ 1604963 w 2038350"/>
                <a:gd name="connsiteY7" fmla="*/ 280988 h 1243013"/>
                <a:gd name="connsiteX8" fmla="*/ 1042988 w 2038350"/>
                <a:gd name="connsiteY8" fmla="*/ 0 h 1243013"/>
                <a:gd name="connsiteX9" fmla="*/ 571500 w 2038350"/>
                <a:gd name="connsiteY9" fmla="*/ 52388 h 1243013"/>
                <a:gd name="connsiteX10" fmla="*/ 176213 w 2038350"/>
                <a:gd name="connsiteY10" fmla="*/ 319088 h 1243013"/>
                <a:gd name="connsiteX11" fmla="*/ 28575 w 2038350"/>
                <a:gd name="connsiteY11" fmla="*/ 657225 h 1243013"/>
                <a:gd name="connsiteX12" fmla="*/ 0 w 2038350"/>
                <a:gd name="connsiteY12" fmla="*/ 866775 h 1243013"/>
                <a:gd name="connsiteX13" fmla="*/ 200025 w 2038350"/>
                <a:gd name="connsiteY13" fmla="*/ 633413 h 1243013"/>
                <a:gd name="connsiteX14" fmla="*/ 519113 w 2038350"/>
                <a:gd name="connsiteY14" fmla="*/ 419100 h 1243013"/>
                <a:gd name="connsiteX15" fmla="*/ 828675 w 2038350"/>
                <a:gd name="connsiteY15" fmla="*/ 366713 h 1243013"/>
                <a:gd name="connsiteX16" fmla="*/ 1143000 w 2038350"/>
                <a:gd name="connsiteY16" fmla="*/ 471488 h 1243013"/>
                <a:gd name="connsiteX17" fmla="*/ 1262063 w 2038350"/>
                <a:gd name="connsiteY17" fmla="*/ 714375 h 1243013"/>
                <a:gd name="connsiteX18" fmla="*/ 1328738 w 2038350"/>
                <a:gd name="connsiteY18" fmla="*/ 1081088 h 1243013"/>
                <a:gd name="connsiteX0" fmla="*/ 1328738 w 2038350"/>
                <a:gd name="connsiteY0" fmla="*/ 1081088 h 1243013"/>
                <a:gd name="connsiteX1" fmla="*/ 1438275 w 2038350"/>
                <a:gd name="connsiteY1" fmla="*/ 1209675 h 1243013"/>
                <a:gd name="connsiteX2" fmla="*/ 1604963 w 2038350"/>
                <a:gd name="connsiteY2" fmla="*/ 1243013 h 1243013"/>
                <a:gd name="connsiteX3" fmla="*/ 1862138 w 2038350"/>
                <a:gd name="connsiteY3" fmla="*/ 1181100 h 1243013"/>
                <a:gd name="connsiteX4" fmla="*/ 1976438 w 2038350"/>
                <a:gd name="connsiteY4" fmla="*/ 1085850 h 1243013"/>
                <a:gd name="connsiteX5" fmla="*/ 2038350 w 2038350"/>
                <a:gd name="connsiteY5" fmla="*/ 909638 h 1243013"/>
                <a:gd name="connsiteX6" fmla="*/ 1952625 w 2038350"/>
                <a:gd name="connsiteY6" fmla="*/ 609600 h 1243013"/>
                <a:gd name="connsiteX7" fmla="*/ 1604963 w 2038350"/>
                <a:gd name="connsiteY7" fmla="*/ 280988 h 1243013"/>
                <a:gd name="connsiteX8" fmla="*/ 1042988 w 2038350"/>
                <a:gd name="connsiteY8" fmla="*/ 0 h 1243013"/>
                <a:gd name="connsiteX9" fmla="*/ 571500 w 2038350"/>
                <a:gd name="connsiteY9" fmla="*/ 52388 h 1243013"/>
                <a:gd name="connsiteX10" fmla="*/ 176213 w 2038350"/>
                <a:gd name="connsiteY10" fmla="*/ 319088 h 1243013"/>
                <a:gd name="connsiteX11" fmla="*/ 28575 w 2038350"/>
                <a:gd name="connsiteY11" fmla="*/ 657225 h 1243013"/>
                <a:gd name="connsiteX12" fmla="*/ 0 w 2038350"/>
                <a:gd name="connsiteY12" fmla="*/ 866775 h 1243013"/>
                <a:gd name="connsiteX13" fmla="*/ 200025 w 2038350"/>
                <a:gd name="connsiteY13" fmla="*/ 633413 h 1243013"/>
                <a:gd name="connsiteX14" fmla="*/ 519113 w 2038350"/>
                <a:gd name="connsiteY14" fmla="*/ 419100 h 1243013"/>
                <a:gd name="connsiteX15" fmla="*/ 828675 w 2038350"/>
                <a:gd name="connsiteY15" fmla="*/ 366713 h 1243013"/>
                <a:gd name="connsiteX16" fmla="*/ 1143000 w 2038350"/>
                <a:gd name="connsiteY16" fmla="*/ 471488 h 1243013"/>
                <a:gd name="connsiteX17" fmla="*/ 1262063 w 2038350"/>
                <a:gd name="connsiteY17" fmla="*/ 714375 h 1243013"/>
                <a:gd name="connsiteX18" fmla="*/ 1328738 w 2038350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54919"/>
                <a:gd name="connsiteX1" fmla="*/ 1440192 w 2040267"/>
                <a:gd name="connsiteY1" fmla="*/ 1209675 h 1254919"/>
                <a:gd name="connsiteX2" fmla="*/ 1621168 w 2040267"/>
                <a:gd name="connsiteY2" fmla="*/ 1254919 h 1254919"/>
                <a:gd name="connsiteX3" fmla="*/ 1864055 w 2040267"/>
                <a:gd name="connsiteY3" fmla="*/ 1181100 h 1254919"/>
                <a:gd name="connsiteX4" fmla="*/ 1978355 w 2040267"/>
                <a:gd name="connsiteY4" fmla="*/ 1085850 h 1254919"/>
                <a:gd name="connsiteX5" fmla="*/ 2040267 w 2040267"/>
                <a:gd name="connsiteY5" fmla="*/ 909638 h 1254919"/>
                <a:gd name="connsiteX6" fmla="*/ 1954542 w 2040267"/>
                <a:gd name="connsiteY6" fmla="*/ 609600 h 1254919"/>
                <a:gd name="connsiteX7" fmla="*/ 1606880 w 2040267"/>
                <a:gd name="connsiteY7" fmla="*/ 280988 h 1254919"/>
                <a:gd name="connsiteX8" fmla="*/ 1044905 w 2040267"/>
                <a:gd name="connsiteY8" fmla="*/ 0 h 1254919"/>
                <a:gd name="connsiteX9" fmla="*/ 573417 w 2040267"/>
                <a:gd name="connsiteY9" fmla="*/ 52388 h 1254919"/>
                <a:gd name="connsiteX10" fmla="*/ 178130 w 2040267"/>
                <a:gd name="connsiteY10" fmla="*/ 319088 h 1254919"/>
                <a:gd name="connsiteX11" fmla="*/ 30492 w 2040267"/>
                <a:gd name="connsiteY11" fmla="*/ 657225 h 1254919"/>
                <a:gd name="connsiteX12" fmla="*/ 1917 w 2040267"/>
                <a:gd name="connsiteY12" fmla="*/ 866775 h 1254919"/>
                <a:gd name="connsiteX13" fmla="*/ 201942 w 2040267"/>
                <a:gd name="connsiteY13" fmla="*/ 633413 h 1254919"/>
                <a:gd name="connsiteX14" fmla="*/ 521030 w 2040267"/>
                <a:gd name="connsiteY14" fmla="*/ 419100 h 1254919"/>
                <a:gd name="connsiteX15" fmla="*/ 830592 w 2040267"/>
                <a:gd name="connsiteY15" fmla="*/ 366713 h 1254919"/>
                <a:gd name="connsiteX16" fmla="*/ 1130630 w 2040267"/>
                <a:gd name="connsiteY16" fmla="*/ 502445 h 1254919"/>
                <a:gd name="connsiteX17" fmla="*/ 1263980 w 2040267"/>
                <a:gd name="connsiteY17" fmla="*/ 714375 h 1254919"/>
                <a:gd name="connsiteX18" fmla="*/ 1347324 w 2040267"/>
                <a:gd name="connsiteY18" fmla="*/ 1102519 h 1254919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69182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54542 w 2023598"/>
                <a:gd name="connsiteY6" fmla="*/ 609600 h 1243013"/>
                <a:gd name="connsiteX7" fmla="*/ 1606880 w 2023598"/>
                <a:gd name="connsiteY7" fmla="*/ 280988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6880 w 2023598"/>
                <a:gd name="connsiteY7" fmla="*/ 280988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6084"/>
                <a:gd name="connsiteY0" fmla="*/ 1102519 h 1243013"/>
                <a:gd name="connsiteX1" fmla="*/ 1440192 w 2026084"/>
                <a:gd name="connsiteY1" fmla="*/ 1209675 h 1243013"/>
                <a:gd name="connsiteX2" fmla="*/ 1621168 w 2026084"/>
                <a:gd name="connsiteY2" fmla="*/ 1243013 h 1243013"/>
                <a:gd name="connsiteX3" fmla="*/ 1859292 w 2026084"/>
                <a:gd name="connsiteY3" fmla="*/ 1166812 h 1243013"/>
                <a:gd name="connsiteX4" fmla="*/ 1978355 w 2026084"/>
                <a:gd name="connsiteY4" fmla="*/ 1069182 h 1243013"/>
                <a:gd name="connsiteX5" fmla="*/ 2023598 w 2026084"/>
                <a:gd name="connsiteY5" fmla="*/ 902494 h 1243013"/>
                <a:gd name="connsiteX6" fmla="*/ 1935492 w 2026084"/>
                <a:gd name="connsiteY6" fmla="*/ 609600 h 1243013"/>
                <a:gd name="connsiteX7" fmla="*/ 1604499 w 2026084"/>
                <a:gd name="connsiteY7" fmla="*/ 269082 h 1243013"/>
                <a:gd name="connsiteX8" fmla="*/ 1044905 w 2026084"/>
                <a:gd name="connsiteY8" fmla="*/ 0 h 1243013"/>
                <a:gd name="connsiteX9" fmla="*/ 573417 w 2026084"/>
                <a:gd name="connsiteY9" fmla="*/ 52388 h 1243013"/>
                <a:gd name="connsiteX10" fmla="*/ 178130 w 2026084"/>
                <a:gd name="connsiteY10" fmla="*/ 319088 h 1243013"/>
                <a:gd name="connsiteX11" fmla="*/ 30492 w 2026084"/>
                <a:gd name="connsiteY11" fmla="*/ 657225 h 1243013"/>
                <a:gd name="connsiteX12" fmla="*/ 1917 w 2026084"/>
                <a:gd name="connsiteY12" fmla="*/ 866775 h 1243013"/>
                <a:gd name="connsiteX13" fmla="*/ 201942 w 2026084"/>
                <a:gd name="connsiteY13" fmla="*/ 633413 h 1243013"/>
                <a:gd name="connsiteX14" fmla="*/ 521030 w 2026084"/>
                <a:gd name="connsiteY14" fmla="*/ 419100 h 1243013"/>
                <a:gd name="connsiteX15" fmla="*/ 830592 w 2026084"/>
                <a:gd name="connsiteY15" fmla="*/ 366713 h 1243013"/>
                <a:gd name="connsiteX16" fmla="*/ 1130630 w 2026084"/>
                <a:gd name="connsiteY16" fmla="*/ 502445 h 1243013"/>
                <a:gd name="connsiteX17" fmla="*/ 1263980 w 2026084"/>
                <a:gd name="connsiteY17" fmla="*/ 714375 h 1243013"/>
                <a:gd name="connsiteX18" fmla="*/ 1347324 w 2026084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69 h 1243063"/>
                <a:gd name="connsiteX1" fmla="*/ 1440192 w 2023598"/>
                <a:gd name="connsiteY1" fmla="*/ 1209725 h 1243063"/>
                <a:gd name="connsiteX2" fmla="*/ 1621168 w 2023598"/>
                <a:gd name="connsiteY2" fmla="*/ 1243063 h 1243063"/>
                <a:gd name="connsiteX3" fmla="*/ 1859292 w 2023598"/>
                <a:gd name="connsiteY3" fmla="*/ 1166862 h 1243063"/>
                <a:gd name="connsiteX4" fmla="*/ 1968830 w 2023598"/>
                <a:gd name="connsiteY4" fmla="*/ 1069232 h 1243063"/>
                <a:gd name="connsiteX5" fmla="*/ 2023598 w 2023598"/>
                <a:gd name="connsiteY5" fmla="*/ 871588 h 1243063"/>
                <a:gd name="connsiteX6" fmla="*/ 1868817 w 2023598"/>
                <a:gd name="connsiteY6" fmla="*/ 545356 h 1243063"/>
                <a:gd name="connsiteX7" fmla="*/ 1604499 w 2023598"/>
                <a:gd name="connsiteY7" fmla="*/ 269132 h 1243063"/>
                <a:gd name="connsiteX8" fmla="*/ 1044905 w 2023598"/>
                <a:gd name="connsiteY8" fmla="*/ 50 h 1243063"/>
                <a:gd name="connsiteX9" fmla="*/ 573417 w 2023598"/>
                <a:gd name="connsiteY9" fmla="*/ 52438 h 1243063"/>
                <a:gd name="connsiteX10" fmla="*/ 178130 w 2023598"/>
                <a:gd name="connsiteY10" fmla="*/ 319138 h 1243063"/>
                <a:gd name="connsiteX11" fmla="*/ 30492 w 2023598"/>
                <a:gd name="connsiteY11" fmla="*/ 657275 h 1243063"/>
                <a:gd name="connsiteX12" fmla="*/ 1917 w 2023598"/>
                <a:gd name="connsiteY12" fmla="*/ 866825 h 1243063"/>
                <a:gd name="connsiteX13" fmla="*/ 201942 w 2023598"/>
                <a:gd name="connsiteY13" fmla="*/ 633463 h 1243063"/>
                <a:gd name="connsiteX14" fmla="*/ 521030 w 2023598"/>
                <a:gd name="connsiteY14" fmla="*/ 419150 h 1243063"/>
                <a:gd name="connsiteX15" fmla="*/ 830592 w 2023598"/>
                <a:gd name="connsiteY15" fmla="*/ 366763 h 1243063"/>
                <a:gd name="connsiteX16" fmla="*/ 1130630 w 2023598"/>
                <a:gd name="connsiteY16" fmla="*/ 502495 h 1243063"/>
                <a:gd name="connsiteX17" fmla="*/ 1263980 w 2023598"/>
                <a:gd name="connsiteY17" fmla="*/ 714425 h 1243063"/>
                <a:gd name="connsiteX18" fmla="*/ 1347324 w 2023598"/>
                <a:gd name="connsiteY18" fmla="*/ 1102569 h 1243063"/>
                <a:gd name="connsiteX0" fmla="*/ 1347324 w 2023598"/>
                <a:gd name="connsiteY0" fmla="*/ 1088313 h 1228807"/>
                <a:gd name="connsiteX1" fmla="*/ 1440192 w 2023598"/>
                <a:gd name="connsiteY1" fmla="*/ 1195469 h 1228807"/>
                <a:gd name="connsiteX2" fmla="*/ 1621168 w 2023598"/>
                <a:gd name="connsiteY2" fmla="*/ 1228807 h 1228807"/>
                <a:gd name="connsiteX3" fmla="*/ 1859292 w 2023598"/>
                <a:gd name="connsiteY3" fmla="*/ 1152606 h 1228807"/>
                <a:gd name="connsiteX4" fmla="*/ 1968830 w 2023598"/>
                <a:gd name="connsiteY4" fmla="*/ 1054976 h 1228807"/>
                <a:gd name="connsiteX5" fmla="*/ 2023598 w 2023598"/>
                <a:gd name="connsiteY5" fmla="*/ 857332 h 1228807"/>
                <a:gd name="connsiteX6" fmla="*/ 1868817 w 2023598"/>
                <a:gd name="connsiteY6" fmla="*/ 531100 h 1228807"/>
                <a:gd name="connsiteX7" fmla="*/ 1604499 w 2023598"/>
                <a:gd name="connsiteY7" fmla="*/ 254876 h 1228807"/>
                <a:gd name="connsiteX8" fmla="*/ 1044905 w 2023598"/>
                <a:gd name="connsiteY8" fmla="*/ 81 h 1228807"/>
                <a:gd name="connsiteX9" fmla="*/ 573417 w 2023598"/>
                <a:gd name="connsiteY9" fmla="*/ 38182 h 1228807"/>
                <a:gd name="connsiteX10" fmla="*/ 178130 w 2023598"/>
                <a:gd name="connsiteY10" fmla="*/ 304882 h 1228807"/>
                <a:gd name="connsiteX11" fmla="*/ 30492 w 2023598"/>
                <a:gd name="connsiteY11" fmla="*/ 643019 h 1228807"/>
                <a:gd name="connsiteX12" fmla="*/ 1917 w 2023598"/>
                <a:gd name="connsiteY12" fmla="*/ 852569 h 1228807"/>
                <a:gd name="connsiteX13" fmla="*/ 201942 w 2023598"/>
                <a:gd name="connsiteY13" fmla="*/ 619207 h 1228807"/>
                <a:gd name="connsiteX14" fmla="*/ 521030 w 2023598"/>
                <a:gd name="connsiteY14" fmla="*/ 404894 h 1228807"/>
                <a:gd name="connsiteX15" fmla="*/ 830592 w 2023598"/>
                <a:gd name="connsiteY15" fmla="*/ 352507 h 1228807"/>
                <a:gd name="connsiteX16" fmla="*/ 1130630 w 2023598"/>
                <a:gd name="connsiteY16" fmla="*/ 488239 h 1228807"/>
                <a:gd name="connsiteX17" fmla="*/ 1263980 w 2023598"/>
                <a:gd name="connsiteY17" fmla="*/ 700169 h 1228807"/>
                <a:gd name="connsiteX18" fmla="*/ 1347324 w 2023598"/>
                <a:gd name="connsiteY18" fmla="*/ 1088313 h 1228807"/>
                <a:gd name="connsiteX0" fmla="*/ 1347324 w 2023598"/>
                <a:gd name="connsiteY0" fmla="*/ 1092137 h 1232631"/>
                <a:gd name="connsiteX1" fmla="*/ 1440192 w 2023598"/>
                <a:gd name="connsiteY1" fmla="*/ 1199293 h 1232631"/>
                <a:gd name="connsiteX2" fmla="*/ 1621168 w 2023598"/>
                <a:gd name="connsiteY2" fmla="*/ 1232631 h 1232631"/>
                <a:gd name="connsiteX3" fmla="*/ 1859292 w 2023598"/>
                <a:gd name="connsiteY3" fmla="*/ 1156430 h 1232631"/>
                <a:gd name="connsiteX4" fmla="*/ 1968830 w 2023598"/>
                <a:gd name="connsiteY4" fmla="*/ 1058800 h 1232631"/>
                <a:gd name="connsiteX5" fmla="*/ 2023598 w 2023598"/>
                <a:gd name="connsiteY5" fmla="*/ 861156 h 1232631"/>
                <a:gd name="connsiteX6" fmla="*/ 1868817 w 2023598"/>
                <a:gd name="connsiteY6" fmla="*/ 534924 h 1232631"/>
                <a:gd name="connsiteX7" fmla="*/ 1604499 w 2023598"/>
                <a:gd name="connsiteY7" fmla="*/ 258700 h 1232631"/>
                <a:gd name="connsiteX8" fmla="*/ 1044905 w 2023598"/>
                <a:gd name="connsiteY8" fmla="*/ 3905 h 1232631"/>
                <a:gd name="connsiteX9" fmla="*/ 573417 w 2023598"/>
                <a:gd name="connsiteY9" fmla="*/ 42006 h 1232631"/>
                <a:gd name="connsiteX10" fmla="*/ 178130 w 2023598"/>
                <a:gd name="connsiteY10" fmla="*/ 308706 h 1232631"/>
                <a:gd name="connsiteX11" fmla="*/ 30492 w 2023598"/>
                <a:gd name="connsiteY11" fmla="*/ 646843 h 1232631"/>
                <a:gd name="connsiteX12" fmla="*/ 1917 w 2023598"/>
                <a:gd name="connsiteY12" fmla="*/ 856393 h 1232631"/>
                <a:gd name="connsiteX13" fmla="*/ 201942 w 2023598"/>
                <a:gd name="connsiteY13" fmla="*/ 623031 h 1232631"/>
                <a:gd name="connsiteX14" fmla="*/ 521030 w 2023598"/>
                <a:gd name="connsiteY14" fmla="*/ 408718 h 1232631"/>
                <a:gd name="connsiteX15" fmla="*/ 830592 w 2023598"/>
                <a:gd name="connsiteY15" fmla="*/ 356331 h 1232631"/>
                <a:gd name="connsiteX16" fmla="*/ 1130630 w 2023598"/>
                <a:gd name="connsiteY16" fmla="*/ 492063 h 1232631"/>
                <a:gd name="connsiteX17" fmla="*/ 1263980 w 2023598"/>
                <a:gd name="connsiteY17" fmla="*/ 703993 h 1232631"/>
                <a:gd name="connsiteX18" fmla="*/ 1347324 w 2023598"/>
                <a:gd name="connsiteY18" fmla="*/ 1092137 h 1232631"/>
                <a:gd name="connsiteX0" fmla="*/ 1347324 w 2023598"/>
                <a:gd name="connsiteY0" fmla="*/ 1091154 h 1231648"/>
                <a:gd name="connsiteX1" fmla="*/ 1440192 w 2023598"/>
                <a:gd name="connsiteY1" fmla="*/ 1198310 h 1231648"/>
                <a:gd name="connsiteX2" fmla="*/ 1621168 w 2023598"/>
                <a:gd name="connsiteY2" fmla="*/ 1231648 h 1231648"/>
                <a:gd name="connsiteX3" fmla="*/ 1859292 w 2023598"/>
                <a:gd name="connsiteY3" fmla="*/ 1155447 h 1231648"/>
                <a:gd name="connsiteX4" fmla="*/ 1968830 w 2023598"/>
                <a:gd name="connsiteY4" fmla="*/ 1057817 h 1231648"/>
                <a:gd name="connsiteX5" fmla="*/ 2023598 w 2023598"/>
                <a:gd name="connsiteY5" fmla="*/ 860173 h 1231648"/>
                <a:gd name="connsiteX6" fmla="*/ 1868817 w 2023598"/>
                <a:gd name="connsiteY6" fmla="*/ 533941 h 1231648"/>
                <a:gd name="connsiteX7" fmla="*/ 1604499 w 2023598"/>
                <a:gd name="connsiteY7" fmla="*/ 257717 h 1231648"/>
                <a:gd name="connsiteX8" fmla="*/ 1044905 w 2023598"/>
                <a:gd name="connsiteY8" fmla="*/ 2922 h 1231648"/>
                <a:gd name="connsiteX9" fmla="*/ 573417 w 2023598"/>
                <a:gd name="connsiteY9" fmla="*/ 57691 h 1231648"/>
                <a:gd name="connsiteX10" fmla="*/ 178130 w 2023598"/>
                <a:gd name="connsiteY10" fmla="*/ 307723 h 1231648"/>
                <a:gd name="connsiteX11" fmla="*/ 30492 w 2023598"/>
                <a:gd name="connsiteY11" fmla="*/ 645860 h 1231648"/>
                <a:gd name="connsiteX12" fmla="*/ 1917 w 2023598"/>
                <a:gd name="connsiteY12" fmla="*/ 855410 h 1231648"/>
                <a:gd name="connsiteX13" fmla="*/ 201942 w 2023598"/>
                <a:gd name="connsiteY13" fmla="*/ 622048 h 1231648"/>
                <a:gd name="connsiteX14" fmla="*/ 521030 w 2023598"/>
                <a:gd name="connsiteY14" fmla="*/ 407735 h 1231648"/>
                <a:gd name="connsiteX15" fmla="*/ 830592 w 2023598"/>
                <a:gd name="connsiteY15" fmla="*/ 355348 h 1231648"/>
                <a:gd name="connsiteX16" fmla="*/ 1130630 w 2023598"/>
                <a:gd name="connsiteY16" fmla="*/ 491080 h 1231648"/>
                <a:gd name="connsiteX17" fmla="*/ 1263980 w 2023598"/>
                <a:gd name="connsiteY17" fmla="*/ 703010 h 1231648"/>
                <a:gd name="connsiteX18" fmla="*/ 1347324 w 2023598"/>
                <a:gd name="connsiteY18" fmla="*/ 1091154 h 1231648"/>
                <a:gd name="connsiteX0" fmla="*/ 1347324 w 2023598"/>
                <a:gd name="connsiteY0" fmla="*/ 1093305 h 1233799"/>
                <a:gd name="connsiteX1" fmla="*/ 1440192 w 2023598"/>
                <a:gd name="connsiteY1" fmla="*/ 1200461 h 1233799"/>
                <a:gd name="connsiteX2" fmla="*/ 1621168 w 2023598"/>
                <a:gd name="connsiteY2" fmla="*/ 1233799 h 1233799"/>
                <a:gd name="connsiteX3" fmla="*/ 1859292 w 2023598"/>
                <a:gd name="connsiteY3" fmla="*/ 1157598 h 1233799"/>
                <a:gd name="connsiteX4" fmla="*/ 1968830 w 2023598"/>
                <a:gd name="connsiteY4" fmla="*/ 1059968 h 1233799"/>
                <a:gd name="connsiteX5" fmla="*/ 2023598 w 2023598"/>
                <a:gd name="connsiteY5" fmla="*/ 862324 h 1233799"/>
                <a:gd name="connsiteX6" fmla="*/ 1868817 w 2023598"/>
                <a:gd name="connsiteY6" fmla="*/ 536092 h 1233799"/>
                <a:gd name="connsiteX7" fmla="*/ 1604499 w 2023598"/>
                <a:gd name="connsiteY7" fmla="*/ 259868 h 1233799"/>
                <a:gd name="connsiteX8" fmla="*/ 1044905 w 2023598"/>
                <a:gd name="connsiteY8" fmla="*/ 5073 h 1233799"/>
                <a:gd name="connsiteX9" fmla="*/ 573417 w 2023598"/>
                <a:gd name="connsiteY9" fmla="*/ 59842 h 1233799"/>
                <a:gd name="connsiteX10" fmla="*/ 178130 w 2023598"/>
                <a:gd name="connsiteY10" fmla="*/ 309874 h 1233799"/>
                <a:gd name="connsiteX11" fmla="*/ 30492 w 2023598"/>
                <a:gd name="connsiteY11" fmla="*/ 648011 h 1233799"/>
                <a:gd name="connsiteX12" fmla="*/ 1917 w 2023598"/>
                <a:gd name="connsiteY12" fmla="*/ 857561 h 1233799"/>
                <a:gd name="connsiteX13" fmla="*/ 201942 w 2023598"/>
                <a:gd name="connsiteY13" fmla="*/ 624199 h 1233799"/>
                <a:gd name="connsiteX14" fmla="*/ 521030 w 2023598"/>
                <a:gd name="connsiteY14" fmla="*/ 409886 h 1233799"/>
                <a:gd name="connsiteX15" fmla="*/ 830592 w 2023598"/>
                <a:gd name="connsiteY15" fmla="*/ 357499 h 1233799"/>
                <a:gd name="connsiteX16" fmla="*/ 1130630 w 2023598"/>
                <a:gd name="connsiteY16" fmla="*/ 493231 h 1233799"/>
                <a:gd name="connsiteX17" fmla="*/ 1263980 w 2023598"/>
                <a:gd name="connsiteY17" fmla="*/ 705161 h 1233799"/>
                <a:gd name="connsiteX18" fmla="*/ 1347324 w 2023598"/>
                <a:gd name="connsiteY18" fmla="*/ 1093305 h 1233799"/>
                <a:gd name="connsiteX0" fmla="*/ 1347324 w 2023598"/>
                <a:gd name="connsiteY0" fmla="*/ 1094700 h 1235194"/>
                <a:gd name="connsiteX1" fmla="*/ 1440192 w 2023598"/>
                <a:gd name="connsiteY1" fmla="*/ 1201856 h 1235194"/>
                <a:gd name="connsiteX2" fmla="*/ 1621168 w 2023598"/>
                <a:gd name="connsiteY2" fmla="*/ 1235194 h 1235194"/>
                <a:gd name="connsiteX3" fmla="*/ 1859292 w 2023598"/>
                <a:gd name="connsiteY3" fmla="*/ 1158993 h 1235194"/>
                <a:gd name="connsiteX4" fmla="*/ 1968830 w 2023598"/>
                <a:gd name="connsiteY4" fmla="*/ 1061363 h 1235194"/>
                <a:gd name="connsiteX5" fmla="*/ 2023598 w 2023598"/>
                <a:gd name="connsiteY5" fmla="*/ 863719 h 1235194"/>
                <a:gd name="connsiteX6" fmla="*/ 1868817 w 2023598"/>
                <a:gd name="connsiteY6" fmla="*/ 537487 h 1235194"/>
                <a:gd name="connsiteX7" fmla="*/ 1604499 w 2023598"/>
                <a:gd name="connsiteY7" fmla="*/ 261263 h 1235194"/>
                <a:gd name="connsiteX8" fmla="*/ 1044905 w 2023598"/>
                <a:gd name="connsiteY8" fmla="*/ 6468 h 1235194"/>
                <a:gd name="connsiteX9" fmla="*/ 568655 w 2023598"/>
                <a:gd name="connsiteY9" fmla="*/ 51712 h 1235194"/>
                <a:gd name="connsiteX10" fmla="*/ 178130 w 2023598"/>
                <a:gd name="connsiteY10" fmla="*/ 311269 h 1235194"/>
                <a:gd name="connsiteX11" fmla="*/ 30492 w 2023598"/>
                <a:gd name="connsiteY11" fmla="*/ 649406 h 1235194"/>
                <a:gd name="connsiteX12" fmla="*/ 1917 w 2023598"/>
                <a:gd name="connsiteY12" fmla="*/ 858956 h 1235194"/>
                <a:gd name="connsiteX13" fmla="*/ 201942 w 2023598"/>
                <a:gd name="connsiteY13" fmla="*/ 625594 h 1235194"/>
                <a:gd name="connsiteX14" fmla="*/ 521030 w 2023598"/>
                <a:gd name="connsiteY14" fmla="*/ 411281 h 1235194"/>
                <a:gd name="connsiteX15" fmla="*/ 830592 w 2023598"/>
                <a:gd name="connsiteY15" fmla="*/ 358894 h 1235194"/>
                <a:gd name="connsiteX16" fmla="*/ 1130630 w 2023598"/>
                <a:gd name="connsiteY16" fmla="*/ 494626 h 1235194"/>
                <a:gd name="connsiteX17" fmla="*/ 1263980 w 2023598"/>
                <a:gd name="connsiteY17" fmla="*/ 706556 h 1235194"/>
                <a:gd name="connsiteX18" fmla="*/ 1347324 w 2023598"/>
                <a:gd name="connsiteY18" fmla="*/ 1094700 h 1235194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78130 w 2023598"/>
                <a:gd name="connsiteY10" fmla="*/ 30987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78130 w 2023598"/>
                <a:gd name="connsiteY10" fmla="*/ 30987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6923 w 2023197"/>
                <a:gd name="connsiteY0" fmla="*/ 1093306 h 1233800"/>
                <a:gd name="connsiteX1" fmla="*/ 1439791 w 2023197"/>
                <a:gd name="connsiteY1" fmla="*/ 1200462 h 1233800"/>
                <a:gd name="connsiteX2" fmla="*/ 1620767 w 2023197"/>
                <a:gd name="connsiteY2" fmla="*/ 1233800 h 1233800"/>
                <a:gd name="connsiteX3" fmla="*/ 1858891 w 2023197"/>
                <a:gd name="connsiteY3" fmla="*/ 1157599 h 1233800"/>
                <a:gd name="connsiteX4" fmla="*/ 1968429 w 2023197"/>
                <a:gd name="connsiteY4" fmla="*/ 1059969 h 1233800"/>
                <a:gd name="connsiteX5" fmla="*/ 2023197 w 2023197"/>
                <a:gd name="connsiteY5" fmla="*/ 862325 h 1233800"/>
                <a:gd name="connsiteX6" fmla="*/ 1868416 w 2023197"/>
                <a:gd name="connsiteY6" fmla="*/ 536093 h 1233800"/>
                <a:gd name="connsiteX7" fmla="*/ 1604098 w 2023197"/>
                <a:gd name="connsiteY7" fmla="*/ 259869 h 1233800"/>
                <a:gd name="connsiteX8" fmla="*/ 1044504 w 2023197"/>
                <a:gd name="connsiteY8" fmla="*/ 5074 h 1233800"/>
                <a:gd name="connsiteX9" fmla="*/ 568254 w 2023197"/>
                <a:gd name="connsiteY9" fmla="*/ 59843 h 1233800"/>
                <a:gd name="connsiteX10" fmla="*/ 199160 w 2023197"/>
                <a:gd name="connsiteY10" fmla="*/ 328925 h 1233800"/>
                <a:gd name="connsiteX11" fmla="*/ 39616 w 2023197"/>
                <a:gd name="connsiteY11" fmla="*/ 648012 h 1233800"/>
                <a:gd name="connsiteX12" fmla="*/ 1516 w 2023197"/>
                <a:gd name="connsiteY12" fmla="*/ 857562 h 1233800"/>
                <a:gd name="connsiteX13" fmla="*/ 201541 w 2023197"/>
                <a:gd name="connsiteY13" fmla="*/ 624200 h 1233800"/>
                <a:gd name="connsiteX14" fmla="*/ 520629 w 2023197"/>
                <a:gd name="connsiteY14" fmla="*/ 409887 h 1233800"/>
                <a:gd name="connsiteX15" fmla="*/ 830191 w 2023197"/>
                <a:gd name="connsiteY15" fmla="*/ 357500 h 1233800"/>
                <a:gd name="connsiteX16" fmla="*/ 1130229 w 2023197"/>
                <a:gd name="connsiteY16" fmla="*/ 493232 h 1233800"/>
                <a:gd name="connsiteX17" fmla="*/ 1263579 w 2023197"/>
                <a:gd name="connsiteY17" fmla="*/ 705162 h 1233800"/>
                <a:gd name="connsiteX18" fmla="*/ 1346923 w 2023197"/>
                <a:gd name="connsiteY18" fmla="*/ 1093306 h 1233800"/>
                <a:gd name="connsiteX0" fmla="*/ 1346923 w 2023197"/>
                <a:gd name="connsiteY0" fmla="*/ 1093306 h 1233800"/>
                <a:gd name="connsiteX1" fmla="*/ 1439791 w 2023197"/>
                <a:gd name="connsiteY1" fmla="*/ 1200462 h 1233800"/>
                <a:gd name="connsiteX2" fmla="*/ 1620767 w 2023197"/>
                <a:gd name="connsiteY2" fmla="*/ 1233800 h 1233800"/>
                <a:gd name="connsiteX3" fmla="*/ 1858891 w 2023197"/>
                <a:gd name="connsiteY3" fmla="*/ 1157599 h 1233800"/>
                <a:gd name="connsiteX4" fmla="*/ 1968429 w 2023197"/>
                <a:gd name="connsiteY4" fmla="*/ 1059969 h 1233800"/>
                <a:gd name="connsiteX5" fmla="*/ 2023197 w 2023197"/>
                <a:gd name="connsiteY5" fmla="*/ 862325 h 1233800"/>
                <a:gd name="connsiteX6" fmla="*/ 1868416 w 2023197"/>
                <a:gd name="connsiteY6" fmla="*/ 536093 h 1233800"/>
                <a:gd name="connsiteX7" fmla="*/ 1604098 w 2023197"/>
                <a:gd name="connsiteY7" fmla="*/ 259869 h 1233800"/>
                <a:gd name="connsiteX8" fmla="*/ 1044504 w 2023197"/>
                <a:gd name="connsiteY8" fmla="*/ 5074 h 1233800"/>
                <a:gd name="connsiteX9" fmla="*/ 568254 w 2023197"/>
                <a:gd name="connsiteY9" fmla="*/ 59843 h 1233800"/>
                <a:gd name="connsiteX10" fmla="*/ 199160 w 2023197"/>
                <a:gd name="connsiteY10" fmla="*/ 328925 h 1233800"/>
                <a:gd name="connsiteX11" fmla="*/ 39616 w 2023197"/>
                <a:gd name="connsiteY11" fmla="*/ 648012 h 1233800"/>
                <a:gd name="connsiteX12" fmla="*/ 1516 w 2023197"/>
                <a:gd name="connsiteY12" fmla="*/ 857562 h 1233800"/>
                <a:gd name="connsiteX13" fmla="*/ 201541 w 2023197"/>
                <a:gd name="connsiteY13" fmla="*/ 624200 h 1233800"/>
                <a:gd name="connsiteX14" fmla="*/ 520629 w 2023197"/>
                <a:gd name="connsiteY14" fmla="*/ 409887 h 1233800"/>
                <a:gd name="connsiteX15" fmla="*/ 830191 w 2023197"/>
                <a:gd name="connsiteY15" fmla="*/ 357500 h 1233800"/>
                <a:gd name="connsiteX16" fmla="*/ 1130229 w 2023197"/>
                <a:gd name="connsiteY16" fmla="*/ 493232 h 1233800"/>
                <a:gd name="connsiteX17" fmla="*/ 1263579 w 2023197"/>
                <a:gd name="connsiteY17" fmla="*/ 705162 h 1233800"/>
                <a:gd name="connsiteX18" fmla="*/ 1346923 w 2023197"/>
                <a:gd name="connsiteY18" fmla="*/ 1093306 h 1233800"/>
                <a:gd name="connsiteX0" fmla="*/ 1347189 w 2023463"/>
                <a:gd name="connsiteY0" fmla="*/ 1093306 h 1233800"/>
                <a:gd name="connsiteX1" fmla="*/ 1440057 w 2023463"/>
                <a:gd name="connsiteY1" fmla="*/ 1200462 h 1233800"/>
                <a:gd name="connsiteX2" fmla="*/ 1621033 w 2023463"/>
                <a:gd name="connsiteY2" fmla="*/ 1233800 h 1233800"/>
                <a:gd name="connsiteX3" fmla="*/ 1859157 w 2023463"/>
                <a:gd name="connsiteY3" fmla="*/ 1157599 h 1233800"/>
                <a:gd name="connsiteX4" fmla="*/ 1968695 w 2023463"/>
                <a:gd name="connsiteY4" fmla="*/ 1059969 h 1233800"/>
                <a:gd name="connsiteX5" fmla="*/ 2023463 w 2023463"/>
                <a:gd name="connsiteY5" fmla="*/ 862325 h 1233800"/>
                <a:gd name="connsiteX6" fmla="*/ 1868682 w 2023463"/>
                <a:gd name="connsiteY6" fmla="*/ 536093 h 1233800"/>
                <a:gd name="connsiteX7" fmla="*/ 1604364 w 2023463"/>
                <a:gd name="connsiteY7" fmla="*/ 259869 h 1233800"/>
                <a:gd name="connsiteX8" fmla="*/ 1044770 w 2023463"/>
                <a:gd name="connsiteY8" fmla="*/ 5074 h 1233800"/>
                <a:gd name="connsiteX9" fmla="*/ 568520 w 2023463"/>
                <a:gd name="connsiteY9" fmla="*/ 59843 h 1233800"/>
                <a:gd name="connsiteX10" fmla="*/ 199426 w 2023463"/>
                <a:gd name="connsiteY10" fmla="*/ 328925 h 1233800"/>
                <a:gd name="connsiteX11" fmla="*/ 39882 w 2023463"/>
                <a:gd name="connsiteY11" fmla="*/ 648012 h 1233800"/>
                <a:gd name="connsiteX12" fmla="*/ 1782 w 2023463"/>
                <a:gd name="connsiteY12" fmla="*/ 857562 h 1233800"/>
                <a:gd name="connsiteX13" fmla="*/ 201807 w 2023463"/>
                <a:gd name="connsiteY13" fmla="*/ 624200 h 1233800"/>
                <a:gd name="connsiteX14" fmla="*/ 520895 w 2023463"/>
                <a:gd name="connsiteY14" fmla="*/ 409887 h 1233800"/>
                <a:gd name="connsiteX15" fmla="*/ 830457 w 2023463"/>
                <a:gd name="connsiteY15" fmla="*/ 357500 h 1233800"/>
                <a:gd name="connsiteX16" fmla="*/ 1130495 w 2023463"/>
                <a:gd name="connsiteY16" fmla="*/ 493232 h 1233800"/>
                <a:gd name="connsiteX17" fmla="*/ 1263845 w 2023463"/>
                <a:gd name="connsiteY17" fmla="*/ 705162 h 1233800"/>
                <a:gd name="connsiteX18" fmla="*/ 1347189 w 2023463"/>
                <a:gd name="connsiteY18" fmla="*/ 1093306 h 1233800"/>
                <a:gd name="connsiteX0" fmla="*/ 1347189 w 2023463"/>
                <a:gd name="connsiteY0" fmla="*/ 1093306 h 1233800"/>
                <a:gd name="connsiteX1" fmla="*/ 1440057 w 2023463"/>
                <a:gd name="connsiteY1" fmla="*/ 1200462 h 1233800"/>
                <a:gd name="connsiteX2" fmla="*/ 1621033 w 2023463"/>
                <a:gd name="connsiteY2" fmla="*/ 1233800 h 1233800"/>
                <a:gd name="connsiteX3" fmla="*/ 1859157 w 2023463"/>
                <a:gd name="connsiteY3" fmla="*/ 1157599 h 1233800"/>
                <a:gd name="connsiteX4" fmla="*/ 1968695 w 2023463"/>
                <a:gd name="connsiteY4" fmla="*/ 1059969 h 1233800"/>
                <a:gd name="connsiteX5" fmla="*/ 2023463 w 2023463"/>
                <a:gd name="connsiteY5" fmla="*/ 862325 h 1233800"/>
                <a:gd name="connsiteX6" fmla="*/ 1868682 w 2023463"/>
                <a:gd name="connsiteY6" fmla="*/ 536093 h 1233800"/>
                <a:gd name="connsiteX7" fmla="*/ 1604364 w 2023463"/>
                <a:gd name="connsiteY7" fmla="*/ 259869 h 1233800"/>
                <a:gd name="connsiteX8" fmla="*/ 1044770 w 2023463"/>
                <a:gd name="connsiteY8" fmla="*/ 5074 h 1233800"/>
                <a:gd name="connsiteX9" fmla="*/ 568520 w 2023463"/>
                <a:gd name="connsiteY9" fmla="*/ 59843 h 1233800"/>
                <a:gd name="connsiteX10" fmla="*/ 199426 w 2023463"/>
                <a:gd name="connsiteY10" fmla="*/ 328925 h 1233800"/>
                <a:gd name="connsiteX11" fmla="*/ 39882 w 2023463"/>
                <a:gd name="connsiteY11" fmla="*/ 648012 h 1233800"/>
                <a:gd name="connsiteX12" fmla="*/ 1782 w 2023463"/>
                <a:gd name="connsiteY12" fmla="*/ 857562 h 1233800"/>
                <a:gd name="connsiteX13" fmla="*/ 201807 w 2023463"/>
                <a:gd name="connsiteY13" fmla="*/ 624200 h 1233800"/>
                <a:gd name="connsiteX14" fmla="*/ 520895 w 2023463"/>
                <a:gd name="connsiteY14" fmla="*/ 409887 h 1233800"/>
                <a:gd name="connsiteX15" fmla="*/ 830457 w 2023463"/>
                <a:gd name="connsiteY15" fmla="*/ 357500 h 1233800"/>
                <a:gd name="connsiteX16" fmla="*/ 1130495 w 2023463"/>
                <a:gd name="connsiteY16" fmla="*/ 493232 h 1233800"/>
                <a:gd name="connsiteX17" fmla="*/ 1263845 w 2023463"/>
                <a:gd name="connsiteY17" fmla="*/ 705162 h 1233800"/>
                <a:gd name="connsiteX18" fmla="*/ 1347189 w 2023463"/>
                <a:gd name="connsiteY18" fmla="*/ 1093306 h 1233800"/>
                <a:gd name="connsiteX0" fmla="*/ 1346711 w 2022985"/>
                <a:gd name="connsiteY0" fmla="*/ 1093306 h 1233800"/>
                <a:gd name="connsiteX1" fmla="*/ 1439579 w 2022985"/>
                <a:gd name="connsiteY1" fmla="*/ 1200462 h 1233800"/>
                <a:gd name="connsiteX2" fmla="*/ 1620555 w 2022985"/>
                <a:gd name="connsiteY2" fmla="*/ 1233800 h 1233800"/>
                <a:gd name="connsiteX3" fmla="*/ 1858679 w 2022985"/>
                <a:gd name="connsiteY3" fmla="*/ 1157599 h 1233800"/>
                <a:gd name="connsiteX4" fmla="*/ 1968217 w 2022985"/>
                <a:gd name="connsiteY4" fmla="*/ 1059969 h 1233800"/>
                <a:gd name="connsiteX5" fmla="*/ 2022985 w 2022985"/>
                <a:gd name="connsiteY5" fmla="*/ 862325 h 1233800"/>
                <a:gd name="connsiteX6" fmla="*/ 1868204 w 2022985"/>
                <a:gd name="connsiteY6" fmla="*/ 536093 h 1233800"/>
                <a:gd name="connsiteX7" fmla="*/ 1603886 w 2022985"/>
                <a:gd name="connsiteY7" fmla="*/ 259869 h 1233800"/>
                <a:gd name="connsiteX8" fmla="*/ 1044292 w 2022985"/>
                <a:gd name="connsiteY8" fmla="*/ 5074 h 1233800"/>
                <a:gd name="connsiteX9" fmla="*/ 568042 w 2022985"/>
                <a:gd name="connsiteY9" fmla="*/ 59843 h 1233800"/>
                <a:gd name="connsiteX10" fmla="*/ 198948 w 2022985"/>
                <a:gd name="connsiteY10" fmla="*/ 328925 h 1233800"/>
                <a:gd name="connsiteX11" fmla="*/ 53691 w 2022985"/>
                <a:gd name="connsiteY11" fmla="*/ 648012 h 1233800"/>
                <a:gd name="connsiteX12" fmla="*/ 1304 w 2022985"/>
                <a:gd name="connsiteY12" fmla="*/ 857562 h 1233800"/>
                <a:gd name="connsiteX13" fmla="*/ 201329 w 2022985"/>
                <a:gd name="connsiteY13" fmla="*/ 624200 h 1233800"/>
                <a:gd name="connsiteX14" fmla="*/ 520417 w 2022985"/>
                <a:gd name="connsiteY14" fmla="*/ 409887 h 1233800"/>
                <a:gd name="connsiteX15" fmla="*/ 829979 w 2022985"/>
                <a:gd name="connsiteY15" fmla="*/ 357500 h 1233800"/>
                <a:gd name="connsiteX16" fmla="*/ 1130017 w 2022985"/>
                <a:gd name="connsiteY16" fmla="*/ 493232 h 1233800"/>
                <a:gd name="connsiteX17" fmla="*/ 1263367 w 2022985"/>
                <a:gd name="connsiteY17" fmla="*/ 705162 h 1233800"/>
                <a:gd name="connsiteX18" fmla="*/ 1346711 w 2022985"/>
                <a:gd name="connsiteY18" fmla="*/ 1093306 h 1233800"/>
                <a:gd name="connsiteX0" fmla="*/ 1346711 w 2022985"/>
                <a:gd name="connsiteY0" fmla="*/ 1093306 h 1233800"/>
                <a:gd name="connsiteX1" fmla="*/ 1439579 w 2022985"/>
                <a:gd name="connsiteY1" fmla="*/ 1200462 h 1233800"/>
                <a:gd name="connsiteX2" fmla="*/ 1620555 w 2022985"/>
                <a:gd name="connsiteY2" fmla="*/ 1233800 h 1233800"/>
                <a:gd name="connsiteX3" fmla="*/ 1858679 w 2022985"/>
                <a:gd name="connsiteY3" fmla="*/ 1157599 h 1233800"/>
                <a:gd name="connsiteX4" fmla="*/ 1968217 w 2022985"/>
                <a:gd name="connsiteY4" fmla="*/ 1059969 h 1233800"/>
                <a:gd name="connsiteX5" fmla="*/ 2022985 w 2022985"/>
                <a:gd name="connsiteY5" fmla="*/ 862325 h 1233800"/>
                <a:gd name="connsiteX6" fmla="*/ 1868204 w 2022985"/>
                <a:gd name="connsiteY6" fmla="*/ 536093 h 1233800"/>
                <a:gd name="connsiteX7" fmla="*/ 1603886 w 2022985"/>
                <a:gd name="connsiteY7" fmla="*/ 259869 h 1233800"/>
                <a:gd name="connsiteX8" fmla="*/ 1044292 w 2022985"/>
                <a:gd name="connsiteY8" fmla="*/ 5074 h 1233800"/>
                <a:gd name="connsiteX9" fmla="*/ 568042 w 2022985"/>
                <a:gd name="connsiteY9" fmla="*/ 59843 h 1233800"/>
                <a:gd name="connsiteX10" fmla="*/ 198948 w 2022985"/>
                <a:gd name="connsiteY10" fmla="*/ 328925 h 1233800"/>
                <a:gd name="connsiteX11" fmla="*/ 53691 w 2022985"/>
                <a:gd name="connsiteY11" fmla="*/ 648012 h 1233800"/>
                <a:gd name="connsiteX12" fmla="*/ 1304 w 2022985"/>
                <a:gd name="connsiteY12" fmla="*/ 857562 h 1233800"/>
                <a:gd name="connsiteX13" fmla="*/ 201329 w 2022985"/>
                <a:gd name="connsiteY13" fmla="*/ 624200 h 1233800"/>
                <a:gd name="connsiteX14" fmla="*/ 520417 w 2022985"/>
                <a:gd name="connsiteY14" fmla="*/ 409887 h 1233800"/>
                <a:gd name="connsiteX15" fmla="*/ 829979 w 2022985"/>
                <a:gd name="connsiteY15" fmla="*/ 357500 h 1233800"/>
                <a:gd name="connsiteX16" fmla="*/ 1130017 w 2022985"/>
                <a:gd name="connsiteY16" fmla="*/ 493232 h 1233800"/>
                <a:gd name="connsiteX17" fmla="*/ 1263367 w 2022985"/>
                <a:gd name="connsiteY17" fmla="*/ 705162 h 1233800"/>
                <a:gd name="connsiteX18" fmla="*/ 1346711 w 2022985"/>
                <a:gd name="connsiteY18" fmla="*/ 1093306 h 1233800"/>
                <a:gd name="connsiteX0" fmla="*/ 1347507 w 2023781"/>
                <a:gd name="connsiteY0" fmla="*/ 1093306 h 1233800"/>
                <a:gd name="connsiteX1" fmla="*/ 1440375 w 2023781"/>
                <a:gd name="connsiteY1" fmla="*/ 1200462 h 1233800"/>
                <a:gd name="connsiteX2" fmla="*/ 1621351 w 2023781"/>
                <a:gd name="connsiteY2" fmla="*/ 1233800 h 1233800"/>
                <a:gd name="connsiteX3" fmla="*/ 1859475 w 2023781"/>
                <a:gd name="connsiteY3" fmla="*/ 1157599 h 1233800"/>
                <a:gd name="connsiteX4" fmla="*/ 1969013 w 2023781"/>
                <a:gd name="connsiteY4" fmla="*/ 1059969 h 1233800"/>
                <a:gd name="connsiteX5" fmla="*/ 2023781 w 2023781"/>
                <a:gd name="connsiteY5" fmla="*/ 862325 h 1233800"/>
                <a:gd name="connsiteX6" fmla="*/ 1869000 w 2023781"/>
                <a:gd name="connsiteY6" fmla="*/ 536093 h 1233800"/>
                <a:gd name="connsiteX7" fmla="*/ 1604682 w 2023781"/>
                <a:gd name="connsiteY7" fmla="*/ 259869 h 1233800"/>
                <a:gd name="connsiteX8" fmla="*/ 1045088 w 2023781"/>
                <a:gd name="connsiteY8" fmla="*/ 5074 h 1233800"/>
                <a:gd name="connsiteX9" fmla="*/ 568838 w 2023781"/>
                <a:gd name="connsiteY9" fmla="*/ 59843 h 1233800"/>
                <a:gd name="connsiteX10" fmla="*/ 199744 w 2023781"/>
                <a:gd name="connsiteY10" fmla="*/ 328925 h 1233800"/>
                <a:gd name="connsiteX11" fmla="*/ 54487 w 2023781"/>
                <a:gd name="connsiteY11" fmla="*/ 648012 h 1233800"/>
                <a:gd name="connsiteX12" fmla="*/ 2100 w 2023781"/>
                <a:gd name="connsiteY12" fmla="*/ 857562 h 1233800"/>
                <a:gd name="connsiteX13" fmla="*/ 202125 w 2023781"/>
                <a:gd name="connsiteY13" fmla="*/ 624200 h 1233800"/>
                <a:gd name="connsiteX14" fmla="*/ 521213 w 2023781"/>
                <a:gd name="connsiteY14" fmla="*/ 409887 h 1233800"/>
                <a:gd name="connsiteX15" fmla="*/ 830775 w 2023781"/>
                <a:gd name="connsiteY15" fmla="*/ 357500 h 1233800"/>
                <a:gd name="connsiteX16" fmla="*/ 1130813 w 2023781"/>
                <a:gd name="connsiteY16" fmla="*/ 493232 h 1233800"/>
                <a:gd name="connsiteX17" fmla="*/ 1264163 w 2023781"/>
                <a:gd name="connsiteY17" fmla="*/ 705162 h 1233800"/>
                <a:gd name="connsiteX18" fmla="*/ 1347507 w 2023781"/>
                <a:gd name="connsiteY18" fmla="*/ 1093306 h 1233800"/>
                <a:gd name="connsiteX0" fmla="*/ 1347660 w 2023934"/>
                <a:gd name="connsiteY0" fmla="*/ 1093306 h 1233800"/>
                <a:gd name="connsiteX1" fmla="*/ 1440528 w 2023934"/>
                <a:gd name="connsiteY1" fmla="*/ 1200462 h 1233800"/>
                <a:gd name="connsiteX2" fmla="*/ 1621504 w 2023934"/>
                <a:gd name="connsiteY2" fmla="*/ 1233800 h 1233800"/>
                <a:gd name="connsiteX3" fmla="*/ 1859628 w 2023934"/>
                <a:gd name="connsiteY3" fmla="*/ 1157599 h 1233800"/>
                <a:gd name="connsiteX4" fmla="*/ 1969166 w 2023934"/>
                <a:gd name="connsiteY4" fmla="*/ 1059969 h 1233800"/>
                <a:gd name="connsiteX5" fmla="*/ 2023934 w 2023934"/>
                <a:gd name="connsiteY5" fmla="*/ 862325 h 1233800"/>
                <a:gd name="connsiteX6" fmla="*/ 1869153 w 2023934"/>
                <a:gd name="connsiteY6" fmla="*/ 536093 h 1233800"/>
                <a:gd name="connsiteX7" fmla="*/ 1604835 w 2023934"/>
                <a:gd name="connsiteY7" fmla="*/ 259869 h 1233800"/>
                <a:gd name="connsiteX8" fmla="*/ 1045241 w 2023934"/>
                <a:gd name="connsiteY8" fmla="*/ 5074 h 1233800"/>
                <a:gd name="connsiteX9" fmla="*/ 568991 w 2023934"/>
                <a:gd name="connsiteY9" fmla="*/ 59843 h 1233800"/>
                <a:gd name="connsiteX10" fmla="*/ 199897 w 2023934"/>
                <a:gd name="connsiteY10" fmla="*/ 328925 h 1233800"/>
                <a:gd name="connsiteX11" fmla="*/ 52259 w 2023934"/>
                <a:gd name="connsiteY11" fmla="*/ 633724 h 1233800"/>
                <a:gd name="connsiteX12" fmla="*/ 2253 w 2023934"/>
                <a:gd name="connsiteY12" fmla="*/ 857562 h 1233800"/>
                <a:gd name="connsiteX13" fmla="*/ 202278 w 2023934"/>
                <a:gd name="connsiteY13" fmla="*/ 624200 h 1233800"/>
                <a:gd name="connsiteX14" fmla="*/ 521366 w 2023934"/>
                <a:gd name="connsiteY14" fmla="*/ 409887 h 1233800"/>
                <a:gd name="connsiteX15" fmla="*/ 830928 w 2023934"/>
                <a:gd name="connsiteY15" fmla="*/ 357500 h 1233800"/>
                <a:gd name="connsiteX16" fmla="*/ 1130966 w 2023934"/>
                <a:gd name="connsiteY16" fmla="*/ 493232 h 1233800"/>
                <a:gd name="connsiteX17" fmla="*/ 1264316 w 2023934"/>
                <a:gd name="connsiteY17" fmla="*/ 705162 h 1233800"/>
                <a:gd name="connsiteX18" fmla="*/ 1347660 w 2023934"/>
                <a:gd name="connsiteY18" fmla="*/ 1093306 h 1233800"/>
                <a:gd name="connsiteX0" fmla="*/ 1347386 w 2023660"/>
                <a:gd name="connsiteY0" fmla="*/ 1093306 h 1233800"/>
                <a:gd name="connsiteX1" fmla="*/ 1440254 w 2023660"/>
                <a:gd name="connsiteY1" fmla="*/ 1200462 h 1233800"/>
                <a:gd name="connsiteX2" fmla="*/ 1621230 w 2023660"/>
                <a:gd name="connsiteY2" fmla="*/ 1233800 h 1233800"/>
                <a:gd name="connsiteX3" fmla="*/ 1859354 w 2023660"/>
                <a:gd name="connsiteY3" fmla="*/ 1157599 h 1233800"/>
                <a:gd name="connsiteX4" fmla="*/ 1968892 w 2023660"/>
                <a:gd name="connsiteY4" fmla="*/ 1059969 h 1233800"/>
                <a:gd name="connsiteX5" fmla="*/ 2023660 w 2023660"/>
                <a:gd name="connsiteY5" fmla="*/ 862325 h 1233800"/>
                <a:gd name="connsiteX6" fmla="*/ 1868879 w 2023660"/>
                <a:gd name="connsiteY6" fmla="*/ 536093 h 1233800"/>
                <a:gd name="connsiteX7" fmla="*/ 1604561 w 2023660"/>
                <a:gd name="connsiteY7" fmla="*/ 259869 h 1233800"/>
                <a:gd name="connsiteX8" fmla="*/ 1044967 w 2023660"/>
                <a:gd name="connsiteY8" fmla="*/ 5074 h 1233800"/>
                <a:gd name="connsiteX9" fmla="*/ 568717 w 2023660"/>
                <a:gd name="connsiteY9" fmla="*/ 59843 h 1233800"/>
                <a:gd name="connsiteX10" fmla="*/ 199623 w 2023660"/>
                <a:gd name="connsiteY10" fmla="*/ 328925 h 1233800"/>
                <a:gd name="connsiteX11" fmla="*/ 51985 w 2023660"/>
                <a:gd name="connsiteY11" fmla="*/ 633724 h 1233800"/>
                <a:gd name="connsiteX12" fmla="*/ 1979 w 2023660"/>
                <a:gd name="connsiteY12" fmla="*/ 857562 h 1233800"/>
                <a:gd name="connsiteX13" fmla="*/ 202004 w 2023660"/>
                <a:gd name="connsiteY13" fmla="*/ 624200 h 1233800"/>
                <a:gd name="connsiteX14" fmla="*/ 521092 w 2023660"/>
                <a:gd name="connsiteY14" fmla="*/ 409887 h 1233800"/>
                <a:gd name="connsiteX15" fmla="*/ 830654 w 2023660"/>
                <a:gd name="connsiteY15" fmla="*/ 357500 h 1233800"/>
                <a:gd name="connsiteX16" fmla="*/ 1130692 w 2023660"/>
                <a:gd name="connsiteY16" fmla="*/ 493232 h 1233800"/>
                <a:gd name="connsiteX17" fmla="*/ 1264042 w 2023660"/>
                <a:gd name="connsiteY17" fmla="*/ 705162 h 1233800"/>
                <a:gd name="connsiteX18" fmla="*/ 1347386 w 2023660"/>
                <a:gd name="connsiteY18" fmla="*/ 1093306 h 1233800"/>
                <a:gd name="connsiteX0" fmla="*/ 1347386 w 2023660"/>
                <a:gd name="connsiteY0" fmla="*/ 1093306 h 1233800"/>
                <a:gd name="connsiteX1" fmla="*/ 1440254 w 2023660"/>
                <a:gd name="connsiteY1" fmla="*/ 1200462 h 1233800"/>
                <a:gd name="connsiteX2" fmla="*/ 1621230 w 2023660"/>
                <a:gd name="connsiteY2" fmla="*/ 1233800 h 1233800"/>
                <a:gd name="connsiteX3" fmla="*/ 1859354 w 2023660"/>
                <a:gd name="connsiteY3" fmla="*/ 1157599 h 1233800"/>
                <a:gd name="connsiteX4" fmla="*/ 1968892 w 2023660"/>
                <a:gd name="connsiteY4" fmla="*/ 1059969 h 1233800"/>
                <a:gd name="connsiteX5" fmla="*/ 2023660 w 2023660"/>
                <a:gd name="connsiteY5" fmla="*/ 862325 h 1233800"/>
                <a:gd name="connsiteX6" fmla="*/ 1868879 w 2023660"/>
                <a:gd name="connsiteY6" fmla="*/ 536093 h 1233800"/>
                <a:gd name="connsiteX7" fmla="*/ 1604561 w 2023660"/>
                <a:gd name="connsiteY7" fmla="*/ 259869 h 1233800"/>
                <a:gd name="connsiteX8" fmla="*/ 1044967 w 2023660"/>
                <a:gd name="connsiteY8" fmla="*/ 5074 h 1233800"/>
                <a:gd name="connsiteX9" fmla="*/ 568717 w 2023660"/>
                <a:gd name="connsiteY9" fmla="*/ 59843 h 1233800"/>
                <a:gd name="connsiteX10" fmla="*/ 199623 w 2023660"/>
                <a:gd name="connsiteY10" fmla="*/ 328925 h 1233800"/>
                <a:gd name="connsiteX11" fmla="*/ 51985 w 2023660"/>
                <a:gd name="connsiteY11" fmla="*/ 633724 h 1233800"/>
                <a:gd name="connsiteX12" fmla="*/ 1979 w 2023660"/>
                <a:gd name="connsiteY12" fmla="*/ 857562 h 1233800"/>
                <a:gd name="connsiteX13" fmla="*/ 202004 w 2023660"/>
                <a:gd name="connsiteY13" fmla="*/ 624200 h 1233800"/>
                <a:gd name="connsiteX14" fmla="*/ 521092 w 2023660"/>
                <a:gd name="connsiteY14" fmla="*/ 409887 h 1233800"/>
                <a:gd name="connsiteX15" fmla="*/ 830654 w 2023660"/>
                <a:gd name="connsiteY15" fmla="*/ 357500 h 1233800"/>
                <a:gd name="connsiteX16" fmla="*/ 1130692 w 2023660"/>
                <a:gd name="connsiteY16" fmla="*/ 493232 h 1233800"/>
                <a:gd name="connsiteX17" fmla="*/ 1264042 w 2023660"/>
                <a:gd name="connsiteY17" fmla="*/ 705162 h 1233800"/>
                <a:gd name="connsiteX18" fmla="*/ 1347386 w 2023660"/>
                <a:gd name="connsiteY18" fmla="*/ 1093306 h 123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23660" h="1233800">
                  <a:moveTo>
                    <a:pt x="1347386" y="1093306"/>
                  </a:moveTo>
                  <a:cubicBezTo>
                    <a:pt x="1380724" y="1157600"/>
                    <a:pt x="1390248" y="1164743"/>
                    <a:pt x="1440254" y="1200462"/>
                  </a:cubicBezTo>
                  <a:cubicBezTo>
                    <a:pt x="1510104" y="1225862"/>
                    <a:pt x="1546617" y="1229830"/>
                    <a:pt x="1621230" y="1233800"/>
                  </a:cubicBezTo>
                  <a:cubicBezTo>
                    <a:pt x="1728385" y="1213162"/>
                    <a:pt x="1768867" y="1197287"/>
                    <a:pt x="1859354" y="1157599"/>
                  </a:cubicBezTo>
                  <a:cubicBezTo>
                    <a:pt x="1899042" y="1125056"/>
                    <a:pt x="1924442" y="1102037"/>
                    <a:pt x="1968892" y="1059969"/>
                  </a:cubicBezTo>
                  <a:cubicBezTo>
                    <a:pt x="2019692" y="973449"/>
                    <a:pt x="2020486" y="946463"/>
                    <a:pt x="2023660" y="862325"/>
                  </a:cubicBezTo>
                  <a:cubicBezTo>
                    <a:pt x="1996672" y="720243"/>
                    <a:pt x="1924442" y="611500"/>
                    <a:pt x="1868879" y="536093"/>
                  </a:cubicBezTo>
                  <a:cubicBezTo>
                    <a:pt x="1778392" y="410680"/>
                    <a:pt x="1737911" y="356707"/>
                    <a:pt x="1604561" y="259869"/>
                  </a:cubicBezTo>
                  <a:cubicBezTo>
                    <a:pt x="1406124" y="117787"/>
                    <a:pt x="1305317" y="73337"/>
                    <a:pt x="1044967" y="5074"/>
                  </a:cubicBezTo>
                  <a:cubicBezTo>
                    <a:pt x="830655" y="-10800"/>
                    <a:pt x="747311" y="11424"/>
                    <a:pt x="568717" y="59843"/>
                  </a:cubicBezTo>
                  <a:cubicBezTo>
                    <a:pt x="393298" y="131281"/>
                    <a:pt x="325036" y="200337"/>
                    <a:pt x="199623" y="328925"/>
                  </a:cubicBezTo>
                  <a:cubicBezTo>
                    <a:pt x="131360" y="442431"/>
                    <a:pt x="110722" y="474974"/>
                    <a:pt x="51985" y="633724"/>
                  </a:cubicBezTo>
                  <a:cubicBezTo>
                    <a:pt x="18648" y="736913"/>
                    <a:pt x="-7546" y="849625"/>
                    <a:pt x="1979" y="857562"/>
                  </a:cubicBezTo>
                  <a:cubicBezTo>
                    <a:pt x="9123" y="886931"/>
                    <a:pt x="125804" y="709130"/>
                    <a:pt x="202004" y="624200"/>
                  </a:cubicBezTo>
                  <a:cubicBezTo>
                    <a:pt x="327417" y="507518"/>
                    <a:pt x="381392" y="483707"/>
                    <a:pt x="521092" y="409887"/>
                  </a:cubicBezTo>
                  <a:cubicBezTo>
                    <a:pt x="669523" y="361469"/>
                    <a:pt x="686986" y="355912"/>
                    <a:pt x="830654" y="357500"/>
                  </a:cubicBezTo>
                  <a:cubicBezTo>
                    <a:pt x="966385" y="375756"/>
                    <a:pt x="1023535" y="417826"/>
                    <a:pt x="1130692" y="493232"/>
                  </a:cubicBezTo>
                  <a:cubicBezTo>
                    <a:pt x="1203717" y="571019"/>
                    <a:pt x="1224355" y="615469"/>
                    <a:pt x="1264042" y="705162"/>
                  </a:cubicBezTo>
                  <a:cubicBezTo>
                    <a:pt x="1307699" y="884550"/>
                    <a:pt x="1301349" y="935349"/>
                    <a:pt x="1347386" y="1093306"/>
                  </a:cubicBezTo>
                  <a:close/>
                </a:path>
              </a:pathLst>
            </a:custGeom>
            <a:solidFill>
              <a:srgbClr val="210C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4647476A-3369-4565-AB2F-A5335043B507}"/>
              </a:ext>
            </a:extLst>
          </p:cNvPr>
          <p:cNvGrpSpPr/>
          <p:nvPr/>
        </p:nvGrpSpPr>
        <p:grpSpPr>
          <a:xfrm>
            <a:off x="5056836" y="4042510"/>
            <a:ext cx="998815" cy="508114"/>
            <a:chOff x="2343567" y="2310962"/>
            <a:chExt cx="2003100" cy="935181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E996767C-E8DC-4A46-AA4B-F09C7D9B75E7}"/>
                </a:ext>
              </a:extLst>
            </p:cNvPr>
            <p:cNvSpPr/>
            <p:nvPr/>
          </p:nvSpPr>
          <p:spPr>
            <a:xfrm>
              <a:off x="2343567" y="2331743"/>
              <a:ext cx="914400" cy="914400"/>
            </a:xfrm>
            <a:prstGeom prst="ellipse">
              <a:avLst/>
            </a:prstGeom>
            <a:solidFill>
              <a:schemeClr val="bg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2D25E7D1-4464-4589-BFAD-288BFADE8D93}"/>
                </a:ext>
              </a:extLst>
            </p:cNvPr>
            <p:cNvSpPr/>
            <p:nvPr/>
          </p:nvSpPr>
          <p:spPr>
            <a:xfrm>
              <a:off x="3432267" y="2310962"/>
              <a:ext cx="914400" cy="914400"/>
            </a:xfrm>
            <a:prstGeom prst="ellipse">
              <a:avLst/>
            </a:prstGeom>
            <a:solidFill>
              <a:schemeClr val="bg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037D1885-7F4C-47B6-AFE9-E0F0DB3AC6CC}"/>
                </a:ext>
              </a:extLst>
            </p:cNvPr>
            <p:cNvSpPr/>
            <p:nvPr/>
          </p:nvSpPr>
          <p:spPr>
            <a:xfrm>
              <a:off x="2883798" y="2735402"/>
              <a:ext cx="219726" cy="21972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383BBBBB-17B7-4ED7-A68D-2F4ED1C6D00A}"/>
                </a:ext>
              </a:extLst>
            </p:cNvPr>
            <p:cNvSpPr/>
            <p:nvPr/>
          </p:nvSpPr>
          <p:spPr>
            <a:xfrm>
              <a:off x="3579246" y="2735402"/>
              <a:ext cx="219726" cy="21972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56CEFAD-5D31-4626-A70B-8EED3C90D3AA}"/>
              </a:ext>
            </a:extLst>
          </p:cNvPr>
          <p:cNvGrpSpPr/>
          <p:nvPr/>
        </p:nvGrpSpPr>
        <p:grpSpPr>
          <a:xfrm>
            <a:off x="8331054" y="3174764"/>
            <a:ext cx="3002477" cy="3118912"/>
            <a:chOff x="1262488" y="1694378"/>
            <a:chExt cx="4309188" cy="4476296"/>
          </a:xfrm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D420CF95-5FA3-4208-AF1A-3E5ACB18137D}"/>
                </a:ext>
              </a:extLst>
            </p:cNvPr>
            <p:cNvSpPr/>
            <p:nvPr/>
          </p:nvSpPr>
          <p:spPr>
            <a:xfrm>
              <a:off x="1262488" y="1694378"/>
              <a:ext cx="4309188" cy="4230562"/>
            </a:xfrm>
            <a:prstGeom prst="ellipse">
              <a:avLst/>
            </a:prstGeom>
            <a:solidFill>
              <a:srgbClr val="C8BEB7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EC1CC65-CA4F-410D-835E-B466C5113A1C}"/>
                </a:ext>
              </a:extLst>
            </p:cNvPr>
            <p:cNvSpPr/>
            <p:nvPr/>
          </p:nvSpPr>
          <p:spPr>
            <a:xfrm>
              <a:off x="1362269" y="2873258"/>
              <a:ext cx="4181414" cy="3023689"/>
            </a:xfrm>
            <a:custGeom>
              <a:avLst/>
              <a:gdLst>
                <a:gd name="connsiteX0" fmla="*/ 3987822 w 4224958"/>
                <a:gd name="connsiteY0" fmla="*/ 0 h 3076856"/>
                <a:gd name="connsiteX1" fmla="*/ 4055639 w 4224958"/>
                <a:gd name="connsiteY1" fmla="*/ 138213 h 3076856"/>
                <a:gd name="connsiteX2" fmla="*/ 4224958 w 4224958"/>
                <a:gd name="connsiteY2" fmla="*/ 961575 h 3076856"/>
                <a:gd name="connsiteX3" fmla="*/ 2070364 w 4224958"/>
                <a:gd name="connsiteY3" fmla="*/ 3076856 h 3076856"/>
                <a:gd name="connsiteX4" fmla="*/ 12636 w 4224958"/>
                <a:gd name="connsiteY4" fmla="*/ 1590595 h 3076856"/>
                <a:gd name="connsiteX5" fmla="*/ 0 w 4224958"/>
                <a:gd name="connsiteY5" fmla="*/ 1542347 h 3076856"/>
                <a:gd name="connsiteX6" fmla="*/ 49155 w 4224958"/>
                <a:gd name="connsiteY6" fmla="*/ 1613421 h 3076856"/>
                <a:gd name="connsiteX7" fmla="*/ 1766343 w 4224958"/>
                <a:gd name="connsiteY7" fmla="*/ 2489029 h 3076856"/>
                <a:gd name="connsiteX8" fmla="*/ 3991693 w 4224958"/>
                <a:gd name="connsiteY8" fmla="*/ 82897 h 307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4958" h="3076856">
                  <a:moveTo>
                    <a:pt x="3987822" y="0"/>
                  </a:moveTo>
                  <a:lnTo>
                    <a:pt x="4055639" y="138213"/>
                  </a:lnTo>
                  <a:cubicBezTo>
                    <a:pt x="4164668" y="391281"/>
                    <a:pt x="4224958" y="669516"/>
                    <a:pt x="4224958" y="961575"/>
                  </a:cubicBezTo>
                  <a:cubicBezTo>
                    <a:pt x="4224958" y="2129812"/>
                    <a:pt x="3260313" y="3076856"/>
                    <a:pt x="2070364" y="3076856"/>
                  </a:cubicBezTo>
                  <a:cubicBezTo>
                    <a:pt x="1103531" y="3076856"/>
                    <a:pt x="285433" y="2451659"/>
                    <a:pt x="12636" y="1590595"/>
                  </a:cubicBezTo>
                  <a:lnTo>
                    <a:pt x="0" y="1542347"/>
                  </a:lnTo>
                  <a:lnTo>
                    <a:pt x="49155" y="1613421"/>
                  </a:lnTo>
                  <a:cubicBezTo>
                    <a:pt x="457317" y="2148177"/>
                    <a:pt x="1075016" y="2489029"/>
                    <a:pt x="1766343" y="2489029"/>
                  </a:cubicBezTo>
                  <a:cubicBezTo>
                    <a:pt x="2995370" y="2489029"/>
                    <a:pt x="3991693" y="1411767"/>
                    <a:pt x="3991693" y="82897"/>
                  </a:cubicBezTo>
                  <a:close/>
                </a:path>
              </a:pathLst>
            </a:custGeom>
            <a:solidFill>
              <a:srgbClr val="8A837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A38CC9A-B0A3-42C2-AE1D-FAC397009EDC}"/>
                </a:ext>
              </a:extLst>
            </p:cNvPr>
            <p:cNvSpPr/>
            <p:nvPr/>
          </p:nvSpPr>
          <p:spPr>
            <a:xfrm>
              <a:off x="1996195" y="5358081"/>
              <a:ext cx="1239669" cy="812593"/>
            </a:xfrm>
            <a:custGeom>
              <a:avLst/>
              <a:gdLst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2913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6186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47589 h 876189"/>
                <a:gd name="connsiteX1" fmla="*/ 19050 w 1338263"/>
                <a:gd name="connsiteY1" fmla="*/ 447564 h 876189"/>
                <a:gd name="connsiteX2" fmla="*/ 142875 w 1338263"/>
                <a:gd name="connsiteY2" fmla="*/ 228489 h 876189"/>
                <a:gd name="connsiteX3" fmla="*/ 446186 w 1338263"/>
                <a:gd name="connsiteY3" fmla="*/ 23702 h 876189"/>
                <a:gd name="connsiteX4" fmla="*/ 833438 w 1338263"/>
                <a:gd name="connsiteY4" fmla="*/ 14177 h 876189"/>
                <a:gd name="connsiteX5" fmla="*/ 1190625 w 1338263"/>
                <a:gd name="connsiteY5" fmla="*/ 209439 h 876189"/>
                <a:gd name="connsiteX6" fmla="*/ 1338263 w 1338263"/>
                <a:gd name="connsiteY6" fmla="*/ 638064 h 876189"/>
                <a:gd name="connsiteX7" fmla="*/ 1262063 w 1338263"/>
                <a:gd name="connsiteY7" fmla="*/ 799989 h 876189"/>
                <a:gd name="connsiteX8" fmla="*/ 971550 w 1338263"/>
                <a:gd name="connsiteY8" fmla="*/ 876189 h 876189"/>
                <a:gd name="connsiteX9" fmla="*/ 923925 w 1338263"/>
                <a:gd name="connsiteY9" fmla="*/ 876189 h 876189"/>
                <a:gd name="connsiteX10" fmla="*/ 238125 w 1338263"/>
                <a:gd name="connsiteY10" fmla="*/ 871427 h 876189"/>
                <a:gd name="connsiteX11" fmla="*/ 47625 w 1338263"/>
                <a:gd name="connsiteY11" fmla="*/ 785702 h 876189"/>
                <a:gd name="connsiteX12" fmla="*/ 0 w 1338263"/>
                <a:gd name="connsiteY12" fmla="*/ 647589 h 876189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8938"/>
                <a:gd name="connsiteY0" fmla="*/ 657895 h 886495"/>
                <a:gd name="connsiteX1" fmla="*/ 19050 w 1318938"/>
                <a:gd name="connsiteY1" fmla="*/ 457870 h 886495"/>
                <a:gd name="connsiteX2" fmla="*/ 142875 w 1318938"/>
                <a:gd name="connsiteY2" fmla="*/ 238795 h 886495"/>
                <a:gd name="connsiteX3" fmla="*/ 446186 w 1318938"/>
                <a:gd name="connsiteY3" fmla="*/ 34008 h 886495"/>
                <a:gd name="connsiteX4" fmla="*/ 833438 w 1318938"/>
                <a:gd name="connsiteY4" fmla="*/ 24483 h 886495"/>
                <a:gd name="connsiteX5" fmla="*/ 1161653 w 1318938"/>
                <a:gd name="connsiteY5" fmla="*/ 244502 h 886495"/>
                <a:gd name="connsiteX6" fmla="*/ 1317741 w 1318938"/>
                <a:gd name="connsiteY6" fmla="*/ 658273 h 886495"/>
                <a:gd name="connsiteX7" fmla="*/ 1262063 w 1318938"/>
                <a:gd name="connsiteY7" fmla="*/ 810295 h 886495"/>
                <a:gd name="connsiteX8" fmla="*/ 971550 w 1318938"/>
                <a:gd name="connsiteY8" fmla="*/ 886495 h 886495"/>
                <a:gd name="connsiteX9" fmla="*/ 923925 w 1318938"/>
                <a:gd name="connsiteY9" fmla="*/ 886495 h 886495"/>
                <a:gd name="connsiteX10" fmla="*/ 238125 w 1318938"/>
                <a:gd name="connsiteY10" fmla="*/ 881733 h 886495"/>
                <a:gd name="connsiteX11" fmla="*/ 47625 w 1318938"/>
                <a:gd name="connsiteY11" fmla="*/ 796008 h 886495"/>
                <a:gd name="connsiteX12" fmla="*/ 0 w 1318938"/>
                <a:gd name="connsiteY12" fmla="*/ 657895 h 886495"/>
                <a:gd name="connsiteX0" fmla="*/ 0 w 1321315"/>
                <a:gd name="connsiteY0" fmla="*/ 657895 h 886495"/>
                <a:gd name="connsiteX1" fmla="*/ 19050 w 1321315"/>
                <a:gd name="connsiteY1" fmla="*/ 457870 h 886495"/>
                <a:gd name="connsiteX2" fmla="*/ 142875 w 1321315"/>
                <a:gd name="connsiteY2" fmla="*/ 238795 h 886495"/>
                <a:gd name="connsiteX3" fmla="*/ 446186 w 1321315"/>
                <a:gd name="connsiteY3" fmla="*/ 34008 h 886495"/>
                <a:gd name="connsiteX4" fmla="*/ 833438 w 1321315"/>
                <a:gd name="connsiteY4" fmla="*/ 24483 h 886495"/>
                <a:gd name="connsiteX5" fmla="*/ 1161653 w 1321315"/>
                <a:gd name="connsiteY5" fmla="*/ 244502 h 886495"/>
                <a:gd name="connsiteX6" fmla="*/ 1317741 w 1321315"/>
                <a:gd name="connsiteY6" fmla="*/ 658273 h 886495"/>
                <a:gd name="connsiteX7" fmla="*/ 1262063 w 1321315"/>
                <a:gd name="connsiteY7" fmla="*/ 810295 h 886495"/>
                <a:gd name="connsiteX8" fmla="*/ 971550 w 1321315"/>
                <a:gd name="connsiteY8" fmla="*/ 886495 h 886495"/>
                <a:gd name="connsiteX9" fmla="*/ 923925 w 1321315"/>
                <a:gd name="connsiteY9" fmla="*/ 886495 h 886495"/>
                <a:gd name="connsiteX10" fmla="*/ 238125 w 1321315"/>
                <a:gd name="connsiteY10" fmla="*/ 881733 h 886495"/>
                <a:gd name="connsiteX11" fmla="*/ 47625 w 1321315"/>
                <a:gd name="connsiteY11" fmla="*/ 796008 h 886495"/>
                <a:gd name="connsiteX12" fmla="*/ 0 w 1321315"/>
                <a:gd name="connsiteY12" fmla="*/ 657895 h 886495"/>
                <a:gd name="connsiteX0" fmla="*/ 0 w 1319873"/>
                <a:gd name="connsiteY0" fmla="*/ 657895 h 886495"/>
                <a:gd name="connsiteX1" fmla="*/ 19050 w 1319873"/>
                <a:gd name="connsiteY1" fmla="*/ 457870 h 886495"/>
                <a:gd name="connsiteX2" fmla="*/ 142875 w 1319873"/>
                <a:gd name="connsiteY2" fmla="*/ 238795 h 886495"/>
                <a:gd name="connsiteX3" fmla="*/ 446186 w 1319873"/>
                <a:gd name="connsiteY3" fmla="*/ 34008 h 886495"/>
                <a:gd name="connsiteX4" fmla="*/ 833438 w 1319873"/>
                <a:gd name="connsiteY4" fmla="*/ 24483 h 886495"/>
                <a:gd name="connsiteX5" fmla="*/ 1161653 w 1319873"/>
                <a:gd name="connsiteY5" fmla="*/ 244502 h 886495"/>
                <a:gd name="connsiteX6" fmla="*/ 1317741 w 1319873"/>
                <a:gd name="connsiteY6" fmla="*/ 658273 h 886495"/>
                <a:gd name="connsiteX7" fmla="*/ 1262063 w 1319873"/>
                <a:gd name="connsiteY7" fmla="*/ 810295 h 886495"/>
                <a:gd name="connsiteX8" fmla="*/ 971550 w 1319873"/>
                <a:gd name="connsiteY8" fmla="*/ 886495 h 886495"/>
                <a:gd name="connsiteX9" fmla="*/ 923925 w 1319873"/>
                <a:gd name="connsiteY9" fmla="*/ 886495 h 886495"/>
                <a:gd name="connsiteX10" fmla="*/ 238125 w 1319873"/>
                <a:gd name="connsiteY10" fmla="*/ 881733 h 886495"/>
                <a:gd name="connsiteX11" fmla="*/ 47625 w 1319873"/>
                <a:gd name="connsiteY11" fmla="*/ 796008 h 886495"/>
                <a:gd name="connsiteX12" fmla="*/ 0 w 1319873"/>
                <a:gd name="connsiteY12" fmla="*/ 657895 h 886495"/>
                <a:gd name="connsiteX0" fmla="*/ 0 w 1319003"/>
                <a:gd name="connsiteY0" fmla="*/ 657895 h 886495"/>
                <a:gd name="connsiteX1" fmla="*/ 19050 w 1319003"/>
                <a:gd name="connsiteY1" fmla="*/ 457870 h 886495"/>
                <a:gd name="connsiteX2" fmla="*/ 142875 w 1319003"/>
                <a:gd name="connsiteY2" fmla="*/ 238795 h 886495"/>
                <a:gd name="connsiteX3" fmla="*/ 446186 w 1319003"/>
                <a:gd name="connsiteY3" fmla="*/ 34008 h 886495"/>
                <a:gd name="connsiteX4" fmla="*/ 833438 w 1319003"/>
                <a:gd name="connsiteY4" fmla="*/ 24483 h 886495"/>
                <a:gd name="connsiteX5" fmla="*/ 1161653 w 1319003"/>
                <a:gd name="connsiteY5" fmla="*/ 244502 h 886495"/>
                <a:gd name="connsiteX6" fmla="*/ 1317741 w 1319003"/>
                <a:gd name="connsiteY6" fmla="*/ 658273 h 886495"/>
                <a:gd name="connsiteX7" fmla="*/ 1240334 w 1319003"/>
                <a:gd name="connsiteY7" fmla="*/ 814009 h 886495"/>
                <a:gd name="connsiteX8" fmla="*/ 971550 w 1319003"/>
                <a:gd name="connsiteY8" fmla="*/ 886495 h 886495"/>
                <a:gd name="connsiteX9" fmla="*/ 923925 w 1319003"/>
                <a:gd name="connsiteY9" fmla="*/ 886495 h 886495"/>
                <a:gd name="connsiteX10" fmla="*/ 238125 w 1319003"/>
                <a:gd name="connsiteY10" fmla="*/ 881733 h 886495"/>
                <a:gd name="connsiteX11" fmla="*/ 47625 w 1319003"/>
                <a:gd name="connsiteY11" fmla="*/ 796008 h 886495"/>
                <a:gd name="connsiteX12" fmla="*/ 0 w 131900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79169 w 1317741"/>
                <a:gd name="connsiteY10" fmla="*/ 880495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51199 w 1317741"/>
                <a:gd name="connsiteY7" fmla="*/ 809058 h 886495"/>
                <a:gd name="connsiteX8" fmla="*/ 971550 w 1317741"/>
                <a:gd name="connsiteY8" fmla="*/ 886495 h 886495"/>
                <a:gd name="connsiteX9" fmla="*/ 661968 w 1317741"/>
                <a:gd name="connsiteY9" fmla="*/ 882782 h 886495"/>
                <a:gd name="connsiteX10" fmla="*/ 279169 w 1317741"/>
                <a:gd name="connsiteY10" fmla="*/ 880495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2912"/>
                <a:gd name="connsiteY0" fmla="*/ 624473 h 888972"/>
                <a:gd name="connsiteX1" fmla="*/ 14221 w 1312912"/>
                <a:gd name="connsiteY1" fmla="*/ 457870 h 888972"/>
                <a:gd name="connsiteX2" fmla="*/ 138046 w 1312912"/>
                <a:gd name="connsiteY2" fmla="*/ 238795 h 888972"/>
                <a:gd name="connsiteX3" fmla="*/ 441357 w 1312912"/>
                <a:gd name="connsiteY3" fmla="*/ 34008 h 888972"/>
                <a:gd name="connsiteX4" fmla="*/ 828609 w 1312912"/>
                <a:gd name="connsiteY4" fmla="*/ 24483 h 888972"/>
                <a:gd name="connsiteX5" fmla="*/ 1156824 w 1312912"/>
                <a:gd name="connsiteY5" fmla="*/ 244502 h 888972"/>
                <a:gd name="connsiteX6" fmla="*/ 1312912 w 1312912"/>
                <a:gd name="connsiteY6" fmla="*/ 658273 h 888972"/>
                <a:gd name="connsiteX7" fmla="*/ 1246370 w 1312912"/>
                <a:gd name="connsiteY7" fmla="*/ 809058 h 888972"/>
                <a:gd name="connsiteX8" fmla="*/ 966721 w 1312912"/>
                <a:gd name="connsiteY8" fmla="*/ 886495 h 888972"/>
                <a:gd name="connsiteX9" fmla="*/ 654725 w 1312912"/>
                <a:gd name="connsiteY9" fmla="*/ 888972 h 888972"/>
                <a:gd name="connsiteX10" fmla="*/ 274340 w 1312912"/>
                <a:gd name="connsiteY10" fmla="*/ 880495 h 888972"/>
                <a:gd name="connsiteX11" fmla="*/ 46418 w 1312912"/>
                <a:gd name="connsiteY11" fmla="*/ 787343 h 888972"/>
                <a:gd name="connsiteX12" fmla="*/ 0 w 1312912"/>
                <a:gd name="connsiteY12" fmla="*/ 624473 h 888972"/>
                <a:gd name="connsiteX0" fmla="*/ 2785 w 1315697"/>
                <a:gd name="connsiteY0" fmla="*/ 624473 h 888972"/>
                <a:gd name="connsiteX1" fmla="*/ 17006 w 1315697"/>
                <a:gd name="connsiteY1" fmla="*/ 457870 h 888972"/>
                <a:gd name="connsiteX2" fmla="*/ 140831 w 1315697"/>
                <a:gd name="connsiteY2" fmla="*/ 238795 h 888972"/>
                <a:gd name="connsiteX3" fmla="*/ 444142 w 1315697"/>
                <a:gd name="connsiteY3" fmla="*/ 34008 h 888972"/>
                <a:gd name="connsiteX4" fmla="*/ 831394 w 1315697"/>
                <a:gd name="connsiteY4" fmla="*/ 24483 h 888972"/>
                <a:gd name="connsiteX5" fmla="*/ 1159609 w 1315697"/>
                <a:gd name="connsiteY5" fmla="*/ 244502 h 888972"/>
                <a:gd name="connsiteX6" fmla="*/ 1315697 w 1315697"/>
                <a:gd name="connsiteY6" fmla="*/ 658273 h 888972"/>
                <a:gd name="connsiteX7" fmla="*/ 1249155 w 1315697"/>
                <a:gd name="connsiteY7" fmla="*/ 809058 h 888972"/>
                <a:gd name="connsiteX8" fmla="*/ 969506 w 1315697"/>
                <a:gd name="connsiteY8" fmla="*/ 886495 h 888972"/>
                <a:gd name="connsiteX9" fmla="*/ 657510 w 1315697"/>
                <a:gd name="connsiteY9" fmla="*/ 888972 h 888972"/>
                <a:gd name="connsiteX10" fmla="*/ 277125 w 1315697"/>
                <a:gd name="connsiteY10" fmla="*/ 880495 h 888972"/>
                <a:gd name="connsiteX11" fmla="*/ 49203 w 1315697"/>
                <a:gd name="connsiteY11" fmla="*/ 787343 h 888972"/>
                <a:gd name="connsiteX12" fmla="*/ 2785 w 1315697"/>
                <a:gd name="connsiteY12" fmla="*/ 624473 h 888972"/>
                <a:gd name="connsiteX0" fmla="*/ 1926 w 1324495"/>
                <a:gd name="connsiteY0" fmla="*/ 628187 h 888972"/>
                <a:gd name="connsiteX1" fmla="*/ 25804 w 1324495"/>
                <a:gd name="connsiteY1" fmla="*/ 457870 h 888972"/>
                <a:gd name="connsiteX2" fmla="*/ 149629 w 1324495"/>
                <a:gd name="connsiteY2" fmla="*/ 238795 h 888972"/>
                <a:gd name="connsiteX3" fmla="*/ 452940 w 1324495"/>
                <a:gd name="connsiteY3" fmla="*/ 34008 h 888972"/>
                <a:gd name="connsiteX4" fmla="*/ 840192 w 1324495"/>
                <a:gd name="connsiteY4" fmla="*/ 24483 h 888972"/>
                <a:gd name="connsiteX5" fmla="*/ 1168407 w 1324495"/>
                <a:gd name="connsiteY5" fmla="*/ 244502 h 888972"/>
                <a:gd name="connsiteX6" fmla="*/ 1324495 w 1324495"/>
                <a:gd name="connsiteY6" fmla="*/ 658273 h 888972"/>
                <a:gd name="connsiteX7" fmla="*/ 1257953 w 1324495"/>
                <a:gd name="connsiteY7" fmla="*/ 809058 h 888972"/>
                <a:gd name="connsiteX8" fmla="*/ 978304 w 1324495"/>
                <a:gd name="connsiteY8" fmla="*/ 886495 h 888972"/>
                <a:gd name="connsiteX9" fmla="*/ 666308 w 1324495"/>
                <a:gd name="connsiteY9" fmla="*/ 888972 h 888972"/>
                <a:gd name="connsiteX10" fmla="*/ 285923 w 1324495"/>
                <a:gd name="connsiteY10" fmla="*/ 880495 h 888972"/>
                <a:gd name="connsiteX11" fmla="*/ 58001 w 1324495"/>
                <a:gd name="connsiteY11" fmla="*/ 787343 h 888972"/>
                <a:gd name="connsiteX12" fmla="*/ 1926 w 1324495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2569" h="888972">
                  <a:moveTo>
                    <a:pt x="0" y="628187"/>
                  </a:moveTo>
                  <a:cubicBezTo>
                    <a:pt x="9167" y="571415"/>
                    <a:pt x="6261" y="520831"/>
                    <a:pt x="27500" y="457870"/>
                  </a:cubicBezTo>
                  <a:cubicBezTo>
                    <a:pt x="72397" y="334093"/>
                    <a:pt x="94356" y="318009"/>
                    <a:pt x="147703" y="238795"/>
                  </a:cubicBezTo>
                  <a:cubicBezTo>
                    <a:pt x="250014" y="123494"/>
                    <a:pt x="325767" y="79988"/>
                    <a:pt x="451014" y="34008"/>
                  </a:cubicBezTo>
                  <a:cubicBezTo>
                    <a:pt x="618728" y="-14968"/>
                    <a:pt x="709182" y="-4527"/>
                    <a:pt x="838266" y="24483"/>
                  </a:cubicBezTo>
                  <a:cubicBezTo>
                    <a:pt x="991129" y="69764"/>
                    <a:pt x="1051041" y="128662"/>
                    <a:pt x="1166481" y="244502"/>
                  </a:cubicBezTo>
                  <a:cubicBezTo>
                    <a:pt x="1276053" y="385314"/>
                    <a:pt x="1321644" y="488990"/>
                    <a:pt x="1322569" y="658273"/>
                  </a:cubicBezTo>
                  <a:cubicBezTo>
                    <a:pt x="1318496" y="753510"/>
                    <a:pt x="1299937" y="759622"/>
                    <a:pt x="1256027" y="809058"/>
                  </a:cubicBezTo>
                  <a:cubicBezTo>
                    <a:pt x="1172468" y="860453"/>
                    <a:pt x="1093738" y="868522"/>
                    <a:pt x="976378" y="886495"/>
                  </a:cubicBezTo>
                  <a:lnTo>
                    <a:pt x="664382" y="888972"/>
                  </a:lnTo>
                  <a:lnTo>
                    <a:pt x="283997" y="880495"/>
                  </a:lnTo>
                  <a:cubicBezTo>
                    <a:pt x="184282" y="861823"/>
                    <a:pt x="121989" y="832010"/>
                    <a:pt x="56075" y="787343"/>
                  </a:cubicBezTo>
                  <a:cubicBezTo>
                    <a:pt x="10021" y="728102"/>
                    <a:pt x="8631" y="734467"/>
                    <a:pt x="0" y="628187"/>
                  </a:cubicBezTo>
                  <a:close/>
                </a:path>
              </a:pathLst>
            </a:custGeom>
            <a:solidFill>
              <a:srgbClr val="6C5D53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B4A55F7-022F-40AA-A9AA-B9D695CC2CB8}"/>
                </a:ext>
              </a:extLst>
            </p:cNvPr>
            <p:cNvSpPr/>
            <p:nvPr/>
          </p:nvSpPr>
          <p:spPr>
            <a:xfrm rot="457988">
              <a:off x="2435945" y="5765966"/>
              <a:ext cx="156577" cy="397439"/>
            </a:xfrm>
            <a:custGeom>
              <a:avLst/>
              <a:gdLst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73978 w 256182"/>
                <a:gd name="connsiteY0" fmla="*/ 0 h 397439"/>
                <a:gd name="connsiteX1" fmla="*/ 0 w 256182"/>
                <a:gd name="connsiteY1" fmla="*/ 397439 h 397439"/>
                <a:gd name="connsiteX2" fmla="*/ 256182 w 256182"/>
                <a:gd name="connsiteY2" fmla="*/ 373708 h 397439"/>
                <a:gd name="connsiteX3" fmla="*/ 173978 w 256182"/>
                <a:gd name="connsiteY3" fmla="*/ 0 h 39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182" h="397439">
                  <a:moveTo>
                    <a:pt x="173978" y="0"/>
                  </a:moveTo>
                  <a:cubicBezTo>
                    <a:pt x="103233" y="8591"/>
                    <a:pt x="50800" y="279964"/>
                    <a:pt x="0" y="397439"/>
                  </a:cubicBezTo>
                  <a:lnTo>
                    <a:pt x="256182" y="373708"/>
                  </a:lnTo>
                  <a:cubicBezTo>
                    <a:pt x="229988" y="254646"/>
                    <a:pt x="235841" y="12831"/>
                    <a:pt x="173978" y="0"/>
                  </a:cubicBezTo>
                  <a:close/>
                </a:path>
              </a:pathLst>
            </a:custGeom>
            <a:solidFill>
              <a:srgbClr val="6C5D53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2A23F3D-3109-4492-BBA5-E148DDD176E9}"/>
                </a:ext>
              </a:extLst>
            </p:cNvPr>
            <p:cNvSpPr/>
            <p:nvPr/>
          </p:nvSpPr>
          <p:spPr>
            <a:xfrm flipH="1">
              <a:off x="3561781" y="5351030"/>
              <a:ext cx="1239669" cy="812593"/>
            </a:xfrm>
            <a:custGeom>
              <a:avLst/>
              <a:gdLst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2913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6186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47589 h 876189"/>
                <a:gd name="connsiteX1" fmla="*/ 19050 w 1338263"/>
                <a:gd name="connsiteY1" fmla="*/ 447564 h 876189"/>
                <a:gd name="connsiteX2" fmla="*/ 142875 w 1338263"/>
                <a:gd name="connsiteY2" fmla="*/ 228489 h 876189"/>
                <a:gd name="connsiteX3" fmla="*/ 446186 w 1338263"/>
                <a:gd name="connsiteY3" fmla="*/ 23702 h 876189"/>
                <a:gd name="connsiteX4" fmla="*/ 833438 w 1338263"/>
                <a:gd name="connsiteY4" fmla="*/ 14177 h 876189"/>
                <a:gd name="connsiteX5" fmla="*/ 1190625 w 1338263"/>
                <a:gd name="connsiteY5" fmla="*/ 209439 h 876189"/>
                <a:gd name="connsiteX6" fmla="*/ 1338263 w 1338263"/>
                <a:gd name="connsiteY6" fmla="*/ 638064 h 876189"/>
                <a:gd name="connsiteX7" fmla="*/ 1262063 w 1338263"/>
                <a:gd name="connsiteY7" fmla="*/ 799989 h 876189"/>
                <a:gd name="connsiteX8" fmla="*/ 971550 w 1338263"/>
                <a:gd name="connsiteY8" fmla="*/ 876189 h 876189"/>
                <a:gd name="connsiteX9" fmla="*/ 923925 w 1338263"/>
                <a:gd name="connsiteY9" fmla="*/ 876189 h 876189"/>
                <a:gd name="connsiteX10" fmla="*/ 238125 w 1338263"/>
                <a:gd name="connsiteY10" fmla="*/ 871427 h 876189"/>
                <a:gd name="connsiteX11" fmla="*/ 47625 w 1338263"/>
                <a:gd name="connsiteY11" fmla="*/ 785702 h 876189"/>
                <a:gd name="connsiteX12" fmla="*/ 0 w 1338263"/>
                <a:gd name="connsiteY12" fmla="*/ 647589 h 876189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8938"/>
                <a:gd name="connsiteY0" fmla="*/ 657895 h 886495"/>
                <a:gd name="connsiteX1" fmla="*/ 19050 w 1318938"/>
                <a:gd name="connsiteY1" fmla="*/ 457870 h 886495"/>
                <a:gd name="connsiteX2" fmla="*/ 142875 w 1318938"/>
                <a:gd name="connsiteY2" fmla="*/ 238795 h 886495"/>
                <a:gd name="connsiteX3" fmla="*/ 446186 w 1318938"/>
                <a:gd name="connsiteY3" fmla="*/ 34008 h 886495"/>
                <a:gd name="connsiteX4" fmla="*/ 833438 w 1318938"/>
                <a:gd name="connsiteY4" fmla="*/ 24483 h 886495"/>
                <a:gd name="connsiteX5" fmla="*/ 1161653 w 1318938"/>
                <a:gd name="connsiteY5" fmla="*/ 244502 h 886495"/>
                <a:gd name="connsiteX6" fmla="*/ 1317741 w 1318938"/>
                <a:gd name="connsiteY6" fmla="*/ 658273 h 886495"/>
                <a:gd name="connsiteX7" fmla="*/ 1262063 w 1318938"/>
                <a:gd name="connsiteY7" fmla="*/ 810295 h 886495"/>
                <a:gd name="connsiteX8" fmla="*/ 971550 w 1318938"/>
                <a:gd name="connsiteY8" fmla="*/ 886495 h 886495"/>
                <a:gd name="connsiteX9" fmla="*/ 923925 w 1318938"/>
                <a:gd name="connsiteY9" fmla="*/ 886495 h 886495"/>
                <a:gd name="connsiteX10" fmla="*/ 238125 w 1318938"/>
                <a:gd name="connsiteY10" fmla="*/ 881733 h 886495"/>
                <a:gd name="connsiteX11" fmla="*/ 47625 w 1318938"/>
                <a:gd name="connsiteY11" fmla="*/ 796008 h 886495"/>
                <a:gd name="connsiteX12" fmla="*/ 0 w 1318938"/>
                <a:gd name="connsiteY12" fmla="*/ 657895 h 886495"/>
                <a:gd name="connsiteX0" fmla="*/ 0 w 1321315"/>
                <a:gd name="connsiteY0" fmla="*/ 657895 h 886495"/>
                <a:gd name="connsiteX1" fmla="*/ 19050 w 1321315"/>
                <a:gd name="connsiteY1" fmla="*/ 457870 h 886495"/>
                <a:gd name="connsiteX2" fmla="*/ 142875 w 1321315"/>
                <a:gd name="connsiteY2" fmla="*/ 238795 h 886495"/>
                <a:gd name="connsiteX3" fmla="*/ 446186 w 1321315"/>
                <a:gd name="connsiteY3" fmla="*/ 34008 h 886495"/>
                <a:gd name="connsiteX4" fmla="*/ 833438 w 1321315"/>
                <a:gd name="connsiteY4" fmla="*/ 24483 h 886495"/>
                <a:gd name="connsiteX5" fmla="*/ 1161653 w 1321315"/>
                <a:gd name="connsiteY5" fmla="*/ 244502 h 886495"/>
                <a:gd name="connsiteX6" fmla="*/ 1317741 w 1321315"/>
                <a:gd name="connsiteY6" fmla="*/ 658273 h 886495"/>
                <a:gd name="connsiteX7" fmla="*/ 1262063 w 1321315"/>
                <a:gd name="connsiteY7" fmla="*/ 810295 h 886495"/>
                <a:gd name="connsiteX8" fmla="*/ 971550 w 1321315"/>
                <a:gd name="connsiteY8" fmla="*/ 886495 h 886495"/>
                <a:gd name="connsiteX9" fmla="*/ 923925 w 1321315"/>
                <a:gd name="connsiteY9" fmla="*/ 886495 h 886495"/>
                <a:gd name="connsiteX10" fmla="*/ 238125 w 1321315"/>
                <a:gd name="connsiteY10" fmla="*/ 881733 h 886495"/>
                <a:gd name="connsiteX11" fmla="*/ 47625 w 1321315"/>
                <a:gd name="connsiteY11" fmla="*/ 796008 h 886495"/>
                <a:gd name="connsiteX12" fmla="*/ 0 w 1321315"/>
                <a:gd name="connsiteY12" fmla="*/ 657895 h 886495"/>
                <a:gd name="connsiteX0" fmla="*/ 0 w 1319873"/>
                <a:gd name="connsiteY0" fmla="*/ 657895 h 886495"/>
                <a:gd name="connsiteX1" fmla="*/ 19050 w 1319873"/>
                <a:gd name="connsiteY1" fmla="*/ 457870 h 886495"/>
                <a:gd name="connsiteX2" fmla="*/ 142875 w 1319873"/>
                <a:gd name="connsiteY2" fmla="*/ 238795 h 886495"/>
                <a:gd name="connsiteX3" fmla="*/ 446186 w 1319873"/>
                <a:gd name="connsiteY3" fmla="*/ 34008 h 886495"/>
                <a:gd name="connsiteX4" fmla="*/ 833438 w 1319873"/>
                <a:gd name="connsiteY4" fmla="*/ 24483 h 886495"/>
                <a:gd name="connsiteX5" fmla="*/ 1161653 w 1319873"/>
                <a:gd name="connsiteY5" fmla="*/ 244502 h 886495"/>
                <a:gd name="connsiteX6" fmla="*/ 1317741 w 1319873"/>
                <a:gd name="connsiteY6" fmla="*/ 658273 h 886495"/>
                <a:gd name="connsiteX7" fmla="*/ 1262063 w 1319873"/>
                <a:gd name="connsiteY7" fmla="*/ 810295 h 886495"/>
                <a:gd name="connsiteX8" fmla="*/ 971550 w 1319873"/>
                <a:gd name="connsiteY8" fmla="*/ 886495 h 886495"/>
                <a:gd name="connsiteX9" fmla="*/ 923925 w 1319873"/>
                <a:gd name="connsiteY9" fmla="*/ 886495 h 886495"/>
                <a:gd name="connsiteX10" fmla="*/ 238125 w 1319873"/>
                <a:gd name="connsiteY10" fmla="*/ 881733 h 886495"/>
                <a:gd name="connsiteX11" fmla="*/ 47625 w 1319873"/>
                <a:gd name="connsiteY11" fmla="*/ 796008 h 886495"/>
                <a:gd name="connsiteX12" fmla="*/ 0 w 1319873"/>
                <a:gd name="connsiteY12" fmla="*/ 657895 h 886495"/>
                <a:gd name="connsiteX0" fmla="*/ 0 w 1319003"/>
                <a:gd name="connsiteY0" fmla="*/ 657895 h 886495"/>
                <a:gd name="connsiteX1" fmla="*/ 19050 w 1319003"/>
                <a:gd name="connsiteY1" fmla="*/ 457870 h 886495"/>
                <a:gd name="connsiteX2" fmla="*/ 142875 w 1319003"/>
                <a:gd name="connsiteY2" fmla="*/ 238795 h 886495"/>
                <a:gd name="connsiteX3" fmla="*/ 446186 w 1319003"/>
                <a:gd name="connsiteY3" fmla="*/ 34008 h 886495"/>
                <a:gd name="connsiteX4" fmla="*/ 833438 w 1319003"/>
                <a:gd name="connsiteY4" fmla="*/ 24483 h 886495"/>
                <a:gd name="connsiteX5" fmla="*/ 1161653 w 1319003"/>
                <a:gd name="connsiteY5" fmla="*/ 244502 h 886495"/>
                <a:gd name="connsiteX6" fmla="*/ 1317741 w 1319003"/>
                <a:gd name="connsiteY6" fmla="*/ 658273 h 886495"/>
                <a:gd name="connsiteX7" fmla="*/ 1240334 w 1319003"/>
                <a:gd name="connsiteY7" fmla="*/ 814009 h 886495"/>
                <a:gd name="connsiteX8" fmla="*/ 971550 w 1319003"/>
                <a:gd name="connsiteY8" fmla="*/ 886495 h 886495"/>
                <a:gd name="connsiteX9" fmla="*/ 923925 w 1319003"/>
                <a:gd name="connsiteY9" fmla="*/ 886495 h 886495"/>
                <a:gd name="connsiteX10" fmla="*/ 238125 w 1319003"/>
                <a:gd name="connsiteY10" fmla="*/ 881733 h 886495"/>
                <a:gd name="connsiteX11" fmla="*/ 47625 w 1319003"/>
                <a:gd name="connsiteY11" fmla="*/ 796008 h 886495"/>
                <a:gd name="connsiteX12" fmla="*/ 0 w 131900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79169 w 1317741"/>
                <a:gd name="connsiteY10" fmla="*/ 880495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51199 w 1317741"/>
                <a:gd name="connsiteY7" fmla="*/ 809058 h 886495"/>
                <a:gd name="connsiteX8" fmla="*/ 971550 w 1317741"/>
                <a:gd name="connsiteY8" fmla="*/ 886495 h 886495"/>
                <a:gd name="connsiteX9" fmla="*/ 661968 w 1317741"/>
                <a:gd name="connsiteY9" fmla="*/ 882782 h 886495"/>
                <a:gd name="connsiteX10" fmla="*/ 279169 w 1317741"/>
                <a:gd name="connsiteY10" fmla="*/ 880495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2912"/>
                <a:gd name="connsiteY0" fmla="*/ 624473 h 888972"/>
                <a:gd name="connsiteX1" fmla="*/ 14221 w 1312912"/>
                <a:gd name="connsiteY1" fmla="*/ 457870 h 888972"/>
                <a:gd name="connsiteX2" fmla="*/ 138046 w 1312912"/>
                <a:gd name="connsiteY2" fmla="*/ 238795 h 888972"/>
                <a:gd name="connsiteX3" fmla="*/ 441357 w 1312912"/>
                <a:gd name="connsiteY3" fmla="*/ 34008 h 888972"/>
                <a:gd name="connsiteX4" fmla="*/ 828609 w 1312912"/>
                <a:gd name="connsiteY4" fmla="*/ 24483 h 888972"/>
                <a:gd name="connsiteX5" fmla="*/ 1156824 w 1312912"/>
                <a:gd name="connsiteY5" fmla="*/ 244502 h 888972"/>
                <a:gd name="connsiteX6" fmla="*/ 1312912 w 1312912"/>
                <a:gd name="connsiteY6" fmla="*/ 658273 h 888972"/>
                <a:gd name="connsiteX7" fmla="*/ 1246370 w 1312912"/>
                <a:gd name="connsiteY7" fmla="*/ 809058 h 888972"/>
                <a:gd name="connsiteX8" fmla="*/ 966721 w 1312912"/>
                <a:gd name="connsiteY8" fmla="*/ 886495 h 888972"/>
                <a:gd name="connsiteX9" fmla="*/ 654725 w 1312912"/>
                <a:gd name="connsiteY9" fmla="*/ 888972 h 888972"/>
                <a:gd name="connsiteX10" fmla="*/ 274340 w 1312912"/>
                <a:gd name="connsiteY10" fmla="*/ 880495 h 888972"/>
                <a:gd name="connsiteX11" fmla="*/ 46418 w 1312912"/>
                <a:gd name="connsiteY11" fmla="*/ 787343 h 888972"/>
                <a:gd name="connsiteX12" fmla="*/ 0 w 1312912"/>
                <a:gd name="connsiteY12" fmla="*/ 624473 h 888972"/>
                <a:gd name="connsiteX0" fmla="*/ 2785 w 1315697"/>
                <a:gd name="connsiteY0" fmla="*/ 624473 h 888972"/>
                <a:gd name="connsiteX1" fmla="*/ 17006 w 1315697"/>
                <a:gd name="connsiteY1" fmla="*/ 457870 h 888972"/>
                <a:gd name="connsiteX2" fmla="*/ 140831 w 1315697"/>
                <a:gd name="connsiteY2" fmla="*/ 238795 h 888972"/>
                <a:gd name="connsiteX3" fmla="*/ 444142 w 1315697"/>
                <a:gd name="connsiteY3" fmla="*/ 34008 h 888972"/>
                <a:gd name="connsiteX4" fmla="*/ 831394 w 1315697"/>
                <a:gd name="connsiteY4" fmla="*/ 24483 h 888972"/>
                <a:gd name="connsiteX5" fmla="*/ 1159609 w 1315697"/>
                <a:gd name="connsiteY5" fmla="*/ 244502 h 888972"/>
                <a:gd name="connsiteX6" fmla="*/ 1315697 w 1315697"/>
                <a:gd name="connsiteY6" fmla="*/ 658273 h 888972"/>
                <a:gd name="connsiteX7" fmla="*/ 1249155 w 1315697"/>
                <a:gd name="connsiteY7" fmla="*/ 809058 h 888972"/>
                <a:gd name="connsiteX8" fmla="*/ 969506 w 1315697"/>
                <a:gd name="connsiteY8" fmla="*/ 886495 h 888972"/>
                <a:gd name="connsiteX9" fmla="*/ 657510 w 1315697"/>
                <a:gd name="connsiteY9" fmla="*/ 888972 h 888972"/>
                <a:gd name="connsiteX10" fmla="*/ 277125 w 1315697"/>
                <a:gd name="connsiteY10" fmla="*/ 880495 h 888972"/>
                <a:gd name="connsiteX11" fmla="*/ 49203 w 1315697"/>
                <a:gd name="connsiteY11" fmla="*/ 787343 h 888972"/>
                <a:gd name="connsiteX12" fmla="*/ 2785 w 1315697"/>
                <a:gd name="connsiteY12" fmla="*/ 624473 h 888972"/>
                <a:gd name="connsiteX0" fmla="*/ 1926 w 1324495"/>
                <a:gd name="connsiteY0" fmla="*/ 628187 h 888972"/>
                <a:gd name="connsiteX1" fmla="*/ 25804 w 1324495"/>
                <a:gd name="connsiteY1" fmla="*/ 457870 h 888972"/>
                <a:gd name="connsiteX2" fmla="*/ 149629 w 1324495"/>
                <a:gd name="connsiteY2" fmla="*/ 238795 h 888972"/>
                <a:gd name="connsiteX3" fmla="*/ 452940 w 1324495"/>
                <a:gd name="connsiteY3" fmla="*/ 34008 h 888972"/>
                <a:gd name="connsiteX4" fmla="*/ 840192 w 1324495"/>
                <a:gd name="connsiteY4" fmla="*/ 24483 h 888972"/>
                <a:gd name="connsiteX5" fmla="*/ 1168407 w 1324495"/>
                <a:gd name="connsiteY5" fmla="*/ 244502 h 888972"/>
                <a:gd name="connsiteX6" fmla="*/ 1324495 w 1324495"/>
                <a:gd name="connsiteY6" fmla="*/ 658273 h 888972"/>
                <a:gd name="connsiteX7" fmla="*/ 1257953 w 1324495"/>
                <a:gd name="connsiteY7" fmla="*/ 809058 h 888972"/>
                <a:gd name="connsiteX8" fmla="*/ 978304 w 1324495"/>
                <a:gd name="connsiteY8" fmla="*/ 886495 h 888972"/>
                <a:gd name="connsiteX9" fmla="*/ 666308 w 1324495"/>
                <a:gd name="connsiteY9" fmla="*/ 888972 h 888972"/>
                <a:gd name="connsiteX10" fmla="*/ 285923 w 1324495"/>
                <a:gd name="connsiteY10" fmla="*/ 880495 h 888972"/>
                <a:gd name="connsiteX11" fmla="*/ 58001 w 1324495"/>
                <a:gd name="connsiteY11" fmla="*/ 787343 h 888972"/>
                <a:gd name="connsiteX12" fmla="*/ 1926 w 1324495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2569" h="888972">
                  <a:moveTo>
                    <a:pt x="0" y="628187"/>
                  </a:moveTo>
                  <a:cubicBezTo>
                    <a:pt x="9167" y="571415"/>
                    <a:pt x="6261" y="520831"/>
                    <a:pt x="27500" y="457870"/>
                  </a:cubicBezTo>
                  <a:cubicBezTo>
                    <a:pt x="72397" y="334093"/>
                    <a:pt x="94356" y="318009"/>
                    <a:pt x="147703" y="238795"/>
                  </a:cubicBezTo>
                  <a:cubicBezTo>
                    <a:pt x="250014" y="123494"/>
                    <a:pt x="325767" y="79988"/>
                    <a:pt x="451014" y="34008"/>
                  </a:cubicBezTo>
                  <a:cubicBezTo>
                    <a:pt x="618728" y="-14968"/>
                    <a:pt x="709182" y="-4527"/>
                    <a:pt x="838266" y="24483"/>
                  </a:cubicBezTo>
                  <a:cubicBezTo>
                    <a:pt x="991129" y="69764"/>
                    <a:pt x="1051041" y="128662"/>
                    <a:pt x="1166481" y="244502"/>
                  </a:cubicBezTo>
                  <a:cubicBezTo>
                    <a:pt x="1276053" y="385314"/>
                    <a:pt x="1321644" y="488990"/>
                    <a:pt x="1322569" y="658273"/>
                  </a:cubicBezTo>
                  <a:cubicBezTo>
                    <a:pt x="1318496" y="753510"/>
                    <a:pt x="1299937" y="759622"/>
                    <a:pt x="1256027" y="809058"/>
                  </a:cubicBezTo>
                  <a:cubicBezTo>
                    <a:pt x="1172468" y="860453"/>
                    <a:pt x="1093738" y="868522"/>
                    <a:pt x="976378" y="886495"/>
                  </a:cubicBezTo>
                  <a:lnTo>
                    <a:pt x="664382" y="888972"/>
                  </a:lnTo>
                  <a:lnTo>
                    <a:pt x="283997" y="880495"/>
                  </a:lnTo>
                  <a:cubicBezTo>
                    <a:pt x="184282" y="861823"/>
                    <a:pt x="121989" y="832010"/>
                    <a:pt x="56075" y="787343"/>
                  </a:cubicBezTo>
                  <a:cubicBezTo>
                    <a:pt x="10021" y="728102"/>
                    <a:pt x="8631" y="734467"/>
                    <a:pt x="0" y="628187"/>
                  </a:cubicBezTo>
                  <a:close/>
                </a:path>
              </a:pathLst>
            </a:custGeom>
            <a:solidFill>
              <a:srgbClr val="6C5D53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0A56BF8-471D-4DAB-B2DA-E431342E02F6}"/>
                </a:ext>
              </a:extLst>
            </p:cNvPr>
            <p:cNvSpPr/>
            <p:nvPr/>
          </p:nvSpPr>
          <p:spPr>
            <a:xfrm rot="21142012" flipH="1">
              <a:off x="4205123" y="5758915"/>
              <a:ext cx="156577" cy="397439"/>
            </a:xfrm>
            <a:custGeom>
              <a:avLst/>
              <a:gdLst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73978 w 256182"/>
                <a:gd name="connsiteY0" fmla="*/ 0 h 397439"/>
                <a:gd name="connsiteX1" fmla="*/ 0 w 256182"/>
                <a:gd name="connsiteY1" fmla="*/ 397439 h 397439"/>
                <a:gd name="connsiteX2" fmla="*/ 256182 w 256182"/>
                <a:gd name="connsiteY2" fmla="*/ 373708 h 397439"/>
                <a:gd name="connsiteX3" fmla="*/ 173978 w 256182"/>
                <a:gd name="connsiteY3" fmla="*/ 0 h 39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182" h="397439">
                  <a:moveTo>
                    <a:pt x="173978" y="0"/>
                  </a:moveTo>
                  <a:cubicBezTo>
                    <a:pt x="103233" y="8591"/>
                    <a:pt x="50800" y="279964"/>
                    <a:pt x="0" y="397439"/>
                  </a:cubicBezTo>
                  <a:lnTo>
                    <a:pt x="256182" y="373708"/>
                  </a:lnTo>
                  <a:cubicBezTo>
                    <a:pt x="229988" y="254646"/>
                    <a:pt x="235841" y="12831"/>
                    <a:pt x="173978" y="0"/>
                  </a:cubicBezTo>
                  <a:close/>
                </a:path>
              </a:pathLst>
            </a:custGeom>
            <a:solidFill>
              <a:srgbClr val="6C5D53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DD869EC6-E94B-4CB0-A333-EEEEC95D3CB8}"/>
              </a:ext>
            </a:extLst>
          </p:cNvPr>
          <p:cNvGrpSpPr/>
          <p:nvPr/>
        </p:nvGrpSpPr>
        <p:grpSpPr>
          <a:xfrm>
            <a:off x="8223707" y="2394978"/>
            <a:ext cx="3202065" cy="3315520"/>
            <a:chOff x="2436029" y="754377"/>
            <a:chExt cx="4595639" cy="4758469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D6AAE73D-C84E-45B8-AD18-20AC4739A20D}"/>
                </a:ext>
              </a:extLst>
            </p:cNvPr>
            <p:cNvSpPr/>
            <p:nvPr/>
          </p:nvSpPr>
          <p:spPr>
            <a:xfrm>
              <a:off x="3149587" y="1590671"/>
              <a:ext cx="3190205" cy="3235843"/>
            </a:xfrm>
            <a:prstGeom prst="ellipse">
              <a:avLst/>
            </a:prstGeom>
            <a:solidFill>
              <a:srgbClr val="8A83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58381D08-EABE-430F-BD51-58B6B905E614}"/>
                </a:ext>
              </a:extLst>
            </p:cNvPr>
            <p:cNvSpPr/>
            <p:nvPr/>
          </p:nvSpPr>
          <p:spPr>
            <a:xfrm>
              <a:off x="4112234" y="4248377"/>
              <a:ext cx="1350269" cy="1264469"/>
            </a:xfrm>
            <a:custGeom>
              <a:avLst/>
              <a:gdLst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95263 w 1326357"/>
                <a:gd name="connsiteY2" fmla="*/ 602457 h 1264444"/>
                <a:gd name="connsiteX3" fmla="*/ 211932 w 1326357"/>
                <a:gd name="connsiteY3" fmla="*/ 726282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95263 w 1326357"/>
                <a:gd name="connsiteY2" fmla="*/ 602457 h 1264444"/>
                <a:gd name="connsiteX3" fmla="*/ 211932 w 1326357"/>
                <a:gd name="connsiteY3" fmla="*/ 726282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95263 w 1326357"/>
                <a:gd name="connsiteY2" fmla="*/ 602457 h 1264444"/>
                <a:gd name="connsiteX3" fmla="*/ 211932 w 1326357"/>
                <a:gd name="connsiteY3" fmla="*/ 726282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85738 w 1326357"/>
                <a:gd name="connsiteY2" fmla="*/ 569120 h 1264444"/>
                <a:gd name="connsiteX3" fmla="*/ 211932 w 1326357"/>
                <a:gd name="connsiteY3" fmla="*/ 726282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85738 w 1326357"/>
                <a:gd name="connsiteY2" fmla="*/ 569120 h 1264444"/>
                <a:gd name="connsiteX3" fmla="*/ 214313 w 1326357"/>
                <a:gd name="connsiteY3" fmla="*/ 702470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85738 w 1326357"/>
                <a:gd name="connsiteY2" fmla="*/ 569120 h 1264444"/>
                <a:gd name="connsiteX3" fmla="*/ 211931 w 1326357"/>
                <a:gd name="connsiteY3" fmla="*/ 723901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85738 w 1326357"/>
                <a:gd name="connsiteY2" fmla="*/ 569120 h 1264444"/>
                <a:gd name="connsiteX3" fmla="*/ 211931 w 1326357"/>
                <a:gd name="connsiteY3" fmla="*/ 723901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85738 w 1326357"/>
                <a:gd name="connsiteY2" fmla="*/ 569120 h 1264444"/>
                <a:gd name="connsiteX3" fmla="*/ 211931 w 1326357"/>
                <a:gd name="connsiteY3" fmla="*/ 723901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14301 w 1326357"/>
                <a:gd name="connsiteY1" fmla="*/ 369094 h 1264444"/>
                <a:gd name="connsiteX2" fmla="*/ 185738 w 1326357"/>
                <a:gd name="connsiteY2" fmla="*/ 569120 h 1264444"/>
                <a:gd name="connsiteX3" fmla="*/ 211931 w 1326357"/>
                <a:gd name="connsiteY3" fmla="*/ 723901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43026"/>
                <a:gd name="connsiteY0" fmla="*/ 57151 h 1264444"/>
                <a:gd name="connsiteX1" fmla="*/ 130970 w 1343026"/>
                <a:gd name="connsiteY1" fmla="*/ 369094 h 1264444"/>
                <a:gd name="connsiteX2" fmla="*/ 202407 w 1343026"/>
                <a:gd name="connsiteY2" fmla="*/ 569120 h 1264444"/>
                <a:gd name="connsiteX3" fmla="*/ 228600 w 1343026"/>
                <a:gd name="connsiteY3" fmla="*/ 723901 h 1264444"/>
                <a:gd name="connsiteX4" fmla="*/ 328613 w 1343026"/>
                <a:gd name="connsiteY4" fmla="*/ 633413 h 1264444"/>
                <a:gd name="connsiteX5" fmla="*/ 409576 w 1343026"/>
                <a:gd name="connsiteY5" fmla="*/ 440532 h 1264444"/>
                <a:gd name="connsiteX6" fmla="*/ 428626 w 1343026"/>
                <a:gd name="connsiteY6" fmla="*/ 676275 h 1264444"/>
                <a:gd name="connsiteX7" fmla="*/ 461963 w 1343026"/>
                <a:gd name="connsiteY7" fmla="*/ 978694 h 1264444"/>
                <a:gd name="connsiteX8" fmla="*/ 538163 w 1343026"/>
                <a:gd name="connsiteY8" fmla="*/ 1264444 h 1264444"/>
                <a:gd name="connsiteX9" fmla="*/ 607219 w 1343026"/>
                <a:gd name="connsiteY9" fmla="*/ 938213 h 1264444"/>
                <a:gd name="connsiteX10" fmla="*/ 707232 w 1343026"/>
                <a:gd name="connsiteY10" fmla="*/ 728663 h 1264444"/>
                <a:gd name="connsiteX11" fmla="*/ 842963 w 1343026"/>
                <a:gd name="connsiteY11" fmla="*/ 971550 h 1264444"/>
                <a:gd name="connsiteX12" fmla="*/ 969169 w 1343026"/>
                <a:gd name="connsiteY12" fmla="*/ 1109663 h 1264444"/>
                <a:gd name="connsiteX13" fmla="*/ 912019 w 1343026"/>
                <a:gd name="connsiteY13" fmla="*/ 878682 h 1264444"/>
                <a:gd name="connsiteX14" fmla="*/ 864394 w 1343026"/>
                <a:gd name="connsiteY14" fmla="*/ 657225 h 1264444"/>
                <a:gd name="connsiteX15" fmla="*/ 919163 w 1343026"/>
                <a:gd name="connsiteY15" fmla="*/ 497682 h 1264444"/>
                <a:gd name="connsiteX16" fmla="*/ 1128713 w 1343026"/>
                <a:gd name="connsiteY16" fmla="*/ 700088 h 1264444"/>
                <a:gd name="connsiteX17" fmla="*/ 1119188 w 1343026"/>
                <a:gd name="connsiteY17" fmla="*/ 471488 h 1264444"/>
                <a:gd name="connsiteX18" fmla="*/ 1178719 w 1343026"/>
                <a:gd name="connsiteY18" fmla="*/ 257175 h 1264444"/>
                <a:gd name="connsiteX19" fmla="*/ 1343026 w 1343026"/>
                <a:gd name="connsiteY19" fmla="*/ 0 h 1264444"/>
                <a:gd name="connsiteX20" fmla="*/ 0 w 1343026"/>
                <a:gd name="connsiteY20" fmla="*/ 57151 h 1264444"/>
                <a:gd name="connsiteX0" fmla="*/ 0 w 1343026"/>
                <a:gd name="connsiteY0" fmla="*/ 57151 h 1264444"/>
                <a:gd name="connsiteX1" fmla="*/ 140495 w 1343026"/>
                <a:gd name="connsiteY1" fmla="*/ 366712 h 1264444"/>
                <a:gd name="connsiteX2" fmla="*/ 202407 w 1343026"/>
                <a:gd name="connsiteY2" fmla="*/ 569120 h 1264444"/>
                <a:gd name="connsiteX3" fmla="*/ 228600 w 1343026"/>
                <a:gd name="connsiteY3" fmla="*/ 723901 h 1264444"/>
                <a:gd name="connsiteX4" fmla="*/ 328613 w 1343026"/>
                <a:gd name="connsiteY4" fmla="*/ 633413 h 1264444"/>
                <a:gd name="connsiteX5" fmla="*/ 409576 w 1343026"/>
                <a:gd name="connsiteY5" fmla="*/ 440532 h 1264444"/>
                <a:gd name="connsiteX6" fmla="*/ 428626 w 1343026"/>
                <a:gd name="connsiteY6" fmla="*/ 676275 h 1264444"/>
                <a:gd name="connsiteX7" fmla="*/ 461963 w 1343026"/>
                <a:gd name="connsiteY7" fmla="*/ 978694 h 1264444"/>
                <a:gd name="connsiteX8" fmla="*/ 538163 w 1343026"/>
                <a:gd name="connsiteY8" fmla="*/ 1264444 h 1264444"/>
                <a:gd name="connsiteX9" fmla="*/ 607219 w 1343026"/>
                <a:gd name="connsiteY9" fmla="*/ 938213 h 1264444"/>
                <a:gd name="connsiteX10" fmla="*/ 707232 w 1343026"/>
                <a:gd name="connsiteY10" fmla="*/ 728663 h 1264444"/>
                <a:gd name="connsiteX11" fmla="*/ 842963 w 1343026"/>
                <a:gd name="connsiteY11" fmla="*/ 971550 h 1264444"/>
                <a:gd name="connsiteX12" fmla="*/ 969169 w 1343026"/>
                <a:gd name="connsiteY12" fmla="*/ 1109663 h 1264444"/>
                <a:gd name="connsiteX13" fmla="*/ 912019 w 1343026"/>
                <a:gd name="connsiteY13" fmla="*/ 878682 h 1264444"/>
                <a:gd name="connsiteX14" fmla="*/ 864394 w 1343026"/>
                <a:gd name="connsiteY14" fmla="*/ 657225 h 1264444"/>
                <a:gd name="connsiteX15" fmla="*/ 919163 w 1343026"/>
                <a:gd name="connsiteY15" fmla="*/ 497682 h 1264444"/>
                <a:gd name="connsiteX16" fmla="*/ 1128713 w 1343026"/>
                <a:gd name="connsiteY16" fmla="*/ 700088 h 1264444"/>
                <a:gd name="connsiteX17" fmla="*/ 1119188 w 1343026"/>
                <a:gd name="connsiteY17" fmla="*/ 471488 h 1264444"/>
                <a:gd name="connsiteX18" fmla="*/ 1178719 w 1343026"/>
                <a:gd name="connsiteY18" fmla="*/ 257175 h 1264444"/>
                <a:gd name="connsiteX19" fmla="*/ 1343026 w 1343026"/>
                <a:gd name="connsiteY19" fmla="*/ 0 h 1264444"/>
                <a:gd name="connsiteX20" fmla="*/ 0 w 1343026"/>
                <a:gd name="connsiteY20" fmla="*/ 57151 h 1264444"/>
                <a:gd name="connsiteX0" fmla="*/ 0 w 1343026"/>
                <a:gd name="connsiteY0" fmla="*/ 57151 h 1264444"/>
                <a:gd name="connsiteX1" fmla="*/ 140495 w 1343026"/>
                <a:gd name="connsiteY1" fmla="*/ 366712 h 1264444"/>
                <a:gd name="connsiteX2" fmla="*/ 202407 w 1343026"/>
                <a:gd name="connsiteY2" fmla="*/ 569120 h 1264444"/>
                <a:gd name="connsiteX3" fmla="*/ 228600 w 1343026"/>
                <a:gd name="connsiteY3" fmla="*/ 723901 h 1264444"/>
                <a:gd name="connsiteX4" fmla="*/ 328613 w 1343026"/>
                <a:gd name="connsiteY4" fmla="*/ 633413 h 1264444"/>
                <a:gd name="connsiteX5" fmla="*/ 409576 w 1343026"/>
                <a:gd name="connsiteY5" fmla="*/ 440532 h 1264444"/>
                <a:gd name="connsiteX6" fmla="*/ 428626 w 1343026"/>
                <a:gd name="connsiteY6" fmla="*/ 676275 h 1264444"/>
                <a:gd name="connsiteX7" fmla="*/ 461963 w 1343026"/>
                <a:gd name="connsiteY7" fmla="*/ 978694 h 1264444"/>
                <a:gd name="connsiteX8" fmla="*/ 538163 w 1343026"/>
                <a:gd name="connsiteY8" fmla="*/ 1264444 h 1264444"/>
                <a:gd name="connsiteX9" fmla="*/ 607219 w 1343026"/>
                <a:gd name="connsiteY9" fmla="*/ 938213 h 1264444"/>
                <a:gd name="connsiteX10" fmla="*/ 707232 w 1343026"/>
                <a:gd name="connsiteY10" fmla="*/ 728663 h 1264444"/>
                <a:gd name="connsiteX11" fmla="*/ 842963 w 1343026"/>
                <a:gd name="connsiteY11" fmla="*/ 971550 h 1264444"/>
                <a:gd name="connsiteX12" fmla="*/ 969169 w 1343026"/>
                <a:gd name="connsiteY12" fmla="*/ 1109663 h 1264444"/>
                <a:gd name="connsiteX13" fmla="*/ 912019 w 1343026"/>
                <a:gd name="connsiteY13" fmla="*/ 878682 h 1264444"/>
                <a:gd name="connsiteX14" fmla="*/ 864394 w 1343026"/>
                <a:gd name="connsiteY14" fmla="*/ 657225 h 1264444"/>
                <a:gd name="connsiteX15" fmla="*/ 919163 w 1343026"/>
                <a:gd name="connsiteY15" fmla="*/ 497682 h 1264444"/>
                <a:gd name="connsiteX16" fmla="*/ 1128713 w 1343026"/>
                <a:gd name="connsiteY16" fmla="*/ 700088 h 1264444"/>
                <a:gd name="connsiteX17" fmla="*/ 1119188 w 1343026"/>
                <a:gd name="connsiteY17" fmla="*/ 471488 h 1264444"/>
                <a:gd name="connsiteX18" fmla="*/ 1178719 w 1343026"/>
                <a:gd name="connsiteY18" fmla="*/ 257175 h 1264444"/>
                <a:gd name="connsiteX19" fmla="*/ 1343026 w 1343026"/>
                <a:gd name="connsiteY19" fmla="*/ 0 h 1264444"/>
                <a:gd name="connsiteX20" fmla="*/ 0 w 1343026"/>
                <a:gd name="connsiteY20" fmla="*/ 57151 h 1264444"/>
                <a:gd name="connsiteX0" fmla="*/ 2685 w 1345711"/>
                <a:gd name="connsiteY0" fmla="*/ 57151 h 1264444"/>
                <a:gd name="connsiteX1" fmla="*/ 143180 w 1345711"/>
                <a:gd name="connsiteY1" fmla="*/ 366712 h 1264444"/>
                <a:gd name="connsiteX2" fmla="*/ 205092 w 1345711"/>
                <a:gd name="connsiteY2" fmla="*/ 569120 h 1264444"/>
                <a:gd name="connsiteX3" fmla="*/ 231285 w 1345711"/>
                <a:gd name="connsiteY3" fmla="*/ 723901 h 1264444"/>
                <a:gd name="connsiteX4" fmla="*/ 331298 w 1345711"/>
                <a:gd name="connsiteY4" fmla="*/ 633413 h 1264444"/>
                <a:gd name="connsiteX5" fmla="*/ 412261 w 1345711"/>
                <a:gd name="connsiteY5" fmla="*/ 440532 h 1264444"/>
                <a:gd name="connsiteX6" fmla="*/ 431311 w 1345711"/>
                <a:gd name="connsiteY6" fmla="*/ 676275 h 1264444"/>
                <a:gd name="connsiteX7" fmla="*/ 464648 w 1345711"/>
                <a:gd name="connsiteY7" fmla="*/ 978694 h 1264444"/>
                <a:gd name="connsiteX8" fmla="*/ 540848 w 1345711"/>
                <a:gd name="connsiteY8" fmla="*/ 1264444 h 1264444"/>
                <a:gd name="connsiteX9" fmla="*/ 609904 w 1345711"/>
                <a:gd name="connsiteY9" fmla="*/ 938213 h 1264444"/>
                <a:gd name="connsiteX10" fmla="*/ 709917 w 1345711"/>
                <a:gd name="connsiteY10" fmla="*/ 728663 h 1264444"/>
                <a:gd name="connsiteX11" fmla="*/ 845648 w 1345711"/>
                <a:gd name="connsiteY11" fmla="*/ 971550 h 1264444"/>
                <a:gd name="connsiteX12" fmla="*/ 971854 w 1345711"/>
                <a:gd name="connsiteY12" fmla="*/ 1109663 h 1264444"/>
                <a:gd name="connsiteX13" fmla="*/ 914704 w 1345711"/>
                <a:gd name="connsiteY13" fmla="*/ 878682 h 1264444"/>
                <a:gd name="connsiteX14" fmla="*/ 867079 w 1345711"/>
                <a:gd name="connsiteY14" fmla="*/ 657225 h 1264444"/>
                <a:gd name="connsiteX15" fmla="*/ 921848 w 1345711"/>
                <a:gd name="connsiteY15" fmla="*/ 497682 h 1264444"/>
                <a:gd name="connsiteX16" fmla="*/ 1131398 w 1345711"/>
                <a:gd name="connsiteY16" fmla="*/ 700088 h 1264444"/>
                <a:gd name="connsiteX17" fmla="*/ 1121873 w 1345711"/>
                <a:gd name="connsiteY17" fmla="*/ 471488 h 1264444"/>
                <a:gd name="connsiteX18" fmla="*/ 1181404 w 1345711"/>
                <a:gd name="connsiteY18" fmla="*/ 257175 h 1264444"/>
                <a:gd name="connsiteX19" fmla="*/ 1345711 w 1345711"/>
                <a:gd name="connsiteY19" fmla="*/ 0 h 1264444"/>
                <a:gd name="connsiteX20" fmla="*/ 2685 w 1345711"/>
                <a:gd name="connsiteY20" fmla="*/ 57151 h 1264444"/>
                <a:gd name="connsiteX0" fmla="*/ 2685 w 1349559"/>
                <a:gd name="connsiteY0" fmla="*/ 57175 h 1264468"/>
                <a:gd name="connsiteX1" fmla="*/ 143180 w 1349559"/>
                <a:gd name="connsiteY1" fmla="*/ 366736 h 1264468"/>
                <a:gd name="connsiteX2" fmla="*/ 205092 w 1349559"/>
                <a:gd name="connsiteY2" fmla="*/ 569144 h 1264468"/>
                <a:gd name="connsiteX3" fmla="*/ 231285 w 1349559"/>
                <a:gd name="connsiteY3" fmla="*/ 723925 h 1264468"/>
                <a:gd name="connsiteX4" fmla="*/ 331298 w 1349559"/>
                <a:gd name="connsiteY4" fmla="*/ 633437 h 1264468"/>
                <a:gd name="connsiteX5" fmla="*/ 412261 w 1349559"/>
                <a:gd name="connsiteY5" fmla="*/ 440556 h 1264468"/>
                <a:gd name="connsiteX6" fmla="*/ 431311 w 1349559"/>
                <a:gd name="connsiteY6" fmla="*/ 676299 h 1264468"/>
                <a:gd name="connsiteX7" fmla="*/ 464648 w 1349559"/>
                <a:gd name="connsiteY7" fmla="*/ 978718 h 1264468"/>
                <a:gd name="connsiteX8" fmla="*/ 540848 w 1349559"/>
                <a:gd name="connsiteY8" fmla="*/ 1264468 h 1264468"/>
                <a:gd name="connsiteX9" fmla="*/ 609904 w 1349559"/>
                <a:gd name="connsiteY9" fmla="*/ 938237 h 1264468"/>
                <a:gd name="connsiteX10" fmla="*/ 709917 w 1349559"/>
                <a:gd name="connsiteY10" fmla="*/ 728687 h 1264468"/>
                <a:gd name="connsiteX11" fmla="*/ 845648 w 1349559"/>
                <a:gd name="connsiteY11" fmla="*/ 971574 h 1264468"/>
                <a:gd name="connsiteX12" fmla="*/ 971854 w 1349559"/>
                <a:gd name="connsiteY12" fmla="*/ 1109687 h 1264468"/>
                <a:gd name="connsiteX13" fmla="*/ 914704 w 1349559"/>
                <a:gd name="connsiteY13" fmla="*/ 878706 h 1264468"/>
                <a:gd name="connsiteX14" fmla="*/ 867079 w 1349559"/>
                <a:gd name="connsiteY14" fmla="*/ 657249 h 1264468"/>
                <a:gd name="connsiteX15" fmla="*/ 921848 w 1349559"/>
                <a:gd name="connsiteY15" fmla="*/ 497706 h 1264468"/>
                <a:gd name="connsiteX16" fmla="*/ 1131398 w 1349559"/>
                <a:gd name="connsiteY16" fmla="*/ 700112 h 1264468"/>
                <a:gd name="connsiteX17" fmla="*/ 1121873 w 1349559"/>
                <a:gd name="connsiteY17" fmla="*/ 471512 h 1264468"/>
                <a:gd name="connsiteX18" fmla="*/ 1181404 w 1349559"/>
                <a:gd name="connsiteY18" fmla="*/ 257199 h 1264468"/>
                <a:gd name="connsiteX19" fmla="*/ 1345711 w 1349559"/>
                <a:gd name="connsiteY19" fmla="*/ 24 h 1264468"/>
                <a:gd name="connsiteX20" fmla="*/ 2685 w 1349559"/>
                <a:gd name="connsiteY20" fmla="*/ 57175 h 1264468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50269" h="1264469">
                  <a:moveTo>
                    <a:pt x="2685" y="57176"/>
                  </a:moveTo>
                  <a:cubicBezTo>
                    <a:pt x="-17158" y="65113"/>
                    <a:pt x="77298" y="244500"/>
                    <a:pt x="143180" y="366737"/>
                  </a:cubicBezTo>
                  <a:cubicBezTo>
                    <a:pt x="163024" y="430237"/>
                    <a:pt x="180486" y="455638"/>
                    <a:pt x="205092" y="569145"/>
                  </a:cubicBezTo>
                  <a:cubicBezTo>
                    <a:pt x="215411" y="646139"/>
                    <a:pt x="199535" y="723132"/>
                    <a:pt x="231285" y="723926"/>
                  </a:cubicBezTo>
                  <a:cubicBezTo>
                    <a:pt x="267003" y="731070"/>
                    <a:pt x="297961" y="664394"/>
                    <a:pt x="331298" y="633438"/>
                  </a:cubicBezTo>
                  <a:cubicBezTo>
                    <a:pt x="358286" y="569144"/>
                    <a:pt x="390035" y="431032"/>
                    <a:pt x="412261" y="440557"/>
                  </a:cubicBezTo>
                  <a:cubicBezTo>
                    <a:pt x="430517" y="433413"/>
                    <a:pt x="424961" y="597719"/>
                    <a:pt x="431311" y="676300"/>
                  </a:cubicBezTo>
                  <a:lnTo>
                    <a:pt x="464648" y="978719"/>
                  </a:lnTo>
                  <a:cubicBezTo>
                    <a:pt x="490048" y="1073969"/>
                    <a:pt x="522592" y="1264469"/>
                    <a:pt x="540848" y="1264469"/>
                  </a:cubicBezTo>
                  <a:cubicBezTo>
                    <a:pt x="551960" y="1260500"/>
                    <a:pt x="598791" y="1092226"/>
                    <a:pt x="609904" y="938238"/>
                  </a:cubicBezTo>
                  <a:cubicBezTo>
                    <a:pt x="643242" y="825525"/>
                    <a:pt x="669435" y="719957"/>
                    <a:pt x="709917" y="728688"/>
                  </a:cubicBezTo>
                  <a:cubicBezTo>
                    <a:pt x="748018" y="723925"/>
                    <a:pt x="778973" y="852513"/>
                    <a:pt x="845648" y="971575"/>
                  </a:cubicBezTo>
                  <a:cubicBezTo>
                    <a:pt x="899623" y="1055713"/>
                    <a:pt x="955978" y="1132706"/>
                    <a:pt x="971854" y="1109688"/>
                  </a:cubicBezTo>
                  <a:cubicBezTo>
                    <a:pt x="988523" y="1096988"/>
                    <a:pt x="943279" y="969988"/>
                    <a:pt x="909942" y="888232"/>
                  </a:cubicBezTo>
                  <a:cubicBezTo>
                    <a:pt x="879780" y="795364"/>
                    <a:pt x="873429" y="773931"/>
                    <a:pt x="867079" y="657250"/>
                  </a:cubicBezTo>
                  <a:cubicBezTo>
                    <a:pt x="885335" y="604069"/>
                    <a:pt x="884542" y="493738"/>
                    <a:pt x="921848" y="497707"/>
                  </a:cubicBezTo>
                  <a:cubicBezTo>
                    <a:pt x="953598" y="479451"/>
                    <a:pt x="1102029" y="718369"/>
                    <a:pt x="1131398" y="700113"/>
                  </a:cubicBezTo>
                  <a:cubicBezTo>
                    <a:pt x="1156798" y="683444"/>
                    <a:pt x="1134573" y="600101"/>
                    <a:pt x="1121873" y="471513"/>
                  </a:cubicBezTo>
                  <a:cubicBezTo>
                    <a:pt x="1134573" y="397694"/>
                    <a:pt x="1130604" y="373881"/>
                    <a:pt x="1181404" y="257200"/>
                  </a:cubicBezTo>
                  <a:cubicBezTo>
                    <a:pt x="1262366" y="164332"/>
                    <a:pt x="1374286" y="-2356"/>
                    <a:pt x="1345711" y="25"/>
                  </a:cubicBezTo>
                  <a:lnTo>
                    <a:pt x="2685" y="57176"/>
                  </a:lnTo>
                  <a:close/>
                </a:path>
              </a:pathLst>
            </a:custGeom>
            <a:solidFill>
              <a:srgbClr val="6C5D53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EE9B568F-D95B-4BA9-8308-CDF14AE36ED9}"/>
                </a:ext>
              </a:extLst>
            </p:cNvPr>
            <p:cNvGrpSpPr/>
            <p:nvPr/>
          </p:nvGrpSpPr>
          <p:grpSpPr>
            <a:xfrm>
              <a:off x="2589532" y="1418331"/>
              <a:ext cx="4310316" cy="3235844"/>
              <a:chOff x="1184188" y="1245811"/>
              <a:chExt cx="4310316" cy="3235844"/>
            </a:xfrm>
          </p:grpSpPr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24CC1E46-372D-4448-979C-B0A1C2119BE3}"/>
                  </a:ext>
                </a:extLst>
              </p:cNvPr>
              <p:cNvGrpSpPr/>
              <p:nvPr/>
            </p:nvGrpSpPr>
            <p:grpSpPr>
              <a:xfrm>
                <a:off x="1184188" y="1245811"/>
                <a:ext cx="4310316" cy="3235844"/>
                <a:chOff x="1454387" y="1249718"/>
                <a:chExt cx="4310316" cy="3235844"/>
              </a:xfrm>
            </p:grpSpPr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66213C26-0858-4BB2-BCF1-A899ED0DB4BA}"/>
                    </a:ext>
                  </a:extLst>
                </p:cNvPr>
                <p:cNvSpPr/>
                <p:nvPr/>
              </p:nvSpPr>
              <p:spPr>
                <a:xfrm>
                  <a:off x="1454387" y="1249718"/>
                  <a:ext cx="4310316" cy="3235844"/>
                </a:xfrm>
                <a:custGeom>
                  <a:avLst/>
                  <a:gdLst>
                    <a:gd name="connsiteX0" fmla="*/ 871538 w 4357688"/>
                    <a:gd name="connsiteY0" fmla="*/ 542925 h 3219450"/>
                    <a:gd name="connsiteX1" fmla="*/ 1247775 w 4357688"/>
                    <a:gd name="connsiteY1" fmla="*/ 209550 h 3219450"/>
                    <a:gd name="connsiteX2" fmla="*/ 1809750 w 4357688"/>
                    <a:gd name="connsiteY2" fmla="*/ 0 h 3219450"/>
                    <a:gd name="connsiteX3" fmla="*/ 2590800 w 4357688"/>
                    <a:gd name="connsiteY3" fmla="*/ 0 h 3219450"/>
                    <a:gd name="connsiteX4" fmla="*/ 3319463 w 4357688"/>
                    <a:gd name="connsiteY4" fmla="*/ 366713 h 3219450"/>
                    <a:gd name="connsiteX5" fmla="*/ 3495675 w 4357688"/>
                    <a:gd name="connsiteY5" fmla="*/ 561975 h 3219450"/>
                    <a:gd name="connsiteX6" fmla="*/ 3881438 w 4357688"/>
                    <a:gd name="connsiteY6" fmla="*/ 619125 h 3219450"/>
                    <a:gd name="connsiteX7" fmla="*/ 4357688 w 4357688"/>
                    <a:gd name="connsiteY7" fmla="*/ 1014413 h 3219450"/>
                    <a:gd name="connsiteX8" fmla="*/ 4067175 w 4357688"/>
                    <a:gd name="connsiteY8" fmla="*/ 1128713 h 3219450"/>
                    <a:gd name="connsiteX9" fmla="*/ 3709988 w 4357688"/>
                    <a:gd name="connsiteY9" fmla="*/ 1047750 h 3219450"/>
                    <a:gd name="connsiteX10" fmla="*/ 3805238 w 4357688"/>
                    <a:gd name="connsiteY10" fmla="*/ 1647825 h 3219450"/>
                    <a:gd name="connsiteX11" fmla="*/ 3586163 w 4357688"/>
                    <a:gd name="connsiteY11" fmla="*/ 2314575 h 3219450"/>
                    <a:gd name="connsiteX12" fmla="*/ 2981325 w 4357688"/>
                    <a:gd name="connsiteY12" fmla="*/ 2895600 h 3219450"/>
                    <a:gd name="connsiteX13" fmla="*/ 2200275 w 4357688"/>
                    <a:gd name="connsiteY13" fmla="*/ 3219450 h 3219450"/>
                    <a:gd name="connsiteX14" fmla="*/ 1314450 w 4357688"/>
                    <a:gd name="connsiteY14" fmla="*/ 2843213 h 3219450"/>
                    <a:gd name="connsiteX15" fmla="*/ 747713 w 4357688"/>
                    <a:gd name="connsiteY15" fmla="*/ 2281238 h 3219450"/>
                    <a:gd name="connsiteX16" fmla="*/ 547688 w 4357688"/>
                    <a:gd name="connsiteY16" fmla="*/ 1624013 h 3219450"/>
                    <a:gd name="connsiteX17" fmla="*/ 642938 w 4357688"/>
                    <a:gd name="connsiteY17" fmla="*/ 1042988 h 3219450"/>
                    <a:gd name="connsiteX18" fmla="*/ 352425 w 4357688"/>
                    <a:gd name="connsiteY18" fmla="*/ 1123950 h 3219450"/>
                    <a:gd name="connsiteX19" fmla="*/ 0 w 4357688"/>
                    <a:gd name="connsiteY19" fmla="*/ 1009650 h 3219450"/>
                    <a:gd name="connsiteX20" fmla="*/ 333375 w 4357688"/>
                    <a:gd name="connsiteY20" fmla="*/ 709613 h 3219450"/>
                    <a:gd name="connsiteX21" fmla="*/ 728663 w 4357688"/>
                    <a:gd name="connsiteY21" fmla="*/ 538163 h 3219450"/>
                    <a:gd name="connsiteX22" fmla="*/ 871538 w 4357688"/>
                    <a:gd name="connsiteY22" fmla="*/ 542925 h 3219450"/>
                    <a:gd name="connsiteX0" fmla="*/ 871538 w 4357688"/>
                    <a:gd name="connsiteY0" fmla="*/ 542925 h 3219450"/>
                    <a:gd name="connsiteX1" fmla="*/ 1247775 w 4357688"/>
                    <a:gd name="connsiteY1" fmla="*/ 209550 h 3219450"/>
                    <a:gd name="connsiteX2" fmla="*/ 1809750 w 4357688"/>
                    <a:gd name="connsiteY2" fmla="*/ 0 h 3219450"/>
                    <a:gd name="connsiteX3" fmla="*/ 2590800 w 4357688"/>
                    <a:gd name="connsiteY3" fmla="*/ 0 h 3219450"/>
                    <a:gd name="connsiteX4" fmla="*/ 3319463 w 4357688"/>
                    <a:gd name="connsiteY4" fmla="*/ 366713 h 3219450"/>
                    <a:gd name="connsiteX5" fmla="*/ 3495675 w 4357688"/>
                    <a:gd name="connsiteY5" fmla="*/ 561975 h 3219450"/>
                    <a:gd name="connsiteX6" fmla="*/ 3881438 w 4357688"/>
                    <a:gd name="connsiteY6" fmla="*/ 619125 h 3219450"/>
                    <a:gd name="connsiteX7" fmla="*/ 4357688 w 4357688"/>
                    <a:gd name="connsiteY7" fmla="*/ 1014413 h 3219450"/>
                    <a:gd name="connsiteX8" fmla="*/ 4067175 w 4357688"/>
                    <a:gd name="connsiteY8" fmla="*/ 1128713 h 3219450"/>
                    <a:gd name="connsiteX9" fmla="*/ 3709988 w 4357688"/>
                    <a:gd name="connsiteY9" fmla="*/ 1047750 h 3219450"/>
                    <a:gd name="connsiteX10" fmla="*/ 3805238 w 4357688"/>
                    <a:gd name="connsiteY10" fmla="*/ 1647825 h 3219450"/>
                    <a:gd name="connsiteX11" fmla="*/ 3586163 w 4357688"/>
                    <a:gd name="connsiteY11" fmla="*/ 2314575 h 3219450"/>
                    <a:gd name="connsiteX12" fmla="*/ 2981325 w 4357688"/>
                    <a:gd name="connsiteY12" fmla="*/ 2895600 h 3219450"/>
                    <a:gd name="connsiteX13" fmla="*/ 2200275 w 4357688"/>
                    <a:gd name="connsiteY13" fmla="*/ 3219450 h 3219450"/>
                    <a:gd name="connsiteX14" fmla="*/ 1314450 w 4357688"/>
                    <a:gd name="connsiteY14" fmla="*/ 2843213 h 3219450"/>
                    <a:gd name="connsiteX15" fmla="*/ 747713 w 4357688"/>
                    <a:gd name="connsiteY15" fmla="*/ 2281238 h 3219450"/>
                    <a:gd name="connsiteX16" fmla="*/ 547688 w 4357688"/>
                    <a:gd name="connsiteY16" fmla="*/ 1624013 h 3219450"/>
                    <a:gd name="connsiteX17" fmla="*/ 642938 w 4357688"/>
                    <a:gd name="connsiteY17" fmla="*/ 1042988 h 3219450"/>
                    <a:gd name="connsiteX18" fmla="*/ 352425 w 4357688"/>
                    <a:gd name="connsiteY18" fmla="*/ 1123950 h 3219450"/>
                    <a:gd name="connsiteX19" fmla="*/ 0 w 4357688"/>
                    <a:gd name="connsiteY19" fmla="*/ 1009650 h 3219450"/>
                    <a:gd name="connsiteX20" fmla="*/ 333375 w 4357688"/>
                    <a:gd name="connsiteY20" fmla="*/ 709613 h 3219450"/>
                    <a:gd name="connsiteX21" fmla="*/ 657226 w 4357688"/>
                    <a:gd name="connsiteY21" fmla="*/ 561975 h 3219450"/>
                    <a:gd name="connsiteX22" fmla="*/ 871538 w 4357688"/>
                    <a:gd name="connsiteY22" fmla="*/ 542925 h 3219450"/>
                    <a:gd name="connsiteX0" fmla="*/ 871538 w 4357688"/>
                    <a:gd name="connsiteY0" fmla="*/ 542925 h 3219450"/>
                    <a:gd name="connsiteX1" fmla="*/ 1247775 w 4357688"/>
                    <a:gd name="connsiteY1" fmla="*/ 209550 h 3219450"/>
                    <a:gd name="connsiteX2" fmla="*/ 1809750 w 4357688"/>
                    <a:gd name="connsiteY2" fmla="*/ 0 h 3219450"/>
                    <a:gd name="connsiteX3" fmla="*/ 2590800 w 4357688"/>
                    <a:gd name="connsiteY3" fmla="*/ 0 h 3219450"/>
                    <a:gd name="connsiteX4" fmla="*/ 3319463 w 4357688"/>
                    <a:gd name="connsiteY4" fmla="*/ 366713 h 3219450"/>
                    <a:gd name="connsiteX5" fmla="*/ 3495675 w 4357688"/>
                    <a:gd name="connsiteY5" fmla="*/ 561975 h 3219450"/>
                    <a:gd name="connsiteX6" fmla="*/ 3881438 w 4357688"/>
                    <a:gd name="connsiteY6" fmla="*/ 619125 h 3219450"/>
                    <a:gd name="connsiteX7" fmla="*/ 4357688 w 4357688"/>
                    <a:gd name="connsiteY7" fmla="*/ 1014413 h 3219450"/>
                    <a:gd name="connsiteX8" fmla="*/ 4067175 w 4357688"/>
                    <a:gd name="connsiteY8" fmla="*/ 1128713 h 3219450"/>
                    <a:gd name="connsiteX9" fmla="*/ 3709988 w 4357688"/>
                    <a:gd name="connsiteY9" fmla="*/ 1047750 h 3219450"/>
                    <a:gd name="connsiteX10" fmla="*/ 3805238 w 4357688"/>
                    <a:gd name="connsiteY10" fmla="*/ 1647825 h 3219450"/>
                    <a:gd name="connsiteX11" fmla="*/ 3586163 w 4357688"/>
                    <a:gd name="connsiteY11" fmla="*/ 2314575 h 3219450"/>
                    <a:gd name="connsiteX12" fmla="*/ 2981325 w 4357688"/>
                    <a:gd name="connsiteY12" fmla="*/ 2895600 h 3219450"/>
                    <a:gd name="connsiteX13" fmla="*/ 2200275 w 4357688"/>
                    <a:gd name="connsiteY13" fmla="*/ 3219450 h 3219450"/>
                    <a:gd name="connsiteX14" fmla="*/ 1314450 w 4357688"/>
                    <a:gd name="connsiteY14" fmla="*/ 2843213 h 3219450"/>
                    <a:gd name="connsiteX15" fmla="*/ 747713 w 4357688"/>
                    <a:gd name="connsiteY15" fmla="*/ 2281238 h 3219450"/>
                    <a:gd name="connsiteX16" fmla="*/ 547688 w 4357688"/>
                    <a:gd name="connsiteY16" fmla="*/ 1624013 h 3219450"/>
                    <a:gd name="connsiteX17" fmla="*/ 642938 w 4357688"/>
                    <a:gd name="connsiteY17" fmla="*/ 1042988 h 3219450"/>
                    <a:gd name="connsiteX18" fmla="*/ 352425 w 4357688"/>
                    <a:gd name="connsiteY18" fmla="*/ 1123950 h 3219450"/>
                    <a:gd name="connsiteX19" fmla="*/ 0 w 4357688"/>
                    <a:gd name="connsiteY19" fmla="*/ 1009650 h 3219450"/>
                    <a:gd name="connsiteX20" fmla="*/ 333375 w 4357688"/>
                    <a:gd name="connsiteY20" fmla="*/ 709613 h 3219450"/>
                    <a:gd name="connsiteX21" fmla="*/ 657226 w 4357688"/>
                    <a:gd name="connsiteY21" fmla="*/ 561975 h 3219450"/>
                    <a:gd name="connsiteX22" fmla="*/ 871538 w 43576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52625 w 4357888"/>
                    <a:gd name="connsiteY18" fmla="*/ 1123950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52625 w 4357888"/>
                    <a:gd name="connsiteY18" fmla="*/ 1123950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52625 w 4357888"/>
                    <a:gd name="connsiteY18" fmla="*/ 1123950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64531 w 4357888"/>
                    <a:gd name="connsiteY18" fmla="*/ 1102519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64531 w 4357888"/>
                    <a:gd name="connsiteY18" fmla="*/ 1102519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64531 w 4357888"/>
                    <a:gd name="connsiteY18" fmla="*/ 1102519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64531 w 4357888"/>
                    <a:gd name="connsiteY18" fmla="*/ 1102519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64531 w 4357888"/>
                    <a:gd name="connsiteY18" fmla="*/ 1102519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84 w 4357934"/>
                    <a:gd name="connsiteY0" fmla="*/ 542925 h 3219450"/>
                    <a:gd name="connsiteX1" fmla="*/ 1248021 w 4357934"/>
                    <a:gd name="connsiteY1" fmla="*/ 209550 h 3219450"/>
                    <a:gd name="connsiteX2" fmla="*/ 1809996 w 4357934"/>
                    <a:gd name="connsiteY2" fmla="*/ 0 h 3219450"/>
                    <a:gd name="connsiteX3" fmla="*/ 2591046 w 4357934"/>
                    <a:gd name="connsiteY3" fmla="*/ 0 h 3219450"/>
                    <a:gd name="connsiteX4" fmla="*/ 3319709 w 4357934"/>
                    <a:gd name="connsiteY4" fmla="*/ 366713 h 3219450"/>
                    <a:gd name="connsiteX5" fmla="*/ 3495921 w 4357934"/>
                    <a:gd name="connsiteY5" fmla="*/ 561975 h 3219450"/>
                    <a:gd name="connsiteX6" fmla="*/ 3881684 w 4357934"/>
                    <a:gd name="connsiteY6" fmla="*/ 619125 h 3219450"/>
                    <a:gd name="connsiteX7" fmla="*/ 4357934 w 4357934"/>
                    <a:gd name="connsiteY7" fmla="*/ 1014413 h 3219450"/>
                    <a:gd name="connsiteX8" fmla="*/ 4067421 w 4357934"/>
                    <a:gd name="connsiteY8" fmla="*/ 1128713 h 3219450"/>
                    <a:gd name="connsiteX9" fmla="*/ 3710234 w 4357934"/>
                    <a:gd name="connsiteY9" fmla="*/ 1047750 h 3219450"/>
                    <a:gd name="connsiteX10" fmla="*/ 3805484 w 4357934"/>
                    <a:gd name="connsiteY10" fmla="*/ 1647825 h 3219450"/>
                    <a:gd name="connsiteX11" fmla="*/ 3586409 w 4357934"/>
                    <a:gd name="connsiteY11" fmla="*/ 2314575 h 3219450"/>
                    <a:gd name="connsiteX12" fmla="*/ 2981571 w 4357934"/>
                    <a:gd name="connsiteY12" fmla="*/ 2895600 h 3219450"/>
                    <a:gd name="connsiteX13" fmla="*/ 2200521 w 4357934"/>
                    <a:gd name="connsiteY13" fmla="*/ 3219450 h 3219450"/>
                    <a:gd name="connsiteX14" fmla="*/ 1314696 w 4357934"/>
                    <a:gd name="connsiteY14" fmla="*/ 2843213 h 3219450"/>
                    <a:gd name="connsiteX15" fmla="*/ 747959 w 4357934"/>
                    <a:gd name="connsiteY15" fmla="*/ 2281238 h 3219450"/>
                    <a:gd name="connsiteX16" fmla="*/ 547934 w 4357934"/>
                    <a:gd name="connsiteY16" fmla="*/ 1624013 h 3219450"/>
                    <a:gd name="connsiteX17" fmla="*/ 643184 w 4357934"/>
                    <a:gd name="connsiteY17" fmla="*/ 1042988 h 3219450"/>
                    <a:gd name="connsiteX18" fmla="*/ 364577 w 4357934"/>
                    <a:gd name="connsiteY18" fmla="*/ 1102519 h 3219450"/>
                    <a:gd name="connsiteX19" fmla="*/ 246 w 4357934"/>
                    <a:gd name="connsiteY19" fmla="*/ 1009650 h 3219450"/>
                    <a:gd name="connsiteX20" fmla="*/ 333621 w 4357934"/>
                    <a:gd name="connsiteY20" fmla="*/ 709613 h 3219450"/>
                    <a:gd name="connsiteX21" fmla="*/ 657472 w 4357934"/>
                    <a:gd name="connsiteY21" fmla="*/ 561975 h 3219450"/>
                    <a:gd name="connsiteX22" fmla="*/ 871784 w 4357934"/>
                    <a:gd name="connsiteY22" fmla="*/ 542925 h 3219450"/>
                    <a:gd name="connsiteX0" fmla="*/ 852763 w 4338913"/>
                    <a:gd name="connsiteY0" fmla="*/ 542925 h 3219450"/>
                    <a:gd name="connsiteX1" fmla="*/ 1229000 w 4338913"/>
                    <a:gd name="connsiteY1" fmla="*/ 209550 h 3219450"/>
                    <a:gd name="connsiteX2" fmla="*/ 1790975 w 4338913"/>
                    <a:gd name="connsiteY2" fmla="*/ 0 h 3219450"/>
                    <a:gd name="connsiteX3" fmla="*/ 2572025 w 4338913"/>
                    <a:gd name="connsiteY3" fmla="*/ 0 h 3219450"/>
                    <a:gd name="connsiteX4" fmla="*/ 3300688 w 4338913"/>
                    <a:gd name="connsiteY4" fmla="*/ 366713 h 3219450"/>
                    <a:gd name="connsiteX5" fmla="*/ 3476900 w 4338913"/>
                    <a:gd name="connsiteY5" fmla="*/ 561975 h 3219450"/>
                    <a:gd name="connsiteX6" fmla="*/ 3862663 w 4338913"/>
                    <a:gd name="connsiteY6" fmla="*/ 619125 h 3219450"/>
                    <a:gd name="connsiteX7" fmla="*/ 4338913 w 4338913"/>
                    <a:gd name="connsiteY7" fmla="*/ 1014413 h 3219450"/>
                    <a:gd name="connsiteX8" fmla="*/ 4048400 w 4338913"/>
                    <a:gd name="connsiteY8" fmla="*/ 1128713 h 3219450"/>
                    <a:gd name="connsiteX9" fmla="*/ 3691213 w 4338913"/>
                    <a:gd name="connsiteY9" fmla="*/ 1047750 h 3219450"/>
                    <a:gd name="connsiteX10" fmla="*/ 3786463 w 4338913"/>
                    <a:gd name="connsiteY10" fmla="*/ 1647825 h 3219450"/>
                    <a:gd name="connsiteX11" fmla="*/ 3567388 w 4338913"/>
                    <a:gd name="connsiteY11" fmla="*/ 2314575 h 3219450"/>
                    <a:gd name="connsiteX12" fmla="*/ 2962550 w 4338913"/>
                    <a:gd name="connsiteY12" fmla="*/ 2895600 h 3219450"/>
                    <a:gd name="connsiteX13" fmla="*/ 2181500 w 4338913"/>
                    <a:gd name="connsiteY13" fmla="*/ 3219450 h 3219450"/>
                    <a:gd name="connsiteX14" fmla="*/ 1295675 w 4338913"/>
                    <a:gd name="connsiteY14" fmla="*/ 2843213 h 3219450"/>
                    <a:gd name="connsiteX15" fmla="*/ 728938 w 4338913"/>
                    <a:gd name="connsiteY15" fmla="*/ 2281238 h 3219450"/>
                    <a:gd name="connsiteX16" fmla="*/ 528913 w 4338913"/>
                    <a:gd name="connsiteY16" fmla="*/ 1624013 h 3219450"/>
                    <a:gd name="connsiteX17" fmla="*/ 624163 w 4338913"/>
                    <a:gd name="connsiteY17" fmla="*/ 1042988 h 3219450"/>
                    <a:gd name="connsiteX18" fmla="*/ 345556 w 4338913"/>
                    <a:gd name="connsiteY18" fmla="*/ 1102519 h 3219450"/>
                    <a:gd name="connsiteX19" fmla="*/ 275 w 4338913"/>
                    <a:gd name="connsiteY19" fmla="*/ 1016794 h 3219450"/>
                    <a:gd name="connsiteX20" fmla="*/ 314600 w 4338913"/>
                    <a:gd name="connsiteY20" fmla="*/ 709613 h 3219450"/>
                    <a:gd name="connsiteX21" fmla="*/ 638451 w 4338913"/>
                    <a:gd name="connsiteY21" fmla="*/ 561975 h 3219450"/>
                    <a:gd name="connsiteX22" fmla="*/ 852763 w 4338913"/>
                    <a:gd name="connsiteY22" fmla="*/ 542925 h 3219450"/>
                    <a:gd name="connsiteX0" fmla="*/ 852739 w 4338889"/>
                    <a:gd name="connsiteY0" fmla="*/ 542925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2739 w 4338889"/>
                    <a:gd name="connsiteY22" fmla="*/ 542925 h 3219450"/>
                    <a:gd name="connsiteX0" fmla="*/ 852739 w 4338889"/>
                    <a:gd name="connsiteY0" fmla="*/ 542925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2739 w 4338889"/>
                    <a:gd name="connsiteY22" fmla="*/ 542925 h 3219450"/>
                    <a:gd name="connsiteX0" fmla="*/ 852739 w 4338889"/>
                    <a:gd name="connsiteY0" fmla="*/ 542925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2739 w 4338889"/>
                    <a:gd name="connsiteY22" fmla="*/ 542925 h 3219450"/>
                    <a:gd name="connsiteX0" fmla="*/ 852739 w 4338889"/>
                    <a:gd name="connsiteY0" fmla="*/ 542925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2739 w 4338889"/>
                    <a:gd name="connsiteY22" fmla="*/ 542925 h 3219450"/>
                    <a:gd name="connsiteX0" fmla="*/ 855120 w 4338889"/>
                    <a:gd name="connsiteY0" fmla="*/ 566737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5120 w 4338889"/>
                    <a:gd name="connsiteY22" fmla="*/ 566737 h 3219450"/>
                    <a:gd name="connsiteX0" fmla="*/ 855120 w 4338889"/>
                    <a:gd name="connsiteY0" fmla="*/ 566737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5120 w 4338889"/>
                    <a:gd name="connsiteY22" fmla="*/ 566737 h 3219450"/>
                    <a:gd name="connsiteX0" fmla="*/ 855120 w 4338889"/>
                    <a:gd name="connsiteY0" fmla="*/ 566737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5120 w 4338889"/>
                    <a:gd name="connsiteY22" fmla="*/ 566737 h 3219450"/>
                    <a:gd name="connsiteX0" fmla="*/ 847976 w 4338889"/>
                    <a:gd name="connsiteY0" fmla="*/ 542924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47976 w 4338889"/>
                    <a:gd name="connsiteY22" fmla="*/ 542924 h 3219450"/>
                    <a:gd name="connsiteX0" fmla="*/ 847976 w 4338889"/>
                    <a:gd name="connsiteY0" fmla="*/ 542924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47976 w 4338889"/>
                    <a:gd name="connsiteY22" fmla="*/ 542924 h 3219450"/>
                    <a:gd name="connsiteX0" fmla="*/ 847976 w 4338889"/>
                    <a:gd name="connsiteY0" fmla="*/ 542924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47976 w 4338889"/>
                    <a:gd name="connsiteY22" fmla="*/ 542924 h 3219450"/>
                    <a:gd name="connsiteX0" fmla="*/ 847976 w 4338889"/>
                    <a:gd name="connsiteY0" fmla="*/ 542924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47976 w 4338889"/>
                    <a:gd name="connsiteY22" fmla="*/ 542924 h 3219450"/>
                    <a:gd name="connsiteX0" fmla="*/ 847976 w 4338889"/>
                    <a:gd name="connsiteY0" fmla="*/ 558798 h 3235324"/>
                    <a:gd name="connsiteX1" fmla="*/ 1228976 w 4338889"/>
                    <a:gd name="connsiteY1" fmla="*/ 225424 h 3235324"/>
                    <a:gd name="connsiteX2" fmla="*/ 1790951 w 4338889"/>
                    <a:gd name="connsiteY2" fmla="*/ 15874 h 3235324"/>
                    <a:gd name="connsiteX3" fmla="*/ 2572001 w 4338889"/>
                    <a:gd name="connsiteY3" fmla="*/ 15874 h 3235324"/>
                    <a:gd name="connsiteX4" fmla="*/ 3300664 w 4338889"/>
                    <a:gd name="connsiteY4" fmla="*/ 382587 h 3235324"/>
                    <a:gd name="connsiteX5" fmla="*/ 3476876 w 4338889"/>
                    <a:gd name="connsiteY5" fmla="*/ 577849 h 3235324"/>
                    <a:gd name="connsiteX6" fmla="*/ 3862639 w 4338889"/>
                    <a:gd name="connsiteY6" fmla="*/ 634999 h 3235324"/>
                    <a:gd name="connsiteX7" fmla="*/ 4338889 w 4338889"/>
                    <a:gd name="connsiteY7" fmla="*/ 1030287 h 3235324"/>
                    <a:gd name="connsiteX8" fmla="*/ 4048376 w 4338889"/>
                    <a:gd name="connsiteY8" fmla="*/ 1144587 h 3235324"/>
                    <a:gd name="connsiteX9" fmla="*/ 3691189 w 4338889"/>
                    <a:gd name="connsiteY9" fmla="*/ 1063624 h 3235324"/>
                    <a:gd name="connsiteX10" fmla="*/ 3786439 w 4338889"/>
                    <a:gd name="connsiteY10" fmla="*/ 1663699 h 3235324"/>
                    <a:gd name="connsiteX11" fmla="*/ 3567364 w 4338889"/>
                    <a:gd name="connsiteY11" fmla="*/ 2330449 h 3235324"/>
                    <a:gd name="connsiteX12" fmla="*/ 2962526 w 4338889"/>
                    <a:gd name="connsiteY12" fmla="*/ 2911474 h 3235324"/>
                    <a:gd name="connsiteX13" fmla="*/ 2181476 w 4338889"/>
                    <a:gd name="connsiteY13" fmla="*/ 3235324 h 3235324"/>
                    <a:gd name="connsiteX14" fmla="*/ 1295651 w 4338889"/>
                    <a:gd name="connsiteY14" fmla="*/ 2859087 h 3235324"/>
                    <a:gd name="connsiteX15" fmla="*/ 728914 w 4338889"/>
                    <a:gd name="connsiteY15" fmla="*/ 2297112 h 3235324"/>
                    <a:gd name="connsiteX16" fmla="*/ 528889 w 4338889"/>
                    <a:gd name="connsiteY16" fmla="*/ 1639887 h 3235324"/>
                    <a:gd name="connsiteX17" fmla="*/ 624139 w 4338889"/>
                    <a:gd name="connsiteY17" fmla="*/ 1058862 h 3235324"/>
                    <a:gd name="connsiteX18" fmla="*/ 345532 w 4338889"/>
                    <a:gd name="connsiteY18" fmla="*/ 1118393 h 3235324"/>
                    <a:gd name="connsiteX19" fmla="*/ 251 w 4338889"/>
                    <a:gd name="connsiteY19" fmla="*/ 1032668 h 3235324"/>
                    <a:gd name="connsiteX20" fmla="*/ 331245 w 4338889"/>
                    <a:gd name="connsiteY20" fmla="*/ 725487 h 3235324"/>
                    <a:gd name="connsiteX21" fmla="*/ 638427 w 4338889"/>
                    <a:gd name="connsiteY21" fmla="*/ 577849 h 3235324"/>
                    <a:gd name="connsiteX22" fmla="*/ 847976 w 4338889"/>
                    <a:gd name="connsiteY22" fmla="*/ 558798 h 3235324"/>
                    <a:gd name="connsiteX0" fmla="*/ 847976 w 4338889"/>
                    <a:gd name="connsiteY0" fmla="*/ 565148 h 3241674"/>
                    <a:gd name="connsiteX1" fmla="*/ 1228976 w 4338889"/>
                    <a:gd name="connsiteY1" fmla="*/ 231774 h 3241674"/>
                    <a:gd name="connsiteX2" fmla="*/ 1790951 w 4338889"/>
                    <a:gd name="connsiteY2" fmla="*/ 22224 h 3241674"/>
                    <a:gd name="connsiteX3" fmla="*/ 2572001 w 4338889"/>
                    <a:gd name="connsiteY3" fmla="*/ 22224 h 3241674"/>
                    <a:gd name="connsiteX4" fmla="*/ 3300664 w 4338889"/>
                    <a:gd name="connsiteY4" fmla="*/ 388937 h 3241674"/>
                    <a:gd name="connsiteX5" fmla="*/ 3476876 w 4338889"/>
                    <a:gd name="connsiteY5" fmla="*/ 584199 h 3241674"/>
                    <a:gd name="connsiteX6" fmla="*/ 3862639 w 4338889"/>
                    <a:gd name="connsiteY6" fmla="*/ 641349 h 3241674"/>
                    <a:gd name="connsiteX7" fmla="*/ 4338889 w 4338889"/>
                    <a:gd name="connsiteY7" fmla="*/ 1036637 h 3241674"/>
                    <a:gd name="connsiteX8" fmla="*/ 4048376 w 4338889"/>
                    <a:gd name="connsiteY8" fmla="*/ 1150937 h 3241674"/>
                    <a:gd name="connsiteX9" fmla="*/ 3691189 w 4338889"/>
                    <a:gd name="connsiteY9" fmla="*/ 1069974 h 3241674"/>
                    <a:gd name="connsiteX10" fmla="*/ 3786439 w 4338889"/>
                    <a:gd name="connsiteY10" fmla="*/ 1670049 h 3241674"/>
                    <a:gd name="connsiteX11" fmla="*/ 3567364 w 4338889"/>
                    <a:gd name="connsiteY11" fmla="*/ 2336799 h 3241674"/>
                    <a:gd name="connsiteX12" fmla="*/ 2962526 w 4338889"/>
                    <a:gd name="connsiteY12" fmla="*/ 2917824 h 3241674"/>
                    <a:gd name="connsiteX13" fmla="*/ 2181476 w 4338889"/>
                    <a:gd name="connsiteY13" fmla="*/ 3241674 h 3241674"/>
                    <a:gd name="connsiteX14" fmla="*/ 1295651 w 4338889"/>
                    <a:gd name="connsiteY14" fmla="*/ 2865437 h 3241674"/>
                    <a:gd name="connsiteX15" fmla="*/ 728914 w 4338889"/>
                    <a:gd name="connsiteY15" fmla="*/ 2303462 h 3241674"/>
                    <a:gd name="connsiteX16" fmla="*/ 528889 w 4338889"/>
                    <a:gd name="connsiteY16" fmla="*/ 1646237 h 3241674"/>
                    <a:gd name="connsiteX17" fmla="*/ 624139 w 4338889"/>
                    <a:gd name="connsiteY17" fmla="*/ 1065212 h 3241674"/>
                    <a:gd name="connsiteX18" fmla="*/ 345532 w 4338889"/>
                    <a:gd name="connsiteY18" fmla="*/ 1124743 h 3241674"/>
                    <a:gd name="connsiteX19" fmla="*/ 251 w 4338889"/>
                    <a:gd name="connsiteY19" fmla="*/ 1039018 h 3241674"/>
                    <a:gd name="connsiteX20" fmla="*/ 331245 w 4338889"/>
                    <a:gd name="connsiteY20" fmla="*/ 731837 h 3241674"/>
                    <a:gd name="connsiteX21" fmla="*/ 638427 w 4338889"/>
                    <a:gd name="connsiteY21" fmla="*/ 584199 h 3241674"/>
                    <a:gd name="connsiteX22" fmla="*/ 847976 w 4338889"/>
                    <a:gd name="connsiteY22" fmla="*/ 565148 h 3241674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760245 w 4338889"/>
                    <a:gd name="connsiteY6" fmla="*/ 632570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779295 w 4338889"/>
                    <a:gd name="connsiteY6" fmla="*/ 632570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779295 w 4338889"/>
                    <a:gd name="connsiteY6" fmla="*/ 632570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779295 w 4338889"/>
                    <a:gd name="connsiteY6" fmla="*/ 632570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91"/>
                    <a:gd name="connsiteY0" fmla="*/ 577800 h 3254326"/>
                    <a:gd name="connsiteX1" fmla="*/ 1228976 w 4338891"/>
                    <a:gd name="connsiteY1" fmla="*/ 244426 h 3254326"/>
                    <a:gd name="connsiteX2" fmla="*/ 1790951 w 4338891"/>
                    <a:gd name="connsiteY2" fmla="*/ 34876 h 3254326"/>
                    <a:gd name="connsiteX3" fmla="*/ 2572001 w 4338891"/>
                    <a:gd name="connsiteY3" fmla="*/ 34876 h 3254326"/>
                    <a:gd name="connsiteX4" fmla="*/ 3300664 w 4338891"/>
                    <a:gd name="connsiteY4" fmla="*/ 401589 h 3254326"/>
                    <a:gd name="connsiteX5" fmla="*/ 3476876 w 4338891"/>
                    <a:gd name="connsiteY5" fmla="*/ 596851 h 3254326"/>
                    <a:gd name="connsiteX6" fmla="*/ 3779295 w 4338891"/>
                    <a:gd name="connsiteY6" fmla="*/ 632570 h 3254326"/>
                    <a:gd name="connsiteX7" fmla="*/ 4338889 w 4338891"/>
                    <a:gd name="connsiteY7" fmla="*/ 1049289 h 3254326"/>
                    <a:gd name="connsiteX8" fmla="*/ 4048376 w 4338891"/>
                    <a:gd name="connsiteY8" fmla="*/ 1163589 h 3254326"/>
                    <a:gd name="connsiteX9" fmla="*/ 3691189 w 4338891"/>
                    <a:gd name="connsiteY9" fmla="*/ 1082626 h 3254326"/>
                    <a:gd name="connsiteX10" fmla="*/ 3786439 w 4338891"/>
                    <a:gd name="connsiteY10" fmla="*/ 1682701 h 3254326"/>
                    <a:gd name="connsiteX11" fmla="*/ 3567364 w 4338891"/>
                    <a:gd name="connsiteY11" fmla="*/ 2349451 h 3254326"/>
                    <a:gd name="connsiteX12" fmla="*/ 2962526 w 4338891"/>
                    <a:gd name="connsiteY12" fmla="*/ 2930476 h 3254326"/>
                    <a:gd name="connsiteX13" fmla="*/ 2181476 w 4338891"/>
                    <a:gd name="connsiteY13" fmla="*/ 3254326 h 3254326"/>
                    <a:gd name="connsiteX14" fmla="*/ 1295651 w 4338891"/>
                    <a:gd name="connsiteY14" fmla="*/ 2878089 h 3254326"/>
                    <a:gd name="connsiteX15" fmla="*/ 728914 w 4338891"/>
                    <a:gd name="connsiteY15" fmla="*/ 2316114 h 3254326"/>
                    <a:gd name="connsiteX16" fmla="*/ 528889 w 4338891"/>
                    <a:gd name="connsiteY16" fmla="*/ 1658889 h 3254326"/>
                    <a:gd name="connsiteX17" fmla="*/ 624139 w 4338891"/>
                    <a:gd name="connsiteY17" fmla="*/ 1077864 h 3254326"/>
                    <a:gd name="connsiteX18" fmla="*/ 345532 w 4338891"/>
                    <a:gd name="connsiteY18" fmla="*/ 1137395 h 3254326"/>
                    <a:gd name="connsiteX19" fmla="*/ 251 w 4338891"/>
                    <a:gd name="connsiteY19" fmla="*/ 1051670 h 3254326"/>
                    <a:gd name="connsiteX20" fmla="*/ 331245 w 4338891"/>
                    <a:gd name="connsiteY20" fmla="*/ 744489 h 3254326"/>
                    <a:gd name="connsiteX21" fmla="*/ 638427 w 4338891"/>
                    <a:gd name="connsiteY21" fmla="*/ 596851 h 3254326"/>
                    <a:gd name="connsiteX22" fmla="*/ 847976 w 4338891"/>
                    <a:gd name="connsiteY22" fmla="*/ 577800 h 3254326"/>
                    <a:gd name="connsiteX0" fmla="*/ 847976 w 4303172"/>
                    <a:gd name="connsiteY0" fmla="*/ 577800 h 3254326"/>
                    <a:gd name="connsiteX1" fmla="*/ 1228976 w 4303172"/>
                    <a:gd name="connsiteY1" fmla="*/ 244426 h 3254326"/>
                    <a:gd name="connsiteX2" fmla="*/ 1790951 w 4303172"/>
                    <a:gd name="connsiteY2" fmla="*/ 34876 h 3254326"/>
                    <a:gd name="connsiteX3" fmla="*/ 2572001 w 4303172"/>
                    <a:gd name="connsiteY3" fmla="*/ 34876 h 3254326"/>
                    <a:gd name="connsiteX4" fmla="*/ 3300664 w 4303172"/>
                    <a:gd name="connsiteY4" fmla="*/ 401589 h 3254326"/>
                    <a:gd name="connsiteX5" fmla="*/ 3476876 w 4303172"/>
                    <a:gd name="connsiteY5" fmla="*/ 596851 h 3254326"/>
                    <a:gd name="connsiteX6" fmla="*/ 3779295 w 4303172"/>
                    <a:gd name="connsiteY6" fmla="*/ 632570 h 3254326"/>
                    <a:gd name="connsiteX7" fmla="*/ 4303170 w 4303172"/>
                    <a:gd name="connsiteY7" fmla="*/ 1032621 h 3254326"/>
                    <a:gd name="connsiteX8" fmla="*/ 4048376 w 4303172"/>
                    <a:gd name="connsiteY8" fmla="*/ 1163589 h 3254326"/>
                    <a:gd name="connsiteX9" fmla="*/ 3691189 w 4303172"/>
                    <a:gd name="connsiteY9" fmla="*/ 1082626 h 3254326"/>
                    <a:gd name="connsiteX10" fmla="*/ 3786439 w 4303172"/>
                    <a:gd name="connsiteY10" fmla="*/ 1682701 h 3254326"/>
                    <a:gd name="connsiteX11" fmla="*/ 3567364 w 4303172"/>
                    <a:gd name="connsiteY11" fmla="*/ 2349451 h 3254326"/>
                    <a:gd name="connsiteX12" fmla="*/ 2962526 w 4303172"/>
                    <a:gd name="connsiteY12" fmla="*/ 2930476 h 3254326"/>
                    <a:gd name="connsiteX13" fmla="*/ 2181476 w 4303172"/>
                    <a:gd name="connsiteY13" fmla="*/ 3254326 h 3254326"/>
                    <a:gd name="connsiteX14" fmla="*/ 1295651 w 4303172"/>
                    <a:gd name="connsiteY14" fmla="*/ 2878089 h 3254326"/>
                    <a:gd name="connsiteX15" fmla="*/ 728914 w 4303172"/>
                    <a:gd name="connsiteY15" fmla="*/ 2316114 h 3254326"/>
                    <a:gd name="connsiteX16" fmla="*/ 528889 w 4303172"/>
                    <a:gd name="connsiteY16" fmla="*/ 1658889 h 3254326"/>
                    <a:gd name="connsiteX17" fmla="*/ 624139 w 4303172"/>
                    <a:gd name="connsiteY17" fmla="*/ 1077864 h 3254326"/>
                    <a:gd name="connsiteX18" fmla="*/ 345532 w 4303172"/>
                    <a:gd name="connsiteY18" fmla="*/ 1137395 h 3254326"/>
                    <a:gd name="connsiteX19" fmla="*/ 251 w 4303172"/>
                    <a:gd name="connsiteY19" fmla="*/ 1051670 h 3254326"/>
                    <a:gd name="connsiteX20" fmla="*/ 331245 w 4303172"/>
                    <a:gd name="connsiteY20" fmla="*/ 744489 h 3254326"/>
                    <a:gd name="connsiteX21" fmla="*/ 638427 w 4303172"/>
                    <a:gd name="connsiteY21" fmla="*/ 596851 h 3254326"/>
                    <a:gd name="connsiteX22" fmla="*/ 847976 w 4303172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300664 w 4310316"/>
                    <a:gd name="connsiteY4" fmla="*/ 401589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4048376 w 4310316"/>
                    <a:gd name="connsiteY8" fmla="*/ 1163589 h 3254326"/>
                    <a:gd name="connsiteX9" fmla="*/ 3691189 w 4310316"/>
                    <a:gd name="connsiteY9" fmla="*/ 1082626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691189 w 4310317"/>
                    <a:gd name="connsiteY9" fmla="*/ 1082626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691189 w 4310317"/>
                    <a:gd name="connsiteY9" fmla="*/ 1082626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712620 w 4310317"/>
                    <a:gd name="connsiteY9" fmla="*/ 1106438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712620 w 4310317"/>
                    <a:gd name="connsiteY9" fmla="*/ 1106438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712620 w 4310317"/>
                    <a:gd name="connsiteY9" fmla="*/ 1106438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700714 w 4310317"/>
                    <a:gd name="connsiteY9" fmla="*/ 1108819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300664 w 4310316"/>
                    <a:gd name="connsiteY4" fmla="*/ 401589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4007895 w 4310316"/>
                    <a:gd name="connsiteY8" fmla="*/ 1151683 h 3254326"/>
                    <a:gd name="connsiteX9" fmla="*/ 3700714 w 4310316"/>
                    <a:gd name="connsiteY9" fmla="*/ 1108819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07895 w 4310317"/>
                    <a:gd name="connsiteY8" fmla="*/ 1151683 h 3254326"/>
                    <a:gd name="connsiteX9" fmla="*/ 3700714 w 4310317"/>
                    <a:gd name="connsiteY9" fmla="*/ 1108819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07895 w 4310317"/>
                    <a:gd name="connsiteY8" fmla="*/ 1151683 h 3254326"/>
                    <a:gd name="connsiteX9" fmla="*/ 3698333 w 4310317"/>
                    <a:gd name="connsiteY9" fmla="*/ 1085006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300664 w 4310316"/>
                    <a:gd name="connsiteY4" fmla="*/ 401589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698333 w 4310316"/>
                    <a:gd name="connsiteY9" fmla="*/ 1085006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300664 w 4310316"/>
                    <a:gd name="connsiteY4" fmla="*/ 401589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10176 w 4310316"/>
                    <a:gd name="connsiteY4" fmla="*/ 353964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53001 w 4310316"/>
                    <a:gd name="connsiteY12" fmla="*/ 2923332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53001 w 4310316"/>
                    <a:gd name="connsiteY12" fmla="*/ 2923332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53001 w 4310316"/>
                    <a:gd name="connsiteY12" fmla="*/ 2923332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53001 w 4310316"/>
                    <a:gd name="connsiteY12" fmla="*/ 2923332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55"/>
                    <a:gd name="connsiteX1" fmla="*/ 1228976 w 4310316"/>
                    <a:gd name="connsiteY1" fmla="*/ 244426 h 3254355"/>
                    <a:gd name="connsiteX2" fmla="*/ 1790951 w 4310316"/>
                    <a:gd name="connsiteY2" fmla="*/ 34876 h 3254355"/>
                    <a:gd name="connsiteX3" fmla="*/ 2572001 w 4310316"/>
                    <a:gd name="connsiteY3" fmla="*/ 34876 h 3254355"/>
                    <a:gd name="connsiteX4" fmla="*/ 3238751 w 4310316"/>
                    <a:gd name="connsiteY4" fmla="*/ 346821 h 3254355"/>
                    <a:gd name="connsiteX5" fmla="*/ 3476876 w 4310316"/>
                    <a:gd name="connsiteY5" fmla="*/ 596851 h 3254355"/>
                    <a:gd name="connsiteX6" fmla="*/ 3779295 w 4310316"/>
                    <a:gd name="connsiteY6" fmla="*/ 632570 h 3254355"/>
                    <a:gd name="connsiteX7" fmla="*/ 4310314 w 4310316"/>
                    <a:gd name="connsiteY7" fmla="*/ 1049289 h 3254355"/>
                    <a:gd name="connsiteX8" fmla="*/ 3950745 w 4310316"/>
                    <a:gd name="connsiteY8" fmla="*/ 1156446 h 3254355"/>
                    <a:gd name="connsiteX9" fmla="*/ 3729289 w 4310316"/>
                    <a:gd name="connsiteY9" fmla="*/ 1115962 h 3254355"/>
                    <a:gd name="connsiteX10" fmla="*/ 3753101 w 4310316"/>
                    <a:gd name="connsiteY10" fmla="*/ 1689844 h 3254355"/>
                    <a:gd name="connsiteX11" fmla="*/ 3541170 w 4310316"/>
                    <a:gd name="connsiteY11" fmla="*/ 2335164 h 3254355"/>
                    <a:gd name="connsiteX12" fmla="*/ 2953001 w 4310316"/>
                    <a:gd name="connsiteY12" fmla="*/ 2923332 h 3254355"/>
                    <a:gd name="connsiteX13" fmla="*/ 2181476 w 4310316"/>
                    <a:gd name="connsiteY13" fmla="*/ 3254326 h 3254355"/>
                    <a:gd name="connsiteX14" fmla="*/ 1295651 w 4310316"/>
                    <a:gd name="connsiteY14" fmla="*/ 2878089 h 3254355"/>
                    <a:gd name="connsiteX15" fmla="*/ 728914 w 4310316"/>
                    <a:gd name="connsiteY15" fmla="*/ 2316114 h 3254355"/>
                    <a:gd name="connsiteX16" fmla="*/ 528889 w 4310316"/>
                    <a:gd name="connsiteY16" fmla="*/ 1658889 h 3254355"/>
                    <a:gd name="connsiteX17" fmla="*/ 624139 w 4310316"/>
                    <a:gd name="connsiteY17" fmla="*/ 1077864 h 3254355"/>
                    <a:gd name="connsiteX18" fmla="*/ 345532 w 4310316"/>
                    <a:gd name="connsiteY18" fmla="*/ 1137395 h 3254355"/>
                    <a:gd name="connsiteX19" fmla="*/ 251 w 4310316"/>
                    <a:gd name="connsiteY19" fmla="*/ 1051670 h 3254355"/>
                    <a:gd name="connsiteX20" fmla="*/ 331245 w 4310316"/>
                    <a:gd name="connsiteY20" fmla="*/ 744489 h 3254355"/>
                    <a:gd name="connsiteX21" fmla="*/ 638427 w 4310316"/>
                    <a:gd name="connsiteY21" fmla="*/ 596851 h 3254355"/>
                    <a:gd name="connsiteX22" fmla="*/ 847976 w 4310316"/>
                    <a:gd name="connsiteY22" fmla="*/ 577800 h 3254355"/>
                    <a:gd name="connsiteX0" fmla="*/ 847976 w 4310316"/>
                    <a:gd name="connsiteY0" fmla="*/ 577800 h 3254666"/>
                    <a:gd name="connsiteX1" fmla="*/ 1228976 w 4310316"/>
                    <a:gd name="connsiteY1" fmla="*/ 244426 h 3254666"/>
                    <a:gd name="connsiteX2" fmla="*/ 1790951 w 4310316"/>
                    <a:gd name="connsiteY2" fmla="*/ 34876 h 3254666"/>
                    <a:gd name="connsiteX3" fmla="*/ 2572001 w 4310316"/>
                    <a:gd name="connsiteY3" fmla="*/ 34876 h 3254666"/>
                    <a:gd name="connsiteX4" fmla="*/ 3238751 w 4310316"/>
                    <a:gd name="connsiteY4" fmla="*/ 346821 h 3254666"/>
                    <a:gd name="connsiteX5" fmla="*/ 3476876 w 4310316"/>
                    <a:gd name="connsiteY5" fmla="*/ 596851 h 3254666"/>
                    <a:gd name="connsiteX6" fmla="*/ 3779295 w 4310316"/>
                    <a:gd name="connsiteY6" fmla="*/ 632570 h 3254666"/>
                    <a:gd name="connsiteX7" fmla="*/ 4310314 w 4310316"/>
                    <a:gd name="connsiteY7" fmla="*/ 1049289 h 3254666"/>
                    <a:gd name="connsiteX8" fmla="*/ 3950745 w 4310316"/>
                    <a:gd name="connsiteY8" fmla="*/ 1156446 h 3254666"/>
                    <a:gd name="connsiteX9" fmla="*/ 3729289 w 4310316"/>
                    <a:gd name="connsiteY9" fmla="*/ 1115962 h 3254666"/>
                    <a:gd name="connsiteX10" fmla="*/ 3753101 w 4310316"/>
                    <a:gd name="connsiteY10" fmla="*/ 1689844 h 3254666"/>
                    <a:gd name="connsiteX11" fmla="*/ 3541170 w 4310316"/>
                    <a:gd name="connsiteY11" fmla="*/ 2335164 h 3254666"/>
                    <a:gd name="connsiteX12" fmla="*/ 2953001 w 4310316"/>
                    <a:gd name="connsiteY12" fmla="*/ 2923332 h 3254666"/>
                    <a:gd name="connsiteX13" fmla="*/ 2181476 w 4310316"/>
                    <a:gd name="connsiteY13" fmla="*/ 3254326 h 3254666"/>
                    <a:gd name="connsiteX14" fmla="*/ 1295651 w 4310316"/>
                    <a:gd name="connsiteY14" fmla="*/ 2878089 h 3254666"/>
                    <a:gd name="connsiteX15" fmla="*/ 728914 w 4310316"/>
                    <a:gd name="connsiteY15" fmla="*/ 2316114 h 3254666"/>
                    <a:gd name="connsiteX16" fmla="*/ 528889 w 4310316"/>
                    <a:gd name="connsiteY16" fmla="*/ 1658889 h 3254666"/>
                    <a:gd name="connsiteX17" fmla="*/ 624139 w 4310316"/>
                    <a:gd name="connsiteY17" fmla="*/ 1077864 h 3254666"/>
                    <a:gd name="connsiteX18" fmla="*/ 345532 w 4310316"/>
                    <a:gd name="connsiteY18" fmla="*/ 1137395 h 3254666"/>
                    <a:gd name="connsiteX19" fmla="*/ 251 w 4310316"/>
                    <a:gd name="connsiteY19" fmla="*/ 1051670 h 3254666"/>
                    <a:gd name="connsiteX20" fmla="*/ 331245 w 4310316"/>
                    <a:gd name="connsiteY20" fmla="*/ 744489 h 3254666"/>
                    <a:gd name="connsiteX21" fmla="*/ 638427 w 4310316"/>
                    <a:gd name="connsiteY21" fmla="*/ 596851 h 3254666"/>
                    <a:gd name="connsiteX22" fmla="*/ 847976 w 4310316"/>
                    <a:gd name="connsiteY22" fmla="*/ 577800 h 3254666"/>
                    <a:gd name="connsiteX0" fmla="*/ 847976 w 4310316"/>
                    <a:gd name="connsiteY0" fmla="*/ 577800 h 3235659"/>
                    <a:gd name="connsiteX1" fmla="*/ 1228976 w 4310316"/>
                    <a:gd name="connsiteY1" fmla="*/ 244426 h 3235659"/>
                    <a:gd name="connsiteX2" fmla="*/ 1790951 w 4310316"/>
                    <a:gd name="connsiteY2" fmla="*/ 34876 h 3235659"/>
                    <a:gd name="connsiteX3" fmla="*/ 2572001 w 4310316"/>
                    <a:gd name="connsiteY3" fmla="*/ 34876 h 3235659"/>
                    <a:gd name="connsiteX4" fmla="*/ 3238751 w 4310316"/>
                    <a:gd name="connsiteY4" fmla="*/ 346821 h 3235659"/>
                    <a:gd name="connsiteX5" fmla="*/ 3476876 w 4310316"/>
                    <a:gd name="connsiteY5" fmla="*/ 596851 h 3235659"/>
                    <a:gd name="connsiteX6" fmla="*/ 3779295 w 4310316"/>
                    <a:gd name="connsiteY6" fmla="*/ 632570 h 3235659"/>
                    <a:gd name="connsiteX7" fmla="*/ 4310314 w 4310316"/>
                    <a:gd name="connsiteY7" fmla="*/ 1049289 h 3235659"/>
                    <a:gd name="connsiteX8" fmla="*/ 3950745 w 4310316"/>
                    <a:gd name="connsiteY8" fmla="*/ 1156446 h 3235659"/>
                    <a:gd name="connsiteX9" fmla="*/ 3729289 w 4310316"/>
                    <a:gd name="connsiteY9" fmla="*/ 1115962 h 3235659"/>
                    <a:gd name="connsiteX10" fmla="*/ 3753101 w 4310316"/>
                    <a:gd name="connsiteY10" fmla="*/ 1689844 h 3235659"/>
                    <a:gd name="connsiteX11" fmla="*/ 3541170 w 4310316"/>
                    <a:gd name="connsiteY11" fmla="*/ 2335164 h 3235659"/>
                    <a:gd name="connsiteX12" fmla="*/ 2953001 w 4310316"/>
                    <a:gd name="connsiteY12" fmla="*/ 2923332 h 3235659"/>
                    <a:gd name="connsiteX13" fmla="*/ 2183857 w 4310316"/>
                    <a:gd name="connsiteY13" fmla="*/ 3235276 h 3235659"/>
                    <a:gd name="connsiteX14" fmla="*/ 1295651 w 4310316"/>
                    <a:gd name="connsiteY14" fmla="*/ 2878089 h 3235659"/>
                    <a:gd name="connsiteX15" fmla="*/ 728914 w 4310316"/>
                    <a:gd name="connsiteY15" fmla="*/ 2316114 h 3235659"/>
                    <a:gd name="connsiteX16" fmla="*/ 528889 w 4310316"/>
                    <a:gd name="connsiteY16" fmla="*/ 1658889 h 3235659"/>
                    <a:gd name="connsiteX17" fmla="*/ 624139 w 4310316"/>
                    <a:gd name="connsiteY17" fmla="*/ 1077864 h 3235659"/>
                    <a:gd name="connsiteX18" fmla="*/ 345532 w 4310316"/>
                    <a:gd name="connsiteY18" fmla="*/ 1137395 h 3235659"/>
                    <a:gd name="connsiteX19" fmla="*/ 251 w 4310316"/>
                    <a:gd name="connsiteY19" fmla="*/ 1051670 h 3235659"/>
                    <a:gd name="connsiteX20" fmla="*/ 331245 w 4310316"/>
                    <a:gd name="connsiteY20" fmla="*/ 744489 h 3235659"/>
                    <a:gd name="connsiteX21" fmla="*/ 638427 w 4310316"/>
                    <a:gd name="connsiteY21" fmla="*/ 596851 h 3235659"/>
                    <a:gd name="connsiteX22" fmla="*/ 847976 w 4310316"/>
                    <a:gd name="connsiteY22" fmla="*/ 577800 h 3235659"/>
                    <a:gd name="connsiteX0" fmla="*/ 847976 w 4310316"/>
                    <a:gd name="connsiteY0" fmla="*/ 577800 h 3235739"/>
                    <a:gd name="connsiteX1" fmla="*/ 1228976 w 4310316"/>
                    <a:gd name="connsiteY1" fmla="*/ 244426 h 3235739"/>
                    <a:gd name="connsiteX2" fmla="*/ 1790951 w 4310316"/>
                    <a:gd name="connsiteY2" fmla="*/ 34876 h 3235739"/>
                    <a:gd name="connsiteX3" fmla="*/ 2572001 w 4310316"/>
                    <a:gd name="connsiteY3" fmla="*/ 34876 h 3235739"/>
                    <a:gd name="connsiteX4" fmla="*/ 3238751 w 4310316"/>
                    <a:gd name="connsiteY4" fmla="*/ 346821 h 3235739"/>
                    <a:gd name="connsiteX5" fmla="*/ 3476876 w 4310316"/>
                    <a:gd name="connsiteY5" fmla="*/ 596851 h 3235739"/>
                    <a:gd name="connsiteX6" fmla="*/ 3779295 w 4310316"/>
                    <a:gd name="connsiteY6" fmla="*/ 632570 h 3235739"/>
                    <a:gd name="connsiteX7" fmla="*/ 4310314 w 4310316"/>
                    <a:gd name="connsiteY7" fmla="*/ 1049289 h 3235739"/>
                    <a:gd name="connsiteX8" fmla="*/ 3950745 w 4310316"/>
                    <a:gd name="connsiteY8" fmla="*/ 1156446 h 3235739"/>
                    <a:gd name="connsiteX9" fmla="*/ 3729289 w 4310316"/>
                    <a:gd name="connsiteY9" fmla="*/ 1115962 h 3235739"/>
                    <a:gd name="connsiteX10" fmla="*/ 3753101 w 4310316"/>
                    <a:gd name="connsiteY10" fmla="*/ 1689844 h 3235739"/>
                    <a:gd name="connsiteX11" fmla="*/ 3541170 w 4310316"/>
                    <a:gd name="connsiteY11" fmla="*/ 2335164 h 3235739"/>
                    <a:gd name="connsiteX12" fmla="*/ 2953001 w 4310316"/>
                    <a:gd name="connsiteY12" fmla="*/ 2923332 h 3235739"/>
                    <a:gd name="connsiteX13" fmla="*/ 2183857 w 4310316"/>
                    <a:gd name="connsiteY13" fmla="*/ 3235276 h 3235739"/>
                    <a:gd name="connsiteX14" fmla="*/ 1295651 w 4310316"/>
                    <a:gd name="connsiteY14" fmla="*/ 2878089 h 3235739"/>
                    <a:gd name="connsiteX15" fmla="*/ 728914 w 4310316"/>
                    <a:gd name="connsiteY15" fmla="*/ 2316114 h 3235739"/>
                    <a:gd name="connsiteX16" fmla="*/ 528889 w 4310316"/>
                    <a:gd name="connsiteY16" fmla="*/ 1658889 h 3235739"/>
                    <a:gd name="connsiteX17" fmla="*/ 624139 w 4310316"/>
                    <a:gd name="connsiteY17" fmla="*/ 1077864 h 3235739"/>
                    <a:gd name="connsiteX18" fmla="*/ 345532 w 4310316"/>
                    <a:gd name="connsiteY18" fmla="*/ 1137395 h 3235739"/>
                    <a:gd name="connsiteX19" fmla="*/ 251 w 4310316"/>
                    <a:gd name="connsiteY19" fmla="*/ 1051670 h 3235739"/>
                    <a:gd name="connsiteX20" fmla="*/ 331245 w 4310316"/>
                    <a:gd name="connsiteY20" fmla="*/ 744489 h 3235739"/>
                    <a:gd name="connsiteX21" fmla="*/ 638427 w 4310316"/>
                    <a:gd name="connsiteY21" fmla="*/ 596851 h 3235739"/>
                    <a:gd name="connsiteX22" fmla="*/ 847976 w 4310316"/>
                    <a:gd name="connsiteY22" fmla="*/ 577800 h 3235739"/>
                    <a:gd name="connsiteX0" fmla="*/ 847976 w 4310316"/>
                    <a:gd name="connsiteY0" fmla="*/ 577800 h 3235766"/>
                    <a:gd name="connsiteX1" fmla="*/ 1228976 w 4310316"/>
                    <a:gd name="connsiteY1" fmla="*/ 244426 h 3235766"/>
                    <a:gd name="connsiteX2" fmla="*/ 1790951 w 4310316"/>
                    <a:gd name="connsiteY2" fmla="*/ 34876 h 3235766"/>
                    <a:gd name="connsiteX3" fmla="*/ 2572001 w 4310316"/>
                    <a:gd name="connsiteY3" fmla="*/ 34876 h 3235766"/>
                    <a:gd name="connsiteX4" fmla="*/ 3238751 w 4310316"/>
                    <a:gd name="connsiteY4" fmla="*/ 346821 h 3235766"/>
                    <a:gd name="connsiteX5" fmla="*/ 3476876 w 4310316"/>
                    <a:gd name="connsiteY5" fmla="*/ 596851 h 3235766"/>
                    <a:gd name="connsiteX6" fmla="*/ 3779295 w 4310316"/>
                    <a:gd name="connsiteY6" fmla="*/ 632570 h 3235766"/>
                    <a:gd name="connsiteX7" fmla="*/ 4310314 w 4310316"/>
                    <a:gd name="connsiteY7" fmla="*/ 1049289 h 3235766"/>
                    <a:gd name="connsiteX8" fmla="*/ 3950745 w 4310316"/>
                    <a:gd name="connsiteY8" fmla="*/ 1156446 h 3235766"/>
                    <a:gd name="connsiteX9" fmla="*/ 3729289 w 4310316"/>
                    <a:gd name="connsiteY9" fmla="*/ 1115962 h 3235766"/>
                    <a:gd name="connsiteX10" fmla="*/ 3753101 w 4310316"/>
                    <a:gd name="connsiteY10" fmla="*/ 1689844 h 3235766"/>
                    <a:gd name="connsiteX11" fmla="*/ 3541170 w 4310316"/>
                    <a:gd name="connsiteY11" fmla="*/ 2335164 h 3235766"/>
                    <a:gd name="connsiteX12" fmla="*/ 2953001 w 4310316"/>
                    <a:gd name="connsiteY12" fmla="*/ 2923332 h 3235766"/>
                    <a:gd name="connsiteX13" fmla="*/ 2183857 w 4310316"/>
                    <a:gd name="connsiteY13" fmla="*/ 3235276 h 3235766"/>
                    <a:gd name="connsiteX14" fmla="*/ 1295651 w 4310316"/>
                    <a:gd name="connsiteY14" fmla="*/ 2878089 h 3235766"/>
                    <a:gd name="connsiteX15" fmla="*/ 728914 w 4310316"/>
                    <a:gd name="connsiteY15" fmla="*/ 2316114 h 3235766"/>
                    <a:gd name="connsiteX16" fmla="*/ 528889 w 4310316"/>
                    <a:gd name="connsiteY16" fmla="*/ 1658889 h 3235766"/>
                    <a:gd name="connsiteX17" fmla="*/ 624139 w 4310316"/>
                    <a:gd name="connsiteY17" fmla="*/ 1077864 h 3235766"/>
                    <a:gd name="connsiteX18" fmla="*/ 345532 w 4310316"/>
                    <a:gd name="connsiteY18" fmla="*/ 1137395 h 3235766"/>
                    <a:gd name="connsiteX19" fmla="*/ 251 w 4310316"/>
                    <a:gd name="connsiteY19" fmla="*/ 1051670 h 3235766"/>
                    <a:gd name="connsiteX20" fmla="*/ 331245 w 4310316"/>
                    <a:gd name="connsiteY20" fmla="*/ 744489 h 3235766"/>
                    <a:gd name="connsiteX21" fmla="*/ 638427 w 4310316"/>
                    <a:gd name="connsiteY21" fmla="*/ 596851 h 3235766"/>
                    <a:gd name="connsiteX22" fmla="*/ 847976 w 4310316"/>
                    <a:gd name="connsiteY22" fmla="*/ 577800 h 3235766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28914 w 4310316"/>
                    <a:gd name="connsiteY15" fmla="*/ 2316114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28914 w 4310316"/>
                    <a:gd name="connsiteY15" fmla="*/ 2316114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28914 w 4310316"/>
                    <a:gd name="connsiteY15" fmla="*/ 2316114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28914 w 4310316"/>
                    <a:gd name="connsiteY15" fmla="*/ 2316114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28914 w 4310316"/>
                    <a:gd name="connsiteY15" fmla="*/ 2316114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590801 w 4310316"/>
                    <a:gd name="connsiteY17" fmla="*/ 1108820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588420 w 4310316"/>
                    <a:gd name="connsiteY17" fmla="*/ 1123107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310316" h="3235844">
                      <a:moveTo>
                        <a:pt x="847976" y="577800"/>
                      </a:moveTo>
                      <a:cubicBezTo>
                        <a:pt x="884488" y="580181"/>
                        <a:pt x="1042444" y="356344"/>
                        <a:pt x="1228976" y="244426"/>
                      </a:cubicBezTo>
                      <a:cubicBezTo>
                        <a:pt x="1504407" y="105520"/>
                        <a:pt x="1505995" y="99964"/>
                        <a:pt x="1790951" y="34876"/>
                      </a:cubicBezTo>
                      <a:cubicBezTo>
                        <a:pt x="2215608" y="-15129"/>
                        <a:pt x="2221163" y="-7986"/>
                        <a:pt x="2572001" y="34876"/>
                      </a:cubicBezTo>
                      <a:cubicBezTo>
                        <a:pt x="2922046" y="157114"/>
                        <a:pt x="2881562" y="129333"/>
                        <a:pt x="3238751" y="346821"/>
                      </a:cubicBezTo>
                      <a:cubicBezTo>
                        <a:pt x="3373688" y="457151"/>
                        <a:pt x="3434808" y="588914"/>
                        <a:pt x="3476876" y="596851"/>
                      </a:cubicBezTo>
                      <a:cubicBezTo>
                        <a:pt x="3493546" y="627808"/>
                        <a:pt x="3534026" y="561133"/>
                        <a:pt x="3779295" y="632570"/>
                      </a:cubicBezTo>
                      <a:cubicBezTo>
                        <a:pt x="4075363" y="771476"/>
                        <a:pt x="4309521" y="1012777"/>
                        <a:pt x="4310314" y="1049289"/>
                      </a:cubicBezTo>
                      <a:cubicBezTo>
                        <a:pt x="4311107" y="1092151"/>
                        <a:pt x="4102352" y="1137397"/>
                        <a:pt x="3950745" y="1156446"/>
                      </a:cubicBezTo>
                      <a:cubicBezTo>
                        <a:pt x="3765008" y="1150889"/>
                        <a:pt x="3745957" y="1088181"/>
                        <a:pt x="3729289" y="1115962"/>
                      </a:cubicBezTo>
                      <a:cubicBezTo>
                        <a:pt x="3699126" y="1141362"/>
                        <a:pt x="3766596" y="1431080"/>
                        <a:pt x="3753101" y="1689844"/>
                      </a:cubicBezTo>
                      <a:cubicBezTo>
                        <a:pt x="3736433" y="1945431"/>
                        <a:pt x="3693570" y="2081958"/>
                        <a:pt x="3541170" y="2335164"/>
                      </a:cubicBezTo>
                      <a:cubicBezTo>
                        <a:pt x="3341145" y="2612182"/>
                        <a:pt x="3298283" y="2636789"/>
                        <a:pt x="2953001" y="2923332"/>
                      </a:cubicBezTo>
                      <a:cubicBezTo>
                        <a:pt x="2621214" y="3152726"/>
                        <a:pt x="2244182" y="3244007"/>
                        <a:pt x="2183857" y="3235276"/>
                      </a:cubicBezTo>
                      <a:cubicBezTo>
                        <a:pt x="2131469" y="3238451"/>
                        <a:pt x="1790951" y="3224957"/>
                        <a:pt x="1295651" y="2878089"/>
                      </a:cubicBezTo>
                      <a:cubicBezTo>
                        <a:pt x="1023396" y="2681239"/>
                        <a:pt x="924970" y="2539158"/>
                        <a:pt x="747964" y="2299446"/>
                      </a:cubicBezTo>
                      <a:cubicBezTo>
                        <a:pt x="593977" y="1969246"/>
                        <a:pt x="609058" y="1989090"/>
                        <a:pt x="543176" y="1663652"/>
                      </a:cubicBezTo>
                      <a:cubicBezTo>
                        <a:pt x="572545" y="1358058"/>
                        <a:pt x="609058" y="1135807"/>
                        <a:pt x="588420" y="1123107"/>
                      </a:cubicBezTo>
                      <a:cubicBezTo>
                        <a:pt x="562226" y="1107232"/>
                        <a:pt x="505077" y="1138982"/>
                        <a:pt x="345532" y="1137395"/>
                      </a:cubicBezTo>
                      <a:cubicBezTo>
                        <a:pt x="116138" y="1108820"/>
                        <a:pt x="10570" y="1070720"/>
                        <a:pt x="251" y="1051670"/>
                      </a:cubicBezTo>
                      <a:cubicBezTo>
                        <a:pt x="-7686" y="1020714"/>
                        <a:pt x="174876" y="842120"/>
                        <a:pt x="331245" y="744489"/>
                      </a:cubicBezTo>
                      <a:cubicBezTo>
                        <a:pt x="455863" y="661939"/>
                        <a:pt x="489996" y="641302"/>
                        <a:pt x="638427" y="596851"/>
                      </a:cubicBezTo>
                      <a:cubicBezTo>
                        <a:pt x="750346" y="576213"/>
                        <a:pt x="814639" y="603200"/>
                        <a:pt x="847976" y="577800"/>
                      </a:cubicBezTo>
                      <a:close/>
                    </a:path>
                  </a:pathLst>
                </a:custGeom>
                <a:solidFill>
                  <a:srgbClr val="C8BEB7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CBADC5F7-E833-43F1-AECD-A9EAA440D08F}"/>
                    </a:ext>
                  </a:extLst>
                </p:cNvPr>
                <p:cNvSpPr/>
                <p:nvPr/>
              </p:nvSpPr>
              <p:spPr>
                <a:xfrm>
                  <a:off x="2108524" y="2366107"/>
                  <a:ext cx="3318550" cy="2107027"/>
                </a:xfrm>
                <a:custGeom>
                  <a:avLst/>
                  <a:gdLst>
                    <a:gd name="connsiteX0" fmla="*/ 3007145 w 3284704"/>
                    <a:gd name="connsiteY0" fmla="*/ 30797 h 2088268"/>
                    <a:gd name="connsiteX1" fmla="*/ 3007144 w 3284704"/>
                    <a:gd name="connsiteY1" fmla="*/ 32382 h 2088268"/>
                    <a:gd name="connsiteX2" fmla="*/ 3037208 w 3284704"/>
                    <a:gd name="connsiteY2" fmla="*/ 542268 h 2088268"/>
                    <a:gd name="connsiteX3" fmla="*/ 2831131 w 3284704"/>
                    <a:gd name="connsiteY3" fmla="*/ 1187588 h 2088268"/>
                    <a:gd name="connsiteX4" fmla="*/ 2259208 w 3284704"/>
                    <a:gd name="connsiteY4" fmla="*/ 1775756 h 2088268"/>
                    <a:gd name="connsiteX5" fmla="*/ 1511309 w 3284704"/>
                    <a:gd name="connsiteY5" fmla="*/ 2087700 h 2088268"/>
                    <a:gd name="connsiteX6" fmla="*/ 647636 w 3284704"/>
                    <a:gd name="connsiteY6" fmla="*/ 1730513 h 2088268"/>
                    <a:gd name="connsiteX7" fmla="*/ 115077 w 3284704"/>
                    <a:gd name="connsiteY7" fmla="*/ 1151870 h 2088268"/>
                    <a:gd name="connsiteX8" fmla="*/ 3161 w 3284704"/>
                    <a:gd name="connsiteY8" fmla="*/ 891402 h 2088268"/>
                    <a:gd name="connsiteX9" fmla="*/ 0 w 3284704"/>
                    <a:gd name="connsiteY9" fmla="*/ 881937 h 2088268"/>
                    <a:gd name="connsiteX10" fmla="*/ 21109 w 3284704"/>
                    <a:gd name="connsiteY10" fmla="*/ 909878 h 2088268"/>
                    <a:gd name="connsiteX11" fmla="*/ 504326 w 3284704"/>
                    <a:gd name="connsiteY11" fmla="*/ 1390232 h 2088268"/>
                    <a:gd name="connsiteX12" fmla="*/ 1390178 w 3284704"/>
                    <a:gd name="connsiteY12" fmla="*/ 1738237 h 2088268"/>
                    <a:gd name="connsiteX13" fmla="*/ 2157283 w 3284704"/>
                    <a:gd name="connsiteY13" fmla="*/ 1434312 h 2088268"/>
                    <a:gd name="connsiteX14" fmla="*/ 2743892 w 3284704"/>
                    <a:gd name="connsiteY14" fmla="*/ 861265 h 2088268"/>
                    <a:gd name="connsiteX15" fmla="*/ 2947641 w 3284704"/>
                    <a:gd name="connsiteY15" fmla="*/ 320927 h 2088268"/>
                    <a:gd name="connsiteX16" fmla="*/ 2950306 w 3284704"/>
                    <a:gd name="connsiteY16" fmla="*/ 290025 h 2088268"/>
                    <a:gd name="connsiteX17" fmla="*/ 3143389 w 3284704"/>
                    <a:gd name="connsiteY17" fmla="*/ 0 h 2088268"/>
                    <a:gd name="connsiteX18" fmla="*/ 3284704 w 3284704"/>
                    <a:gd name="connsiteY18" fmla="*/ 0 h 2088268"/>
                    <a:gd name="connsiteX19" fmla="*/ 3229393 w 3284704"/>
                    <a:gd name="connsiteY19" fmla="*/ 8870 h 2088268"/>
                    <a:gd name="connsiteX20" fmla="*/ 3168951 w 3284704"/>
                    <a:gd name="connsiteY20" fmla="*/ 4396 h 2088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284704" h="2088268">
                      <a:moveTo>
                        <a:pt x="3007145" y="30797"/>
                      </a:moveTo>
                      <a:lnTo>
                        <a:pt x="3007144" y="32382"/>
                      </a:lnTo>
                      <a:cubicBezTo>
                        <a:pt x="3012607" y="136710"/>
                        <a:pt x="3047051" y="348195"/>
                        <a:pt x="3037208" y="542268"/>
                      </a:cubicBezTo>
                      <a:cubicBezTo>
                        <a:pt x="3021001" y="797855"/>
                        <a:pt x="2979322" y="934382"/>
                        <a:pt x="2831131" y="1187588"/>
                      </a:cubicBezTo>
                      <a:cubicBezTo>
                        <a:pt x="2636631" y="1464606"/>
                        <a:pt x="2594953" y="1489213"/>
                        <a:pt x="2259208" y="1775756"/>
                      </a:cubicBezTo>
                      <a:cubicBezTo>
                        <a:pt x="1936586" y="2005150"/>
                        <a:pt x="1569968" y="2096431"/>
                        <a:pt x="1511309" y="2087700"/>
                      </a:cubicBezTo>
                      <a:cubicBezTo>
                        <a:pt x="1460368" y="2090875"/>
                        <a:pt x="1129256" y="2077381"/>
                        <a:pt x="647636" y="1730513"/>
                      </a:cubicBezTo>
                      <a:cubicBezTo>
                        <a:pt x="382901" y="1533663"/>
                        <a:pt x="287194" y="1391582"/>
                        <a:pt x="115077" y="1151870"/>
                      </a:cubicBezTo>
                      <a:cubicBezTo>
                        <a:pt x="58927" y="1028045"/>
                        <a:pt x="25896" y="953445"/>
                        <a:pt x="3161" y="891402"/>
                      </a:cubicBezTo>
                      <a:lnTo>
                        <a:pt x="0" y="881937"/>
                      </a:lnTo>
                      <a:lnTo>
                        <a:pt x="21109" y="909878"/>
                      </a:lnTo>
                      <a:cubicBezTo>
                        <a:pt x="161878" y="1095456"/>
                        <a:pt x="266734" y="1222417"/>
                        <a:pt x="504326" y="1390232"/>
                      </a:cubicBezTo>
                      <a:cubicBezTo>
                        <a:pt x="998313" y="1728183"/>
                        <a:pt x="1337928" y="1741330"/>
                        <a:pt x="1390178" y="1738237"/>
                      </a:cubicBezTo>
                      <a:cubicBezTo>
                        <a:pt x="1450343" y="1746743"/>
                        <a:pt x="1826375" y="1657809"/>
                        <a:pt x="2157283" y="1434312"/>
                      </a:cubicBezTo>
                      <a:cubicBezTo>
                        <a:pt x="2501650" y="1155136"/>
                        <a:pt x="2544398" y="1131161"/>
                        <a:pt x="2743892" y="861265"/>
                      </a:cubicBezTo>
                      <a:cubicBezTo>
                        <a:pt x="2876890" y="645406"/>
                        <a:pt x="2926244" y="516582"/>
                        <a:pt x="2947641" y="320927"/>
                      </a:cubicBezTo>
                      <a:lnTo>
                        <a:pt x="2950306" y="290025"/>
                      </a:lnTo>
                      <a:close/>
                      <a:moveTo>
                        <a:pt x="3143389" y="0"/>
                      </a:moveTo>
                      <a:lnTo>
                        <a:pt x="3284704" y="0"/>
                      </a:lnTo>
                      <a:lnTo>
                        <a:pt x="3229393" y="8870"/>
                      </a:lnTo>
                      <a:cubicBezTo>
                        <a:pt x="3206818" y="8175"/>
                        <a:pt x="3186774" y="6588"/>
                        <a:pt x="3168951" y="4396"/>
                      </a:cubicBezTo>
                      <a:close/>
                    </a:path>
                  </a:pathLst>
                </a:custGeom>
                <a:solidFill>
                  <a:srgbClr val="8A837E"/>
                </a:solidFill>
                <a:ln w="762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ko-KR" altLang="en-US" dirty="0"/>
                </a:p>
              </p:txBody>
            </p:sp>
          </p:grp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41BED3F3-F8EA-49D3-AE31-4B4E0E6B9ADA}"/>
                  </a:ext>
                </a:extLst>
              </p:cNvPr>
              <p:cNvSpPr/>
              <p:nvPr/>
            </p:nvSpPr>
            <p:spPr>
              <a:xfrm rot="19967018">
                <a:off x="2976421" y="3642007"/>
                <a:ext cx="233810" cy="33530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7D5C5BBE-06B3-41C6-B671-C2598455BDE2}"/>
                  </a:ext>
                </a:extLst>
              </p:cNvPr>
              <p:cNvSpPr/>
              <p:nvPr/>
            </p:nvSpPr>
            <p:spPr>
              <a:xfrm rot="1632982" flipH="1">
                <a:off x="3362476" y="3646146"/>
                <a:ext cx="233810" cy="33530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A33C62F-EF2B-4AF4-B251-89C500440E16}"/>
                </a:ext>
              </a:extLst>
            </p:cNvPr>
            <p:cNvSpPr/>
            <p:nvPr/>
          </p:nvSpPr>
          <p:spPr>
            <a:xfrm>
              <a:off x="2436029" y="789237"/>
              <a:ext cx="2023660" cy="1233800"/>
            </a:xfrm>
            <a:custGeom>
              <a:avLst/>
              <a:gdLst>
                <a:gd name="connsiteX0" fmla="*/ 1328738 w 2038350"/>
                <a:gd name="connsiteY0" fmla="*/ 1081088 h 1243013"/>
                <a:gd name="connsiteX1" fmla="*/ 1438275 w 2038350"/>
                <a:gd name="connsiteY1" fmla="*/ 1209675 h 1243013"/>
                <a:gd name="connsiteX2" fmla="*/ 1604963 w 2038350"/>
                <a:gd name="connsiteY2" fmla="*/ 1243013 h 1243013"/>
                <a:gd name="connsiteX3" fmla="*/ 1862138 w 2038350"/>
                <a:gd name="connsiteY3" fmla="*/ 1181100 h 1243013"/>
                <a:gd name="connsiteX4" fmla="*/ 1976438 w 2038350"/>
                <a:gd name="connsiteY4" fmla="*/ 1085850 h 1243013"/>
                <a:gd name="connsiteX5" fmla="*/ 2038350 w 2038350"/>
                <a:gd name="connsiteY5" fmla="*/ 909638 h 1243013"/>
                <a:gd name="connsiteX6" fmla="*/ 1952625 w 2038350"/>
                <a:gd name="connsiteY6" fmla="*/ 609600 h 1243013"/>
                <a:gd name="connsiteX7" fmla="*/ 1604963 w 2038350"/>
                <a:gd name="connsiteY7" fmla="*/ 280988 h 1243013"/>
                <a:gd name="connsiteX8" fmla="*/ 1042988 w 2038350"/>
                <a:gd name="connsiteY8" fmla="*/ 0 h 1243013"/>
                <a:gd name="connsiteX9" fmla="*/ 571500 w 2038350"/>
                <a:gd name="connsiteY9" fmla="*/ 52388 h 1243013"/>
                <a:gd name="connsiteX10" fmla="*/ 176213 w 2038350"/>
                <a:gd name="connsiteY10" fmla="*/ 319088 h 1243013"/>
                <a:gd name="connsiteX11" fmla="*/ 28575 w 2038350"/>
                <a:gd name="connsiteY11" fmla="*/ 657225 h 1243013"/>
                <a:gd name="connsiteX12" fmla="*/ 0 w 2038350"/>
                <a:gd name="connsiteY12" fmla="*/ 866775 h 1243013"/>
                <a:gd name="connsiteX13" fmla="*/ 200025 w 2038350"/>
                <a:gd name="connsiteY13" fmla="*/ 633413 h 1243013"/>
                <a:gd name="connsiteX14" fmla="*/ 519113 w 2038350"/>
                <a:gd name="connsiteY14" fmla="*/ 419100 h 1243013"/>
                <a:gd name="connsiteX15" fmla="*/ 828675 w 2038350"/>
                <a:gd name="connsiteY15" fmla="*/ 366713 h 1243013"/>
                <a:gd name="connsiteX16" fmla="*/ 1143000 w 2038350"/>
                <a:gd name="connsiteY16" fmla="*/ 471488 h 1243013"/>
                <a:gd name="connsiteX17" fmla="*/ 1262063 w 2038350"/>
                <a:gd name="connsiteY17" fmla="*/ 714375 h 1243013"/>
                <a:gd name="connsiteX18" fmla="*/ 1328738 w 2038350"/>
                <a:gd name="connsiteY18" fmla="*/ 1081088 h 1243013"/>
                <a:gd name="connsiteX0" fmla="*/ 1328738 w 2038350"/>
                <a:gd name="connsiteY0" fmla="*/ 1081088 h 1243013"/>
                <a:gd name="connsiteX1" fmla="*/ 1438275 w 2038350"/>
                <a:gd name="connsiteY1" fmla="*/ 1209675 h 1243013"/>
                <a:gd name="connsiteX2" fmla="*/ 1604963 w 2038350"/>
                <a:gd name="connsiteY2" fmla="*/ 1243013 h 1243013"/>
                <a:gd name="connsiteX3" fmla="*/ 1862138 w 2038350"/>
                <a:gd name="connsiteY3" fmla="*/ 1181100 h 1243013"/>
                <a:gd name="connsiteX4" fmla="*/ 1976438 w 2038350"/>
                <a:gd name="connsiteY4" fmla="*/ 1085850 h 1243013"/>
                <a:gd name="connsiteX5" fmla="*/ 2038350 w 2038350"/>
                <a:gd name="connsiteY5" fmla="*/ 909638 h 1243013"/>
                <a:gd name="connsiteX6" fmla="*/ 1952625 w 2038350"/>
                <a:gd name="connsiteY6" fmla="*/ 609600 h 1243013"/>
                <a:gd name="connsiteX7" fmla="*/ 1604963 w 2038350"/>
                <a:gd name="connsiteY7" fmla="*/ 280988 h 1243013"/>
                <a:gd name="connsiteX8" fmla="*/ 1042988 w 2038350"/>
                <a:gd name="connsiteY8" fmla="*/ 0 h 1243013"/>
                <a:gd name="connsiteX9" fmla="*/ 571500 w 2038350"/>
                <a:gd name="connsiteY9" fmla="*/ 52388 h 1243013"/>
                <a:gd name="connsiteX10" fmla="*/ 176213 w 2038350"/>
                <a:gd name="connsiteY10" fmla="*/ 319088 h 1243013"/>
                <a:gd name="connsiteX11" fmla="*/ 28575 w 2038350"/>
                <a:gd name="connsiteY11" fmla="*/ 657225 h 1243013"/>
                <a:gd name="connsiteX12" fmla="*/ 0 w 2038350"/>
                <a:gd name="connsiteY12" fmla="*/ 866775 h 1243013"/>
                <a:gd name="connsiteX13" fmla="*/ 200025 w 2038350"/>
                <a:gd name="connsiteY13" fmla="*/ 633413 h 1243013"/>
                <a:gd name="connsiteX14" fmla="*/ 519113 w 2038350"/>
                <a:gd name="connsiteY14" fmla="*/ 419100 h 1243013"/>
                <a:gd name="connsiteX15" fmla="*/ 828675 w 2038350"/>
                <a:gd name="connsiteY15" fmla="*/ 366713 h 1243013"/>
                <a:gd name="connsiteX16" fmla="*/ 1143000 w 2038350"/>
                <a:gd name="connsiteY16" fmla="*/ 471488 h 1243013"/>
                <a:gd name="connsiteX17" fmla="*/ 1262063 w 2038350"/>
                <a:gd name="connsiteY17" fmla="*/ 714375 h 1243013"/>
                <a:gd name="connsiteX18" fmla="*/ 1328738 w 2038350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54919"/>
                <a:gd name="connsiteX1" fmla="*/ 1440192 w 2040267"/>
                <a:gd name="connsiteY1" fmla="*/ 1209675 h 1254919"/>
                <a:gd name="connsiteX2" fmla="*/ 1621168 w 2040267"/>
                <a:gd name="connsiteY2" fmla="*/ 1254919 h 1254919"/>
                <a:gd name="connsiteX3" fmla="*/ 1864055 w 2040267"/>
                <a:gd name="connsiteY3" fmla="*/ 1181100 h 1254919"/>
                <a:gd name="connsiteX4" fmla="*/ 1978355 w 2040267"/>
                <a:gd name="connsiteY4" fmla="*/ 1085850 h 1254919"/>
                <a:gd name="connsiteX5" fmla="*/ 2040267 w 2040267"/>
                <a:gd name="connsiteY5" fmla="*/ 909638 h 1254919"/>
                <a:gd name="connsiteX6" fmla="*/ 1954542 w 2040267"/>
                <a:gd name="connsiteY6" fmla="*/ 609600 h 1254919"/>
                <a:gd name="connsiteX7" fmla="*/ 1606880 w 2040267"/>
                <a:gd name="connsiteY7" fmla="*/ 280988 h 1254919"/>
                <a:gd name="connsiteX8" fmla="*/ 1044905 w 2040267"/>
                <a:gd name="connsiteY8" fmla="*/ 0 h 1254919"/>
                <a:gd name="connsiteX9" fmla="*/ 573417 w 2040267"/>
                <a:gd name="connsiteY9" fmla="*/ 52388 h 1254919"/>
                <a:gd name="connsiteX10" fmla="*/ 178130 w 2040267"/>
                <a:gd name="connsiteY10" fmla="*/ 319088 h 1254919"/>
                <a:gd name="connsiteX11" fmla="*/ 30492 w 2040267"/>
                <a:gd name="connsiteY11" fmla="*/ 657225 h 1254919"/>
                <a:gd name="connsiteX12" fmla="*/ 1917 w 2040267"/>
                <a:gd name="connsiteY12" fmla="*/ 866775 h 1254919"/>
                <a:gd name="connsiteX13" fmla="*/ 201942 w 2040267"/>
                <a:gd name="connsiteY13" fmla="*/ 633413 h 1254919"/>
                <a:gd name="connsiteX14" fmla="*/ 521030 w 2040267"/>
                <a:gd name="connsiteY14" fmla="*/ 419100 h 1254919"/>
                <a:gd name="connsiteX15" fmla="*/ 830592 w 2040267"/>
                <a:gd name="connsiteY15" fmla="*/ 366713 h 1254919"/>
                <a:gd name="connsiteX16" fmla="*/ 1130630 w 2040267"/>
                <a:gd name="connsiteY16" fmla="*/ 502445 h 1254919"/>
                <a:gd name="connsiteX17" fmla="*/ 1263980 w 2040267"/>
                <a:gd name="connsiteY17" fmla="*/ 714375 h 1254919"/>
                <a:gd name="connsiteX18" fmla="*/ 1347324 w 2040267"/>
                <a:gd name="connsiteY18" fmla="*/ 1102519 h 1254919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69182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54542 w 2023598"/>
                <a:gd name="connsiteY6" fmla="*/ 609600 h 1243013"/>
                <a:gd name="connsiteX7" fmla="*/ 1606880 w 2023598"/>
                <a:gd name="connsiteY7" fmla="*/ 280988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6880 w 2023598"/>
                <a:gd name="connsiteY7" fmla="*/ 280988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6084"/>
                <a:gd name="connsiteY0" fmla="*/ 1102519 h 1243013"/>
                <a:gd name="connsiteX1" fmla="*/ 1440192 w 2026084"/>
                <a:gd name="connsiteY1" fmla="*/ 1209675 h 1243013"/>
                <a:gd name="connsiteX2" fmla="*/ 1621168 w 2026084"/>
                <a:gd name="connsiteY2" fmla="*/ 1243013 h 1243013"/>
                <a:gd name="connsiteX3" fmla="*/ 1859292 w 2026084"/>
                <a:gd name="connsiteY3" fmla="*/ 1166812 h 1243013"/>
                <a:gd name="connsiteX4" fmla="*/ 1978355 w 2026084"/>
                <a:gd name="connsiteY4" fmla="*/ 1069182 h 1243013"/>
                <a:gd name="connsiteX5" fmla="*/ 2023598 w 2026084"/>
                <a:gd name="connsiteY5" fmla="*/ 902494 h 1243013"/>
                <a:gd name="connsiteX6" fmla="*/ 1935492 w 2026084"/>
                <a:gd name="connsiteY6" fmla="*/ 609600 h 1243013"/>
                <a:gd name="connsiteX7" fmla="*/ 1604499 w 2026084"/>
                <a:gd name="connsiteY7" fmla="*/ 269082 h 1243013"/>
                <a:gd name="connsiteX8" fmla="*/ 1044905 w 2026084"/>
                <a:gd name="connsiteY8" fmla="*/ 0 h 1243013"/>
                <a:gd name="connsiteX9" fmla="*/ 573417 w 2026084"/>
                <a:gd name="connsiteY9" fmla="*/ 52388 h 1243013"/>
                <a:gd name="connsiteX10" fmla="*/ 178130 w 2026084"/>
                <a:gd name="connsiteY10" fmla="*/ 319088 h 1243013"/>
                <a:gd name="connsiteX11" fmla="*/ 30492 w 2026084"/>
                <a:gd name="connsiteY11" fmla="*/ 657225 h 1243013"/>
                <a:gd name="connsiteX12" fmla="*/ 1917 w 2026084"/>
                <a:gd name="connsiteY12" fmla="*/ 866775 h 1243013"/>
                <a:gd name="connsiteX13" fmla="*/ 201942 w 2026084"/>
                <a:gd name="connsiteY13" fmla="*/ 633413 h 1243013"/>
                <a:gd name="connsiteX14" fmla="*/ 521030 w 2026084"/>
                <a:gd name="connsiteY14" fmla="*/ 419100 h 1243013"/>
                <a:gd name="connsiteX15" fmla="*/ 830592 w 2026084"/>
                <a:gd name="connsiteY15" fmla="*/ 366713 h 1243013"/>
                <a:gd name="connsiteX16" fmla="*/ 1130630 w 2026084"/>
                <a:gd name="connsiteY16" fmla="*/ 502445 h 1243013"/>
                <a:gd name="connsiteX17" fmla="*/ 1263980 w 2026084"/>
                <a:gd name="connsiteY17" fmla="*/ 714375 h 1243013"/>
                <a:gd name="connsiteX18" fmla="*/ 1347324 w 2026084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69 h 1243063"/>
                <a:gd name="connsiteX1" fmla="*/ 1440192 w 2023598"/>
                <a:gd name="connsiteY1" fmla="*/ 1209725 h 1243063"/>
                <a:gd name="connsiteX2" fmla="*/ 1621168 w 2023598"/>
                <a:gd name="connsiteY2" fmla="*/ 1243063 h 1243063"/>
                <a:gd name="connsiteX3" fmla="*/ 1859292 w 2023598"/>
                <a:gd name="connsiteY3" fmla="*/ 1166862 h 1243063"/>
                <a:gd name="connsiteX4" fmla="*/ 1968830 w 2023598"/>
                <a:gd name="connsiteY4" fmla="*/ 1069232 h 1243063"/>
                <a:gd name="connsiteX5" fmla="*/ 2023598 w 2023598"/>
                <a:gd name="connsiteY5" fmla="*/ 871588 h 1243063"/>
                <a:gd name="connsiteX6" fmla="*/ 1868817 w 2023598"/>
                <a:gd name="connsiteY6" fmla="*/ 545356 h 1243063"/>
                <a:gd name="connsiteX7" fmla="*/ 1604499 w 2023598"/>
                <a:gd name="connsiteY7" fmla="*/ 269132 h 1243063"/>
                <a:gd name="connsiteX8" fmla="*/ 1044905 w 2023598"/>
                <a:gd name="connsiteY8" fmla="*/ 50 h 1243063"/>
                <a:gd name="connsiteX9" fmla="*/ 573417 w 2023598"/>
                <a:gd name="connsiteY9" fmla="*/ 52438 h 1243063"/>
                <a:gd name="connsiteX10" fmla="*/ 178130 w 2023598"/>
                <a:gd name="connsiteY10" fmla="*/ 319138 h 1243063"/>
                <a:gd name="connsiteX11" fmla="*/ 30492 w 2023598"/>
                <a:gd name="connsiteY11" fmla="*/ 657275 h 1243063"/>
                <a:gd name="connsiteX12" fmla="*/ 1917 w 2023598"/>
                <a:gd name="connsiteY12" fmla="*/ 866825 h 1243063"/>
                <a:gd name="connsiteX13" fmla="*/ 201942 w 2023598"/>
                <a:gd name="connsiteY13" fmla="*/ 633463 h 1243063"/>
                <a:gd name="connsiteX14" fmla="*/ 521030 w 2023598"/>
                <a:gd name="connsiteY14" fmla="*/ 419150 h 1243063"/>
                <a:gd name="connsiteX15" fmla="*/ 830592 w 2023598"/>
                <a:gd name="connsiteY15" fmla="*/ 366763 h 1243063"/>
                <a:gd name="connsiteX16" fmla="*/ 1130630 w 2023598"/>
                <a:gd name="connsiteY16" fmla="*/ 502495 h 1243063"/>
                <a:gd name="connsiteX17" fmla="*/ 1263980 w 2023598"/>
                <a:gd name="connsiteY17" fmla="*/ 714425 h 1243063"/>
                <a:gd name="connsiteX18" fmla="*/ 1347324 w 2023598"/>
                <a:gd name="connsiteY18" fmla="*/ 1102569 h 1243063"/>
                <a:gd name="connsiteX0" fmla="*/ 1347324 w 2023598"/>
                <a:gd name="connsiteY0" fmla="*/ 1088313 h 1228807"/>
                <a:gd name="connsiteX1" fmla="*/ 1440192 w 2023598"/>
                <a:gd name="connsiteY1" fmla="*/ 1195469 h 1228807"/>
                <a:gd name="connsiteX2" fmla="*/ 1621168 w 2023598"/>
                <a:gd name="connsiteY2" fmla="*/ 1228807 h 1228807"/>
                <a:gd name="connsiteX3" fmla="*/ 1859292 w 2023598"/>
                <a:gd name="connsiteY3" fmla="*/ 1152606 h 1228807"/>
                <a:gd name="connsiteX4" fmla="*/ 1968830 w 2023598"/>
                <a:gd name="connsiteY4" fmla="*/ 1054976 h 1228807"/>
                <a:gd name="connsiteX5" fmla="*/ 2023598 w 2023598"/>
                <a:gd name="connsiteY5" fmla="*/ 857332 h 1228807"/>
                <a:gd name="connsiteX6" fmla="*/ 1868817 w 2023598"/>
                <a:gd name="connsiteY6" fmla="*/ 531100 h 1228807"/>
                <a:gd name="connsiteX7" fmla="*/ 1604499 w 2023598"/>
                <a:gd name="connsiteY7" fmla="*/ 254876 h 1228807"/>
                <a:gd name="connsiteX8" fmla="*/ 1044905 w 2023598"/>
                <a:gd name="connsiteY8" fmla="*/ 81 h 1228807"/>
                <a:gd name="connsiteX9" fmla="*/ 573417 w 2023598"/>
                <a:gd name="connsiteY9" fmla="*/ 38182 h 1228807"/>
                <a:gd name="connsiteX10" fmla="*/ 178130 w 2023598"/>
                <a:gd name="connsiteY10" fmla="*/ 304882 h 1228807"/>
                <a:gd name="connsiteX11" fmla="*/ 30492 w 2023598"/>
                <a:gd name="connsiteY11" fmla="*/ 643019 h 1228807"/>
                <a:gd name="connsiteX12" fmla="*/ 1917 w 2023598"/>
                <a:gd name="connsiteY12" fmla="*/ 852569 h 1228807"/>
                <a:gd name="connsiteX13" fmla="*/ 201942 w 2023598"/>
                <a:gd name="connsiteY13" fmla="*/ 619207 h 1228807"/>
                <a:gd name="connsiteX14" fmla="*/ 521030 w 2023598"/>
                <a:gd name="connsiteY14" fmla="*/ 404894 h 1228807"/>
                <a:gd name="connsiteX15" fmla="*/ 830592 w 2023598"/>
                <a:gd name="connsiteY15" fmla="*/ 352507 h 1228807"/>
                <a:gd name="connsiteX16" fmla="*/ 1130630 w 2023598"/>
                <a:gd name="connsiteY16" fmla="*/ 488239 h 1228807"/>
                <a:gd name="connsiteX17" fmla="*/ 1263980 w 2023598"/>
                <a:gd name="connsiteY17" fmla="*/ 700169 h 1228807"/>
                <a:gd name="connsiteX18" fmla="*/ 1347324 w 2023598"/>
                <a:gd name="connsiteY18" fmla="*/ 1088313 h 1228807"/>
                <a:gd name="connsiteX0" fmla="*/ 1347324 w 2023598"/>
                <a:gd name="connsiteY0" fmla="*/ 1092137 h 1232631"/>
                <a:gd name="connsiteX1" fmla="*/ 1440192 w 2023598"/>
                <a:gd name="connsiteY1" fmla="*/ 1199293 h 1232631"/>
                <a:gd name="connsiteX2" fmla="*/ 1621168 w 2023598"/>
                <a:gd name="connsiteY2" fmla="*/ 1232631 h 1232631"/>
                <a:gd name="connsiteX3" fmla="*/ 1859292 w 2023598"/>
                <a:gd name="connsiteY3" fmla="*/ 1156430 h 1232631"/>
                <a:gd name="connsiteX4" fmla="*/ 1968830 w 2023598"/>
                <a:gd name="connsiteY4" fmla="*/ 1058800 h 1232631"/>
                <a:gd name="connsiteX5" fmla="*/ 2023598 w 2023598"/>
                <a:gd name="connsiteY5" fmla="*/ 861156 h 1232631"/>
                <a:gd name="connsiteX6" fmla="*/ 1868817 w 2023598"/>
                <a:gd name="connsiteY6" fmla="*/ 534924 h 1232631"/>
                <a:gd name="connsiteX7" fmla="*/ 1604499 w 2023598"/>
                <a:gd name="connsiteY7" fmla="*/ 258700 h 1232631"/>
                <a:gd name="connsiteX8" fmla="*/ 1044905 w 2023598"/>
                <a:gd name="connsiteY8" fmla="*/ 3905 h 1232631"/>
                <a:gd name="connsiteX9" fmla="*/ 573417 w 2023598"/>
                <a:gd name="connsiteY9" fmla="*/ 42006 h 1232631"/>
                <a:gd name="connsiteX10" fmla="*/ 178130 w 2023598"/>
                <a:gd name="connsiteY10" fmla="*/ 308706 h 1232631"/>
                <a:gd name="connsiteX11" fmla="*/ 30492 w 2023598"/>
                <a:gd name="connsiteY11" fmla="*/ 646843 h 1232631"/>
                <a:gd name="connsiteX12" fmla="*/ 1917 w 2023598"/>
                <a:gd name="connsiteY12" fmla="*/ 856393 h 1232631"/>
                <a:gd name="connsiteX13" fmla="*/ 201942 w 2023598"/>
                <a:gd name="connsiteY13" fmla="*/ 623031 h 1232631"/>
                <a:gd name="connsiteX14" fmla="*/ 521030 w 2023598"/>
                <a:gd name="connsiteY14" fmla="*/ 408718 h 1232631"/>
                <a:gd name="connsiteX15" fmla="*/ 830592 w 2023598"/>
                <a:gd name="connsiteY15" fmla="*/ 356331 h 1232631"/>
                <a:gd name="connsiteX16" fmla="*/ 1130630 w 2023598"/>
                <a:gd name="connsiteY16" fmla="*/ 492063 h 1232631"/>
                <a:gd name="connsiteX17" fmla="*/ 1263980 w 2023598"/>
                <a:gd name="connsiteY17" fmla="*/ 703993 h 1232631"/>
                <a:gd name="connsiteX18" fmla="*/ 1347324 w 2023598"/>
                <a:gd name="connsiteY18" fmla="*/ 1092137 h 1232631"/>
                <a:gd name="connsiteX0" fmla="*/ 1347324 w 2023598"/>
                <a:gd name="connsiteY0" fmla="*/ 1091154 h 1231648"/>
                <a:gd name="connsiteX1" fmla="*/ 1440192 w 2023598"/>
                <a:gd name="connsiteY1" fmla="*/ 1198310 h 1231648"/>
                <a:gd name="connsiteX2" fmla="*/ 1621168 w 2023598"/>
                <a:gd name="connsiteY2" fmla="*/ 1231648 h 1231648"/>
                <a:gd name="connsiteX3" fmla="*/ 1859292 w 2023598"/>
                <a:gd name="connsiteY3" fmla="*/ 1155447 h 1231648"/>
                <a:gd name="connsiteX4" fmla="*/ 1968830 w 2023598"/>
                <a:gd name="connsiteY4" fmla="*/ 1057817 h 1231648"/>
                <a:gd name="connsiteX5" fmla="*/ 2023598 w 2023598"/>
                <a:gd name="connsiteY5" fmla="*/ 860173 h 1231648"/>
                <a:gd name="connsiteX6" fmla="*/ 1868817 w 2023598"/>
                <a:gd name="connsiteY6" fmla="*/ 533941 h 1231648"/>
                <a:gd name="connsiteX7" fmla="*/ 1604499 w 2023598"/>
                <a:gd name="connsiteY7" fmla="*/ 257717 h 1231648"/>
                <a:gd name="connsiteX8" fmla="*/ 1044905 w 2023598"/>
                <a:gd name="connsiteY8" fmla="*/ 2922 h 1231648"/>
                <a:gd name="connsiteX9" fmla="*/ 573417 w 2023598"/>
                <a:gd name="connsiteY9" fmla="*/ 57691 h 1231648"/>
                <a:gd name="connsiteX10" fmla="*/ 178130 w 2023598"/>
                <a:gd name="connsiteY10" fmla="*/ 307723 h 1231648"/>
                <a:gd name="connsiteX11" fmla="*/ 30492 w 2023598"/>
                <a:gd name="connsiteY11" fmla="*/ 645860 h 1231648"/>
                <a:gd name="connsiteX12" fmla="*/ 1917 w 2023598"/>
                <a:gd name="connsiteY12" fmla="*/ 855410 h 1231648"/>
                <a:gd name="connsiteX13" fmla="*/ 201942 w 2023598"/>
                <a:gd name="connsiteY13" fmla="*/ 622048 h 1231648"/>
                <a:gd name="connsiteX14" fmla="*/ 521030 w 2023598"/>
                <a:gd name="connsiteY14" fmla="*/ 407735 h 1231648"/>
                <a:gd name="connsiteX15" fmla="*/ 830592 w 2023598"/>
                <a:gd name="connsiteY15" fmla="*/ 355348 h 1231648"/>
                <a:gd name="connsiteX16" fmla="*/ 1130630 w 2023598"/>
                <a:gd name="connsiteY16" fmla="*/ 491080 h 1231648"/>
                <a:gd name="connsiteX17" fmla="*/ 1263980 w 2023598"/>
                <a:gd name="connsiteY17" fmla="*/ 703010 h 1231648"/>
                <a:gd name="connsiteX18" fmla="*/ 1347324 w 2023598"/>
                <a:gd name="connsiteY18" fmla="*/ 1091154 h 1231648"/>
                <a:gd name="connsiteX0" fmla="*/ 1347324 w 2023598"/>
                <a:gd name="connsiteY0" fmla="*/ 1093305 h 1233799"/>
                <a:gd name="connsiteX1" fmla="*/ 1440192 w 2023598"/>
                <a:gd name="connsiteY1" fmla="*/ 1200461 h 1233799"/>
                <a:gd name="connsiteX2" fmla="*/ 1621168 w 2023598"/>
                <a:gd name="connsiteY2" fmla="*/ 1233799 h 1233799"/>
                <a:gd name="connsiteX3" fmla="*/ 1859292 w 2023598"/>
                <a:gd name="connsiteY3" fmla="*/ 1157598 h 1233799"/>
                <a:gd name="connsiteX4" fmla="*/ 1968830 w 2023598"/>
                <a:gd name="connsiteY4" fmla="*/ 1059968 h 1233799"/>
                <a:gd name="connsiteX5" fmla="*/ 2023598 w 2023598"/>
                <a:gd name="connsiteY5" fmla="*/ 862324 h 1233799"/>
                <a:gd name="connsiteX6" fmla="*/ 1868817 w 2023598"/>
                <a:gd name="connsiteY6" fmla="*/ 536092 h 1233799"/>
                <a:gd name="connsiteX7" fmla="*/ 1604499 w 2023598"/>
                <a:gd name="connsiteY7" fmla="*/ 259868 h 1233799"/>
                <a:gd name="connsiteX8" fmla="*/ 1044905 w 2023598"/>
                <a:gd name="connsiteY8" fmla="*/ 5073 h 1233799"/>
                <a:gd name="connsiteX9" fmla="*/ 573417 w 2023598"/>
                <a:gd name="connsiteY9" fmla="*/ 59842 h 1233799"/>
                <a:gd name="connsiteX10" fmla="*/ 178130 w 2023598"/>
                <a:gd name="connsiteY10" fmla="*/ 309874 h 1233799"/>
                <a:gd name="connsiteX11" fmla="*/ 30492 w 2023598"/>
                <a:gd name="connsiteY11" fmla="*/ 648011 h 1233799"/>
                <a:gd name="connsiteX12" fmla="*/ 1917 w 2023598"/>
                <a:gd name="connsiteY12" fmla="*/ 857561 h 1233799"/>
                <a:gd name="connsiteX13" fmla="*/ 201942 w 2023598"/>
                <a:gd name="connsiteY13" fmla="*/ 624199 h 1233799"/>
                <a:gd name="connsiteX14" fmla="*/ 521030 w 2023598"/>
                <a:gd name="connsiteY14" fmla="*/ 409886 h 1233799"/>
                <a:gd name="connsiteX15" fmla="*/ 830592 w 2023598"/>
                <a:gd name="connsiteY15" fmla="*/ 357499 h 1233799"/>
                <a:gd name="connsiteX16" fmla="*/ 1130630 w 2023598"/>
                <a:gd name="connsiteY16" fmla="*/ 493231 h 1233799"/>
                <a:gd name="connsiteX17" fmla="*/ 1263980 w 2023598"/>
                <a:gd name="connsiteY17" fmla="*/ 705161 h 1233799"/>
                <a:gd name="connsiteX18" fmla="*/ 1347324 w 2023598"/>
                <a:gd name="connsiteY18" fmla="*/ 1093305 h 1233799"/>
                <a:gd name="connsiteX0" fmla="*/ 1347324 w 2023598"/>
                <a:gd name="connsiteY0" fmla="*/ 1094700 h 1235194"/>
                <a:gd name="connsiteX1" fmla="*/ 1440192 w 2023598"/>
                <a:gd name="connsiteY1" fmla="*/ 1201856 h 1235194"/>
                <a:gd name="connsiteX2" fmla="*/ 1621168 w 2023598"/>
                <a:gd name="connsiteY2" fmla="*/ 1235194 h 1235194"/>
                <a:gd name="connsiteX3" fmla="*/ 1859292 w 2023598"/>
                <a:gd name="connsiteY3" fmla="*/ 1158993 h 1235194"/>
                <a:gd name="connsiteX4" fmla="*/ 1968830 w 2023598"/>
                <a:gd name="connsiteY4" fmla="*/ 1061363 h 1235194"/>
                <a:gd name="connsiteX5" fmla="*/ 2023598 w 2023598"/>
                <a:gd name="connsiteY5" fmla="*/ 863719 h 1235194"/>
                <a:gd name="connsiteX6" fmla="*/ 1868817 w 2023598"/>
                <a:gd name="connsiteY6" fmla="*/ 537487 h 1235194"/>
                <a:gd name="connsiteX7" fmla="*/ 1604499 w 2023598"/>
                <a:gd name="connsiteY7" fmla="*/ 261263 h 1235194"/>
                <a:gd name="connsiteX8" fmla="*/ 1044905 w 2023598"/>
                <a:gd name="connsiteY8" fmla="*/ 6468 h 1235194"/>
                <a:gd name="connsiteX9" fmla="*/ 568655 w 2023598"/>
                <a:gd name="connsiteY9" fmla="*/ 51712 h 1235194"/>
                <a:gd name="connsiteX10" fmla="*/ 178130 w 2023598"/>
                <a:gd name="connsiteY10" fmla="*/ 311269 h 1235194"/>
                <a:gd name="connsiteX11" fmla="*/ 30492 w 2023598"/>
                <a:gd name="connsiteY11" fmla="*/ 649406 h 1235194"/>
                <a:gd name="connsiteX12" fmla="*/ 1917 w 2023598"/>
                <a:gd name="connsiteY12" fmla="*/ 858956 h 1235194"/>
                <a:gd name="connsiteX13" fmla="*/ 201942 w 2023598"/>
                <a:gd name="connsiteY13" fmla="*/ 625594 h 1235194"/>
                <a:gd name="connsiteX14" fmla="*/ 521030 w 2023598"/>
                <a:gd name="connsiteY14" fmla="*/ 411281 h 1235194"/>
                <a:gd name="connsiteX15" fmla="*/ 830592 w 2023598"/>
                <a:gd name="connsiteY15" fmla="*/ 358894 h 1235194"/>
                <a:gd name="connsiteX16" fmla="*/ 1130630 w 2023598"/>
                <a:gd name="connsiteY16" fmla="*/ 494626 h 1235194"/>
                <a:gd name="connsiteX17" fmla="*/ 1263980 w 2023598"/>
                <a:gd name="connsiteY17" fmla="*/ 706556 h 1235194"/>
                <a:gd name="connsiteX18" fmla="*/ 1347324 w 2023598"/>
                <a:gd name="connsiteY18" fmla="*/ 1094700 h 1235194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78130 w 2023598"/>
                <a:gd name="connsiteY10" fmla="*/ 30987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78130 w 2023598"/>
                <a:gd name="connsiteY10" fmla="*/ 30987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6923 w 2023197"/>
                <a:gd name="connsiteY0" fmla="*/ 1093306 h 1233800"/>
                <a:gd name="connsiteX1" fmla="*/ 1439791 w 2023197"/>
                <a:gd name="connsiteY1" fmla="*/ 1200462 h 1233800"/>
                <a:gd name="connsiteX2" fmla="*/ 1620767 w 2023197"/>
                <a:gd name="connsiteY2" fmla="*/ 1233800 h 1233800"/>
                <a:gd name="connsiteX3" fmla="*/ 1858891 w 2023197"/>
                <a:gd name="connsiteY3" fmla="*/ 1157599 h 1233800"/>
                <a:gd name="connsiteX4" fmla="*/ 1968429 w 2023197"/>
                <a:gd name="connsiteY4" fmla="*/ 1059969 h 1233800"/>
                <a:gd name="connsiteX5" fmla="*/ 2023197 w 2023197"/>
                <a:gd name="connsiteY5" fmla="*/ 862325 h 1233800"/>
                <a:gd name="connsiteX6" fmla="*/ 1868416 w 2023197"/>
                <a:gd name="connsiteY6" fmla="*/ 536093 h 1233800"/>
                <a:gd name="connsiteX7" fmla="*/ 1604098 w 2023197"/>
                <a:gd name="connsiteY7" fmla="*/ 259869 h 1233800"/>
                <a:gd name="connsiteX8" fmla="*/ 1044504 w 2023197"/>
                <a:gd name="connsiteY8" fmla="*/ 5074 h 1233800"/>
                <a:gd name="connsiteX9" fmla="*/ 568254 w 2023197"/>
                <a:gd name="connsiteY9" fmla="*/ 59843 h 1233800"/>
                <a:gd name="connsiteX10" fmla="*/ 199160 w 2023197"/>
                <a:gd name="connsiteY10" fmla="*/ 328925 h 1233800"/>
                <a:gd name="connsiteX11" fmla="*/ 39616 w 2023197"/>
                <a:gd name="connsiteY11" fmla="*/ 648012 h 1233800"/>
                <a:gd name="connsiteX12" fmla="*/ 1516 w 2023197"/>
                <a:gd name="connsiteY12" fmla="*/ 857562 h 1233800"/>
                <a:gd name="connsiteX13" fmla="*/ 201541 w 2023197"/>
                <a:gd name="connsiteY13" fmla="*/ 624200 h 1233800"/>
                <a:gd name="connsiteX14" fmla="*/ 520629 w 2023197"/>
                <a:gd name="connsiteY14" fmla="*/ 409887 h 1233800"/>
                <a:gd name="connsiteX15" fmla="*/ 830191 w 2023197"/>
                <a:gd name="connsiteY15" fmla="*/ 357500 h 1233800"/>
                <a:gd name="connsiteX16" fmla="*/ 1130229 w 2023197"/>
                <a:gd name="connsiteY16" fmla="*/ 493232 h 1233800"/>
                <a:gd name="connsiteX17" fmla="*/ 1263579 w 2023197"/>
                <a:gd name="connsiteY17" fmla="*/ 705162 h 1233800"/>
                <a:gd name="connsiteX18" fmla="*/ 1346923 w 2023197"/>
                <a:gd name="connsiteY18" fmla="*/ 1093306 h 1233800"/>
                <a:gd name="connsiteX0" fmla="*/ 1346923 w 2023197"/>
                <a:gd name="connsiteY0" fmla="*/ 1093306 h 1233800"/>
                <a:gd name="connsiteX1" fmla="*/ 1439791 w 2023197"/>
                <a:gd name="connsiteY1" fmla="*/ 1200462 h 1233800"/>
                <a:gd name="connsiteX2" fmla="*/ 1620767 w 2023197"/>
                <a:gd name="connsiteY2" fmla="*/ 1233800 h 1233800"/>
                <a:gd name="connsiteX3" fmla="*/ 1858891 w 2023197"/>
                <a:gd name="connsiteY3" fmla="*/ 1157599 h 1233800"/>
                <a:gd name="connsiteX4" fmla="*/ 1968429 w 2023197"/>
                <a:gd name="connsiteY4" fmla="*/ 1059969 h 1233800"/>
                <a:gd name="connsiteX5" fmla="*/ 2023197 w 2023197"/>
                <a:gd name="connsiteY5" fmla="*/ 862325 h 1233800"/>
                <a:gd name="connsiteX6" fmla="*/ 1868416 w 2023197"/>
                <a:gd name="connsiteY6" fmla="*/ 536093 h 1233800"/>
                <a:gd name="connsiteX7" fmla="*/ 1604098 w 2023197"/>
                <a:gd name="connsiteY7" fmla="*/ 259869 h 1233800"/>
                <a:gd name="connsiteX8" fmla="*/ 1044504 w 2023197"/>
                <a:gd name="connsiteY8" fmla="*/ 5074 h 1233800"/>
                <a:gd name="connsiteX9" fmla="*/ 568254 w 2023197"/>
                <a:gd name="connsiteY9" fmla="*/ 59843 h 1233800"/>
                <a:gd name="connsiteX10" fmla="*/ 199160 w 2023197"/>
                <a:gd name="connsiteY10" fmla="*/ 328925 h 1233800"/>
                <a:gd name="connsiteX11" fmla="*/ 39616 w 2023197"/>
                <a:gd name="connsiteY11" fmla="*/ 648012 h 1233800"/>
                <a:gd name="connsiteX12" fmla="*/ 1516 w 2023197"/>
                <a:gd name="connsiteY12" fmla="*/ 857562 h 1233800"/>
                <a:gd name="connsiteX13" fmla="*/ 201541 w 2023197"/>
                <a:gd name="connsiteY13" fmla="*/ 624200 h 1233800"/>
                <a:gd name="connsiteX14" fmla="*/ 520629 w 2023197"/>
                <a:gd name="connsiteY14" fmla="*/ 409887 h 1233800"/>
                <a:gd name="connsiteX15" fmla="*/ 830191 w 2023197"/>
                <a:gd name="connsiteY15" fmla="*/ 357500 h 1233800"/>
                <a:gd name="connsiteX16" fmla="*/ 1130229 w 2023197"/>
                <a:gd name="connsiteY16" fmla="*/ 493232 h 1233800"/>
                <a:gd name="connsiteX17" fmla="*/ 1263579 w 2023197"/>
                <a:gd name="connsiteY17" fmla="*/ 705162 h 1233800"/>
                <a:gd name="connsiteX18" fmla="*/ 1346923 w 2023197"/>
                <a:gd name="connsiteY18" fmla="*/ 1093306 h 1233800"/>
                <a:gd name="connsiteX0" fmla="*/ 1347189 w 2023463"/>
                <a:gd name="connsiteY0" fmla="*/ 1093306 h 1233800"/>
                <a:gd name="connsiteX1" fmla="*/ 1440057 w 2023463"/>
                <a:gd name="connsiteY1" fmla="*/ 1200462 h 1233800"/>
                <a:gd name="connsiteX2" fmla="*/ 1621033 w 2023463"/>
                <a:gd name="connsiteY2" fmla="*/ 1233800 h 1233800"/>
                <a:gd name="connsiteX3" fmla="*/ 1859157 w 2023463"/>
                <a:gd name="connsiteY3" fmla="*/ 1157599 h 1233800"/>
                <a:gd name="connsiteX4" fmla="*/ 1968695 w 2023463"/>
                <a:gd name="connsiteY4" fmla="*/ 1059969 h 1233800"/>
                <a:gd name="connsiteX5" fmla="*/ 2023463 w 2023463"/>
                <a:gd name="connsiteY5" fmla="*/ 862325 h 1233800"/>
                <a:gd name="connsiteX6" fmla="*/ 1868682 w 2023463"/>
                <a:gd name="connsiteY6" fmla="*/ 536093 h 1233800"/>
                <a:gd name="connsiteX7" fmla="*/ 1604364 w 2023463"/>
                <a:gd name="connsiteY7" fmla="*/ 259869 h 1233800"/>
                <a:gd name="connsiteX8" fmla="*/ 1044770 w 2023463"/>
                <a:gd name="connsiteY8" fmla="*/ 5074 h 1233800"/>
                <a:gd name="connsiteX9" fmla="*/ 568520 w 2023463"/>
                <a:gd name="connsiteY9" fmla="*/ 59843 h 1233800"/>
                <a:gd name="connsiteX10" fmla="*/ 199426 w 2023463"/>
                <a:gd name="connsiteY10" fmla="*/ 328925 h 1233800"/>
                <a:gd name="connsiteX11" fmla="*/ 39882 w 2023463"/>
                <a:gd name="connsiteY11" fmla="*/ 648012 h 1233800"/>
                <a:gd name="connsiteX12" fmla="*/ 1782 w 2023463"/>
                <a:gd name="connsiteY12" fmla="*/ 857562 h 1233800"/>
                <a:gd name="connsiteX13" fmla="*/ 201807 w 2023463"/>
                <a:gd name="connsiteY13" fmla="*/ 624200 h 1233800"/>
                <a:gd name="connsiteX14" fmla="*/ 520895 w 2023463"/>
                <a:gd name="connsiteY14" fmla="*/ 409887 h 1233800"/>
                <a:gd name="connsiteX15" fmla="*/ 830457 w 2023463"/>
                <a:gd name="connsiteY15" fmla="*/ 357500 h 1233800"/>
                <a:gd name="connsiteX16" fmla="*/ 1130495 w 2023463"/>
                <a:gd name="connsiteY16" fmla="*/ 493232 h 1233800"/>
                <a:gd name="connsiteX17" fmla="*/ 1263845 w 2023463"/>
                <a:gd name="connsiteY17" fmla="*/ 705162 h 1233800"/>
                <a:gd name="connsiteX18" fmla="*/ 1347189 w 2023463"/>
                <a:gd name="connsiteY18" fmla="*/ 1093306 h 1233800"/>
                <a:gd name="connsiteX0" fmla="*/ 1347189 w 2023463"/>
                <a:gd name="connsiteY0" fmla="*/ 1093306 h 1233800"/>
                <a:gd name="connsiteX1" fmla="*/ 1440057 w 2023463"/>
                <a:gd name="connsiteY1" fmla="*/ 1200462 h 1233800"/>
                <a:gd name="connsiteX2" fmla="*/ 1621033 w 2023463"/>
                <a:gd name="connsiteY2" fmla="*/ 1233800 h 1233800"/>
                <a:gd name="connsiteX3" fmla="*/ 1859157 w 2023463"/>
                <a:gd name="connsiteY3" fmla="*/ 1157599 h 1233800"/>
                <a:gd name="connsiteX4" fmla="*/ 1968695 w 2023463"/>
                <a:gd name="connsiteY4" fmla="*/ 1059969 h 1233800"/>
                <a:gd name="connsiteX5" fmla="*/ 2023463 w 2023463"/>
                <a:gd name="connsiteY5" fmla="*/ 862325 h 1233800"/>
                <a:gd name="connsiteX6" fmla="*/ 1868682 w 2023463"/>
                <a:gd name="connsiteY6" fmla="*/ 536093 h 1233800"/>
                <a:gd name="connsiteX7" fmla="*/ 1604364 w 2023463"/>
                <a:gd name="connsiteY7" fmla="*/ 259869 h 1233800"/>
                <a:gd name="connsiteX8" fmla="*/ 1044770 w 2023463"/>
                <a:gd name="connsiteY8" fmla="*/ 5074 h 1233800"/>
                <a:gd name="connsiteX9" fmla="*/ 568520 w 2023463"/>
                <a:gd name="connsiteY9" fmla="*/ 59843 h 1233800"/>
                <a:gd name="connsiteX10" fmla="*/ 199426 w 2023463"/>
                <a:gd name="connsiteY10" fmla="*/ 328925 h 1233800"/>
                <a:gd name="connsiteX11" fmla="*/ 39882 w 2023463"/>
                <a:gd name="connsiteY11" fmla="*/ 648012 h 1233800"/>
                <a:gd name="connsiteX12" fmla="*/ 1782 w 2023463"/>
                <a:gd name="connsiteY12" fmla="*/ 857562 h 1233800"/>
                <a:gd name="connsiteX13" fmla="*/ 201807 w 2023463"/>
                <a:gd name="connsiteY13" fmla="*/ 624200 h 1233800"/>
                <a:gd name="connsiteX14" fmla="*/ 520895 w 2023463"/>
                <a:gd name="connsiteY14" fmla="*/ 409887 h 1233800"/>
                <a:gd name="connsiteX15" fmla="*/ 830457 w 2023463"/>
                <a:gd name="connsiteY15" fmla="*/ 357500 h 1233800"/>
                <a:gd name="connsiteX16" fmla="*/ 1130495 w 2023463"/>
                <a:gd name="connsiteY16" fmla="*/ 493232 h 1233800"/>
                <a:gd name="connsiteX17" fmla="*/ 1263845 w 2023463"/>
                <a:gd name="connsiteY17" fmla="*/ 705162 h 1233800"/>
                <a:gd name="connsiteX18" fmla="*/ 1347189 w 2023463"/>
                <a:gd name="connsiteY18" fmla="*/ 1093306 h 1233800"/>
                <a:gd name="connsiteX0" fmla="*/ 1346711 w 2022985"/>
                <a:gd name="connsiteY0" fmla="*/ 1093306 h 1233800"/>
                <a:gd name="connsiteX1" fmla="*/ 1439579 w 2022985"/>
                <a:gd name="connsiteY1" fmla="*/ 1200462 h 1233800"/>
                <a:gd name="connsiteX2" fmla="*/ 1620555 w 2022985"/>
                <a:gd name="connsiteY2" fmla="*/ 1233800 h 1233800"/>
                <a:gd name="connsiteX3" fmla="*/ 1858679 w 2022985"/>
                <a:gd name="connsiteY3" fmla="*/ 1157599 h 1233800"/>
                <a:gd name="connsiteX4" fmla="*/ 1968217 w 2022985"/>
                <a:gd name="connsiteY4" fmla="*/ 1059969 h 1233800"/>
                <a:gd name="connsiteX5" fmla="*/ 2022985 w 2022985"/>
                <a:gd name="connsiteY5" fmla="*/ 862325 h 1233800"/>
                <a:gd name="connsiteX6" fmla="*/ 1868204 w 2022985"/>
                <a:gd name="connsiteY6" fmla="*/ 536093 h 1233800"/>
                <a:gd name="connsiteX7" fmla="*/ 1603886 w 2022985"/>
                <a:gd name="connsiteY7" fmla="*/ 259869 h 1233800"/>
                <a:gd name="connsiteX8" fmla="*/ 1044292 w 2022985"/>
                <a:gd name="connsiteY8" fmla="*/ 5074 h 1233800"/>
                <a:gd name="connsiteX9" fmla="*/ 568042 w 2022985"/>
                <a:gd name="connsiteY9" fmla="*/ 59843 h 1233800"/>
                <a:gd name="connsiteX10" fmla="*/ 198948 w 2022985"/>
                <a:gd name="connsiteY10" fmla="*/ 328925 h 1233800"/>
                <a:gd name="connsiteX11" fmla="*/ 53691 w 2022985"/>
                <a:gd name="connsiteY11" fmla="*/ 648012 h 1233800"/>
                <a:gd name="connsiteX12" fmla="*/ 1304 w 2022985"/>
                <a:gd name="connsiteY12" fmla="*/ 857562 h 1233800"/>
                <a:gd name="connsiteX13" fmla="*/ 201329 w 2022985"/>
                <a:gd name="connsiteY13" fmla="*/ 624200 h 1233800"/>
                <a:gd name="connsiteX14" fmla="*/ 520417 w 2022985"/>
                <a:gd name="connsiteY14" fmla="*/ 409887 h 1233800"/>
                <a:gd name="connsiteX15" fmla="*/ 829979 w 2022985"/>
                <a:gd name="connsiteY15" fmla="*/ 357500 h 1233800"/>
                <a:gd name="connsiteX16" fmla="*/ 1130017 w 2022985"/>
                <a:gd name="connsiteY16" fmla="*/ 493232 h 1233800"/>
                <a:gd name="connsiteX17" fmla="*/ 1263367 w 2022985"/>
                <a:gd name="connsiteY17" fmla="*/ 705162 h 1233800"/>
                <a:gd name="connsiteX18" fmla="*/ 1346711 w 2022985"/>
                <a:gd name="connsiteY18" fmla="*/ 1093306 h 1233800"/>
                <a:gd name="connsiteX0" fmla="*/ 1346711 w 2022985"/>
                <a:gd name="connsiteY0" fmla="*/ 1093306 h 1233800"/>
                <a:gd name="connsiteX1" fmla="*/ 1439579 w 2022985"/>
                <a:gd name="connsiteY1" fmla="*/ 1200462 h 1233800"/>
                <a:gd name="connsiteX2" fmla="*/ 1620555 w 2022985"/>
                <a:gd name="connsiteY2" fmla="*/ 1233800 h 1233800"/>
                <a:gd name="connsiteX3" fmla="*/ 1858679 w 2022985"/>
                <a:gd name="connsiteY3" fmla="*/ 1157599 h 1233800"/>
                <a:gd name="connsiteX4" fmla="*/ 1968217 w 2022985"/>
                <a:gd name="connsiteY4" fmla="*/ 1059969 h 1233800"/>
                <a:gd name="connsiteX5" fmla="*/ 2022985 w 2022985"/>
                <a:gd name="connsiteY5" fmla="*/ 862325 h 1233800"/>
                <a:gd name="connsiteX6" fmla="*/ 1868204 w 2022985"/>
                <a:gd name="connsiteY6" fmla="*/ 536093 h 1233800"/>
                <a:gd name="connsiteX7" fmla="*/ 1603886 w 2022985"/>
                <a:gd name="connsiteY7" fmla="*/ 259869 h 1233800"/>
                <a:gd name="connsiteX8" fmla="*/ 1044292 w 2022985"/>
                <a:gd name="connsiteY8" fmla="*/ 5074 h 1233800"/>
                <a:gd name="connsiteX9" fmla="*/ 568042 w 2022985"/>
                <a:gd name="connsiteY9" fmla="*/ 59843 h 1233800"/>
                <a:gd name="connsiteX10" fmla="*/ 198948 w 2022985"/>
                <a:gd name="connsiteY10" fmla="*/ 328925 h 1233800"/>
                <a:gd name="connsiteX11" fmla="*/ 53691 w 2022985"/>
                <a:gd name="connsiteY11" fmla="*/ 648012 h 1233800"/>
                <a:gd name="connsiteX12" fmla="*/ 1304 w 2022985"/>
                <a:gd name="connsiteY12" fmla="*/ 857562 h 1233800"/>
                <a:gd name="connsiteX13" fmla="*/ 201329 w 2022985"/>
                <a:gd name="connsiteY13" fmla="*/ 624200 h 1233800"/>
                <a:gd name="connsiteX14" fmla="*/ 520417 w 2022985"/>
                <a:gd name="connsiteY14" fmla="*/ 409887 h 1233800"/>
                <a:gd name="connsiteX15" fmla="*/ 829979 w 2022985"/>
                <a:gd name="connsiteY15" fmla="*/ 357500 h 1233800"/>
                <a:gd name="connsiteX16" fmla="*/ 1130017 w 2022985"/>
                <a:gd name="connsiteY16" fmla="*/ 493232 h 1233800"/>
                <a:gd name="connsiteX17" fmla="*/ 1263367 w 2022985"/>
                <a:gd name="connsiteY17" fmla="*/ 705162 h 1233800"/>
                <a:gd name="connsiteX18" fmla="*/ 1346711 w 2022985"/>
                <a:gd name="connsiteY18" fmla="*/ 1093306 h 1233800"/>
                <a:gd name="connsiteX0" fmla="*/ 1347507 w 2023781"/>
                <a:gd name="connsiteY0" fmla="*/ 1093306 h 1233800"/>
                <a:gd name="connsiteX1" fmla="*/ 1440375 w 2023781"/>
                <a:gd name="connsiteY1" fmla="*/ 1200462 h 1233800"/>
                <a:gd name="connsiteX2" fmla="*/ 1621351 w 2023781"/>
                <a:gd name="connsiteY2" fmla="*/ 1233800 h 1233800"/>
                <a:gd name="connsiteX3" fmla="*/ 1859475 w 2023781"/>
                <a:gd name="connsiteY3" fmla="*/ 1157599 h 1233800"/>
                <a:gd name="connsiteX4" fmla="*/ 1969013 w 2023781"/>
                <a:gd name="connsiteY4" fmla="*/ 1059969 h 1233800"/>
                <a:gd name="connsiteX5" fmla="*/ 2023781 w 2023781"/>
                <a:gd name="connsiteY5" fmla="*/ 862325 h 1233800"/>
                <a:gd name="connsiteX6" fmla="*/ 1869000 w 2023781"/>
                <a:gd name="connsiteY6" fmla="*/ 536093 h 1233800"/>
                <a:gd name="connsiteX7" fmla="*/ 1604682 w 2023781"/>
                <a:gd name="connsiteY7" fmla="*/ 259869 h 1233800"/>
                <a:gd name="connsiteX8" fmla="*/ 1045088 w 2023781"/>
                <a:gd name="connsiteY8" fmla="*/ 5074 h 1233800"/>
                <a:gd name="connsiteX9" fmla="*/ 568838 w 2023781"/>
                <a:gd name="connsiteY9" fmla="*/ 59843 h 1233800"/>
                <a:gd name="connsiteX10" fmla="*/ 199744 w 2023781"/>
                <a:gd name="connsiteY10" fmla="*/ 328925 h 1233800"/>
                <a:gd name="connsiteX11" fmla="*/ 54487 w 2023781"/>
                <a:gd name="connsiteY11" fmla="*/ 648012 h 1233800"/>
                <a:gd name="connsiteX12" fmla="*/ 2100 w 2023781"/>
                <a:gd name="connsiteY12" fmla="*/ 857562 h 1233800"/>
                <a:gd name="connsiteX13" fmla="*/ 202125 w 2023781"/>
                <a:gd name="connsiteY13" fmla="*/ 624200 h 1233800"/>
                <a:gd name="connsiteX14" fmla="*/ 521213 w 2023781"/>
                <a:gd name="connsiteY14" fmla="*/ 409887 h 1233800"/>
                <a:gd name="connsiteX15" fmla="*/ 830775 w 2023781"/>
                <a:gd name="connsiteY15" fmla="*/ 357500 h 1233800"/>
                <a:gd name="connsiteX16" fmla="*/ 1130813 w 2023781"/>
                <a:gd name="connsiteY16" fmla="*/ 493232 h 1233800"/>
                <a:gd name="connsiteX17" fmla="*/ 1264163 w 2023781"/>
                <a:gd name="connsiteY17" fmla="*/ 705162 h 1233800"/>
                <a:gd name="connsiteX18" fmla="*/ 1347507 w 2023781"/>
                <a:gd name="connsiteY18" fmla="*/ 1093306 h 1233800"/>
                <a:gd name="connsiteX0" fmla="*/ 1347660 w 2023934"/>
                <a:gd name="connsiteY0" fmla="*/ 1093306 h 1233800"/>
                <a:gd name="connsiteX1" fmla="*/ 1440528 w 2023934"/>
                <a:gd name="connsiteY1" fmla="*/ 1200462 h 1233800"/>
                <a:gd name="connsiteX2" fmla="*/ 1621504 w 2023934"/>
                <a:gd name="connsiteY2" fmla="*/ 1233800 h 1233800"/>
                <a:gd name="connsiteX3" fmla="*/ 1859628 w 2023934"/>
                <a:gd name="connsiteY3" fmla="*/ 1157599 h 1233800"/>
                <a:gd name="connsiteX4" fmla="*/ 1969166 w 2023934"/>
                <a:gd name="connsiteY4" fmla="*/ 1059969 h 1233800"/>
                <a:gd name="connsiteX5" fmla="*/ 2023934 w 2023934"/>
                <a:gd name="connsiteY5" fmla="*/ 862325 h 1233800"/>
                <a:gd name="connsiteX6" fmla="*/ 1869153 w 2023934"/>
                <a:gd name="connsiteY6" fmla="*/ 536093 h 1233800"/>
                <a:gd name="connsiteX7" fmla="*/ 1604835 w 2023934"/>
                <a:gd name="connsiteY7" fmla="*/ 259869 h 1233800"/>
                <a:gd name="connsiteX8" fmla="*/ 1045241 w 2023934"/>
                <a:gd name="connsiteY8" fmla="*/ 5074 h 1233800"/>
                <a:gd name="connsiteX9" fmla="*/ 568991 w 2023934"/>
                <a:gd name="connsiteY9" fmla="*/ 59843 h 1233800"/>
                <a:gd name="connsiteX10" fmla="*/ 199897 w 2023934"/>
                <a:gd name="connsiteY10" fmla="*/ 328925 h 1233800"/>
                <a:gd name="connsiteX11" fmla="*/ 52259 w 2023934"/>
                <a:gd name="connsiteY11" fmla="*/ 633724 h 1233800"/>
                <a:gd name="connsiteX12" fmla="*/ 2253 w 2023934"/>
                <a:gd name="connsiteY12" fmla="*/ 857562 h 1233800"/>
                <a:gd name="connsiteX13" fmla="*/ 202278 w 2023934"/>
                <a:gd name="connsiteY13" fmla="*/ 624200 h 1233800"/>
                <a:gd name="connsiteX14" fmla="*/ 521366 w 2023934"/>
                <a:gd name="connsiteY14" fmla="*/ 409887 h 1233800"/>
                <a:gd name="connsiteX15" fmla="*/ 830928 w 2023934"/>
                <a:gd name="connsiteY15" fmla="*/ 357500 h 1233800"/>
                <a:gd name="connsiteX16" fmla="*/ 1130966 w 2023934"/>
                <a:gd name="connsiteY16" fmla="*/ 493232 h 1233800"/>
                <a:gd name="connsiteX17" fmla="*/ 1264316 w 2023934"/>
                <a:gd name="connsiteY17" fmla="*/ 705162 h 1233800"/>
                <a:gd name="connsiteX18" fmla="*/ 1347660 w 2023934"/>
                <a:gd name="connsiteY18" fmla="*/ 1093306 h 1233800"/>
                <a:gd name="connsiteX0" fmla="*/ 1347386 w 2023660"/>
                <a:gd name="connsiteY0" fmla="*/ 1093306 h 1233800"/>
                <a:gd name="connsiteX1" fmla="*/ 1440254 w 2023660"/>
                <a:gd name="connsiteY1" fmla="*/ 1200462 h 1233800"/>
                <a:gd name="connsiteX2" fmla="*/ 1621230 w 2023660"/>
                <a:gd name="connsiteY2" fmla="*/ 1233800 h 1233800"/>
                <a:gd name="connsiteX3" fmla="*/ 1859354 w 2023660"/>
                <a:gd name="connsiteY3" fmla="*/ 1157599 h 1233800"/>
                <a:gd name="connsiteX4" fmla="*/ 1968892 w 2023660"/>
                <a:gd name="connsiteY4" fmla="*/ 1059969 h 1233800"/>
                <a:gd name="connsiteX5" fmla="*/ 2023660 w 2023660"/>
                <a:gd name="connsiteY5" fmla="*/ 862325 h 1233800"/>
                <a:gd name="connsiteX6" fmla="*/ 1868879 w 2023660"/>
                <a:gd name="connsiteY6" fmla="*/ 536093 h 1233800"/>
                <a:gd name="connsiteX7" fmla="*/ 1604561 w 2023660"/>
                <a:gd name="connsiteY7" fmla="*/ 259869 h 1233800"/>
                <a:gd name="connsiteX8" fmla="*/ 1044967 w 2023660"/>
                <a:gd name="connsiteY8" fmla="*/ 5074 h 1233800"/>
                <a:gd name="connsiteX9" fmla="*/ 568717 w 2023660"/>
                <a:gd name="connsiteY9" fmla="*/ 59843 h 1233800"/>
                <a:gd name="connsiteX10" fmla="*/ 199623 w 2023660"/>
                <a:gd name="connsiteY10" fmla="*/ 328925 h 1233800"/>
                <a:gd name="connsiteX11" fmla="*/ 51985 w 2023660"/>
                <a:gd name="connsiteY11" fmla="*/ 633724 h 1233800"/>
                <a:gd name="connsiteX12" fmla="*/ 1979 w 2023660"/>
                <a:gd name="connsiteY12" fmla="*/ 857562 h 1233800"/>
                <a:gd name="connsiteX13" fmla="*/ 202004 w 2023660"/>
                <a:gd name="connsiteY13" fmla="*/ 624200 h 1233800"/>
                <a:gd name="connsiteX14" fmla="*/ 521092 w 2023660"/>
                <a:gd name="connsiteY14" fmla="*/ 409887 h 1233800"/>
                <a:gd name="connsiteX15" fmla="*/ 830654 w 2023660"/>
                <a:gd name="connsiteY15" fmla="*/ 357500 h 1233800"/>
                <a:gd name="connsiteX16" fmla="*/ 1130692 w 2023660"/>
                <a:gd name="connsiteY16" fmla="*/ 493232 h 1233800"/>
                <a:gd name="connsiteX17" fmla="*/ 1264042 w 2023660"/>
                <a:gd name="connsiteY17" fmla="*/ 705162 h 1233800"/>
                <a:gd name="connsiteX18" fmla="*/ 1347386 w 2023660"/>
                <a:gd name="connsiteY18" fmla="*/ 1093306 h 1233800"/>
                <a:gd name="connsiteX0" fmla="*/ 1347386 w 2023660"/>
                <a:gd name="connsiteY0" fmla="*/ 1093306 h 1233800"/>
                <a:gd name="connsiteX1" fmla="*/ 1440254 w 2023660"/>
                <a:gd name="connsiteY1" fmla="*/ 1200462 h 1233800"/>
                <a:gd name="connsiteX2" fmla="*/ 1621230 w 2023660"/>
                <a:gd name="connsiteY2" fmla="*/ 1233800 h 1233800"/>
                <a:gd name="connsiteX3" fmla="*/ 1859354 w 2023660"/>
                <a:gd name="connsiteY3" fmla="*/ 1157599 h 1233800"/>
                <a:gd name="connsiteX4" fmla="*/ 1968892 w 2023660"/>
                <a:gd name="connsiteY4" fmla="*/ 1059969 h 1233800"/>
                <a:gd name="connsiteX5" fmla="*/ 2023660 w 2023660"/>
                <a:gd name="connsiteY5" fmla="*/ 862325 h 1233800"/>
                <a:gd name="connsiteX6" fmla="*/ 1868879 w 2023660"/>
                <a:gd name="connsiteY6" fmla="*/ 536093 h 1233800"/>
                <a:gd name="connsiteX7" fmla="*/ 1604561 w 2023660"/>
                <a:gd name="connsiteY7" fmla="*/ 259869 h 1233800"/>
                <a:gd name="connsiteX8" fmla="*/ 1044967 w 2023660"/>
                <a:gd name="connsiteY8" fmla="*/ 5074 h 1233800"/>
                <a:gd name="connsiteX9" fmla="*/ 568717 w 2023660"/>
                <a:gd name="connsiteY9" fmla="*/ 59843 h 1233800"/>
                <a:gd name="connsiteX10" fmla="*/ 199623 w 2023660"/>
                <a:gd name="connsiteY10" fmla="*/ 328925 h 1233800"/>
                <a:gd name="connsiteX11" fmla="*/ 51985 w 2023660"/>
                <a:gd name="connsiteY11" fmla="*/ 633724 h 1233800"/>
                <a:gd name="connsiteX12" fmla="*/ 1979 w 2023660"/>
                <a:gd name="connsiteY12" fmla="*/ 857562 h 1233800"/>
                <a:gd name="connsiteX13" fmla="*/ 202004 w 2023660"/>
                <a:gd name="connsiteY13" fmla="*/ 624200 h 1233800"/>
                <a:gd name="connsiteX14" fmla="*/ 521092 w 2023660"/>
                <a:gd name="connsiteY14" fmla="*/ 409887 h 1233800"/>
                <a:gd name="connsiteX15" fmla="*/ 830654 w 2023660"/>
                <a:gd name="connsiteY15" fmla="*/ 357500 h 1233800"/>
                <a:gd name="connsiteX16" fmla="*/ 1130692 w 2023660"/>
                <a:gd name="connsiteY16" fmla="*/ 493232 h 1233800"/>
                <a:gd name="connsiteX17" fmla="*/ 1264042 w 2023660"/>
                <a:gd name="connsiteY17" fmla="*/ 705162 h 1233800"/>
                <a:gd name="connsiteX18" fmla="*/ 1347386 w 2023660"/>
                <a:gd name="connsiteY18" fmla="*/ 1093306 h 123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23660" h="1233800">
                  <a:moveTo>
                    <a:pt x="1347386" y="1093306"/>
                  </a:moveTo>
                  <a:cubicBezTo>
                    <a:pt x="1380724" y="1157600"/>
                    <a:pt x="1390248" y="1164743"/>
                    <a:pt x="1440254" y="1200462"/>
                  </a:cubicBezTo>
                  <a:cubicBezTo>
                    <a:pt x="1510104" y="1225862"/>
                    <a:pt x="1546617" y="1229830"/>
                    <a:pt x="1621230" y="1233800"/>
                  </a:cubicBezTo>
                  <a:cubicBezTo>
                    <a:pt x="1728385" y="1213162"/>
                    <a:pt x="1768867" y="1197287"/>
                    <a:pt x="1859354" y="1157599"/>
                  </a:cubicBezTo>
                  <a:cubicBezTo>
                    <a:pt x="1899042" y="1125056"/>
                    <a:pt x="1924442" y="1102037"/>
                    <a:pt x="1968892" y="1059969"/>
                  </a:cubicBezTo>
                  <a:cubicBezTo>
                    <a:pt x="2019692" y="973449"/>
                    <a:pt x="2020486" y="946463"/>
                    <a:pt x="2023660" y="862325"/>
                  </a:cubicBezTo>
                  <a:cubicBezTo>
                    <a:pt x="1996672" y="720243"/>
                    <a:pt x="1924442" y="611500"/>
                    <a:pt x="1868879" y="536093"/>
                  </a:cubicBezTo>
                  <a:cubicBezTo>
                    <a:pt x="1778392" y="410680"/>
                    <a:pt x="1737911" y="356707"/>
                    <a:pt x="1604561" y="259869"/>
                  </a:cubicBezTo>
                  <a:cubicBezTo>
                    <a:pt x="1406124" y="117787"/>
                    <a:pt x="1305317" y="73337"/>
                    <a:pt x="1044967" y="5074"/>
                  </a:cubicBezTo>
                  <a:cubicBezTo>
                    <a:pt x="830655" y="-10800"/>
                    <a:pt x="747311" y="11424"/>
                    <a:pt x="568717" y="59843"/>
                  </a:cubicBezTo>
                  <a:cubicBezTo>
                    <a:pt x="393298" y="131281"/>
                    <a:pt x="325036" y="200337"/>
                    <a:pt x="199623" y="328925"/>
                  </a:cubicBezTo>
                  <a:cubicBezTo>
                    <a:pt x="131360" y="442431"/>
                    <a:pt x="110722" y="474974"/>
                    <a:pt x="51985" y="633724"/>
                  </a:cubicBezTo>
                  <a:cubicBezTo>
                    <a:pt x="18648" y="736913"/>
                    <a:pt x="-7546" y="849625"/>
                    <a:pt x="1979" y="857562"/>
                  </a:cubicBezTo>
                  <a:cubicBezTo>
                    <a:pt x="9123" y="886931"/>
                    <a:pt x="125804" y="709130"/>
                    <a:pt x="202004" y="624200"/>
                  </a:cubicBezTo>
                  <a:cubicBezTo>
                    <a:pt x="327417" y="507518"/>
                    <a:pt x="381392" y="483707"/>
                    <a:pt x="521092" y="409887"/>
                  </a:cubicBezTo>
                  <a:cubicBezTo>
                    <a:pt x="669523" y="361469"/>
                    <a:pt x="686986" y="355912"/>
                    <a:pt x="830654" y="357500"/>
                  </a:cubicBezTo>
                  <a:cubicBezTo>
                    <a:pt x="966385" y="375756"/>
                    <a:pt x="1023535" y="417826"/>
                    <a:pt x="1130692" y="493232"/>
                  </a:cubicBezTo>
                  <a:cubicBezTo>
                    <a:pt x="1203717" y="571019"/>
                    <a:pt x="1224355" y="615469"/>
                    <a:pt x="1264042" y="705162"/>
                  </a:cubicBezTo>
                  <a:cubicBezTo>
                    <a:pt x="1307699" y="884550"/>
                    <a:pt x="1301349" y="935349"/>
                    <a:pt x="1347386" y="1093306"/>
                  </a:cubicBezTo>
                  <a:close/>
                </a:path>
              </a:pathLst>
            </a:custGeom>
            <a:solidFill>
              <a:srgbClr val="6C5D53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0549B35-F52A-4548-B96C-76CBB51BAC64}"/>
                </a:ext>
              </a:extLst>
            </p:cNvPr>
            <p:cNvSpPr/>
            <p:nvPr/>
          </p:nvSpPr>
          <p:spPr>
            <a:xfrm flipH="1">
              <a:off x="5008008" y="754377"/>
              <a:ext cx="2023660" cy="1233800"/>
            </a:xfrm>
            <a:custGeom>
              <a:avLst/>
              <a:gdLst>
                <a:gd name="connsiteX0" fmla="*/ 1328738 w 2038350"/>
                <a:gd name="connsiteY0" fmla="*/ 1081088 h 1243013"/>
                <a:gd name="connsiteX1" fmla="*/ 1438275 w 2038350"/>
                <a:gd name="connsiteY1" fmla="*/ 1209675 h 1243013"/>
                <a:gd name="connsiteX2" fmla="*/ 1604963 w 2038350"/>
                <a:gd name="connsiteY2" fmla="*/ 1243013 h 1243013"/>
                <a:gd name="connsiteX3" fmla="*/ 1862138 w 2038350"/>
                <a:gd name="connsiteY3" fmla="*/ 1181100 h 1243013"/>
                <a:gd name="connsiteX4" fmla="*/ 1976438 w 2038350"/>
                <a:gd name="connsiteY4" fmla="*/ 1085850 h 1243013"/>
                <a:gd name="connsiteX5" fmla="*/ 2038350 w 2038350"/>
                <a:gd name="connsiteY5" fmla="*/ 909638 h 1243013"/>
                <a:gd name="connsiteX6" fmla="*/ 1952625 w 2038350"/>
                <a:gd name="connsiteY6" fmla="*/ 609600 h 1243013"/>
                <a:gd name="connsiteX7" fmla="*/ 1604963 w 2038350"/>
                <a:gd name="connsiteY7" fmla="*/ 280988 h 1243013"/>
                <a:gd name="connsiteX8" fmla="*/ 1042988 w 2038350"/>
                <a:gd name="connsiteY8" fmla="*/ 0 h 1243013"/>
                <a:gd name="connsiteX9" fmla="*/ 571500 w 2038350"/>
                <a:gd name="connsiteY9" fmla="*/ 52388 h 1243013"/>
                <a:gd name="connsiteX10" fmla="*/ 176213 w 2038350"/>
                <a:gd name="connsiteY10" fmla="*/ 319088 h 1243013"/>
                <a:gd name="connsiteX11" fmla="*/ 28575 w 2038350"/>
                <a:gd name="connsiteY11" fmla="*/ 657225 h 1243013"/>
                <a:gd name="connsiteX12" fmla="*/ 0 w 2038350"/>
                <a:gd name="connsiteY12" fmla="*/ 866775 h 1243013"/>
                <a:gd name="connsiteX13" fmla="*/ 200025 w 2038350"/>
                <a:gd name="connsiteY13" fmla="*/ 633413 h 1243013"/>
                <a:gd name="connsiteX14" fmla="*/ 519113 w 2038350"/>
                <a:gd name="connsiteY14" fmla="*/ 419100 h 1243013"/>
                <a:gd name="connsiteX15" fmla="*/ 828675 w 2038350"/>
                <a:gd name="connsiteY15" fmla="*/ 366713 h 1243013"/>
                <a:gd name="connsiteX16" fmla="*/ 1143000 w 2038350"/>
                <a:gd name="connsiteY16" fmla="*/ 471488 h 1243013"/>
                <a:gd name="connsiteX17" fmla="*/ 1262063 w 2038350"/>
                <a:gd name="connsiteY17" fmla="*/ 714375 h 1243013"/>
                <a:gd name="connsiteX18" fmla="*/ 1328738 w 2038350"/>
                <a:gd name="connsiteY18" fmla="*/ 1081088 h 1243013"/>
                <a:gd name="connsiteX0" fmla="*/ 1328738 w 2038350"/>
                <a:gd name="connsiteY0" fmla="*/ 1081088 h 1243013"/>
                <a:gd name="connsiteX1" fmla="*/ 1438275 w 2038350"/>
                <a:gd name="connsiteY1" fmla="*/ 1209675 h 1243013"/>
                <a:gd name="connsiteX2" fmla="*/ 1604963 w 2038350"/>
                <a:gd name="connsiteY2" fmla="*/ 1243013 h 1243013"/>
                <a:gd name="connsiteX3" fmla="*/ 1862138 w 2038350"/>
                <a:gd name="connsiteY3" fmla="*/ 1181100 h 1243013"/>
                <a:gd name="connsiteX4" fmla="*/ 1976438 w 2038350"/>
                <a:gd name="connsiteY4" fmla="*/ 1085850 h 1243013"/>
                <a:gd name="connsiteX5" fmla="*/ 2038350 w 2038350"/>
                <a:gd name="connsiteY5" fmla="*/ 909638 h 1243013"/>
                <a:gd name="connsiteX6" fmla="*/ 1952625 w 2038350"/>
                <a:gd name="connsiteY6" fmla="*/ 609600 h 1243013"/>
                <a:gd name="connsiteX7" fmla="*/ 1604963 w 2038350"/>
                <a:gd name="connsiteY7" fmla="*/ 280988 h 1243013"/>
                <a:gd name="connsiteX8" fmla="*/ 1042988 w 2038350"/>
                <a:gd name="connsiteY8" fmla="*/ 0 h 1243013"/>
                <a:gd name="connsiteX9" fmla="*/ 571500 w 2038350"/>
                <a:gd name="connsiteY9" fmla="*/ 52388 h 1243013"/>
                <a:gd name="connsiteX10" fmla="*/ 176213 w 2038350"/>
                <a:gd name="connsiteY10" fmla="*/ 319088 h 1243013"/>
                <a:gd name="connsiteX11" fmla="*/ 28575 w 2038350"/>
                <a:gd name="connsiteY11" fmla="*/ 657225 h 1243013"/>
                <a:gd name="connsiteX12" fmla="*/ 0 w 2038350"/>
                <a:gd name="connsiteY12" fmla="*/ 866775 h 1243013"/>
                <a:gd name="connsiteX13" fmla="*/ 200025 w 2038350"/>
                <a:gd name="connsiteY13" fmla="*/ 633413 h 1243013"/>
                <a:gd name="connsiteX14" fmla="*/ 519113 w 2038350"/>
                <a:gd name="connsiteY14" fmla="*/ 419100 h 1243013"/>
                <a:gd name="connsiteX15" fmla="*/ 828675 w 2038350"/>
                <a:gd name="connsiteY15" fmla="*/ 366713 h 1243013"/>
                <a:gd name="connsiteX16" fmla="*/ 1143000 w 2038350"/>
                <a:gd name="connsiteY16" fmla="*/ 471488 h 1243013"/>
                <a:gd name="connsiteX17" fmla="*/ 1262063 w 2038350"/>
                <a:gd name="connsiteY17" fmla="*/ 714375 h 1243013"/>
                <a:gd name="connsiteX18" fmla="*/ 1328738 w 2038350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54919"/>
                <a:gd name="connsiteX1" fmla="*/ 1440192 w 2040267"/>
                <a:gd name="connsiteY1" fmla="*/ 1209675 h 1254919"/>
                <a:gd name="connsiteX2" fmla="*/ 1621168 w 2040267"/>
                <a:gd name="connsiteY2" fmla="*/ 1254919 h 1254919"/>
                <a:gd name="connsiteX3" fmla="*/ 1864055 w 2040267"/>
                <a:gd name="connsiteY3" fmla="*/ 1181100 h 1254919"/>
                <a:gd name="connsiteX4" fmla="*/ 1978355 w 2040267"/>
                <a:gd name="connsiteY4" fmla="*/ 1085850 h 1254919"/>
                <a:gd name="connsiteX5" fmla="*/ 2040267 w 2040267"/>
                <a:gd name="connsiteY5" fmla="*/ 909638 h 1254919"/>
                <a:gd name="connsiteX6" fmla="*/ 1954542 w 2040267"/>
                <a:gd name="connsiteY6" fmla="*/ 609600 h 1254919"/>
                <a:gd name="connsiteX7" fmla="*/ 1606880 w 2040267"/>
                <a:gd name="connsiteY7" fmla="*/ 280988 h 1254919"/>
                <a:gd name="connsiteX8" fmla="*/ 1044905 w 2040267"/>
                <a:gd name="connsiteY8" fmla="*/ 0 h 1254919"/>
                <a:gd name="connsiteX9" fmla="*/ 573417 w 2040267"/>
                <a:gd name="connsiteY9" fmla="*/ 52388 h 1254919"/>
                <a:gd name="connsiteX10" fmla="*/ 178130 w 2040267"/>
                <a:gd name="connsiteY10" fmla="*/ 319088 h 1254919"/>
                <a:gd name="connsiteX11" fmla="*/ 30492 w 2040267"/>
                <a:gd name="connsiteY11" fmla="*/ 657225 h 1254919"/>
                <a:gd name="connsiteX12" fmla="*/ 1917 w 2040267"/>
                <a:gd name="connsiteY12" fmla="*/ 866775 h 1254919"/>
                <a:gd name="connsiteX13" fmla="*/ 201942 w 2040267"/>
                <a:gd name="connsiteY13" fmla="*/ 633413 h 1254919"/>
                <a:gd name="connsiteX14" fmla="*/ 521030 w 2040267"/>
                <a:gd name="connsiteY14" fmla="*/ 419100 h 1254919"/>
                <a:gd name="connsiteX15" fmla="*/ 830592 w 2040267"/>
                <a:gd name="connsiteY15" fmla="*/ 366713 h 1254919"/>
                <a:gd name="connsiteX16" fmla="*/ 1130630 w 2040267"/>
                <a:gd name="connsiteY16" fmla="*/ 502445 h 1254919"/>
                <a:gd name="connsiteX17" fmla="*/ 1263980 w 2040267"/>
                <a:gd name="connsiteY17" fmla="*/ 714375 h 1254919"/>
                <a:gd name="connsiteX18" fmla="*/ 1347324 w 2040267"/>
                <a:gd name="connsiteY18" fmla="*/ 1102519 h 1254919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69182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54542 w 2023598"/>
                <a:gd name="connsiteY6" fmla="*/ 609600 h 1243013"/>
                <a:gd name="connsiteX7" fmla="*/ 1606880 w 2023598"/>
                <a:gd name="connsiteY7" fmla="*/ 280988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6880 w 2023598"/>
                <a:gd name="connsiteY7" fmla="*/ 280988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6084"/>
                <a:gd name="connsiteY0" fmla="*/ 1102519 h 1243013"/>
                <a:gd name="connsiteX1" fmla="*/ 1440192 w 2026084"/>
                <a:gd name="connsiteY1" fmla="*/ 1209675 h 1243013"/>
                <a:gd name="connsiteX2" fmla="*/ 1621168 w 2026084"/>
                <a:gd name="connsiteY2" fmla="*/ 1243013 h 1243013"/>
                <a:gd name="connsiteX3" fmla="*/ 1859292 w 2026084"/>
                <a:gd name="connsiteY3" fmla="*/ 1166812 h 1243013"/>
                <a:gd name="connsiteX4" fmla="*/ 1978355 w 2026084"/>
                <a:gd name="connsiteY4" fmla="*/ 1069182 h 1243013"/>
                <a:gd name="connsiteX5" fmla="*/ 2023598 w 2026084"/>
                <a:gd name="connsiteY5" fmla="*/ 902494 h 1243013"/>
                <a:gd name="connsiteX6" fmla="*/ 1935492 w 2026084"/>
                <a:gd name="connsiteY6" fmla="*/ 609600 h 1243013"/>
                <a:gd name="connsiteX7" fmla="*/ 1604499 w 2026084"/>
                <a:gd name="connsiteY7" fmla="*/ 269082 h 1243013"/>
                <a:gd name="connsiteX8" fmla="*/ 1044905 w 2026084"/>
                <a:gd name="connsiteY8" fmla="*/ 0 h 1243013"/>
                <a:gd name="connsiteX9" fmla="*/ 573417 w 2026084"/>
                <a:gd name="connsiteY9" fmla="*/ 52388 h 1243013"/>
                <a:gd name="connsiteX10" fmla="*/ 178130 w 2026084"/>
                <a:gd name="connsiteY10" fmla="*/ 319088 h 1243013"/>
                <a:gd name="connsiteX11" fmla="*/ 30492 w 2026084"/>
                <a:gd name="connsiteY11" fmla="*/ 657225 h 1243013"/>
                <a:gd name="connsiteX12" fmla="*/ 1917 w 2026084"/>
                <a:gd name="connsiteY12" fmla="*/ 866775 h 1243013"/>
                <a:gd name="connsiteX13" fmla="*/ 201942 w 2026084"/>
                <a:gd name="connsiteY13" fmla="*/ 633413 h 1243013"/>
                <a:gd name="connsiteX14" fmla="*/ 521030 w 2026084"/>
                <a:gd name="connsiteY14" fmla="*/ 419100 h 1243013"/>
                <a:gd name="connsiteX15" fmla="*/ 830592 w 2026084"/>
                <a:gd name="connsiteY15" fmla="*/ 366713 h 1243013"/>
                <a:gd name="connsiteX16" fmla="*/ 1130630 w 2026084"/>
                <a:gd name="connsiteY16" fmla="*/ 502445 h 1243013"/>
                <a:gd name="connsiteX17" fmla="*/ 1263980 w 2026084"/>
                <a:gd name="connsiteY17" fmla="*/ 714375 h 1243013"/>
                <a:gd name="connsiteX18" fmla="*/ 1347324 w 2026084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69 h 1243063"/>
                <a:gd name="connsiteX1" fmla="*/ 1440192 w 2023598"/>
                <a:gd name="connsiteY1" fmla="*/ 1209725 h 1243063"/>
                <a:gd name="connsiteX2" fmla="*/ 1621168 w 2023598"/>
                <a:gd name="connsiteY2" fmla="*/ 1243063 h 1243063"/>
                <a:gd name="connsiteX3" fmla="*/ 1859292 w 2023598"/>
                <a:gd name="connsiteY3" fmla="*/ 1166862 h 1243063"/>
                <a:gd name="connsiteX4" fmla="*/ 1968830 w 2023598"/>
                <a:gd name="connsiteY4" fmla="*/ 1069232 h 1243063"/>
                <a:gd name="connsiteX5" fmla="*/ 2023598 w 2023598"/>
                <a:gd name="connsiteY5" fmla="*/ 871588 h 1243063"/>
                <a:gd name="connsiteX6" fmla="*/ 1868817 w 2023598"/>
                <a:gd name="connsiteY6" fmla="*/ 545356 h 1243063"/>
                <a:gd name="connsiteX7" fmla="*/ 1604499 w 2023598"/>
                <a:gd name="connsiteY7" fmla="*/ 269132 h 1243063"/>
                <a:gd name="connsiteX8" fmla="*/ 1044905 w 2023598"/>
                <a:gd name="connsiteY8" fmla="*/ 50 h 1243063"/>
                <a:gd name="connsiteX9" fmla="*/ 573417 w 2023598"/>
                <a:gd name="connsiteY9" fmla="*/ 52438 h 1243063"/>
                <a:gd name="connsiteX10" fmla="*/ 178130 w 2023598"/>
                <a:gd name="connsiteY10" fmla="*/ 319138 h 1243063"/>
                <a:gd name="connsiteX11" fmla="*/ 30492 w 2023598"/>
                <a:gd name="connsiteY11" fmla="*/ 657275 h 1243063"/>
                <a:gd name="connsiteX12" fmla="*/ 1917 w 2023598"/>
                <a:gd name="connsiteY12" fmla="*/ 866825 h 1243063"/>
                <a:gd name="connsiteX13" fmla="*/ 201942 w 2023598"/>
                <a:gd name="connsiteY13" fmla="*/ 633463 h 1243063"/>
                <a:gd name="connsiteX14" fmla="*/ 521030 w 2023598"/>
                <a:gd name="connsiteY14" fmla="*/ 419150 h 1243063"/>
                <a:gd name="connsiteX15" fmla="*/ 830592 w 2023598"/>
                <a:gd name="connsiteY15" fmla="*/ 366763 h 1243063"/>
                <a:gd name="connsiteX16" fmla="*/ 1130630 w 2023598"/>
                <a:gd name="connsiteY16" fmla="*/ 502495 h 1243063"/>
                <a:gd name="connsiteX17" fmla="*/ 1263980 w 2023598"/>
                <a:gd name="connsiteY17" fmla="*/ 714425 h 1243063"/>
                <a:gd name="connsiteX18" fmla="*/ 1347324 w 2023598"/>
                <a:gd name="connsiteY18" fmla="*/ 1102569 h 1243063"/>
                <a:gd name="connsiteX0" fmla="*/ 1347324 w 2023598"/>
                <a:gd name="connsiteY0" fmla="*/ 1088313 h 1228807"/>
                <a:gd name="connsiteX1" fmla="*/ 1440192 w 2023598"/>
                <a:gd name="connsiteY1" fmla="*/ 1195469 h 1228807"/>
                <a:gd name="connsiteX2" fmla="*/ 1621168 w 2023598"/>
                <a:gd name="connsiteY2" fmla="*/ 1228807 h 1228807"/>
                <a:gd name="connsiteX3" fmla="*/ 1859292 w 2023598"/>
                <a:gd name="connsiteY3" fmla="*/ 1152606 h 1228807"/>
                <a:gd name="connsiteX4" fmla="*/ 1968830 w 2023598"/>
                <a:gd name="connsiteY4" fmla="*/ 1054976 h 1228807"/>
                <a:gd name="connsiteX5" fmla="*/ 2023598 w 2023598"/>
                <a:gd name="connsiteY5" fmla="*/ 857332 h 1228807"/>
                <a:gd name="connsiteX6" fmla="*/ 1868817 w 2023598"/>
                <a:gd name="connsiteY6" fmla="*/ 531100 h 1228807"/>
                <a:gd name="connsiteX7" fmla="*/ 1604499 w 2023598"/>
                <a:gd name="connsiteY7" fmla="*/ 254876 h 1228807"/>
                <a:gd name="connsiteX8" fmla="*/ 1044905 w 2023598"/>
                <a:gd name="connsiteY8" fmla="*/ 81 h 1228807"/>
                <a:gd name="connsiteX9" fmla="*/ 573417 w 2023598"/>
                <a:gd name="connsiteY9" fmla="*/ 38182 h 1228807"/>
                <a:gd name="connsiteX10" fmla="*/ 178130 w 2023598"/>
                <a:gd name="connsiteY10" fmla="*/ 304882 h 1228807"/>
                <a:gd name="connsiteX11" fmla="*/ 30492 w 2023598"/>
                <a:gd name="connsiteY11" fmla="*/ 643019 h 1228807"/>
                <a:gd name="connsiteX12" fmla="*/ 1917 w 2023598"/>
                <a:gd name="connsiteY12" fmla="*/ 852569 h 1228807"/>
                <a:gd name="connsiteX13" fmla="*/ 201942 w 2023598"/>
                <a:gd name="connsiteY13" fmla="*/ 619207 h 1228807"/>
                <a:gd name="connsiteX14" fmla="*/ 521030 w 2023598"/>
                <a:gd name="connsiteY14" fmla="*/ 404894 h 1228807"/>
                <a:gd name="connsiteX15" fmla="*/ 830592 w 2023598"/>
                <a:gd name="connsiteY15" fmla="*/ 352507 h 1228807"/>
                <a:gd name="connsiteX16" fmla="*/ 1130630 w 2023598"/>
                <a:gd name="connsiteY16" fmla="*/ 488239 h 1228807"/>
                <a:gd name="connsiteX17" fmla="*/ 1263980 w 2023598"/>
                <a:gd name="connsiteY17" fmla="*/ 700169 h 1228807"/>
                <a:gd name="connsiteX18" fmla="*/ 1347324 w 2023598"/>
                <a:gd name="connsiteY18" fmla="*/ 1088313 h 1228807"/>
                <a:gd name="connsiteX0" fmla="*/ 1347324 w 2023598"/>
                <a:gd name="connsiteY0" fmla="*/ 1092137 h 1232631"/>
                <a:gd name="connsiteX1" fmla="*/ 1440192 w 2023598"/>
                <a:gd name="connsiteY1" fmla="*/ 1199293 h 1232631"/>
                <a:gd name="connsiteX2" fmla="*/ 1621168 w 2023598"/>
                <a:gd name="connsiteY2" fmla="*/ 1232631 h 1232631"/>
                <a:gd name="connsiteX3" fmla="*/ 1859292 w 2023598"/>
                <a:gd name="connsiteY3" fmla="*/ 1156430 h 1232631"/>
                <a:gd name="connsiteX4" fmla="*/ 1968830 w 2023598"/>
                <a:gd name="connsiteY4" fmla="*/ 1058800 h 1232631"/>
                <a:gd name="connsiteX5" fmla="*/ 2023598 w 2023598"/>
                <a:gd name="connsiteY5" fmla="*/ 861156 h 1232631"/>
                <a:gd name="connsiteX6" fmla="*/ 1868817 w 2023598"/>
                <a:gd name="connsiteY6" fmla="*/ 534924 h 1232631"/>
                <a:gd name="connsiteX7" fmla="*/ 1604499 w 2023598"/>
                <a:gd name="connsiteY7" fmla="*/ 258700 h 1232631"/>
                <a:gd name="connsiteX8" fmla="*/ 1044905 w 2023598"/>
                <a:gd name="connsiteY8" fmla="*/ 3905 h 1232631"/>
                <a:gd name="connsiteX9" fmla="*/ 573417 w 2023598"/>
                <a:gd name="connsiteY9" fmla="*/ 42006 h 1232631"/>
                <a:gd name="connsiteX10" fmla="*/ 178130 w 2023598"/>
                <a:gd name="connsiteY10" fmla="*/ 308706 h 1232631"/>
                <a:gd name="connsiteX11" fmla="*/ 30492 w 2023598"/>
                <a:gd name="connsiteY11" fmla="*/ 646843 h 1232631"/>
                <a:gd name="connsiteX12" fmla="*/ 1917 w 2023598"/>
                <a:gd name="connsiteY12" fmla="*/ 856393 h 1232631"/>
                <a:gd name="connsiteX13" fmla="*/ 201942 w 2023598"/>
                <a:gd name="connsiteY13" fmla="*/ 623031 h 1232631"/>
                <a:gd name="connsiteX14" fmla="*/ 521030 w 2023598"/>
                <a:gd name="connsiteY14" fmla="*/ 408718 h 1232631"/>
                <a:gd name="connsiteX15" fmla="*/ 830592 w 2023598"/>
                <a:gd name="connsiteY15" fmla="*/ 356331 h 1232631"/>
                <a:gd name="connsiteX16" fmla="*/ 1130630 w 2023598"/>
                <a:gd name="connsiteY16" fmla="*/ 492063 h 1232631"/>
                <a:gd name="connsiteX17" fmla="*/ 1263980 w 2023598"/>
                <a:gd name="connsiteY17" fmla="*/ 703993 h 1232631"/>
                <a:gd name="connsiteX18" fmla="*/ 1347324 w 2023598"/>
                <a:gd name="connsiteY18" fmla="*/ 1092137 h 1232631"/>
                <a:gd name="connsiteX0" fmla="*/ 1347324 w 2023598"/>
                <a:gd name="connsiteY0" fmla="*/ 1091154 h 1231648"/>
                <a:gd name="connsiteX1" fmla="*/ 1440192 w 2023598"/>
                <a:gd name="connsiteY1" fmla="*/ 1198310 h 1231648"/>
                <a:gd name="connsiteX2" fmla="*/ 1621168 w 2023598"/>
                <a:gd name="connsiteY2" fmla="*/ 1231648 h 1231648"/>
                <a:gd name="connsiteX3" fmla="*/ 1859292 w 2023598"/>
                <a:gd name="connsiteY3" fmla="*/ 1155447 h 1231648"/>
                <a:gd name="connsiteX4" fmla="*/ 1968830 w 2023598"/>
                <a:gd name="connsiteY4" fmla="*/ 1057817 h 1231648"/>
                <a:gd name="connsiteX5" fmla="*/ 2023598 w 2023598"/>
                <a:gd name="connsiteY5" fmla="*/ 860173 h 1231648"/>
                <a:gd name="connsiteX6" fmla="*/ 1868817 w 2023598"/>
                <a:gd name="connsiteY6" fmla="*/ 533941 h 1231648"/>
                <a:gd name="connsiteX7" fmla="*/ 1604499 w 2023598"/>
                <a:gd name="connsiteY7" fmla="*/ 257717 h 1231648"/>
                <a:gd name="connsiteX8" fmla="*/ 1044905 w 2023598"/>
                <a:gd name="connsiteY8" fmla="*/ 2922 h 1231648"/>
                <a:gd name="connsiteX9" fmla="*/ 573417 w 2023598"/>
                <a:gd name="connsiteY9" fmla="*/ 57691 h 1231648"/>
                <a:gd name="connsiteX10" fmla="*/ 178130 w 2023598"/>
                <a:gd name="connsiteY10" fmla="*/ 307723 h 1231648"/>
                <a:gd name="connsiteX11" fmla="*/ 30492 w 2023598"/>
                <a:gd name="connsiteY11" fmla="*/ 645860 h 1231648"/>
                <a:gd name="connsiteX12" fmla="*/ 1917 w 2023598"/>
                <a:gd name="connsiteY12" fmla="*/ 855410 h 1231648"/>
                <a:gd name="connsiteX13" fmla="*/ 201942 w 2023598"/>
                <a:gd name="connsiteY13" fmla="*/ 622048 h 1231648"/>
                <a:gd name="connsiteX14" fmla="*/ 521030 w 2023598"/>
                <a:gd name="connsiteY14" fmla="*/ 407735 h 1231648"/>
                <a:gd name="connsiteX15" fmla="*/ 830592 w 2023598"/>
                <a:gd name="connsiteY15" fmla="*/ 355348 h 1231648"/>
                <a:gd name="connsiteX16" fmla="*/ 1130630 w 2023598"/>
                <a:gd name="connsiteY16" fmla="*/ 491080 h 1231648"/>
                <a:gd name="connsiteX17" fmla="*/ 1263980 w 2023598"/>
                <a:gd name="connsiteY17" fmla="*/ 703010 h 1231648"/>
                <a:gd name="connsiteX18" fmla="*/ 1347324 w 2023598"/>
                <a:gd name="connsiteY18" fmla="*/ 1091154 h 1231648"/>
                <a:gd name="connsiteX0" fmla="*/ 1347324 w 2023598"/>
                <a:gd name="connsiteY0" fmla="*/ 1093305 h 1233799"/>
                <a:gd name="connsiteX1" fmla="*/ 1440192 w 2023598"/>
                <a:gd name="connsiteY1" fmla="*/ 1200461 h 1233799"/>
                <a:gd name="connsiteX2" fmla="*/ 1621168 w 2023598"/>
                <a:gd name="connsiteY2" fmla="*/ 1233799 h 1233799"/>
                <a:gd name="connsiteX3" fmla="*/ 1859292 w 2023598"/>
                <a:gd name="connsiteY3" fmla="*/ 1157598 h 1233799"/>
                <a:gd name="connsiteX4" fmla="*/ 1968830 w 2023598"/>
                <a:gd name="connsiteY4" fmla="*/ 1059968 h 1233799"/>
                <a:gd name="connsiteX5" fmla="*/ 2023598 w 2023598"/>
                <a:gd name="connsiteY5" fmla="*/ 862324 h 1233799"/>
                <a:gd name="connsiteX6" fmla="*/ 1868817 w 2023598"/>
                <a:gd name="connsiteY6" fmla="*/ 536092 h 1233799"/>
                <a:gd name="connsiteX7" fmla="*/ 1604499 w 2023598"/>
                <a:gd name="connsiteY7" fmla="*/ 259868 h 1233799"/>
                <a:gd name="connsiteX8" fmla="*/ 1044905 w 2023598"/>
                <a:gd name="connsiteY8" fmla="*/ 5073 h 1233799"/>
                <a:gd name="connsiteX9" fmla="*/ 573417 w 2023598"/>
                <a:gd name="connsiteY9" fmla="*/ 59842 h 1233799"/>
                <a:gd name="connsiteX10" fmla="*/ 178130 w 2023598"/>
                <a:gd name="connsiteY10" fmla="*/ 309874 h 1233799"/>
                <a:gd name="connsiteX11" fmla="*/ 30492 w 2023598"/>
                <a:gd name="connsiteY11" fmla="*/ 648011 h 1233799"/>
                <a:gd name="connsiteX12" fmla="*/ 1917 w 2023598"/>
                <a:gd name="connsiteY12" fmla="*/ 857561 h 1233799"/>
                <a:gd name="connsiteX13" fmla="*/ 201942 w 2023598"/>
                <a:gd name="connsiteY13" fmla="*/ 624199 h 1233799"/>
                <a:gd name="connsiteX14" fmla="*/ 521030 w 2023598"/>
                <a:gd name="connsiteY14" fmla="*/ 409886 h 1233799"/>
                <a:gd name="connsiteX15" fmla="*/ 830592 w 2023598"/>
                <a:gd name="connsiteY15" fmla="*/ 357499 h 1233799"/>
                <a:gd name="connsiteX16" fmla="*/ 1130630 w 2023598"/>
                <a:gd name="connsiteY16" fmla="*/ 493231 h 1233799"/>
                <a:gd name="connsiteX17" fmla="*/ 1263980 w 2023598"/>
                <a:gd name="connsiteY17" fmla="*/ 705161 h 1233799"/>
                <a:gd name="connsiteX18" fmla="*/ 1347324 w 2023598"/>
                <a:gd name="connsiteY18" fmla="*/ 1093305 h 1233799"/>
                <a:gd name="connsiteX0" fmla="*/ 1347324 w 2023598"/>
                <a:gd name="connsiteY0" fmla="*/ 1094700 h 1235194"/>
                <a:gd name="connsiteX1" fmla="*/ 1440192 w 2023598"/>
                <a:gd name="connsiteY1" fmla="*/ 1201856 h 1235194"/>
                <a:gd name="connsiteX2" fmla="*/ 1621168 w 2023598"/>
                <a:gd name="connsiteY2" fmla="*/ 1235194 h 1235194"/>
                <a:gd name="connsiteX3" fmla="*/ 1859292 w 2023598"/>
                <a:gd name="connsiteY3" fmla="*/ 1158993 h 1235194"/>
                <a:gd name="connsiteX4" fmla="*/ 1968830 w 2023598"/>
                <a:gd name="connsiteY4" fmla="*/ 1061363 h 1235194"/>
                <a:gd name="connsiteX5" fmla="*/ 2023598 w 2023598"/>
                <a:gd name="connsiteY5" fmla="*/ 863719 h 1235194"/>
                <a:gd name="connsiteX6" fmla="*/ 1868817 w 2023598"/>
                <a:gd name="connsiteY6" fmla="*/ 537487 h 1235194"/>
                <a:gd name="connsiteX7" fmla="*/ 1604499 w 2023598"/>
                <a:gd name="connsiteY7" fmla="*/ 261263 h 1235194"/>
                <a:gd name="connsiteX8" fmla="*/ 1044905 w 2023598"/>
                <a:gd name="connsiteY8" fmla="*/ 6468 h 1235194"/>
                <a:gd name="connsiteX9" fmla="*/ 568655 w 2023598"/>
                <a:gd name="connsiteY9" fmla="*/ 51712 h 1235194"/>
                <a:gd name="connsiteX10" fmla="*/ 178130 w 2023598"/>
                <a:gd name="connsiteY10" fmla="*/ 311269 h 1235194"/>
                <a:gd name="connsiteX11" fmla="*/ 30492 w 2023598"/>
                <a:gd name="connsiteY11" fmla="*/ 649406 h 1235194"/>
                <a:gd name="connsiteX12" fmla="*/ 1917 w 2023598"/>
                <a:gd name="connsiteY12" fmla="*/ 858956 h 1235194"/>
                <a:gd name="connsiteX13" fmla="*/ 201942 w 2023598"/>
                <a:gd name="connsiteY13" fmla="*/ 625594 h 1235194"/>
                <a:gd name="connsiteX14" fmla="*/ 521030 w 2023598"/>
                <a:gd name="connsiteY14" fmla="*/ 411281 h 1235194"/>
                <a:gd name="connsiteX15" fmla="*/ 830592 w 2023598"/>
                <a:gd name="connsiteY15" fmla="*/ 358894 h 1235194"/>
                <a:gd name="connsiteX16" fmla="*/ 1130630 w 2023598"/>
                <a:gd name="connsiteY16" fmla="*/ 494626 h 1235194"/>
                <a:gd name="connsiteX17" fmla="*/ 1263980 w 2023598"/>
                <a:gd name="connsiteY17" fmla="*/ 706556 h 1235194"/>
                <a:gd name="connsiteX18" fmla="*/ 1347324 w 2023598"/>
                <a:gd name="connsiteY18" fmla="*/ 1094700 h 1235194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78130 w 2023598"/>
                <a:gd name="connsiteY10" fmla="*/ 30987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78130 w 2023598"/>
                <a:gd name="connsiteY10" fmla="*/ 30987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6923 w 2023197"/>
                <a:gd name="connsiteY0" fmla="*/ 1093306 h 1233800"/>
                <a:gd name="connsiteX1" fmla="*/ 1439791 w 2023197"/>
                <a:gd name="connsiteY1" fmla="*/ 1200462 h 1233800"/>
                <a:gd name="connsiteX2" fmla="*/ 1620767 w 2023197"/>
                <a:gd name="connsiteY2" fmla="*/ 1233800 h 1233800"/>
                <a:gd name="connsiteX3" fmla="*/ 1858891 w 2023197"/>
                <a:gd name="connsiteY3" fmla="*/ 1157599 h 1233800"/>
                <a:gd name="connsiteX4" fmla="*/ 1968429 w 2023197"/>
                <a:gd name="connsiteY4" fmla="*/ 1059969 h 1233800"/>
                <a:gd name="connsiteX5" fmla="*/ 2023197 w 2023197"/>
                <a:gd name="connsiteY5" fmla="*/ 862325 h 1233800"/>
                <a:gd name="connsiteX6" fmla="*/ 1868416 w 2023197"/>
                <a:gd name="connsiteY6" fmla="*/ 536093 h 1233800"/>
                <a:gd name="connsiteX7" fmla="*/ 1604098 w 2023197"/>
                <a:gd name="connsiteY7" fmla="*/ 259869 h 1233800"/>
                <a:gd name="connsiteX8" fmla="*/ 1044504 w 2023197"/>
                <a:gd name="connsiteY8" fmla="*/ 5074 h 1233800"/>
                <a:gd name="connsiteX9" fmla="*/ 568254 w 2023197"/>
                <a:gd name="connsiteY9" fmla="*/ 59843 h 1233800"/>
                <a:gd name="connsiteX10" fmla="*/ 199160 w 2023197"/>
                <a:gd name="connsiteY10" fmla="*/ 328925 h 1233800"/>
                <a:gd name="connsiteX11" fmla="*/ 39616 w 2023197"/>
                <a:gd name="connsiteY11" fmla="*/ 648012 h 1233800"/>
                <a:gd name="connsiteX12" fmla="*/ 1516 w 2023197"/>
                <a:gd name="connsiteY12" fmla="*/ 857562 h 1233800"/>
                <a:gd name="connsiteX13" fmla="*/ 201541 w 2023197"/>
                <a:gd name="connsiteY13" fmla="*/ 624200 h 1233800"/>
                <a:gd name="connsiteX14" fmla="*/ 520629 w 2023197"/>
                <a:gd name="connsiteY14" fmla="*/ 409887 h 1233800"/>
                <a:gd name="connsiteX15" fmla="*/ 830191 w 2023197"/>
                <a:gd name="connsiteY15" fmla="*/ 357500 h 1233800"/>
                <a:gd name="connsiteX16" fmla="*/ 1130229 w 2023197"/>
                <a:gd name="connsiteY16" fmla="*/ 493232 h 1233800"/>
                <a:gd name="connsiteX17" fmla="*/ 1263579 w 2023197"/>
                <a:gd name="connsiteY17" fmla="*/ 705162 h 1233800"/>
                <a:gd name="connsiteX18" fmla="*/ 1346923 w 2023197"/>
                <a:gd name="connsiteY18" fmla="*/ 1093306 h 1233800"/>
                <a:gd name="connsiteX0" fmla="*/ 1346923 w 2023197"/>
                <a:gd name="connsiteY0" fmla="*/ 1093306 h 1233800"/>
                <a:gd name="connsiteX1" fmla="*/ 1439791 w 2023197"/>
                <a:gd name="connsiteY1" fmla="*/ 1200462 h 1233800"/>
                <a:gd name="connsiteX2" fmla="*/ 1620767 w 2023197"/>
                <a:gd name="connsiteY2" fmla="*/ 1233800 h 1233800"/>
                <a:gd name="connsiteX3" fmla="*/ 1858891 w 2023197"/>
                <a:gd name="connsiteY3" fmla="*/ 1157599 h 1233800"/>
                <a:gd name="connsiteX4" fmla="*/ 1968429 w 2023197"/>
                <a:gd name="connsiteY4" fmla="*/ 1059969 h 1233800"/>
                <a:gd name="connsiteX5" fmla="*/ 2023197 w 2023197"/>
                <a:gd name="connsiteY5" fmla="*/ 862325 h 1233800"/>
                <a:gd name="connsiteX6" fmla="*/ 1868416 w 2023197"/>
                <a:gd name="connsiteY6" fmla="*/ 536093 h 1233800"/>
                <a:gd name="connsiteX7" fmla="*/ 1604098 w 2023197"/>
                <a:gd name="connsiteY7" fmla="*/ 259869 h 1233800"/>
                <a:gd name="connsiteX8" fmla="*/ 1044504 w 2023197"/>
                <a:gd name="connsiteY8" fmla="*/ 5074 h 1233800"/>
                <a:gd name="connsiteX9" fmla="*/ 568254 w 2023197"/>
                <a:gd name="connsiteY9" fmla="*/ 59843 h 1233800"/>
                <a:gd name="connsiteX10" fmla="*/ 199160 w 2023197"/>
                <a:gd name="connsiteY10" fmla="*/ 328925 h 1233800"/>
                <a:gd name="connsiteX11" fmla="*/ 39616 w 2023197"/>
                <a:gd name="connsiteY11" fmla="*/ 648012 h 1233800"/>
                <a:gd name="connsiteX12" fmla="*/ 1516 w 2023197"/>
                <a:gd name="connsiteY12" fmla="*/ 857562 h 1233800"/>
                <a:gd name="connsiteX13" fmla="*/ 201541 w 2023197"/>
                <a:gd name="connsiteY13" fmla="*/ 624200 h 1233800"/>
                <a:gd name="connsiteX14" fmla="*/ 520629 w 2023197"/>
                <a:gd name="connsiteY14" fmla="*/ 409887 h 1233800"/>
                <a:gd name="connsiteX15" fmla="*/ 830191 w 2023197"/>
                <a:gd name="connsiteY15" fmla="*/ 357500 h 1233800"/>
                <a:gd name="connsiteX16" fmla="*/ 1130229 w 2023197"/>
                <a:gd name="connsiteY16" fmla="*/ 493232 h 1233800"/>
                <a:gd name="connsiteX17" fmla="*/ 1263579 w 2023197"/>
                <a:gd name="connsiteY17" fmla="*/ 705162 h 1233800"/>
                <a:gd name="connsiteX18" fmla="*/ 1346923 w 2023197"/>
                <a:gd name="connsiteY18" fmla="*/ 1093306 h 1233800"/>
                <a:gd name="connsiteX0" fmla="*/ 1347189 w 2023463"/>
                <a:gd name="connsiteY0" fmla="*/ 1093306 h 1233800"/>
                <a:gd name="connsiteX1" fmla="*/ 1440057 w 2023463"/>
                <a:gd name="connsiteY1" fmla="*/ 1200462 h 1233800"/>
                <a:gd name="connsiteX2" fmla="*/ 1621033 w 2023463"/>
                <a:gd name="connsiteY2" fmla="*/ 1233800 h 1233800"/>
                <a:gd name="connsiteX3" fmla="*/ 1859157 w 2023463"/>
                <a:gd name="connsiteY3" fmla="*/ 1157599 h 1233800"/>
                <a:gd name="connsiteX4" fmla="*/ 1968695 w 2023463"/>
                <a:gd name="connsiteY4" fmla="*/ 1059969 h 1233800"/>
                <a:gd name="connsiteX5" fmla="*/ 2023463 w 2023463"/>
                <a:gd name="connsiteY5" fmla="*/ 862325 h 1233800"/>
                <a:gd name="connsiteX6" fmla="*/ 1868682 w 2023463"/>
                <a:gd name="connsiteY6" fmla="*/ 536093 h 1233800"/>
                <a:gd name="connsiteX7" fmla="*/ 1604364 w 2023463"/>
                <a:gd name="connsiteY7" fmla="*/ 259869 h 1233800"/>
                <a:gd name="connsiteX8" fmla="*/ 1044770 w 2023463"/>
                <a:gd name="connsiteY8" fmla="*/ 5074 h 1233800"/>
                <a:gd name="connsiteX9" fmla="*/ 568520 w 2023463"/>
                <a:gd name="connsiteY9" fmla="*/ 59843 h 1233800"/>
                <a:gd name="connsiteX10" fmla="*/ 199426 w 2023463"/>
                <a:gd name="connsiteY10" fmla="*/ 328925 h 1233800"/>
                <a:gd name="connsiteX11" fmla="*/ 39882 w 2023463"/>
                <a:gd name="connsiteY11" fmla="*/ 648012 h 1233800"/>
                <a:gd name="connsiteX12" fmla="*/ 1782 w 2023463"/>
                <a:gd name="connsiteY12" fmla="*/ 857562 h 1233800"/>
                <a:gd name="connsiteX13" fmla="*/ 201807 w 2023463"/>
                <a:gd name="connsiteY13" fmla="*/ 624200 h 1233800"/>
                <a:gd name="connsiteX14" fmla="*/ 520895 w 2023463"/>
                <a:gd name="connsiteY14" fmla="*/ 409887 h 1233800"/>
                <a:gd name="connsiteX15" fmla="*/ 830457 w 2023463"/>
                <a:gd name="connsiteY15" fmla="*/ 357500 h 1233800"/>
                <a:gd name="connsiteX16" fmla="*/ 1130495 w 2023463"/>
                <a:gd name="connsiteY16" fmla="*/ 493232 h 1233800"/>
                <a:gd name="connsiteX17" fmla="*/ 1263845 w 2023463"/>
                <a:gd name="connsiteY17" fmla="*/ 705162 h 1233800"/>
                <a:gd name="connsiteX18" fmla="*/ 1347189 w 2023463"/>
                <a:gd name="connsiteY18" fmla="*/ 1093306 h 1233800"/>
                <a:gd name="connsiteX0" fmla="*/ 1347189 w 2023463"/>
                <a:gd name="connsiteY0" fmla="*/ 1093306 h 1233800"/>
                <a:gd name="connsiteX1" fmla="*/ 1440057 w 2023463"/>
                <a:gd name="connsiteY1" fmla="*/ 1200462 h 1233800"/>
                <a:gd name="connsiteX2" fmla="*/ 1621033 w 2023463"/>
                <a:gd name="connsiteY2" fmla="*/ 1233800 h 1233800"/>
                <a:gd name="connsiteX3" fmla="*/ 1859157 w 2023463"/>
                <a:gd name="connsiteY3" fmla="*/ 1157599 h 1233800"/>
                <a:gd name="connsiteX4" fmla="*/ 1968695 w 2023463"/>
                <a:gd name="connsiteY4" fmla="*/ 1059969 h 1233800"/>
                <a:gd name="connsiteX5" fmla="*/ 2023463 w 2023463"/>
                <a:gd name="connsiteY5" fmla="*/ 862325 h 1233800"/>
                <a:gd name="connsiteX6" fmla="*/ 1868682 w 2023463"/>
                <a:gd name="connsiteY6" fmla="*/ 536093 h 1233800"/>
                <a:gd name="connsiteX7" fmla="*/ 1604364 w 2023463"/>
                <a:gd name="connsiteY7" fmla="*/ 259869 h 1233800"/>
                <a:gd name="connsiteX8" fmla="*/ 1044770 w 2023463"/>
                <a:gd name="connsiteY8" fmla="*/ 5074 h 1233800"/>
                <a:gd name="connsiteX9" fmla="*/ 568520 w 2023463"/>
                <a:gd name="connsiteY9" fmla="*/ 59843 h 1233800"/>
                <a:gd name="connsiteX10" fmla="*/ 199426 w 2023463"/>
                <a:gd name="connsiteY10" fmla="*/ 328925 h 1233800"/>
                <a:gd name="connsiteX11" fmla="*/ 39882 w 2023463"/>
                <a:gd name="connsiteY11" fmla="*/ 648012 h 1233800"/>
                <a:gd name="connsiteX12" fmla="*/ 1782 w 2023463"/>
                <a:gd name="connsiteY12" fmla="*/ 857562 h 1233800"/>
                <a:gd name="connsiteX13" fmla="*/ 201807 w 2023463"/>
                <a:gd name="connsiteY13" fmla="*/ 624200 h 1233800"/>
                <a:gd name="connsiteX14" fmla="*/ 520895 w 2023463"/>
                <a:gd name="connsiteY14" fmla="*/ 409887 h 1233800"/>
                <a:gd name="connsiteX15" fmla="*/ 830457 w 2023463"/>
                <a:gd name="connsiteY15" fmla="*/ 357500 h 1233800"/>
                <a:gd name="connsiteX16" fmla="*/ 1130495 w 2023463"/>
                <a:gd name="connsiteY16" fmla="*/ 493232 h 1233800"/>
                <a:gd name="connsiteX17" fmla="*/ 1263845 w 2023463"/>
                <a:gd name="connsiteY17" fmla="*/ 705162 h 1233800"/>
                <a:gd name="connsiteX18" fmla="*/ 1347189 w 2023463"/>
                <a:gd name="connsiteY18" fmla="*/ 1093306 h 1233800"/>
                <a:gd name="connsiteX0" fmla="*/ 1346711 w 2022985"/>
                <a:gd name="connsiteY0" fmla="*/ 1093306 h 1233800"/>
                <a:gd name="connsiteX1" fmla="*/ 1439579 w 2022985"/>
                <a:gd name="connsiteY1" fmla="*/ 1200462 h 1233800"/>
                <a:gd name="connsiteX2" fmla="*/ 1620555 w 2022985"/>
                <a:gd name="connsiteY2" fmla="*/ 1233800 h 1233800"/>
                <a:gd name="connsiteX3" fmla="*/ 1858679 w 2022985"/>
                <a:gd name="connsiteY3" fmla="*/ 1157599 h 1233800"/>
                <a:gd name="connsiteX4" fmla="*/ 1968217 w 2022985"/>
                <a:gd name="connsiteY4" fmla="*/ 1059969 h 1233800"/>
                <a:gd name="connsiteX5" fmla="*/ 2022985 w 2022985"/>
                <a:gd name="connsiteY5" fmla="*/ 862325 h 1233800"/>
                <a:gd name="connsiteX6" fmla="*/ 1868204 w 2022985"/>
                <a:gd name="connsiteY6" fmla="*/ 536093 h 1233800"/>
                <a:gd name="connsiteX7" fmla="*/ 1603886 w 2022985"/>
                <a:gd name="connsiteY7" fmla="*/ 259869 h 1233800"/>
                <a:gd name="connsiteX8" fmla="*/ 1044292 w 2022985"/>
                <a:gd name="connsiteY8" fmla="*/ 5074 h 1233800"/>
                <a:gd name="connsiteX9" fmla="*/ 568042 w 2022985"/>
                <a:gd name="connsiteY9" fmla="*/ 59843 h 1233800"/>
                <a:gd name="connsiteX10" fmla="*/ 198948 w 2022985"/>
                <a:gd name="connsiteY10" fmla="*/ 328925 h 1233800"/>
                <a:gd name="connsiteX11" fmla="*/ 53691 w 2022985"/>
                <a:gd name="connsiteY11" fmla="*/ 648012 h 1233800"/>
                <a:gd name="connsiteX12" fmla="*/ 1304 w 2022985"/>
                <a:gd name="connsiteY12" fmla="*/ 857562 h 1233800"/>
                <a:gd name="connsiteX13" fmla="*/ 201329 w 2022985"/>
                <a:gd name="connsiteY13" fmla="*/ 624200 h 1233800"/>
                <a:gd name="connsiteX14" fmla="*/ 520417 w 2022985"/>
                <a:gd name="connsiteY14" fmla="*/ 409887 h 1233800"/>
                <a:gd name="connsiteX15" fmla="*/ 829979 w 2022985"/>
                <a:gd name="connsiteY15" fmla="*/ 357500 h 1233800"/>
                <a:gd name="connsiteX16" fmla="*/ 1130017 w 2022985"/>
                <a:gd name="connsiteY16" fmla="*/ 493232 h 1233800"/>
                <a:gd name="connsiteX17" fmla="*/ 1263367 w 2022985"/>
                <a:gd name="connsiteY17" fmla="*/ 705162 h 1233800"/>
                <a:gd name="connsiteX18" fmla="*/ 1346711 w 2022985"/>
                <a:gd name="connsiteY18" fmla="*/ 1093306 h 1233800"/>
                <a:gd name="connsiteX0" fmla="*/ 1346711 w 2022985"/>
                <a:gd name="connsiteY0" fmla="*/ 1093306 h 1233800"/>
                <a:gd name="connsiteX1" fmla="*/ 1439579 w 2022985"/>
                <a:gd name="connsiteY1" fmla="*/ 1200462 h 1233800"/>
                <a:gd name="connsiteX2" fmla="*/ 1620555 w 2022985"/>
                <a:gd name="connsiteY2" fmla="*/ 1233800 h 1233800"/>
                <a:gd name="connsiteX3" fmla="*/ 1858679 w 2022985"/>
                <a:gd name="connsiteY3" fmla="*/ 1157599 h 1233800"/>
                <a:gd name="connsiteX4" fmla="*/ 1968217 w 2022985"/>
                <a:gd name="connsiteY4" fmla="*/ 1059969 h 1233800"/>
                <a:gd name="connsiteX5" fmla="*/ 2022985 w 2022985"/>
                <a:gd name="connsiteY5" fmla="*/ 862325 h 1233800"/>
                <a:gd name="connsiteX6" fmla="*/ 1868204 w 2022985"/>
                <a:gd name="connsiteY6" fmla="*/ 536093 h 1233800"/>
                <a:gd name="connsiteX7" fmla="*/ 1603886 w 2022985"/>
                <a:gd name="connsiteY7" fmla="*/ 259869 h 1233800"/>
                <a:gd name="connsiteX8" fmla="*/ 1044292 w 2022985"/>
                <a:gd name="connsiteY8" fmla="*/ 5074 h 1233800"/>
                <a:gd name="connsiteX9" fmla="*/ 568042 w 2022985"/>
                <a:gd name="connsiteY9" fmla="*/ 59843 h 1233800"/>
                <a:gd name="connsiteX10" fmla="*/ 198948 w 2022985"/>
                <a:gd name="connsiteY10" fmla="*/ 328925 h 1233800"/>
                <a:gd name="connsiteX11" fmla="*/ 53691 w 2022985"/>
                <a:gd name="connsiteY11" fmla="*/ 648012 h 1233800"/>
                <a:gd name="connsiteX12" fmla="*/ 1304 w 2022985"/>
                <a:gd name="connsiteY12" fmla="*/ 857562 h 1233800"/>
                <a:gd name="connsiteX13" fmla="*/ 201329 w 2022985"/>
                <a:gd name="connsiteY13" fmla="*/ 624200 h 1233800"/>
                <a:gd name="connsiteX14" fmla="*/ 520417 w 2022985"/>
                <a:gd name="connsiteY14" fmla="*/ 409887 h 1233800"/>
                <a:gd name="connsiteX15" fmla="*/ 829979 w 2022985"/>
                <a:gd name="connsiteY15" fmla="*/ 357500 h 1233800"/>
                <a:gd name="connsiteX16" fmla="*/ 1130017 w 2022985"/>
                <a:gd name="connsiteY16" fmla="*/ 493232 h 1233800"/>
                <a:gd name="connsiteX17" fmla="*/ 1263367 w 2022985"/>
                <a:gd name="connsiteY17" fmla="*/ 705162 h 1233800"/>
                <a:gd name="connsiteX18" fmla="*/ 1346711 w 2022985"/>
                <a:gd name="connsiteY18" fmla="*/ 1093306 h 1233800"/>
                <a:gd name="connsiteX0" fmla="*/ 1347507 w 2023781"/>
                <a:gd name="connsiteY0" fmla="*/ 1093306 h 1233800"/>
                <a:gd name="connsiteX1" fmla="*/ 1440375 w 2023781"/>
                <a:gd name="connsiteY1" fmla="*/ 1200462 h 1233800"/>
                <a:gd name="connsiteX2" fmla="*/ 1621351 w 2023781"/>
                <a:gd name="connsiteY2" fmla="*/ 1233800 h 1233800"/>
                <a:gd name="connsiteX3" fmla="*/ 1859475 w 2023781"/>
                <a:gd name="connsiteY3" fmla="*/ 1157599 h 1233800"/>
                <a:gd name="connsiteX4" fmla="*/ 1969013 w 2023781"/>
                <a:gd name="connsiteY4" fmla="*/ 1059969 h 1233800"/>
                <a:gd name="connsiteX5" fmla="*/ 2023781 w 2023781"/>
                <a:gd name="connsiteY5" fmla="*/ 862325 h 1233800"/>
                <a:gd name="connsiteX6" fmla="*/ 1869000 w 2023781"/>
                <a:gd name="connsiteY6" fmla="*/ 536093 h 1233800"/>
                <a:gd name="connsiteX7" fmla="*/ 1604682 w 2023781"/>
                <a:gd name="connsiteY7" fmla="*/ 259869 h 1233800"/>
                <a:gd name="connsiteX8" fmla="*/ 1045088 w 2023781"/>
                <a:gd name="connsiteY8" fmla="*/ 5074 h 1233800"/>
                <a:gd name="connsiteX9" fmla="*/ 568838 w 2023781"/>
                <a:gd name="connsiteY9" fmla="*/ 59843 h 1233800"/>
                <a:gd name="connsiteX10" fmla="*/ 199744 w 2023781"/>
                <a:gd name="connsiteY10" fmla="*/ 328925 h 1233800"/>
                <a:gd name="connsiteX11" fmla="*/ 54487 w 2023781"/>
                <a:gd name="connsiteY11" fmla="*/ 648012 h 1233800"/>
                <a:gd name="connsiteX12" fmla="*/ 2100 w 2023781"/>
                <a:gd name="connsiteY12" fmla="*/ 857562 h 1233800"/>
                <a:gd name="connsiteX13" fmla="*/ 202125 w 2023781"/>
                <a:gd name="connsiteY13" fmla="*/ 624200 h 1233800"/>
                <a:gd name="connsiteX14" fmla="*/ 521213 w 2023781"/>
                <a:gd name="connsiteY14" fmla="*/ 409887 h 1233800"/>
                <a:gd name="connsiteX15" fmla="*/ 830775 w 2023781"/>
                <a:gd name="connsiteY15" fmla="*/ 357500 h 1233800"/>
                <a:gd name="connsiteX16" fmla="*/ 1130813 w 2023781"/>
                <a:gd name="connsiteY16" fmla="*/ 493232 h 1233800"/>
                <a:gd name="connsiteX17" fmla="*/ 1264163 w 2023781"/>
                <a:gd name="connsiteY17" fmla="*/ 705162 h 1233800"/>
                <a:gd name="connsiteX18" fmla="*/ 1347507 w 2023781"/>
                <a:gd name="connsiteY18" fmla="*/ 1093306 h 1233800"/>
                <a:gd name="connsiteX0" fmla="*/ 1347660 w 2023934"/>
                <a:gd name="connsiteY0" fmla="*/ 1093306 h 1233800"/>
                <a:gd name="connsiteX1" fmla="*/ 1440528 w 2023934"/>
                <a:gd name="connsiteY1" fmla="*/ 1200462 h 1233800"/>
                <a:gd name="connsiteX2" fmla="*/ 1621504 w 2023934"/>
                <a:gd name="connsiteY2" fmla="*/ 1233800 h 1233800"/>
                <a:gd name="connsiteX3" fmla="*/ 1859628 w 2023934"/>
                <a:gd name="connsiteY3" fmla="*/ 1157599 h 1233800"/>
                <a:gd name="connsiteX4" fmla="*/ 1969166 w 2023934"/>
                <a:gd name="connsiteY4" fmla="*/ 1059969 h 1233800"/>
                <a:gd name="connsiteX5" fmla="*/ 2023934 w 2023934"/>
                <a:gd name="connsiteY5" fmla="*/ 862325 h 1233800"/>
                <a:gd name="connsiteX6" fmla="*/ 1869153 w 2023934"/>
                <a:gd name="connsiteY6" fmla="*/ 536093 h 1233800"/>
                <a:gd name="connsiteX7" fmla="*/ 1604835 w 2023934"/>
                <a:gd name="connsiteY7" fmla="*/ 259869 h 1233800"/>
                <a:gd name="connsiteX8" fmla="*/ 1045241 w 2023934"/>
                <a:gd name="connsiteY8" fmla="*/ 5074 h 1233800"/>
                <a:gd name="connsiteX9" fmla="*/ 568991 w 2023934"/>
                <a:gd name="connsiteY9" fmla="*/ 59843 h 1233800"/>
                <a:gd name="connsiteX10" fmla="*/ 199897 w 2023934"/>
                <a:gd name="connsiteY10" fmla="*/ 328925 h 1233800"/>
                <a:gd name="connsiteX11" fmla="*/ 52259 w 2023934"/>
                <a:gd name="connsiteY11" fmla="*/ 633724 h 1233800"/>
                <a:gd name="connsiteX12" fmla="*/ 2253 w 2023934"/>
                <a:gd name="connsiteY12" fmla="*/ 857562 h 1233800"/>
                <a:gd name="connsiteX13" fmla="*/ 202278 w 2023934"/>
                <a:gd name="connsiteY13" fmla="*/ 624200 h 1233800"/>
                <a:gd name="connsiteX14" fmla="*/ 521366 w 2023934"/>
                <a:gd name="connsiteY14" fmla="*/ 409887 h 1233800"/>
                <a:gd name="connsiteX15" fmla="*/ 830928 w 2023934"/>
                <a:gd name="connsiteY15" fmla="*/ 357500 h 1233800"/>
                <a:gd name="connsiteX16" fmla="*/ 1130966 w 2023934"/>
                <a:gd name="connsiteY16" fmla="*/ 493232 h 1233800"/>
                <a:gd name="connsiteX17" fmla="*/ 1264316 w 2023934"/>
                <a:gd name="connsiteY17" fmla="*/ 705162 h 1233800"/>
                <a:gd name="connsiteX18" fmla="*/ 1347660 w 2023934"/>
                <a:gd name="connsiteY18" fmla="*/ 1093306 h 1233800"/>
                <a:gd name="connsiteX0" fmla="*/ 1347386 w 2023660"/>
                <a:gd name="connsiteY0" fmla="*/ 1093306 h 1233800"/>
                <a:gd name="connsiteX1" fmla="*/ 1440254 w 2023660"/>
                <a:gd name="connsiteY1" fmla="*/ 1200462 h 1233800"/>
                <a:gd name="connsiteX2" fmla="*/ 1621230 w 2023660"/>
                <a:gd name="connsiteY2" fmla="*/ 1233800 h 1233800"/>
                <a:gd name="connsiteX3" fmla="*/ 1859354 w 2023660"/>
                <a:gd name="connsiteY3" fmla="*/ 1157599 h 1233800"/>
                <a:gd name="connsiteX4" fmla="*/ 1968892 w 2023660"/>
                <a:gd name="connsiteY4" fmla="*/ 1059969 h 1233800"/>
                <a:gd name="connsiteX5" fmla="*/ 2023660 w 2023660"/>
                <a:gd name="connsiteY5" fmla="*/ 862325 h 1233800"/>
                <a:gd name="connsiteX6" fmla="*/ 1868879 w 2023660"/>
                <a:gd name="connsiteY6" fmla="*/ 536093 h 1233800"/>
                <a:gd name="connsiteX7" fmla="*/ 1604561 w 2023660"/>
                <a:gd name="connsiteY7" fmla="*/ 259869 h 1233800"/>
                <a:gd name="connsiteX8" fmla="*/ 1044967 w 2023660"/>
                <a:gd name="connsiteY8" fmla="*/ 5074 h 1233800"/>
                <a:gd name="connsiteX9" fmla="*/ 568717 w 2023660"/>
                <a:gd name="connsiteY9" fmla="*/ 59843 h 1233800"/>
                <a:gd name="connsiteX10" fmla="*/ 199623 w 2023660"/>
                <a:gd name="connsiteY10" fmla="*/ 328925 h 1233800"/>
                <a:gd name="connsiteX11" fmla="*/ 51985 w 2023660"/>
                <a:gd name="connsiteY11" fmla="*/ 633724 h 1233800"/>
                <a:gd name="connsiteX12" fmla="*/ 1979 w 2023660"/>
                <a:gd name="connsiteY12" fmla="*/ 857562 h 1233800"/>
                <a:gd name="connsiteX13" fmla="*/ 202004 w 2023660"/>
                <a:gd name="connsiteY13" fmla="*/ 624200 h 1233800"/>
                <a:gd name="connsiteX14" fmla="*/ 521092 w 2023660"/>
                <a:gd name="connsiteY14" fmla="*/ 409887 h 1233800"/>
                <a:gd name="connsiteX15" fmla="*/ 830654 w 2023660"/>
                <a:gd name="connsiteY15" fmla="*/ 357500 h 1233800"/>
                <a:gd name="connsiteX16" fmla="*/ 1130692 w 2023660"/>
                <a:gd name="connsiteY16" fmla="*/ 493232 h 1233800"/>
                <a:gd name="connsiteX17" fmla="*/ 1264042 w 2023660"/>
                <a:gd name="connsiteY17" fmla="*/ 705162 h 1233800"/>
                <a:gd name="connsiteX18" fmla="*/ 1347386 w 2023660"/>
                <a:gd name="connsiteY18" fmla="*/ 1093306 h 1233800"/>
                <a:gd name="connsiteX0" fmla="*/ 1347386 w 2023660"/>
                <a:gd name="connsiteY0" fmla="*/ 1093306 h 1233800"/>
                <a:gd name="connsiteX1" fmla="*/ 1440254 w 2023660"/>
                <a:gd name="connsiteY1" fmla="*/ 1200462 h 1233800"/>
                <a:gd name="connsiteX2" fmla="*/ 1621230 w 2023660"/>
                <a:gd name="connsiteY2" fmla="*/ 1233800 h 1233800"/>
                <a:gd name="connsiteX3" fmla="*/ 1859354 w 2023660"/>
                <a:gd name="connsiteY3" fmla="*/ 1157599 h 1233800"/>
                <a:gd name="connsiteX4" fmla="*/ 1968892 w 2023660"/>
                <a:gd name="connsiteY4" fmla="*/ 1059969 h 1233800"/>
                <a:gd name="connsiteX5" fmla="*/ 2023660 w 2023660"/>
                <a:gd name="connsiteY5" fmla="*/ 862325 h 1233800"/>
                <a:gd name="connsiteX6" fmla="*/ 1868879 w 2023660"/>
                <a:gd name="connsiteY6" fmla="*/ 536093 h 1233800"/>
                <a:gd name="connsiteX7" fmla="*/ 1604561 w 2023660"/>
                <a:gd name="connsiteY7" fmla="*/ 259869 h 1233800"/>
                <a:gd name="connsiteX8" fmla="*/ 1044967 w 2023660"/>
                <a:gd name="connsiteY8" fmla="*/ 5074 h 1233800"/>
                <a:gd name="connsiteX9" fmla="*/ 568717 w 2023660"/>
                <a:gd name="connsiteY9" fmla="*/ 59843 h 1233800"/>
                <a:gd name="connsiteX10" fmla="*/ 199623 w 2023660"/>
                <a:gd name="connsiteY10" fmla="*/ 328925 h 1233800"/>
                <a:gd name="connsiteX11" fmla="*/ 51985 w 2023660"/>
                <a:gd name="connsiteY11" fmla="*/ 633724 h 1233800"/>
                <a:gd name="connsiteX12" fmla="*/ 1979 w 2023660"/>
                <a:gd name="connsiteY12" fmla="*/ 857562 h 1233800"/>
                <a:gd name="connsiteX13" fmla="*/ 202004 w 2023660"/>
                <a:gd name="connsiteY13" fmla="*/ 624200 h 1233800"/>
                <a:gd name="connsiteX14" fmla="*/ 521092 w 2023660"/>
                <a:gd name="connsiteY14" fmla="*/ 409887 h 1233800"/>
                <a:gd name="connsiteX15" fmla="*/ 830654 w 2023660"/>
                <a:gd name="connsiteY15" fmla="*/ 357500 h 1233800"/>
                <a:gd name="connsiteX16" fmla="*/ 1130692 w 2023660"/>
                <a:gd name="connsiteY16" fmla="*/ 493232 h 1233800"/>
                <a:gd name="connsiteX17" fmla="*/ 1264042 w 2023660"/>
                <a:gd name="connsiteY17" fmla="*/ 705162 h 1233800"/>
                <a:gd name="connsiteX18" fmla="*/ 1347386 w 2023660"/>
                <a:gd name="connsiteY18" fmla="*/ 1093306 h 123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23660" h="1233800">
                  <a:moveTo>
                    <a:pt x="1347386" y="1093306"/>
                  </a:moveTo>
                  <a:cubicBezTo>
                    <a:pt x="1380724" y="1157600"/>
                    <a:pt x="1390248" y="1164743"/>
                    <a:pt x="1440254" y="1200462"/>
                  </a:cubicBezTo>
                  <a:cubicBezTo>
                    <a:pt x="1510104" y="1225862"/>
                    <a:pt x="1546617" y="1229830"/>
                    <a:pt x="1621230" y="1233800"/>
                  </a:cubicBezTo>
                  <a:cubicBezTo>
                    <a:pt x="1728385" y="1213162"/>
                    <a:pt x="1768867" y="1197287"/>
                    <a:pt x="1859354" y="1157599"/>
                  </a:cubicBezTo>
                  <a:cubicBezTo>
                    <a:pt x="1899042" y="1125056"/>
                    <a:pt x="1924442" y="1102037"/>
                    <a:pt x="1968892" y="1059969"/>
                  </a:cubicBezTo>
                  <a:cubicBezTo>
                    <a:pt x="2019692" y="973449"/>
                    <a:pt x="2020486" y="946463"/>
                    <a:pt x="2023660" y="862325"/>
                  </a:cubicBezTo>
                  <a:cubicBezTo>
                    <a:pt x="1996672" y="720243"/>
                    <a:pt x="1924442" y="611500"/>
                    <a:pt x="1868879" y="536093"/>
                  </a:cubicBezTo>
                  <a:cubicBezTo>
                    <a:pt x="1778392" y="410680"/>
                    <a:pt x="1737911" y="356707"/>
                    <a:pt x="1604561" y="259869"/>
                  </a:cubicBezTo>
                  <a:cubicBezTo>
                    <a:pt x="1406124" y="117787"/>
                    <a:pt x="1305317" y="73337"/>
                    <a:pt x="1044967" y="5074"/>
                  </a:cubicBezTo>
                  <a:cubicBezTo>
                    <a:pt x="830655" y="-10800"/>
                    <a:pt x="747311" y="11424"/>
                    <a:pt x="568717" y="59843"/>
                  </a:cubicBezTo>
                  <a:cubicBezTo>
                    <a:pt x="393298" y="131281"/>
                    <a:pt x="325036" y="200337"/>
                    <a:pt x="199623" y="328925"/>
                  </a:cubicBezTo>
                  <a:cubicBezTo>
                    <a:pt x="131360" y="442431"/>
                    <a:pt x="110722" y="474974"/>
                    <a:pt x="51985" y="633724"/>
                  </a:cubicBezTo>
                  <a:cubicBezTo>
                    <a:pt x="18648" y="736913"/>
                    <a:pt x="-7546" y="849625"/>
                    <a:pt x="1979" y="857562"/>
                  </a:cubicBezTo>
                  <a:cubicBezTo>
                    <a:pt x="9123" y="886931"/>
                    <a:pt x="125804" y="709130"/>
                    <a:pt x="202004" y="624200"/>
                  </a:cubicBezTo>
                  <a:cubicBezTo>
                    <a:pt x="327417" y="507518"/>
                    <a:pt x="381392" y="483707"/>
                    <a:pt x="521092" y="409887"/>
                  </a:cubicBezTo>
                  <a:cubicBezTo>
                    <a:pt x="669523" y="361469"/>
                    <a:pt x="686986" y="355912"/>
                    <a:pt x="830654" y="357500"/>
                  </a:cubicBezTo>
                  <a:cubicBezTo>
                    <a:pt x="966385" y="375756"/>
                    <a:pt x="1023535" y="417826"/>
                    <a:pt x="1130692" y="493232"/>
                  </a:cubicBezTo>
                  <a:cubicBezTo>
                    <a:pt x="1203717" y="571019"/>
                    <a:pt x="1224355" y="615469"/>
                    <a:pt x="1264042" y="705162"/>
                  </a:cubicBezTo>
                  <a:cubicBezTo>
                    <a:pt x="1307699" y="884550"/>
                    <a:pt x="1301349" y="935349"/>
                    <a:pt x="1347386" y="1093306"/>
                  </a:cubicBezTo>
                  <a:close/>
                </a:path>
              </a:pathLst>
            </a:custGeom>
            <a:solidFill>
              <a:srgbClr val="6C5D53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1FDFD3CF-D093-4A65-9DA9-67909EAC4CC4}"/>
              </a:ext>
            </a:extLst>
          </p:cNvPr>
          <p:cNvGrpSpPr/>
          <p:nvPr/>
        </p:nvGrpSpPr>
        <p:grpSpPr>
          <a:xfrm>
            <a:off x="9111684" y="3651391"/>
            <a:ext cx="1395683" cy="651598"/>
            <a:chOff x="2343567" y="2310962"/>
            <a:chExt cx="2003100" cy="935181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D14B1ADA-437D-4F7A-AF81-7002B0A97117}"/>
                </a:ext>
              </a:extLst>
            </p:cNvPr>
            <p:cNvSpPr/>
            <p:nvPr/>
          </p:nvSpPr>
          <p:spPr>
            <a:xfrm>
              <a:off x="2343567" y="2331743"/>
              <a:ext cx="914400" cy="914400"/>
            </a:xfrm>
            <a:prstGeom prst="ellipse">
              <a:avLst/>
            </a:prstGeom>
            <a:solidFill>
              <a:schemeClr val="bg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BE37BB94-68BB-4789-B3C3-A4035913ACF3}"/>
                </a:ext>
              </a:extLst>
            </p:cNvPr>
            <p:cNvSpPr/>
            <p:nvPr/>
          </p:nvSpPr>
          <p:spPr>
            <a:xfrm>
              <a:off x="3432267" y="2310962"/>
              <a:ext cx="914400" cy="914400"/>
            </a:xfrm>
            <a:prstGeom prst="ellipse">
              <a:avLst/>
            </a:prstGeom>
            <a:solidFill>
              <a:schemeClr val="bg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F1E8352B-D042-4ED9-9FC3-A6C375F4E939}"/>
                </a:ext>
              </a:extLst>
            </p:cNvPr>
            <p:cNvSpPr/>
            <p:nvPr/>
          </p:nvSpPr>
          <p:spPr>
            <a:xfrm>
              <a:off x="2883798" y="2735402"/>
              <a:ext cx="219726" cy="21972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4D248C59-9A4A-448D-8D6D-103A8486AE0F}"/>
                </a:ext>
              </a:extLst>
            </p:cNvPr>
            <p:cNvSpPr/>
            <p:nvPr/>
          </p:nvSpPr>
          <p:spPr>
            <a:xfrm>
              <a:off x="3579246" y="2735402"/>
              <a:ext cx="219726" cy="21972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EFD7CE2D-92CC-4363-8D0A-0A4559C2CD28}"/>
              </a:ext>
            </a:extLst>
          </p:cNvPr>
          <p:cNvGrpSpPr/>
          <p:nvPr/>
        </p:nvGrpSpPr>
        <p:grpSpPr>
          <a:xfrm>
            <a:off x="1134408" y="4342430"/>
            <a:ext cx="1902659" cy="1802808"/>
            <a:chOff x="1262488" y="1694378"/>
            <a:chExt cx="4309188" cy="4476296"/>
          </a:xfrm>
        </p:grpSpPr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495D589E-5E60-4FD3-94F6-20270F659D33}"/>
                </a:ext>
              </a:extLst>
            </p:cNvPr>
            <p:cNvSpPr/>
            <p:nvPr/>
          </p:nvSpPr>
          <p:spPr>
            <a:xfrm>
              <a:off x="1262488" y="1694378"/>
              <a:ext cx="4309188" cy="4230562"/>
            </a:xfrm>
            <a:prstGeom prst="ellipse">
              <a:avLst/>
            </a:prstGeom>
            <a:solidFill>
              <a:srgbClr val="FCEAD6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7904443-D05D-4B9A-822D-4CB7909D1990}"/>
                </a:ext>
              </a:extLst>
            </p:cNvPr>
            <p:cNvSpPr/>
            <p:nvPr/>
          </p:nvSpPr>
          <p:spPr>
            <a:xfrm>
              <a:off x="1402904" y="2873259"/>
              <a:ext cx="4126055" cy="3023688"/>
            </a:xfrm>
            <a:custGeom>
              <a:avLst/>
              <a:gdLst>
                <a:gd name="connsiteX0" fmla="*/ 3987822 w 4224958"/>
                <a:gd name="connsiteY0" fmla="*/ 0 h 3076856"/>
                <a:gd name="connsiteX1" fmla="*/ 4055639 w 4224958"/>
                <a:gd name="connsiteY1" fmla="*/ 138213 h 3076856"/>
                <a:gd name="connsiteX2" fmla="*/ 4224958 w 4224958"/>
                <a:gd name="connsiteY2" fmla="*/ 961575 h 3076856"/>
                <a:gd name="connsiteX3" fmla="*/ 2070364 w 4224958"/>
                <a:gd name="connsiteY3" fmla="*/ 3076856 h 3076856"/>
                <a:gd name="connsiteX4" fmla="*/ 12636 w 4224958"/>
                <a:gd name="connsiteY4" fmla="*/ 1590595 h 3076856"/>
                <a:gd name="connsiteX5" fmla="*/ 0 w 4224958"/>
                <a:gd name="connsiteY5" fmla="*/ 1542347 h 3076856"/>
                <a:gd name="connsiteX6" fmla="*/ 49155 w 4224958"/>
                <a:gd name="connsiteY6" fmla="*/ 1613421 h 3076856"/>
                <a:gd name="connsiteX7" fmla="*/ 1766343 w 4224958"/>
                <a:gd name="connsiteY7" fmla="*/ 2489029 h 3076856"/>
                <a:gd name="connsiteX8" fmla="*/ 3991693 w 4224958"/>
                <a:gd name="connsiteY8" fmla="*/ 82897 h 307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4958" h="3076856">
                  <a:moveTo>
                    <a:pt x="3987822" y="0"/>
                  </a:moveTo>
                  <a:lnTo>
                    <a:pt x="4055639" y="138213"/>
                  </a:lnTo>
                  <a:cubicBezTo>
                    <a:pt x="4164668" y="391281"/>
                    <a:pt x="4224958" y="669516"/>
                    <a:pt x="4224958" y="961575"/>
                  </a:cubicBezTo>
                  <a:cubicBezTo>
                    <a:pt x="4224958" y="2129812"/>
                    <a:pt x="3260313" y="3076856"/>
                    <a:pt x="2070364" y="3076856"/>
                  </a:cubicBezTo>
                  <a:cubicBezTo>
                    <a:pt x="1103531" y="3076856"/>
                    <a:pt x="285433" y="2451659"/>
                    <a:pt x="12636" y="1590595"/>
                  </a:cubicBezTo>
                  <a:lnTo>
                    <a:pt x="0" y="1542347"/>
                  </a:lnTo>
                  <a:lnTo>
                    <a:pt x="49155" y="1613421"/>
                  </a:lnTo>
                  <a:cubicBezTo>
                    <a:pt x="457317" y="2148177"/>
                    <a:pt x="1075016" y="2489029"/>
                    <a:pt x="1766343" y="2489029"/>
                  </a:cubicBezTo>
                  <a:cubicBezTo>
                    <a:pt x="2995370" y="2489029"/>
                    <a:pt x="3991693" y="1411767"/>
                    <a:pt x="3991693" y="82897"/>
                  </a:cubicBezTo>
                  <a:close/>
                </a:path>
              </a:pathLst>
            </a:custGeom>
            <a:solidFill>
              <a:srgbClr val="FDBE7B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B5DD71F-046C-4459-B427-55BA8A397301}"/>
                </a:ext>
              </a:extLst>
            </p:cNvPr>
            <p:cNvSpPr/>
            <p:nvPr/>
          </p:nvSpPr>
          <p:spPr>
            <a:xfrm>
              <a:off x="1996195" y="5358081"/>
              <a:ext cx="1239669" cy="812593"/>
            </a:xfrm>
            <a:custGeom>
              <a:avLst/>
              <a:gdLst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2913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6186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47589 h 876189"/>
                <a:gd name="connsiteX1" fmla="*/ 19050 w 1338263"/>
                <a:gd name="connsiteY1" fmla="*/ 447564 h 876189"/>
                <a:gd name="connsiteX2" fmla="*/ 142875 w 1338263"/>
                <a:gd name="connsiteY2" fmla="*/ 228489 h 876189"/>
                <a:gd name="connsiteX3" fmla="*/ 446186 w 1338263"/>
                <a:gd name="connsiteY3" fmla="*/ 23702 h 876189"/>
                <a:gd name="connsiteX4" fmla="*/ 833438 w 1338263"/>
                <a:gd name="connsiteY4" fmla="*/ 14177 h 876189"/>
                <a:gd name="connsiteX5" fmla="*/ 1190625 w 1338263"/>
                <a:gd name="connsiteY5" fmla="*/ 209439 h 876189"/>
                <a:gd name="connsiteX6" fmla="*/ 1338263 w 1338263"/>
                <a:gd name="connsiteY6" fmla="*/ 638064 h 876189"/>
                <a:gd name="connsiteX7" fmla="*/ 1262063 w 1338263"/>
                <a:gd name="connsiteY7" fmla="*/ 799989 h 876189"/>
                <a:gd name="connsiteX8" fmla="*/ 971550 w 1338263"/>
                <a:gd name="connsiteY8" fmla="*/ 876189 h 876189"/>
                <a:gd name="connsiteX9" fmla="*/ 923925 w 1338263"/>
                <a:gd name="connsiteY9" fmla="*/ 876189 h 876189"/>
                <a:gd name="connsiteX10" fmla="*/ 238125 w 1338263"/>
                <a:gd name="connsiteY10" fmla="*/ 871427 h 876189"/>
                <a:gd name="connsiteX11" fmla="*/ 47625 w 1338263"/>
                <a:gd name="connsiteY11" fmla="*/ 785702 h 876189"/>
                <a:gd name="connsiteX12" fmla="*/ 0 w 1338263"/>
                <a:gd name="connsiteY12" fmla="*/ 647589 h 876189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8938"/>
                <a:gd name="connsiteY0" fmla="*/ 657895 h 886495"/>
                <a:gd name="connsiteX1" fmla="*/ 19050 w 1318938"/>
                <a:gd name="connsiteY1" fmla="*/ 457870 h 886495"/>
                <a:gd name="connsiteX2" fmla="*/ 142875 w 1318938"/>
                <a:gd name="connsiteY2" fmla="*/ 238795 h 886495"/>
                <a:gd name="connsiteX3" fmla="*/ 446186 w 1318938"/>
                <a:gd name="connsiteY3" fmla="*/ 34008 h 886495"/>
                <a:gd name="connsiteX4" fmla="*/ 833438 w 1318938"/>
                <a:gd name="connsiteY4" fmla="*/ 24483 h 886495"/>
                <a:gd name="connsiteX5" fmla="*/ 1161653 w 1318938"/>
                <a:gd name="connsiteY5" fmla="*/ 244502 h 886495"/>
                <a:gd name="connsiteX6" fmla="*/ 1317741 w 1318938"/>
                <a:gd name="connsiteY6" fmla="*/ 658273 h 886495"/>
                <a:gd name="connsiteX7" fmla="*/ 1262063 w 1318938"/>
                <a:gd name="connsiteY7" fmla="*/ 810295 h 886495"/>
                <a:gd name="connsiteX8" fmla="*/ 971550 w 1318938"/>
                <a:gd name="connsiteY8" fmla="*/ 886495 h 886495"/>
                <a:gd name="connsiteX9" fmla="*/ 923925 w 1318938"/>
                <a:gd name="connsiteY9" fmla="*/ 886495 h 886495"/>
                <a:gd name="connsiteX10" fmla="*/ 238125 w 1318938"/>
                <a:gd name="connsiteY10" fmla="*/ 881733 h 886495"/>
                <a:gd name="connsiteX11" fmla="*/ 47625 w 1318938"/>
                <a:gd name="connsiteY11" fmla="*/ 796008 h 886495"/>
                <a:gd name="connsiteX12" fmla="*/ 0 w 1318938"/>
                <a:gd name="connsiteY12" fmla="*/ 657895 h 886495"/>
                <a:gd name="connsiteX0" fmla="*/ 0 w 1321315"/>
                <a:gd name="connsiteY0" fmla="*/ 657895 h 886495"/>
                <a:gd name="connsiteX1" fmla="*/ 19050 w 1321315"/>
                <a:gd name="connsiteY1" fmla="*/ 457870 h 886495"/>
                <a:gd name="connsiteX2" fmla="*/ 142875 w 1321315"/>
                <a:gd name="connsiteY2" fmla="*/ 238795 h 886495"/>
                <a:gd name="connsiteX3" fmla="*/ 446186 w 1321315"/>
                <a:gd name="connsiteY3" fmla="*/ 34008 h 886495"/>
                <a:gd name="connsiteX4" fmla="*/ 833438 w 1321315"/>
                <a:gd name="connsiteY4" fmla="*/ 24483 h 886495"/>
                <a:gd name="connsiteX5" fmla="*/ 1161653 w 1321315"/>
                <a:gd name="connsiteY5" fmla="*/ 244502 h 886495"/>
                <a:gd name="connsiteX6" fmla="*/ 1317741 w 1321315"/>
                <a:gd name="connsiteY6" fmla="*/ 658273 h 886495"/>
                <a:gd name="connsiteX7" fmla="*/ 1262063 w 1321315"/>
                <a:gd name="connsiteY7" fmla="*/ 810295 h 886495"/>
                <a:gd name="connsiteX8" fmla="*/ 971550 w 1321315"/>
                <a:gd name="connsiteY8" fmla="*/ 886495 h 886495"/>
                <a:gd name="connsiteX9" fmla="*/ 923925 w 1321315"/>
                <a:gd name="connsiteY9" fmla="*/ 886495 h 886495"/>
                <a:gd name="connsiteX10" fmla="*/ 238125 w 1321315"/>
                <a:gd name="connsiteY10" fmla="*/ 881733 h 886495"/>
                <a:gd name="connsiteX11" fmla="*/ 47625 w 1321315"/>
                <a:gd name="connsiteY11" fmla="*/ 796008 h 886495"/>
                <a:gd name="connsiteX12" fmla="*/ 0 w 1321315"/>
                <a:gd name="connsiteY12" fmla="*/ 657895 h 886495"/>
                <a:gd name="connsiteX0" fmla="*/ 0 w 1319873"/>
                <a:gd name="connsiteY0" fmla="*/ 657895 h 886495"/>
                <a:gd name="connsiteX1" fmla="*/ 19050 w 1319873"/>
                <a:gd name="connsiteY1" fmla="*/ 457870 h 886495"/>
                <a:gd name="connsiteX2" fmla="*/ 142875 w 1319873"/>
                <a:gd name="connsiteY2" fmla="*/ 238795 h 886495"/>
                <a:gd name="connsiteX3" fmla="*/ 446186 w 1319873"/>
                <a:gd name="connsiteY3" fmla="*/ 34008 h 886495"/>
                <a:gd name="connsiteX4" fmla="*/ 833438 w 1319873"/>
                <a:gd name="connsiteY4" fmla="*/ 24483 h 886495"/>
                <a:gd name="connsiteX5" fmla="*/ 1161653 w 1319873"/>
                <a:gd name="connsiteY5" fmla="*/ 244502 h 886495"/>
                <a:gd name="connsiteX6" fmla="*/ 1317741 w 1319873"/>
                <a:gd name="connsiteY6" fmla="*/ 658273 h 886495"/>
                <a:gd name="connsiteX7" fmla="*/ 1262063 w 1319873"/>
                <a:gd name="connsiteY7" fmla="*/ 810295 h 886495"/>
                <a:gd name="connsiteX8" fmla="*/ 971550 w 1319873"/>
                <a:gd name="connsiteY8" fmla="*/ 886495 h 886495"/>
                <a:gd name="connsiteX9" fmla="*/ 923925 w 1319873"/>
                <a:gd name="connsiteY9" fmla="*/ 886495 h 886495"/>
                <a:gd name="connsiteX10" fmla="*/ 238125 w 1319873"/>
                <a:gd name="connsiteY10" fmla="*/ 881733 h 886495"/>
                <a:gd name="connsiteX11" fmla="*/ 47625 w 1319873"/>
                <a:gd name="connsiteY11" fmla="*/ 796008 h 886495"/>
                <a:gd name="connsiteX12" fmla="*/ 0 w 1319873"/>
                <a:gd name="connsiteY12" fmla="*/ 657895 h 886495"/>
                <a:gd name="connsiteX0" fmla="*/ 0 w 1319003"/>
                <a:gd name="connsiteY0" fmla="*/ 657895 h 886495"/>
                <a:gd name="connsiteX1" fmla="*/ 19050 w 1319003"/>
                <a:gd name="connsiteY1" fmla="*/ 457870 h 886495"/>
                <a:gd name="connsiteX2" fmla="*/ 142875 w 1319003"/>
                <a:gd name="connsiteY2" fmla="*/ 238795 h 886495"/>
                <a:gd name="connsiteX3" fmla="*/ 446186 w 1319003"/>
                <a:gd name="connsiteY3" fmla="*/ 34008 h 886495"/>
                <a:gd name="connsiteX4" fmla="*/ 833438 w 1319003"/>
                <a:gd name="connsiteY4" fmla="*/ 24483 h 886495"/>
                <a:gd name="connsiteX5" fmla="*/ 1161653 w 1319003"/>
                <a:gd name="connsiteY5" fmla="*/ 244502 h 886495"/>
                <a:gd name="connsiteX6" fmla="*/ 1317741 w 1319003"/>
                <a:gd name="connsiteY6" fmla="*/ 658273 h 886495"/>
                <a:gd name="connsiteX7" fmla="*/ 1240334 w 1319003"/>
                <a:gd name="connsiteY7" fmla="*/ 814009 h 886495"/>
                <a:gd name="connsiteX8" fmla="*/ 971550 w 1319003"/>
                <a:gd name="connsiteY8" fmla="*/ 886495 h 886495"/>
                <a:gd name="connsiteX9" fmla="*/ 923925 w 1319003"/>
                <a:gd name="connsiteY9" fmla="*/ 886495 h 886495"/>
                <a:gd name="connsiteX10" fmla="*/ 238125 w 1319003"/>
                <a:gd name="connsiteY10" fmla="*/ 881733 h 886495"/>
                <a:gd name="connsiteX11" fmla="*/ 47625 w 1319003"/>
                <a:gd name="connsiteY11" fmla="*/ 796008 h 886495"/>
                <a:gd name="connsiteX12" fmla="*/ 0 w 131900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79169 w 1317741"/>
                <a:gd name="connsiteY10" fmla="*/ 880495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51199 w 1317741"/>
                <a:gd name="connsiteY7" fmla="*/ 809058 h 886495"/>
                <a:gd name="connsiteX8" fmla="*/ 971550 w 1317741"/>
                <a:gd name="connsiteY8" fmla="*/ 886495 h 886495"/>
                <a:gd name="connsiteX9" fmla="*/ 661968 w 1317741"/>
                <a:gd name="connsiteY9" fmla="*/ 882782 h 886495"/>
                <a:gd name="connsiteX10" fmla="*/ 279169 w 1317741"/>
                <a:gd name="connsiteY10" fmla="*/ 880495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2912"/>
                <a:gd name="connsiteY0" fmla="*/ 624473 h 888972"/>
                <a:gd name="connsiteX1" fmla="*/ 14221 w 1312912"/>
                <a:gd name="connsiteY1" fmla="*/ 457870 h 888972"/>
                <a:gd name="connsiteX2" fmla="*/ 138046 w 1312912"/>
                <a:gd name="connsiteY2" fmla="*/ 238795 h 888972"/>
                <a:gd name="connsiteX3" fmla="*/ 441357 w 1312912"/>
                <a:gd name="connsiteY3" fmla="*/ 34008 h 888972"/>
                <a:gd name="connsiteX4" fmla="*/ 828609 w 1312912"/>
                <a:gd name="connsiteY4" fmla="*/ 24483 h 888972"/>
                <a:gd name="connsiteX5" fmla="*/ 1156824 w 1312912"/>
                <a:gd name="connsiteY5" fmla="*/ 244502 h 888972"/>
                <a:gd name="connsiteX6" fmla="*/ 1312912 w 1312912"/>
                <a:gd name="connsiteY6" fmla="*/ 658273 h 888972"/>
                <a:gd name="connsiteX7" fmla="*/ 1246370 w 1312912"/>
                <a:gd name="connsiteY7" fmla="*/ 809058 h 888972"/>
                <a:gd name="connsiteX8" fmla="*/ 966721 w 1312912"/>
                <a:gd name="connsiteY8" fmla="*/ 886495 h 888972"/>
                <a:gd name="connsiteX9" fmla="*/ 654725 w 1312912"/>
                <a:gd name="connsiteY9" fmla="*/ 888972 h 888972"/>
                <a:gd name="connsiteX10" fmla="*/ 274340 w 1312912"/>
                <a:gd name="connsiteY10" fmla="*/ 880495 h 888972"/>
                <a:gd name="connsiteX11" fmla="*/ 46418 w 1312912"/>
                <a:gd name="connsiteY11" fmla="*/ 787343 h 888972"/>
                <a:gd name="connsiteX12" fmla="*/ 0 w 1312912"/>
                <a:gd name="connsiteY12" fmla="*/ 624473 h 888972"/>
                <a:gd name="connsiteX0" fmla="*/ 2785 w 1315697"/>
                <a:gd name="connsiteY0" fmla="*/ 624473 h 888972"/>
                <a:gd name="connsiteX1" fmla="*/ 17006 w 1315697"/>
                <a:gd name="connsiteY1" fmla="*/ 457870 h 888972"/>
                <a:gd name="connsiteX2" fmla="*/ 140831 w 1315697"/>
                <a:gd name="connsiteY2" fmla="*/ 238795 h 888972"/>
                <a:gd name="connsiteX3" fmla="*/ 444142 w 1315697"/>
                <a:gd name="connsiteY3" fmla="*/ 34008 h 888972"/>
                <a:gd name="connsiteX4" fmla="*/ 831394 w 1315697"/>
                <a:gd name="connsiteY4" fmla="*/ 24483 h 888972"/>
                <a:gd name="connsiteX5" fmla="*/ 1159609 w 1315697"/>
                <a:gd name="connsiteY5" fmla="*/ 244502 h 888972"/>
                <a:gd name="connsiteX6" fmla="*/ 1315697 w 1315697"/>
                <a:gd name="connsiteY6" fmla="*/ 658273 h 888972"/>
                <a:gd name="connsiteX7" fmla="*/ 1249155 w 1315697"/>
                <a:gd name="connsiteY7" fmla="*/ 809058 h 888972"/>
                <a:gd name="connsiteX8" fmla="*/ 969506 w 1315697"/>
                <a:gd name="connsiteY8" fmla="*/ 886495 h 888972"/>
                <a:gd name="connsiteX9" fmla="*/ 657510 w 1315697"/>
                <a:gd name="connsiteY9" fmla="*/ 888972 h 888972"/>
                <a:gd name="connsiteX10" fmla="*/ 277125 w 1315697"/>
                <a:gd name="connsiteY10" fmla="*/ 880495 h 888972"/>
                <a:gd name="connsiteX11" fmla="*/ 49203 w 1315697"/>
                <a:gd name="connsiteY11" fmla="*/ 787343 h 888972"/>
                <a:gd name="connsiteX12" fmla="*/ 2785 w 1315697"/>
                <a:gd name="connsiteY12" fmla="*/ 624473 h 888972"/>
                <a:gd name="connsiteX0" fmla="*/ 1926 w 1324495"/>
                <a:gd name="connsiteY0" fmla="*/ 628187 h 888972"/>
                <a:gd name="connsiteX1" fmla="*/ 25804 w 1324495"/>
                <a:gd name="connsiteY1" fmla="*/ 457870 h 888972"/>
                <a:gd name="connsiteX2" fmla="*/ 149629 w 1324495"/>
                <a:gd name="connsiteY2" fmla="*/ 238795 h 888972"/>
                <a:gd name="connsiteX3" fmla="*/ 452940 w 1324495"/>
                <a:gd name="connsiteY3" fmla="*/ 34008 h 888972"/>
                <a:gd name="connsiteX4" fmla="*/ 840192 w 1324495"/>
                <a:gd name="connsiteY4" fmla="*/ 24483 h 888972"/>
                <a:gd name="connsiteX5" fmla="*/ 1168407 w 1324495"/>
                <a:gd name="connsiteY5" fmla="*/ 244502 h 888972"/>
                <a:gd name="connsiteX6" fmla="*/ 1324495 w 1324495"/>
                <a:gd name="connsiteY6" fmla="*/ 658273 h 888972"/>
                <a:gd name="connsiteX7" fmla="*/ 1257953 w 1324495"/>
                <a:gd name="connsiteY7" fmla="*/ 809058 h 888972"/>
                <a:gd name="connsiteX8" fmla="*/ 978304 w 1324495"/>
                <a:gd name="connsiteY8" fmla="*/ 886495 h 888972"/>
                <a:gd name="connsiteX9" fmla="*/ 666308 w 1324495"/>
                <a:gd name="connsiteY9" fmla="*/ 888972 h 888972"/>
                <a:gd name="connsiteX10" fmla="*/ 285923 w 1324495"/>
                <a:gd name="connsiteY10" fmla="*/ 880495 h 888972"/>
                <a:gd name="connsiteX11" fmla="*/ 58001 w 1324495"/>
                <a:gd name="connsiteY11" fmla="*/ 787343 h 888972"/>
                <a:gd name="connsiteX12" fmla="*/ 1926 w 1324495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2569" h="888972">
                  <a:moveTo>
                    <a:pt x="0" y="628187"/>
                  </a:moveTo>
                  <a:cubicBezTo>
                    <a:pt x="9167" y="571415"/>
                    <a:pt x="6261" y="520831"/>
                    <a:pt x="27500" y="457870"/>
                  </a:cubicBezTo>
                  <a:cubicBezTo>
                    <a:pt x="72397" y="334093"/>
                    <a:pt x="94356" y="318009"/>
                    <a:pt x="147703" y="238795"/>
                  </a:cubicBezTo>
                  <a:cubicBezTo>
                    <a:pt x="250014" y="123494"/>
                    <a:pt x="325767" y="79988"/>
                    <a:pt x="451014" y="34008"/>
                  </a:cubicBezTo>
                  <a:cubicBezTo>
                    <a:pt x="618728" y="-14968"/>
                    <a:pt x="709182" y="-4527"/>
                    <a:pt x="838266" y="24483"/>
                  </a:cubicBezTo>
                  <a:cubicBezTo>
                    <a:pt x="991129" y="69764"/>
                    <a:pt x="1051041" y="128662"/>
                    <a:pt x="1166481" y="244502"/>
                  </a:cubicBezTo>
                  <a:cubicBezTo>
                    <a:pt x="1276053" y="385314"/>
                    <a:pt x="1321644" y="488990"/>
                    <a:pt x="1322569" y="658273"/>
                  </a:cubicBezTo>
                  <a:cubicBezTo>
                    <a:pt x="1318496" y="753510"/>
                    <a:pt x="1299937" y="759622"/>
                    <a:pt x="1256027" y="809058"/>
                  </a:cubicBezTo>
                  <a:cubicBezTo>
                    <a:pt x="1172468" y="860453"/>
                    <a:pt x="1093738" y="868522"/>
                    <a:pt x="976378" y="886495"/>
                  </a:cubicBezTo>
                  <a:lnTo>
                    <a:pt x="664382" y="888972"/>
                  </a:lnTo>
                  <a:lnTo>
                    <a:pt x="283997" y="880495"/>
                  </a:lnTo>
                  <a:cubicBezTo>
                    <a:pt x="184282" y="861823"/>
                    <a:pt x="121989" y="832010"/>
                    <a:pt x="56075" y="787343"/>
                  </a:cubicBezTo>
                  <a:cubicBezTo>
                    <a:pt x="10021" y="728102"/>
                    <a:pt x="8631" y="734467"/>
                    <a:pt x="0" y="628187"/>
                  </a:cubicBezTo>
                  <a:close/>
                </a:path>
              </a:pathLst>
            </a:custGeom>
            <a:solidFill>
              <a:srgbClr val="A34625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9CA0DD-DA15-4162-A765-95E1B28A903C}"/>
                </a:ext>
              </a:extLst>
            </p:cNvPr>
            <p:cNvSpPr/>
            <p:nvPr/>
          </p:nvSpPr>
          <p:spPr>
            <a:xfrm rot="457988">
              <a:off x="2435945" y="5765966"/>
              <a:ext cx="156577" cy="397439"/>
            </a:xfrm>
            <a:custGeom>
              <a:avLst/>
              <a:gdLst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73978 w 256182"/>
                <a:gd name="connsiteY0" fmla="*/ 0 h 397439"/>
                <a:gd name="connsiteX1" fmla="*/ 0 w 256182"/>
                <a:gd name="connsiteY1" fmla="*/ 397439 h 397439"/>
                <a:gd name="connsiteX2" fmla="*/ 256182 w 256182"/>
                <a:gd name="connsiteY2" fmla="*/ 373708 h 397439"/>
                <a:gd name="connsiteX3" fmla="*/ 173978 w 256182"/>
                <a:gd name="connsiteY3" fmla="*/ 0 h 39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182" h="397439">
                  <a:moveTo>
                    <a:pt x="173978" y="0"/>
                  </a:moveTo>
                  <a:cubicBezTo>
                    <a:pt x="103233" y="8591"/>
                    <a:pt x="50800" y="279964"/>
                    <a:pt x="0" y="397439"/>
                  </a:cubicBezTo>
                  <a:lnTo>
                    <a:pt x="256182" y="373708"/>
                  </a:lnTo>
                  <a:cubicBezTo>
                    <a:pt x="229988" y="254646"/>
                    <a:pt x="235841" y="12831"/>
                    <a:pt x="173978" y="0"/>
                  </a:cubicBezTo>
                  <a:close/>
                </a:path>
              </a:pathLst>
            </a:custGeom>
            <a:solidFill>
              <a:srgbClr val="A34625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18D84397-A1EA-4EFD-991D-79454475954E}"/>
                </a:ext>
              </a:extLst>
            </p:cNvPr>
            <p:cNvSpPr/>
            <p:nvPr/>
          </p:nvSpPr>
          <p:spPr>
            <a:xfrm flipH="1">
              <a:off x="3561781" y="5351030"/>
              <a:ext cx="1239669" cy="812593"/>
            </a:xfrm>
            <a:custGeom>
              <a:avLst/>
              <a:gdLst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2913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6186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47589 h 876189"/>
                <a:gd name="connsiteX1" fmla="*/ 19050 w 1338263"/>
                <a:gd name="connsiteY1" fmla="*/ 447564 h 876189"/>
                <a:gd name="connsiteX2" fmla="*/ 142875 w 1338263"/>
                <a:gd name="connsiteY2" fmla="*/ 228489 h 876189"/>
                <a:gd name="connsiteX3" fmla="*/ 446186 w 1338263"/>
                <a:gd name="connsiteY3" fmla="*/ 23702 h 876189"/>
                <a:gd name="connsiteX4" fmla="*/ 833438 w 1338263"/>
                <a:gd name="connsiteY4" fmla="*/ 14177 h 876189"/>
                <a:gd name="connsiteX5" fmla="*/ 1190625 w 1338263"/>
                <a:gd name="connsiteY5" fmla="*/ 209439 h 876189"/>
                <a:gd name="connsiteX6" fmla="*/ 1338263 w 1338263"/>
                <a:gd name="connsiteY6" fmla="*/ 638064 h 876189"/>
                <a:gd name="connsiteX7" fmla="*/ 1262063 w 1338263"/>
                <a:gd name="connsiteY7" fmla="*/ 799989 h 876189"/>
                <a:gd name="connsiteX8" fmla="*/ 971550 w 1338263"/>
                <a:gd name="connsiteY8" fmla="*/ 876189 h 876189"/>
                <a:gd name="connsiteX9" fmla="*/ 923925 w 1338263"/>
                <a:gd name="connsiteY9" fmla="*/ 876189 h 876189"/>
                <a:gd name="connsiteX10" fmla="*/ 238125 w 1338263"/>
                <a:gd name="connsiteY10" fmla="*/ 871427 h 876189"/>
                <a:gd name="connsiteX11" fmla="*/ 47625 w 1338263"/>
                <a:gd name="connsiteY11" fmla="*/ 785702 h 876189"/>
                <a:gd name="connsiteX12" fmla="*/ 0 w 1338263"/>
                <a:gd name="connsiteY12" fmla="*/ 647589 h 876189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8938"/>
                <a:gd name="connsiteY0" fmla="*/ 657895 h 886495"/>
                <a:gd name="connsiteX1" fmla="*/ 19050 w 1318938"/>
                <a:gd name="connsiteY1" fmla="*/ 457870 h 886495"/>
                <a:gd name="connsiteX2" fmla="*/ 142875 w 1318938"/>
                <a:gd name="connsiteY2" fmla="*/ 238795 h 886495"/>
                <a:gd name="connsiteX3" fmla="*/ 446186 w 1318938"/>
                <a:gd name="connsiteY3" fmla="*/ 34008 h 886495"/>
                <a:gd name="connsiteX4" fmla="*/ 833438 w 1318938"/>
                <a:gd name="connsiteY4" fmla="*/ 24483 h 886495"/>
                <a:gd name="connsiteX5" fmla="*/ 1161653 w 1318938"/>
                <a:gd name="connsiteY5" fmla="*/ 244502 h 886495"/>
                <a:gd name="connsiteX6" fmla="*/ 1317741 w 1318938"/>
                <a:gd name="connsiteY6" fmla="*/ 658273 h 886495"/>
                <a:gd name="connsiteX7" fmla="*/ 1262063 w 1318938"/>
                <a:gd name="connsiteY7" fmla="*/ 810295 h 886495"/>
                <a:gd name="connsiteX8" fmla="*/ 971550 w 1318938"/>
                <a:gd name="connsiteY8" fmla="*/ 886495 h 886495"/>
                <a:gd name="connsiteX9" fmla="*/ 923925 w 1318938"/>
                <a:gd name="connsiteY9" fmla="*/ 886495 h 886495"/>
                <a:gd name="connsiteX10" fmla="*/ 238125 w 1318938"/>
                <a:gd name="connsiteY10" fmla="*/ 881733 h 886495"/>
                <a:gd name="connsiteX11" fmla="*/ 47625 w 1318938"/>
                <a:gd name="connsiteY11" fmla="*/ 796008 h 886495"/>
                <a:gd name="connsiteX12" fmla="*/ 0 w 1318938"/>
                <a:gd name="connsiteY12" fmla="*/ 657895 h 886495"/>
                <a:gd name="connsiteX0" fmla="*/ 0 w 1321315"/>
                <a:gd name="connsiteY0" fmla="*/ 657895 h 886495"/>
                <a:gd name="connsiteX1" fmla="*/ 19050 w 1321315"/>
                <a:gd name="connsiteY1" fmla="*/ 457870 h 886495"/>
                <a:gd name="connsiteX2" fmla="*/ 142875 w 1321315"/>
                <a:gd name="connsiteY2" fmla="*/ 238795 h 886495"/>
                <a:gd name="connsiteX3" fmla="*/ 446186 w 1321315"/>
                <a:gd name="connsiteY3" fmla="*/ 34008 h 886495"/>
                <a:gd name="connsiteX4" fmla="*/ 833438 w 1321315"/>
                <a:gd name="connsiteY4" fmla="*/ 24483 h 886495"/>
                <a:gd name="connsiteX5" fmla="*/ 1161653 w 1321315"/>
                <a:gd name="connsiteY5" fmla="*/ 244502 h 886495"/>
                <a:gd name="connsiteX6" fmla="*/ 1317741 w 1321315"/>
                <a:gd name="connsiteY6" fmla="*/ 658273 h 886495"/>
                <a:gd name="connsiteX7" fmla="*/ 1262063 w 1321315"/>
                <a:gd name="connsiteY7" fmla="*/ 810295 h 886495"/>
                <a:gd name="connsiteX8" fmla="*/ 971550 w 1321315"/>
                <a:gd name="connsiteY8" fmla="*/ 886495 h 886495"/>
                <a:gd name="connsiteX9" fmla="*/ 923925 w 1321315"/>
                <a:gd name="connsiteY9" fmla="*/ 886495 h 886495"/>
                <a:gd name="connsiteX10" fmla="*/ 238125 w 1321315"/>
                <a:gd name="connsiteY10" fmla="*/ 881733 h 886495"/>
                <a:gd name="connsiteX11" fmla="*/ 47625 w 1321315"/>
                <a:gd name="connsiteY11" fmla="*/ 796008 h 886495"/>
                <a:gd name="connsiteX12" fmla="*/ 0 w 1321315"/>
                <a:gd name="connsiteY12" fmla="*/ 657895 h 886495"/>
                <a:gd name="connsiteX0" fmla="*/ 0 w 1319873"/>
                <a:gd name="connsiteY0" fmla="*/ 657895 h 886495"/>
                <a:gd name="connsiteX1" fmla="*/ 19050 w 1319873"/>
                <a:gd name="connsiteY1" fmla="*/ 457870 h 886495"/>
                <a:gd name="connsiteX2" fmla="*/ 142875 w 1319873"/>
                <a:gd name="connsiteY2" fmla="*/ 238795 h 886495"/>
                <a:gd name="connsiteX3" fmla="*/ 446186 w 1319873"/>
                <a:gd name="connsiteY3" fmla="*/ 34008 h 886495"/>
                <a:gd name="connsiteX4" fmla="*/ 833438 w 1319873"/>
                <a:gd name="connsiteY4" fmla="*/ 24483 h 886495"/>
                <a:gd name="connsiteX5" fmla="*/ 1161653 w 1319873"/>
                <a:gd name="connsiteY5" fmla="*/ 244502 h 886495"/>
                <a:gd name="connsiteX6" fmla="*/ 1317741 w 1319873"/>
                <a:gd name="connsiteY6" fmla="*/ 658273 h 886495"/>
                <a:gd name="connsiteX7" fmla="*/ 1262063 w 1319873"/>
                <a:gd name="connsiteY7" fmla="*/ 810295 h 886495"/>
                <a:gd name="connsiteX8" fmla="*/ 971550 w 1319873"/>
                <a:gd name="connsiteY8" fmla="*/ 886495 h 886495"/>
                <a:gd name="connsiteX9" fmla="*/ 923925 w 1319873"/>
                <a:gd name="connsiteY9" fmla="*/ 886495 h 886495"/>
                <a:gd name="connsiteX10" fmla="*/ 238125 w 1319873"/>
                <a:gd name="connsiteY10" fmla="*/ 881733 h 886495"/>
                <a:gd name="connsiteX11" fmla="*/ 47625 w 1319873"/>
                <a:gd name="connsiteY11" fmla="*/ 796008 h 886495"/>
                <a:gd name="connsiteX12" fmla="*/ 0 w 1319873"/>
                <a:gd name="connsiteY12" fmla="*/ 657895 h 886495"/>
                <a:gd name="connsiteX0" fmla="*/ 0 w 1319003"/>
                <a:gd name="connsiteY0" fmla="*/ 657895 h 886495"/>
                <a:gd name="connsiteX1" fmla="*/ 19050 w 1319003"/>
                <a:gd name="connsiteY1" fmla="*/ 457870 h 886495"/>
                <a:gd name="connsiteX2" fmla="*/ 142875 w 1319003"/>
                <a:gd name="connsiteY2" fmla="*/ 238795 h 886495"/>
                <a:gd name="connsiteX3" fmla="*/ 446186 w 1319003"/>
                <a:gd name="connsiteY3" fmla="*/ 34008 h 886495"/>
                <a:gd name="connsiteX4" fmla="*/ 833438 w 1319003"/>
                <a:gd name="connsiteY4" fmla="*/ 24483 h 886495"/>
                <a:gd name="connsiteX5" fmla="*/ 1161653 w 1319003"/>
                <a:gd name="connsiteY5" fmla="*/ 244502 h 886495"/>
                <a:gd name="connsiteX6" fmla="*/ 1317741 w 1319003"/>
                <a:gd name="connsiteY6" fmla="*/ 658273 h 886495"/>
                <a:gd name="connsiteX7" fmla="*/ 1240334 w 1319003"/>
                <a:gd name="connsiteY7" fmla="*/ 814009 h 886495"/>
                <a:gd name="connsiteX8" fmla="*/ 971550 w 1319003"/>
                <a:gd name="connsiteY8" fmla="*/ 886495 h 886495"/>
                <a:gd name="connsiteX9" fmla="*/ 923925 w 1319003"/>
                <a:gd name="connsiteY9" fmla="*/ 886495 h 886495"/>
                <a:gd name="connsiteX10" fmla="*/ 238125 w 1319003"/>
                <a:gd name="connsiteY10" fmla="*/ 881733 h 886495"/>
                <a:gd name="connsiteX11" fmla="*/ 47625 w 1319003"/>
                <a:gd name="connsiteY11" fmla="*/ 796008 h 886495"/>
                <a:gd name="connsiteX12" fmla="*/ 0 w 131900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79169 w 1317741"/>
                <a:gd name="connsiteY10" fmla="*/ 880495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51199 w 1317741"/>
                <a:gd name="connsiteY7" fmla="*/ 809058 h 886495"/>
                <a:gd name="connsiteX8" fmla="*/ 971550 w 1317741"/>
                <a:gd name="connsiteY8" fmla="*/ 886495 h 886495"/>
                <a:gd name="connsiteX9" fmla="*/ 661968 w 1317741"/>
                <a:gd name="connsiteY9" fmla="*/ 882782 h 886495"/>
                <a:gd name="connsiteX10" fmla="*/ 279169 w 1317741"/>
                <a:gd name="connsiteY10" fmla="*/ 880495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2912"/>
                <a:gd name="connsiteY0" fmla="*/ 624473 h 888972"/>
                <a:gd name="connsiteX1" fmla="*/ 14221 w 1312912"/>
                <a:gd name="connsiteY1" fmla="*/ 457870 h 888972"/>
                <a:gd name="connsiteX2" fmla="*/ 138046 w 1312912"/>
                <a:gd name="connsiteY2" fmla="*/ 238795 h 888972"/>
                <a:gd name="connsiteX3" fmla="*/ 441357 w 1312912"/>
                <a:gd name="connsiteY3" fmla="*/ 34008 h 888972"/>
                <a:gd name="connsiteX4" fmla="*/ 828609 w 1312912"/>
                <a:gd name="connsiteY4" fmla="*/ 24483 h 888972"/>
                <a:gd name="connsiteX5" fmla="*/ 1156824 w 1312912"/>
                <a:gd name="connsiteY5" fmla="*/ 244502 h 888972"/>
                <a:gd name="connsiteX6" fmla="*/ 1312912 w 1312912"/>
                <a:gd name="connsiteY6" fmla="*/ 658273 h 888972"/>
                <a:gd name="connsiteX7" fmla="*/ 1246370 w 1312912"/>
                <a:gd name="connsiteY7" fmla="*/ 809058 h 888972"/>
                <a:gd name="connsiteX8" fmla="*/ 966721 w 1312912"/>
                <a:gd name="connsiteY8" fmla="*/ 886495 h 888972"/>
                <a:gd name="connsiteX9" fmla="*/ 654725 w 1312912"/>
                <a:gd name="connsiteY9" fmla="*/ 888972 h 888972"/>
                <a:gd name="connsiteX10" fmla="*/ 274340 w 1312912"/>
                <a:gd name="connsiteY10" fmla="*/ 880495 h 888972"/>
                <a:gd name="connsiteX11" fmla="*/ 46418 w 1312912"/>
                <a:gd name="connsiteY11" fmla="*/ 787343 h 888972"/>
                <a:gd name="connsiteX12" fmla="*/ 0 w 1312912"/>
                <a:gd name="connsiteY12" fmla="*/ 624473 h 888972"/>
                <a:gd name="connsiteX0" fmla="*/ 2785 w 1315697"/>
                <a:gd name="connsiteY0" fmla="*/ 624473 h 888972"/>
                <a:gd name="connsiteX1" fmla="*/ 17006 w 1315697"/>
                <a:gd name="connsiteY1" fmla="*/ 457870 h 888972"/>
                <a:gd name="connsiteX2" fmla="*/ 140831 w 1315697"/>
                <a:gd name="connsiteY2" fmla="*/ 238795 h 888972"/>
                <a:gd name="connsiteX3" fmla="*/ 444142 w 1315697"/>
                <a:gd name="connsiteY3" fmla="*/ 34008 h 888972"/>
                <a:gd name="connsiteX4" fmla="*/ 831394 w 1315697"/>
                <a:gd name="connsiteY4" fmla="*/ 24483 h 888972"/>
                <a:gd name="connsiteX5" fmla="*/ 1159609 w 1315697"/>
                <a:gd name="connsiteY5" fmla="*/ 244502 h 888972"/>
                <a:gd name="connsiteX6" fmla="*/ 1315697 w 1315697"/>
                <a:gd name="connsiteY6" fmla="*/ 658273 h 888972"/>
                <a:gd name="connsiteX7" fmla="*/ 1249155 w 1315697"/>
                <a:gd name="connsiteY7" fmla="*/ 809058 h 888972"/>
                <a:gd name="connsiteX8" fmla="*/ 969506 w 1315697"/>
                <a:gd name="connsiteY8" fmla="*/ 886495 h 888972"/>
                <a:gd name="connsiteX9" fmla="*/ 657510 w 1315697"/>
                <a:gd name="connsiteY9" fmla="*/ 888972 h 888972"/>
                <a:gd name="connsiteX10" fmla="*/ 277125 w 1315697"/>
                <a:gd name="connsiteY10" fmla="*/ 880495 h 888972"/>
                <a:gd name="connsiteX11" fmla="*/ 49203 w 1315697"/>
                <a:gd name="connsiteY11" fmla="*/ 787343 h 888972"/>
                <a:gd name="connsiteX12" fmla="*/ 2785 w 1315697"/>
                <a:gd name="connsiteY12" fmla="*/ 624473 h 888972"/>
                <a:gd name="connsiteX0" fmla="*/ 1926 w 1324495"/>
                <a:gd name="connsiteY0" fmla="*/ 628187 h 888972"/>
                <a:gd name="connsiteX1" fmla="*/ 25804 w 1324495"/>
                <a:gd name="connsiteY1" fmla="*/ 457870 h 888972"/>
                <a:gd name="connsiteX2" fmla="*/ 149629 w 1324495"/>
                <a:gd name="connsiteY2" fmla="*/ 238795 h 888972"/>
                <a:gd name="connsiteX3" fmla="*/ 452940 w 1324495"/>
                <a:gd name="connsiteY3" fmla="*/ 34008 h 888972"/>
                <a:gd name="connsiteX4" fmla="*/ 840192 w 1324495"/>
                <a:gd name="connsiteY4" fmla="*/ 24483 h 888972"/>
                <a:gd name="connsiteX5" fmla="*/ 1168407 w 1324495"/>
                <a:gd name="connsiteY5" fmla="*/ 244502 h 888972"/>
                <a:gd name="connsiteX6" fmla="*/ 1324495 w 1324495"/>
                <a:gd name="connsiteY6" fmla="*/ 658273 h 888972"/>
                <a:gd name="connsiteX7" fmla="*/ 1257953 w 1324495"/>
                <a:gd name="connsiteY7" fmla="*/ 809058 h 888972"/>
                <a:gd name="connsiteX8" fmla="*/ 978304 w 1324495"/>
                <a:gd name="connsiteY8" fmla="*/ 886495 h 888972"/>
                <a:gd name="connsiteX9" fmla="*/ 666308 w 1324495"/>
                <a:gd name="connsiteY9" fmla="*/ 888972 h 888972"/>
                <a:gd name="connsiteX10" fmla="*/ 285923 w 1324495"/>
                <a:gd name="connsiteY10" fmla="*/ 880495 h 888972"/>
                <a:gd name="connsiteX11" fmla="*/ 58001 w 1324495"/>
                <a:gd name="connsiteY11" fmla="*/ 787343 h 888972"/>
                <a:gd name="connsiteX12" fmla="*/ 1926 w 1324495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2569" h="888972">
                  <a:moveTo>
                    <a:pt x="0" y="628187"/>
                  </a:moveTo>
                  <a:cubicBezTo>
                    <a:pt x="9167" y="571415"/>
                    <a:pt x="6261" y="520831"/>
                    <a:pt x="27500" y="457870"/>
                  </a:cubicBezTo>
                  <a:cubicBezTo>
                    <a:pt x="72397" y="334093"/>
                    <a:pt x="94356" y="318009"/>
                    <a:pt x="147703" y="238795"/>
                  </a:cubicBezTo>
                  <a:cubicBezTo>
                    <a:pt x="250014" y="123494"/>
                    <a:pt x="325767" y="79988"/>
                    <a:pt x="451014" y="34008"/>
                  </a:cubicBezTo>
                  <a:cubicBezTo>
                    <a:pt x="618728" y="-14968"/>
                    <a:pt x="709182" y="-4527"/>
                    <a:pt x="838266" y="24483"/>
                  </a:cubicBezTo>
                  <a:cubicBezTo>
                    <a:pt x="991129" y="69764"/>
                    <a:pt x="1051041" y="128662"/>
                    <a:pt x="1166481" y="244502"/>
                  </a:cubicBezTo>
                  <a:cubicBezTo>
                    <a:pt x="1276053" y="385314"/>
                    <a:pt x="1321644" y="488990"/>
                    <a:pt x="1322569" y="658273"/>
                  </a:cubicBezTo>
                  <a:cubicBezTo>
                    <a:pt x="1318496" y="753510"/>
                    <a:pt x="1299937" y="759622"/>
                    <a:pt x="1256027" y="809058"/>
                  </a:cubicBezTo>
                  <a:cubicBezTo>
                    <a:pt x="1172468" y="860453"/>
                    <a:pt x="1093738" y="868522"/>
                    <a:pt x="976378" y="886495"/>
                  </a:cubicBezTo>
                  <a:lnTo>
                    <a:pt x="664382" y="888972"/>
                  </a:lnTo>
                  <a:lnTo>
                    <a:pt x="283997" y="880495"/>
                  </a:lnTo>
                  <a:cubicBezTo>
                    <a:pt x="184282" y="861823"/>
                    <a:pt x="121989" y="832010"/>
                    <a:pt x="56075" y="787343"/>
                  </a:cubicBezTo>
                  <a:cubicBezTo>
                    <a:pt x="10021" y="728102"/>
                    <a:pt x="8631" y="734467"/>
                    <a:pt x="0" y="628187"/>
                  </a:cubicBezTo>
                  <a:close/>
                </a:path>
              </a:pathLst>
            </a:custGeom>
            <a:solidFill>
              <a:srgbClr val="A34625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00AD4B2A-3E84-452B-B9F4-243F6CD844E2}"/>
                </a:ext>
              </a:extLst>
            </p:cNvPr>
            <p:cNvSpPr/>
            <p:nvPr/>
          </p:nvSpPr>
          <p:spPr>
            <a:xfrm rot="21142012" flipH="1">
              <a:off x="4205123" y="5758915"/>
              <a:ext cx="156577" cy="397439"/>
            </a:xfrm>
            <a:custGeom>
              <a:avLst/>
              <a:gdLst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73978 w 256182"/>
                <a:gd name="connsiteY0" fmla="*/ 0 h 397439"/>
                <a:gd name="connsiteX1" fmla="*/ 0 w 256182"/>
                <a:gd name="connsiteY1" fmla="*/ 397439 h 397439"/>
                <a:gd name="connsiteX2" fmla="*/ 256182 w 256182"/>
                <a:gd name="connsiteY2" fmla="*/ 373708 h 397439"/>
                <a:gd name="connsiteX3" fmla="*/ 173978 w 256182"/>
                <a:gd name="connsiteY3" fmla="*/ 0 h 39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182" h="397439">
                  <a:moveTo>
                    <a:pt x="173978" y="0"/>
                  </a:moveTo>
                  <a:cubicBezTo>
                    <a:pt x="103233" y="8591"/>
                    <a:pt x="50800" y="279964"/>
                    <a:pt x="0" y="397439"/>
                  </a:cubicBezTo>
                  <a:lnTo>
                    <a:pt x="256182" y="373708"/>
                  </a:lnTo>
                  <a:cubicBezTo>
                    <a:pt x="229988" y="254646"/>
                    <a:pt x="235841" y="12831"/>
                    <a:pt x="173978" y="0"/>
                  </a:cubicBezTo>
                  <a:close/>
                </a:path>
              </a:pathLst>
            </a:custGeom>
            <a:solidFill>
              <a:srgbClr val="A34625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6B8D40FF-E626-4FF5-8F60-665419BA7320}"/>
              </a:ext>
            </a:extLst>
          </p:cNvPr>
          <p:cNvGrpSpPr/>
          <p:nvPr/>
        </p:nvGrpSpPr>
        <p:grpSpPr>
          <a:xfrm>
            <a:off x="1066382" y="3891695"/>
            <a:ext cx="2029137" cy="1916452"/>
            <a:chOff x="2436029" y="754377"/>
            <a:chExt cx="4595639" cy="4758469"/>
          </a:xfrm>
        </p:grpSpPr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BD296CAD-718C-411F-B887-6A5B39C5B60A}"/>
                </a:ext>
              </a:extLst>
            </p:cNvPr>
            <p:cNvSpPr/>
            <p:nvPr/>
          </p:nvSpPr>
          <p:spPr>
            <a:xfrm>
              <a:off x="3149587" y="1590671"/>
              <a:ext cx="3190205" cy="3235843"/>
            </a:xfrm>
            <a:prstGeom prst="ellipse">
              <a:avLst/>
            </a:prstGeom>
            <a:solidFill>
              <a:srgbClr val="FDBE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F421DF6-DF28-4A5E-871C-FEC4AE197579}"/>
                </a:ext>
              </a:extLst>
            </p:cNvPr>
            <p:cNvSpPr/>
            <p:nvPr/>
          </p:nvSpPr>
          <p:spPr>
            <a:xfrm>
              <a:off x="4112234" y="4248377"/>
              <a:ext cx="1350269" cy="1264469"/>
            </a:xfrm>
            <a:custGeom>
              <a:avLst/>
              <a:gdLst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95263 w 1326357"/>
                <a:gd name="connsiteY2" fmla="*/ 602457 h 1264444"/>
                <a:gd name="connsiteX3" fmla="*/ 211932 w 1326357"/>
                <a:gd name="connsiteY3" fmla="*/ 726282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95263 w 1326357"/>
                <a:gd name="connsiteY2" fmla="*/ 602457 h 1264444"/>
                <a:gd name="connsiteX3" fmla="*/ 211932 w 1326357"/>
                <a:gd name="connsiteY3" fmla="*/ 726282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95263 w 1326357"/>
                <a:gd name="connsiteY2" fmla="*/ 602457 h 1264444"/>
                <a:gd name="connsiteX3" fmla="*/ 211932 w 1326357"/>
                <a:gd name="connsiteY3" fmla="*/ 726282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85738 w 1326357"/>
                <a:gd name="connsiteY2" fmla="*/ 569120 h 1264444"/>
                <a:gd name="connsiteX3" fmla="*/ 211932 w 1326357"/>
                <a:gd name="connsiteY3" fmla="*/ 726282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85738 w 1326357"/>
                <a:gd name="connsiteY2" fmla="*/ 569120 h 1264444"/>
                <a:gd name="connsiteX3" fmla="*/ 214313 w 1326357"/>
                <a:gd name="connsiteY3" fmla="*/ 702470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85738 w 1326357"/>
                <a:gd name="connsiteY2" fmla="*/ 569120 h 1264444"/>
                <a:gd name="connsiteX3" fmla="*/ 211931 w 1326357"/>
                <a:gd name="connsiteY3" fmla="*/ 723901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85738 w 1326357"/>
                <a:gd name="connsiteY2" fmla="*/ 569120 h 1264444"/>
                <a:gd name="connsiteX3" fmla="*/ 211931 w 1326357"/>
                <a:gd name="connsiteY3" fmla="*/ 723901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26207 w 1326357"/>
                <a:gd name="connsiteY1" fmla="*/ 378619 h 1264444"/>
                <a:gd name="connsiteX2" fmla="*/ 185738 w 1326357"/>
                <a:gd name="connsiteY2" fmla="*/ 569120 h 1264444"/>
                <a:gd name="connsiteX3" fmla="*/ 211931 w 1326357"/>
                <a:gd name="connsiteY3" fmla="*/ 723901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26357"/>
                <a:gd name="connsiteY0" fmla="*/ 50007 h 1264444"/>
                <a:gd name="connsiteX1" fmla="*/ 114301 w 1326357"/>
                <a:gd name="connsiteY1" fmla="*/ 369094 h 1264444"/>
                <a:gd name="connsiteX2" fmla="*/ 185738 w 1326357"/>
                <a:gd name="connsiteY2" fmla="*/ 569120 h 1264444"/>
                <a:gd name="connsiteX3" fmla="*/ 211931 w 1326357"/>
                <a:gd name="connsiteY3" fmla="*/ 723901 h 1264444"/>
                <a:gd name="connsiteX4" fmla="*/ 311944 w 1326357"/>
                <a:gd name="connsiteY4" fmla="*/ 633413 h 1264444"/>
                <a:gd name="connsiteX5" fmla="*/ 392907 w 1326357"/>
                <a:gd name="connsiteY5" fmla="*/ 440532 h 1264444"/>
                <a:gd name="connsiteX6" fmla="*/ 411957 w 1326357"/>
                <a:gd name="connsiteY6" fmla="*/ 676275 h 1264444"/>
                <a:gd name="connsiteX7" fmla="*/ 445294 w 1326357"/>
                <a:gd name="connsiteY7" fmla="*/ 978694 h 1264444"/>
                <a:gd name="connsiteX8" fmla="*/ 521494 w 1326357"/>
                <a:gd name="connsiteY8" fmla="*/ 1264444 h 1264444"/>
                <a:gd name="connsiteX9" fmla="*/ 590550 w 1326357"/>
                <a:gd name="connsiteY9" fmla="*/ 938213 h 1264444"/>
                <a:gd name="connsiteX10" fmla="*/ 690563 w 1326357"/>
                <a:gd name="connsiteY10" fmla="*/ 728663 h 1264444"/>
                <a:gd name="connsiteX11" fmla="*/ 826294 w 1326357"/>
                <a:gd name="connsiteY11" fmla="*/ 971550 h 1264444"/>
                <a:gd name="connsiteX12" fmla="*/ 952500 w 1326357"/>
                <a:gd name="connsiteY12" fmla="*/ 1109663 h 1264444"/>
                <a:gd name="connsiteX13" fmla="*/ 895350 w 1326357"/>
                <a:gd name="connsiteY13" fmla="*/ 878682 h 1264444"/>
                <a:gd name="connsiteX14" fmla="*/ 847725 w 1326357"/>
                <a:gd name="connsiteY14" fmla="*/ 657225 h 1264444"/>
                <a:gd name="connsiteX15" fmla="*/ 902494 w 1326357"/>
                <a:gd name="connsiteY15" fmla="*/ 497682 h 1264444"/>
                <a:gd name="connsiteX16" fmla="*/ 1112044 w 1326357"/>
                <a:gd name="connsiteY16" fmla="*/ 700088 h 1264444"/>
                <a:gd name="connsiteX17" fmla="*/ 1102519 w 1326357"/>
                <a:gd name="connsiteY17" fmla="*/ 471488 h 1264444"/>
                <a:gd name="connsiteX18" fmla="*/ 1162050 w 1326357"/>
                <a:gd name="connsiteY18" fmla="*/ 257175 h 1264444"/>
                <a:gd name="connsiteX19" fmla="*/ 1326357 w 1326357"/>
                <a:gd name="connsiteY19" fmla="*/ 0 h 1264444"/>
                <a:gd name="connsiteX20" fmla="*/ 0 w 1326357"/>
                <a:gd name="connsiteY20" fmla="*/ 50007 h 1264444"/>
                <a:gd name="connsiteX0" fmla="*/ 0 w 1343026"/>
                <a:gd name="connsiteY0" fmla="*/ 57151 h 1264444"/>
                <a:gd name="connsiteX1" fmla="*/ 130970 w 1343026"/>
                <a:gd name="connsiteY1" fmla="*/ 369094 h 1264444"/>
                <a:gd name="connsiteX2" fmla="*/ 202407 w 1343026"/>
                <a:gd name="connsiteY2" fmla="*/ 569120 h 1264444"/>
                <a:gd name="connsiteX3" fmla="*/ 228600 w 1343026"/>
                <a:gd name="connsiteY3" fmla="*/ 723901 h 1264444"/>
                <a:gd name="connsiteX4" fmla="*/ 328613 w 1343026"/>
                <a:gd name="connsiteY4" fmla="*/ 633413 h 1264444"/>
                <a:gd name="connsiteX5" fmla="*/ 409576 w 1343026"/>
                <a:gd name="connsiteY5" fmla="*/ 440532 h 1264444"/>
                <a:gd name="connsiteX6" fmla="*/ 428626 w 1343026"/>
                <a:gd name="connsiteY6" fmla="*/ 676275 h 1264444"/>
                <a:gd name="connsiteX7" fmla="*/ 461963 w 1343026"/>
                <a:gd name="connsiteY7" fmla="*/ 978694 h 1264444"/>
                <a:gd name="connsiteX8" fmla="*/ 538163 w 1343026"/>
                <a:gd name="connsiteY8" fmla="*/ 1264444 h 1264444"/>
                <a:gd name="connsiteX9" fmla="*/ 607219 w 1343026"/>
                <a:gd name="connsiteY9" fmla="*/ 938213 h 1264444"/>
                <a:gd name="connsiteX10" fmla="*/ 707232 w 1343026"/>
                <a:gd name="connsiteY10" fmla="*/ 728663 h 1264444"/>
                <a:gd name="connsiteX11" fmla="*/ 842963 w 1343026"/>
                <a:gd name="connsiteY11" fmla="*/ 971550 h 1264444"/>
                <a:gd name="connsiteX12" fmla="*/ 969169 w 1343026"/>
                <a:gd name="connsiteY12" fmla="*/ 1109663 h 1264444"/>
                <a:gd name="connsiteX13" fmla="*/ 912019 w 1343026"/>
                <a:gd name="connsiteY13" fmla="*/ 878682 h 1264444"/>
                <a:gd name="connsiteX14" fmla="*/ 864394 w 1343026"/>
                <a:gd name="connsiteY14" fmla="*/ 657225 h 1264444"/>
                <a:gd name="connsiteX15" fmla="*/ 919163 w 1343026"/>
                <a:gd name="connsiteY15" fmla="*/ 497682 h 1264444"/>
                <a:gd name="connsiteX16" fmla="*/ 1128713 w 1343026"/>
                <a:gd name="connsiteY16" fmla="*/ 700088 h 1264444"/>
                <a:gd name="connsiteX17" fmla="*/ 1119188 w 1343026"/>
                <a:gd name="connsiteY17" fmla="*/ 471488 h 1264444"/>
                <a:gd name="connsiteX18" fmla="*/ 1178719 w 1343026"/>
                <a:gd name="connsiteY18" fmla="*/ 257175 h 1264444"/>
                <a:gd name="connsiteX19" fmla="*/ 1343026 w 1343026"/>
                <a:gd name="connsiteY19" fmla="*/ 0 h 1264444"/>
                <a:gd name="connsiteX20" fmla="*/ 0 w 1343026"/>
                <a:gd name="connsiteY20" fmla="*/ 57151 h 1264444"/>
                <a:gd name="connsiteX0" fmla="*/ 0 w 1343026"/>
                <a:gd name="connsiteY0" fmla="*/ 57151 h 1264444"/>
                <a:gd name="connsiteX1" fmla="*/ 140495 w 1343026"/>
                <a:gd name="connsiteY1" fmla="*/ 366712 h 1264444"/>
                <a:gd name="connsiteX2" fmla="*/ 202407 w 1343026"/>
                <a:gd name="connsiteY2" fmla="*/ 569120 h 1264444"/>
                <a:gd name="connsiteX3" fmla="*/ 228600 w 1343026"/>
                <a:gd name="connsiteY3" fmla="*/ 723901 h 1264444"/>
                <a:gd name="connsiteX4" fmla="*/ 328613 w 1343026"/>
                <a:gd name="connsiteY4" fmla="*/ 633413 h 1264444"/>
                <a:gd name="connsiteX5" fmla="*/ 409576 w 1343026"/>
                <a:gd name="connsiteY5" fmla="*/ 440532 h 1264444"/>
                <a:gd name="connsiteX6" fmla="*/ 428626 w 1343026"/>
                <a:gd name="connsiteY6" fmla="*/ 676275 h 1264444"/>
                <a:gd name="connsiteX7" fmla="*/ 461963 w 1343026"/>
                <a:gd name="connsiteY7" fmla="*/ 978694 h 1264444"/>
                <a:gd name="connsiteX8" fmla="*/ 538163 w 1343026"/>
                <a:gd name="connsiteY8" fmla="*/ 1264444 h 1264444"/>
                <a:gd name="connsiteX9" fmla="*/ 607219 w 1343026"/>
                <a:gd name="connsiteY9" fmla="*/ 938213 h 1264444"/>
                <a:gd name="connsiteX10" fmla="*/ 707232 w 1343026"/>
                <a:gd name="connsiteY10" fmla="*/ 728663 h 1264444"/>
                <a:gd name="connsiteX11" fmla="*/ 842963 w 1343026"/>
                <a:gd name="connsiteY11" fmla="*/ 971550 h 1264444"/>
                <a:gd name="connsiteX12" fmla="*/ 969169 w 1343026"/>
                <a:gd name="connsiteY12" fmla="*/ 1109663 h 1264444"/>
                <a:gd name="connsiteX13" fmla="*/ 912019 w 1343026"/>
                <a:gd name="connsiteY13" fmla="*/ 878682 h 1264444"/>
                <a:gd name="connsiteX14" fmla="*/ 864394 w 1343026"/>
                <a:gd name="connsiteY14" fmla="*/ 657225 h 1264444"/>
                <a:gd name="connsiteX15" fmla="*/ 919163 w 1343026"/>
                <a:gd name="connsiteY15" fmla="*/ 497682 h 1264444"/>
                <a:gd name="connsiteX16" fmla="*/ 1128713 w 1343026"/>
                <a:gd name="connsiteY16" fmla="*/ 700088 h 1264444"/>
                <a:gd name="connsiteX17" fmla="*/ 1119188 w 1343026"/>
                <a:gd name="connsiteY17" fmla="*/ 471488 h 1264444"/>
                <a:gd name="connsiteX18" fmla="*/ 1178719 w 1343026"/>
                <a:gd name="connsiteY18" fmla="*/ 257175 h 1264444"/>
                <a:gd name="connsiteX19" fmla="*/ 1343026 w 1343026"/>
                <a:gd name="connsiteY19" fmla="*/ 0 h 1264444"/>
                <a:gd name="connsiteX20" fmla="*/ 0 w 1343026"/>
                <a:gd name="connsiteY20" fmla="*/ 57151 h 1264444"/>
                <a:gd name="connsiteX0" fmla="*/ 0 w 1343026"/>
                <a:gd name="connsiteY0" fmla="*/ 57151 h 1264444"/>
                <a:gd name="connsiteX1" fmla="*/ 140495 w 1343026"/>
                <a:gd name="connsiteY1" fmla="*/ 366712 h 1264444"/>
                <a:gd name="connsiteX2" fmla="*/ 202407 w 1343026"/>
                <a:gd name="connsiteY2" fmla="*/ 569120 h 1264444"/>
                <a:gd name="connsiteX3" fmla="*/ 228600 w 1343026"/>
                <a:gd name="connsiteY3" fmla="*/ 723901 h 1264444"/>
                <a:gd name="connsiteX4" fmla="*/ 328613 w 1343026"/>
                <a:gd name="connsiteY4" fmla="*/ 633413 h 1264444"/>
                <a:gd name="connsiteX5" fmla="*/ 409576 w 1343026"/>
                <a:gd name="connsiteY5" fmla="*/ 440532 h 1264444"/>
                <a:gd name="connsiteX6" fmla="*/ 428626 w 1343026"/>
                <a:gd name="connsiteY6" fmla="*/ 676275 h 1264444"/>
                <a:gd name="connsiteX7" fmla="*/ 461963 w 1343026"/>
                <a:gd name="connsiteY7" fmla="*/ 978694 h 1264444"/>
                <a:gd name="connsiteX8" fmla="*/ 538163 w 1343026"/>
                <a:gd name="connsiteY8" fmla="*/ 1264444 h 1264444"/>
                <a:gd name="connsiteX9" fmla="*/ 607219 w 1343026"/>
                <a:gd name="connsiteY9" fmla="*/ 938213 h 1264444"/>
                <a:gd name="connsiteX10" fmla="*/ 707232 w 1343026"/>
                <a:gd name="connsiteY10" fmla="*/ 728663 h 1264444"/>
                <a:gd name="connsiteX11" fmla="*/ 842963 w 1343026"/>
                <a:gd name="connsiteY11" fmla="*/ 971550 h 1264444"/>
                <a:gd name="connsiteX12" fmla="*/ 969169 w 1343026"/>
                <a:gd name="connsiteY12" fmla="*/ 1109663 h 1264444"/>
                <a:gd name="connsiteX13" fmla="*/ 912019 w 1343026"/>
                <a:gd name="connsiteY13" fmla="*/ 878682 h 1264444"/>
                <a:gd name="connsiteX14" fmla="*/ 864394 w 1343026"/>
                <a:gd name="connsiteY14" fmla="*/ 657225 h 1264444"/>
                <a:gd name="connsiteX15" fmla="*/ 919163 w 1343026"/>
                <a:gd name="connsiteY15" fmla="*/ 497682 h 1264444"/>
                <a:gd name="connsiteX16" fmla="*/ 1128713 w 1343026"/>
                <a:gd name="connsiteY16" fmla="*/ 700088 h 1264444"/>
                <a:gd name="connsiteX17" fmla="*/ 1119188 w 1343026"/>
                <a:gd name="connsiteY17" fmla="*/ 471488 h 1264444"/>
                <a:gd name="connsiteX18" fmla="*/ 1178719 w 1343026"/>
                <a:gd name="connsiteY18" fmla="*/ 257175 h 1264444"/>
                <a:gd name="connsiteX19" fmla="*/ 1343026 w 1343026"/>
                <a:gd name="connsiteY19" fmla="*/ 0 h 1264444"/>
                <a:gd name="connsiteX20" fmla="*/ 0 w 1343026"/>
                <a:gd name="connsiteY20" fmla="*/ 57151 h 1264444"/>
                <a:gd name="connsiteX0" fmla="*/ 2685 w 1345711"/>
                <a:gd name="connsiteY0" fmla="*/ 57151 h 1264444"/>
                <a:gd name="connsiteX1" fmla="*/ 143180 w 1345711"/>
                <a:gd name="connsiteY1" fmla="*/ 366712 h 1264444"/>
                <a:gd name="connsiteX2" fmla="*/ 205092 w 1345711"/>
                <a:gd name="connsiteY2" fmla="*/ 569120 h 1264444"/>
                <a:gd name="connsiteX3" fmla="*/ 231285 w 1345711"/>
                <a:gd name="connsiteY3" fmla="*/ 723901 h 1264444"/>
                <a:gd name="connsiteX4" fmla="*/ 331298 w 1345711"/>
                <a:gd name="connsiteY4" fmla="*/ 633413 h 1264444"/>
                <a:gd name="connsiteX5" fmla="*/ 412261 w 1345711"/>
                <a:gd name="connsiteY5" fmla="*/ 440532 h 1264444"/>
                <a:gd name="connsiteX6" fmla="*/ 431311 w 1345711"/>
                <a:gd name="connsiteY6" fmla="*/ 676275 h 1264444"/>
                <a:gd name="connsiteX7" fmla="*/ 464648 w 1345711"/>
                <a:gd name="connsiteY7" fmla="*/ 978694 h 1264444"/>
                <a:gd name="connsiteX8" fmla="*/ 540848 w 1345711"/>
                <a:gd name="connsiteY8" fmla="*/ 1264444 h 1264444"/>
                <a:gd name="connsiteX9" fmla="*/ 609904 w 1345711"/>
                <a:gd name="connsiteY9" fmla="*/ 938213 h 1264444"/>
                <a:gd name="connsiteX10" fmla="*/ 709917 w 1345711"/>
                <a:gd name="connsiteY10" fmla="*/ 728663 h 1264444"/>
                <a:gd name="connsiteX11" fmla="*/ 845648 w 1345711"/>
                <a:gd name="connsiteY11" fmla="*/ 971550 h 1264444"/>
                <a:gd name="connsiteX12" fmla="*/ 971854 w 1345711"/>
                <a:gd name="connsiteY12" fmla="*/ 1109663 h 1264444"/>
                <a:gd name="connsiteX13" fmla="*/ 914704 w 1345711"/>
                <a:gd name="connsiteY13" fmla="*/ 878682 h 1264444"/>
                <a:gd name="connsiteX14" fmla="*/ 867079 w 1345711"/>
                <a:gd name="connsiteY14" fmla="*/ 657225 h 1264444"/>
                <a:gd name="connsiteX15" fmla="*/ 921848 w 1345711"/>
                <a:gd name="connsiteY15" fmla="*/ 497682 h 1264444"/>
                <a:gd name="connsiteX16" fmla="*/ 1131398 w 1345711"/>
                <a:gd name="connsiteY16" fmla="*/ 700088 h 1264444"/>
                <a:gd name="connsiteX17" fmla="*/ 1121873 w 1345711"/>
                <a:gd name="connsiteY17" fmla="*/ 471488 h 1264444"/>
                <a:gd name="connsiteX18" fmla="*/ 1181404 w 1345711"/>
                <a:gd name="connsiteY18" fmla="*/ 257175 h 1264444"/>
                <a:gd name="connsiteX19" fmla="*/ 1345711 w 1345711"/>
                <a:gd name="connsiteY19" fmla="*/ 0 h 1264444"/>
                <a:gd name="connsiteX20" fmla="*/ 2685 w 1345711"/>
                <a:gd name="connsiteY20" fmla="*/ 57151 h 1264444"/>
                <a:gd name="connsiteX0" fmla="*/ 2685 w 1349559"/>
                <a:gd name="connsiteY0" fmla="*/ 57175 h 1264468"/>
                <a:gd name="connsiteX1" fmla="*/ 143180 w 1349559"/>
                <a:gd name="connsiteY1" fmla="*/ 366736 h 1264468"/>
                <a:gd name="connsiteX2" fmla="*/ 205092 w 1349559"/>
                <a:gd name="connsiteY2" fmla="*/ 569144 h 1264468"/>
                <a:gd name="connsiteX3" fmla="*/ 231285 w 1349559"/>
                <a:gd name="connsiteY3" fmla="*/ 723925 h 1264468"/>
                <a:gd name="connsiteX4" fmla="*/ 331298 w 1349559"/>
                <a:gd name="connsiteY4" fmla="*/ 633437 h 1264468"/>
                <a:gd name="connsiteX5" fmla="*/ 412261 w 1349559"/>
                <a:gd name="connsiteY5" fmla="*/ 440556 h 1264468"/>
                <a:gd name="connsiteX6" fmla="*/ 431311 w 1349559"/>
                <a:gd name="connsiteY6" fmla="*/ 676299 h 1264468"/>
                <a:gd name="connsiteX7" fmla="*/ 464648 w 1349559"/>
                <a:gd name="connsiteY7" fmla="*/ 978718 h 1264468"/>
                <a:gd name="connsiteX8" fmla="*/ 540848 w 1349559"/>
                <a:gd name="connsiteY8" fmla="*/ 1264468 h 1264468"/>
                <a:gd name="connsiteX9" fmla="*/ 609904 w 1349559"/>
                <a:gd name="connsiteY9" fmla="*/ 938237 h 1264468"/>
                <a:gd name="connsiteX10" fmla="*/ 709917 w 1349559"/>
                <a:gd name="connsiteY10" fmla="*/ 728687 h 1264468"/>
                <a:gd name="connsiteX11" fmla="*/ 845648 w 1349559"/>
                <a:gd name="connsiteY11" fmla="*/ 971574 h 1264468"/>
                <a:gd name="connsiteX12" fmla="*/ 971854 w 1349559"/>
                <a:gd name="connsiteY12" fmla="*/ 1109687 h 1264468"/>
                <a:gd name="connsiteX13" fmla="*/ 914704 w 1349559"/>
                <a:gd name="connsiteY13" fmla="*/ 878706 h 1264468"/>
                <a:gd name="connsiteX14" fmla="*/ 867079 w 1349559"/>
                <a:gd name="connsiteY14" fmla="*/ 657249 h 1264468"/>
                <a:gd name="connsiteX15" fmla="*/ 921848 w 1349559"/>
                <a:gd name="connsiteY15" fmla="*/ 497706 h 1264468"/>
                <a:gd name="connsiteX16" fmla="*/ 1131398 w 1349559"/>
                <a:gd name="connsiteY16" fmla="*/ 700112 h 1264468"/>
                <a:gd name="connsiteX17" fmla="*/ 1121873 w 1349559"/>
                <a:gd name="connsiteY17" fmla="*/ 471512 h 1264468"/>
                <a:gd name="connsiteX18" fmla="*/ 1181404 w 1349559"/>
                <a:gd name="connsiteY18" fmla="*/ 257199 h 1264468"/>
                <a:gd name="connsiteX19" fmla="*/ 1345711 w 1349559"/>
                <a:gd name="connsiteY19" fmla="*/ 24 h 1264468"/>
                <a:gd name="connsiteX20" fmla="*/ 2685 w 1349559"/>
                <a:gd name="connsiteY20" fmla="*/ 57175 h 1264468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14704 w 1350269"/>
                <a:gd name="connsiteY13" fmla="*/ 878707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  <a:gd name="connsiteX0" fmla="*/ 2685 w 1350269"/>
                <a:gd name="connsiteY0" fmla="*/ 57176 h 1264469"/>
                <a:gd name="connsiteX1" fmla="*/ 143180 w 1350269"/>
                <a:gd name="connsiteY1" fmla="*/ 366737 h 1264469"/>
                <a:gd name="connsiteX2" fmla="*/ 205092 w 1350269"/>
                <a:gd name="connsiteY2" fmla="*/ 569145 h 1264469"/>
                <a:gd name="connsiteX3" fmla="*/ 231285 w 1350269"/>
                <a:gd name="connsiteY3" fmla="*/ 723926 h 1264469"/>
                <a:gd name="connsiteX4" fmla="*/ 331298 w 1350269"/>
                <a:gd name="connsiteY4" fmla="*/ 633438 h 1264469"/>
                <a:gd name="connsiteX5" fmla="*/ 412261 w 1350269"/>
                <a:gd name="connsiteY5" fmla="*/ 440557 h 1264469"/>
                <a:gd name="connsiteX6" fmla="*/ 431311 w 1350269"/>
                <a:gd name="connsiteY6" fmla="*/ 676300 h 1264469"/>
                <a:gd name="connsiteX7" fmla="*/ 464648 w 1350269"/>
                <a:gd name="connsiteY7" fmla="*/ 978719 h 1264469"/>
                <a:gd name="connsiteX8" fmla="*/ 540848 w 1350269"/>
                <a:gd name="connsiteY8" fmla="*/ 1264469 h 1264469"/>
                <a:gd name="connsiteX9" fmla="*/ 609904 w 1350269"/>
                <a:gd name="connsiteY9" fmla="*/ 938238 h 1264469"/>
                <a:gd name="connsiteX10" fmla="*/ 709917 w 1350269"/>
                <a:gd name="connsiteY10" fmla="*/ 728688 h 1264469"/>
                <a:gd name="connsiteX11" fmla="*/ 845648 w 1350269"/>
                <a:gd name="connsiteY11" fmla="*/ 971575 h 1264469"/>
                <a:gd name="connsiteX12" fmla="*/ 971854 w 1350269"/>
                <a:gd name="connsiteY12" fmla="*/ 1109688 h 1264469"/>
                <a:gd name="connsiteX13" fmla="*/ 909942 w 1350269"/>
                <a:gd name="connsiteY13" fmla="*/ 888232 h 1264469"/>
                <a:gd name="connsiteX14" fmla="*/ 867079 w 1350269"/>
                <a:gd name="connsiteY14" fmla="*/ 657250 h 1264469"/>
                <a:gd name="connsiteX15" fmla="*/ 921848 w 1350269"/>
                <a:gd name="connsiteY15" fmla="*/ 497707 h 1264469"/>
                <a:gd name="connsiteX16" fmla="*/ 1131398 w 1350269"/>
                <a:gd name="connsiteY16" fmla="*/ 700113 h 1264469"/>
                <a:gd name="connsiteX17" fmla="*/ 1121873 w 1350269"/>
                <a:gd name="connsiteY17" fmla="*/ 471513 h 1264469"/>
                <a:gd name="connsiteX18" fmla="*/ 1181404 w 1350269"/>
                <a:gd name="connsiteY18" fmla="*/ 257200 h 1264469"/>
                <a:gd name="connsiteX19" fmla="*/ 1345711 w 1350269"/>
                <a:gd name="connsiteY19" fmla="*/ 25 h 1264469"/>
                <a:gd name="connsiteX20" fmla="*/ 2685 w 1350269"/>
                <a:gd name="connsiteY20" fmla="*/ 57176 h 12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50269" h="1264469">
                  <a:moveTo>
                    <a:pt x="2685" y="57176"/>
                  </a:moveTo>
                  <a:cubicBezTo>
                    <a:pt x="-17158" y="65113"/>
                    <a:pt x="77298" y="244500"/>
                    <a:pt x="143180" y="366737"/>
                  </a:cubicBezTo>
                  <a:cubicBezTo>
                    <a:pt x="163024" y="430237"/>
                    <a:pt x="180486" y="455638"/>
                    <a:pt x="205092" y="569145"/>
                  </a:cubicBezTo>
                  <a:cubicBezTo>
                    <a:pt x="215411" y="646139"/>
                    <a:pt x="199535" y="723132"/>
                    <a:pt x="231285" y="723926"/>
                  </a:cubicBezTo>
                  <a:cubicBezTo>
                    <a:pt x="267003" y="731070"/>
                    <a:pt x="297961" y="664394"/>
                    <a:pt x="331298" y="633438"/>
                  </a:cubicBezTo>
                  <a:cubicBezTo>
                    <a:pt x="358286" y="569144"/>
                    <a:pt x="390035" y="431032"/>
                    <a:pt x="412261" y="440557"/>
                  </a:cubicBezTo>
                  <a:cubicBezTo>
                    <a:pt x="430517" y="433413"/>
                    <a:pt x="424961" y="597719"/>
                    <a:pt x="431311" y="676300"/>
                  </a:cubicBezTo>
                  <a:lnTo>
                    <a:pt x="464648" y="978719"/>
                  </a:lnTo>
                  <a:cubicBezTo>
                    <a:pt x="490048" y="1073969"/>
                    <a:pt x="522592" y="1264469"/>
                    <a:pt x="540848" y="1264469"/>
                  </a:cubicBezTo>
                  <a:cubicBezTo>
                    <a:pt x="551960" y="1260500"/>
                    <a:pt x="598791" y="1092226"/>
                    <a:pt x="609904" y="938238"/>
                  </a:cubicBezTo>
                  <a:cubicBezTo>
                    <a:pt x="643242" y="825525"/>
                    <a:pt x="669435" y="719957"/>
                    <a:pt x="709917" y="728688"/>
                  </a:cubicBezTo>
                  <a:cubicBezTo>
                    <a:pt x="748018" y="723925"/>
                    <a:pt x="778973" y="852513"/>
                    <a:pt x="845648" y="971575"/>
                  </a:cubicBezTo>
                  <a:cubicBezTo>
                    <a:pt x="899623" y="1055713"/>
                    <a:pt x="955978" y="1132706"/>
                    <a:pt x="971854" y="1109688"/>
                  </a:cubicBezTo>
                  <a:cubicBezTo>
                    <a:pt x="988523" y="1096988"/>
                    <a:pt x="943279" y="969988"/>
                    <a:pt x="909942" y="888232"/>
                  </a:cubicBezTo>
                  <a:cubicBezTo>
                    <a:pt x="879780" y="795364"/>
                    <a:pt x="873429" y="773931"/>
                    <a:pt x="867079" y="657250"/>
                  </a:cubicBezTo>
                  <a:cubicBezTo>
                    <a:pt x="885335" y="604069"/>
                    <a:pt x="884542" y="493738"/>
                    <a:pt x="921848" y="497707"/>
                  </a:cubicBezTo>
                  <a:cubicBezTo>
                    <a:pt x="953598" y="479451"/>
                    <a:pt x="1102029" y="718369"/>
                    <a:pt x="1131398" y="700113"/>
                  </a:cubicBezTo>
                  <a:cubicBezTo>
                    <a:pt x="1156798" y="683444"/>
                    <a:pt x="1134573" y="600101"/>
                    <a:pt x="1121873" y="471513"/>
                  </a:cubicBezTo>
                  <a:cubicBezTo>
                    <a:pt x="1134573" y="397694"/>
                    <a:pt x="1130604" y="373881"/>
                    <a:pt x="1181404" y="257200"/>
                  </a:cubicBezTo>
                  <a:cubicBezTo>
                    <a:pt x="1262366" y="164332"/>
                    <a:pt x="1374286" y="-2356"/>
                    <a:pt x="1345711" y="25"/>
                  </a:cubicBezTo>
                  <a:lnTo>
                    <a:pt x="2685" y="57176"/>
                  </a:lnTo>
                  <a:close/>
                </a:path>
              </a:pathLst>
            </a:custGeom>
            <a:solidFill>
              <a:srgbClr val="A34625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534587B-A198-471D-B61C-035225802240}"/>
                </a:ext>
              </a:extLst>
            </p:cNvPr>
            <p:cNvGrpSpPr/>
            <p:nvPr/>
          </p:nvGrpSpPr>
          <p:grpSpPr>
            <a:xfrm>
              <a:off x="2589532" y="1418331"/>
              <a:ext cx="4310316" cy="3239559"/>
              <a:chOff x="1184188" y="1245811"/>
              <a:chExt cx="4310316" cy="3239559"/>
            </a:xfrm>
          </p:grpSpPr>
          <p:grpSp>
            <p:nvGrpSpPr>
              <p:cNvPr id="64" name="Group 63">
                <a:extLst>
                  <a:ext uri="{FF2B5EF4-FFF2-40B4-BE49-F238E27FC236}">
                    <a16:creationId xmlns:a16="http://schemas.microsoft.com/office/drawing/2014/main" id="{CBAF1515-B110-4D56-AFEB-77F28AC35F2E}"/>
                  </a:ext>
                </a:extLst>
              </p:cNvPr>
              <p:cNvGrpSpPr/>
              <p:nvPr/>
            </p:nvGrpSpPr>
            <p:grpSpPr>
              <a:xfrm>
                <a:off x="1184188" y="1245811"/>
                <a:ext cx="4310316" cy="3239559"/>
                <a:chOff x="1454387" y="1249718"/>
                <a:chExt cx="4310316" cy="3239559"/>
              </a:xfrm>
            </p:grpSpPr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3476006E-EEC7-4EBB-BCF0-54DBA1EEE06C}"/>
                    </a:ext>
                  </a:extLst>
                </p:cNvPr>
                <p:cNvSpPr/>
                <p:nvPr/>
              </p:nvSpPr>
              <p:spPr>
                <a:xfrm>
                  <a:off x="1454387" y="1249718"/>
                  <a:ext cx="4310316" cy="3235844"/>
                </a:xfrm>
                <a:custGeom>
                  <a:avLst/>
                  <a:gdLst>
                    <a:gd name="connsiteX0" fmla="*/ 871538 w 4357688"/>
                    <a:gd name="connsiteY0" fmla="*/ 542925 h 3219450"/>
                    <a:gd name="connsiteX1" fmla="*/ 1247775 w 4357688"/>
                    <a:gd name="connsiteY1" fmla="*/ 209550 h 3219450"/>
                    <a:gd name="connsiteX2" fmla="*/ 1809750 w 4357688"/>
                    <a:gd name="connsiteY2" fmla="*/ 0 h 3219450"/>
                    <a:gd name="connsiteX3" fmla="*/ 2590800 w 4357688"/>
                    <a:gd name="connsiteY3" fmla="*/ 0 h 3219450"/>
                    <a:gd name="connsiteX4" fmla="*/ 3319463 w 4357688"/>
                    <a:gd name="connsiteY4" fmla="*/ 366713 h 3219450"/>
                    <a:gd name="connsiteX5" fmla="*/ 3495675 w 4357688"/>
                    <a:gd name="connsiteY5" fmla="*/ 561975 h 3219450"/>
                    <a:gd name="connsiteX6" fmla="*/ 3881438 w 4357688"/>
                    <a:gd name="connsiteY6" fmla="*/ 619125 h 3219450"/>
                    <a:gd name="connsiteX7" fmla="*/ 4357688 w 4357688"/>
                    <a:gd name="connsiteY7" fmla="*/ 1014413 h 3219450"/>
                    <a:gd name="connsiteX8" fmla="*/ 4067175 w 4357688"/>
                    <a:gd name="connsiteY8" fmla="*/ 1128713 h 3219450"/>
                    <a:gd name="connsiteX9" fmla="*/ 3709988 w 4357688"/>
                    <a:gd name="connsiteY9" fmla="*/ 1047750 h 3219450"/>
                    <a:gd name="connsiteX10" fmla="*/ 3805238 w 4357688"/>
                    <a:gd name="connsiteY10" fmla="*/ 1647825 h 3219450"/>
                    <a:gd name="connsiteX11" fmla="*/ 3586163 w 4357688"/>
                    <a:gd name="connsiteY11" fmla="*/ 2314575 h 3219450"/>
                    <a:gd name="connsiteX12" fmla="*/ 2981325 w 4357688"/>
                    <a:gd name="connsiteY12" fmla="*/ 2895600 h 3219450"/>
                    <a:gd name="connsiteX13" fmla="*/ 2200275 w 4357688"/>
                    <a:gd name="connsiteY13" fmla="*/ 3219450 h 3219450"/>
                    <a:gd name="connsiteX14" fmla="*/ 1314450 w 4357688"/>
                    <a:gd name="connsiteY14" fmla="*/ 2843213 h 3219450"/>
                    <a:gd name="connsiteX15" fmla="*/ 747713 w 4357688"/>
                    <a:gd name="connsiteY15" fmla="*/ 2281238 h 3219450"/>
                    <a:gd name="connsiteX16" fmla="*/ 547688 w 4357688"/>
                    <a:gd name="connsiteY16" fmla="*/ 1624013 h 3219450"/>
                    <a:gd name="connsiteX17" fmla="*/ 642938 w 4357688"/>
                    <a:gd name="connsiteY17" fmla="*/ 1042988 h 3219450"/>
                    <a:gd name="connsiteX18" fmla="*/ 352425 w 4357688"/>
                    <a:gd name="connsiteY18" fmla="*/ 1123950 h 3219450"/>
                    <a:gd name="connsiteX19" fmla="*/ 0 w 4357688"/>
                    <a:gd name="connsiteY19" fmla="*/ 1009650 h 3219450"/>
                    <a:gd name="connsiteX20" fmla="*/ 333375 w 4357688"/>
                    <a:gd name="connsiteY20" fmla="*/ 709613 h 3219450"/>
                    <a:gd name="connsiteX21" fmla="*/ 728663 w 4357688"/>
                    <a:gd name="connsiteY21" fmla="*/ 538163 h 3219450"/>
                    <a:gd name="connsiteX22" fmla="*/ 871538 w 4357688"/>
                    <a:gd name="connsiteY22" fmla="*/ 542925 h 3219450"/>
                    <a:gd name="connsiteX0" fmla="*/ 871538 w 4357688"/>
                    <a:gd name="connsiteY0" fmla="*/ 542925 h 3219450"/>
                    <a:gd name="connsiteX1" fmla="*/ 1247775 w 4357688"/>
                    <a:gd name="connsiteY1" fmla="*/ 209550 h 3219450"/>
                    <a:gd name="connsiteX2" fmla="*/ 1809750 w 4357688"/>
                    <a:gd name="connsiteY2" fmla="*/ 0 h 3219450"/>
                    <a:gd name="connsiteX3" fmla="*/ 2590800 w 4357688"/>
                    <a:gd name="connsiteY3" fmla="*/ 0 h 3219450"/>
                    <a:gd name="connsiteX4" fmla="*/ 3319463 w 4357688"/>
                    <a:gd name="connsiteY4" fmla="*/ 366713 h 3219450"/>
                    <a:gd name="connsiteX5" fmla="*/ 3495675 w 4357688"/>
                    <a:gd name="connsiteY5" fmla="*/ 561975 h 3219450"/>
                    <a:gd name="connsiteX6" fmla="*/ 3881438 w 4357688"/>
                    <a:gd name="connsiteY6" fmla="*/ 619125 h 3219450"/>
                    <a:gd name="connsiteX7" fmla="*/ 4357688 w 4357688"/>
                    <a:gd name="connsiteY7" fmla="*/ 1014413 h 3219450"/>
                    <a:gd name="connsiteX8" fmla="*/ 4067175 w 4357688"/>
                    <a:gd name="connsiteY8" fmla="*/ 1128713 h 3219450"/>
                    <a:gd name="connsiteX9" fmla="*/ 3709988 w 4357688"/>
                    <a:gd name="connsiteY9" fmla="*/ 1047750 h 3219450"/>
                    <a:gd name="connsiteX10" fmla="*/ 3805238 w 4357688"/>
                    <a:gd name="connsiteY10" fmla="*/ 1647825 h 3219450"/>
                    <a:gd name="connsiteX11" fmla="*/ 3586163 w 4357688"/>
                    <a:gd name="connsiteY11" fmla="*/ 2314575 h 3219450"/>
                    <a:gd name="connsiteX12" fmla="*/ 2981325 w 4357688"/>
                    <a:gd name="connsiteY12" fmla="*/ 2895600 h 3219450"/>
                    <a:gd name="connsiteX13" fmla="*/ 2200275 w 4357688"/>
                    <a:gd name="connsiteY13" fmla="*/ 3219450 h 3219450"/>
                    <a:gd name="connsiteX14" fmla="*/ 1314450 w 4357688"/>
                    <a:gd name="connsiteY14" fmla="*/ 2843213 h 3219450"/>
                    <a:gd name="connsiteX15" fmla="*/ 747713 w 4357688"/>
                    <a:gd name="connsiteY15" fmla="*/ 2281238 h 3219450"/>
                    <a:gd name="connsiteX16" fmla="*/ 547688 w 4357688"/>
                    <a:gd name="connsiteY16" fmla="*/ 1624013 h 3219450"/>
                    <a:gd name="connsiteX17" fmla="*/ 642938 w 4357688"/>
                    <a:gd name="connsiteY17" fmla="*/ 1042988 h 3219450"/>
                    <a:gd name="connsiteX18" fmla="*/ 352425 w 4357688"/>
                    <a:gd name="connsiteY18" fmla="*/ 1123950 h 3219450"/>
                    <a:gd name="connsiteX19" fmla="*/ 0 w 4357688"/>
                    <a:gd name="connsiteY19" fmla="*/ 1009650 h 3219450"/>
                    <a:gd name="connsiteX20" fmla="*/ 333375 w 4357688"/>
                    <a:gd name="connsiteY20" fmla="*/ 709613 h 3219450"/>
                    <a:gd name="connsiteX21" fmla="*/ 657226 w 4357688"/>
                    <a:gd name="connsiteY21" fmla="*/ 561975 h 3219450"/>
                    <a:gd name="connsiteX22" fmla="*/ 871538 w 4357688"/>
                    <a:gd name="connsiteY22" fmla="*/ 542925 h 3219450"/>
                    <a:gd name="connsiteX0" fmla="*/ 871538 w 4357688"/>
                    <a:gd name="connsiteY0" fmla="*/ 542925 h 3219450"/>
                    <a:gd name="connsiteX1" fmla="*/ 1247775 w 4357688"/>
                    <a:gd name="connsiteY1" fmla="*/ 209550 h 3219450"/>
                    <a:gd name="connsiteX2" fmla="*/ 1809750 w 4357688"/>
                    <a:gd name="connsiteY2" fmla="*/ 0 h 3219450"/>
                    <a:gd name="connsiteX3" fmla="*/ 2590800 w 4357688"/>
                    <a:gd name="connsiteY3" fmla="*/ 0 h 3219450"/>
                    <a:gd name="connsiteX4" fmla="*/ 3319463 w 4357688"/>
                    <a:gd name="connsiteY4" fmla="*/ 366713 h 3219450"/>
                    <a:gd name="connsiteX5" fmla="*/ 3495675 w 4357688"/>
                    <a:gd name="connsiteY5" fmla="*/ 561975 h 3219450"/>
                    <a:gd name="connsiteX6" fmla="*/ 3881438 w 4357688"/>
                    <a:gd name="connsiteY6" fmla="*/ 619125 h 3219450"/>
                    <a:gd name="connsiteX7" fmla="*/ 4357688 w 4357688"/>
                    <a:gd name="connsiteY7" fmla="*/ 1014413 h 3219450"/>
                    <a:gd name="connsiteX8" fmla="*/ 4067175 w 4357688"/>
                    <a:gd name="connsiteY8" fmla="*/ 1128713 h 3219450"/>
                    <a:gd name="connsiteX9" fmla="*/ 3709988 w 4357688"/>
                    <a:gd name="connsiteY9" fmla="*/ 1047750 h 3219450"/>
                    <a:gd name="connsiteX10" fmla="*/ 3805238 w 4357688"/>
                    <a:gd name="connsiteY10" fmla="*/ 1647825 h 3219450"/>
                    <a:gd name="connsiteX11" fmla="*/ 3586163 w 4357688"/>
                    <a:gd name="connsiteY11" fmla="*/ 2314575 h 3219450"/>
                    <a:gd name="connsiteX12" fmla="*/ 2981325 w 4357688"/>
                    <a:gd name="connsiteY12" fmla="*/ 2895600 h 3219450"/>
                    <a:gd name="connsiteX13" fmla="*/ 2200275 w 4357688"/>
                    <a:gd name="connsiteY13" fmla="*/ 3219450 h 3219450"/>
                    <a:gd name="connsiteX14" fmla="*/ 1314450 w 4357688"/>
                    <a:gd name="connsiteY14" fmla="*/ 2843213 h 3219450"/>
                    <a:gd name="connsiteX15" fmla="*/ 747713 w 4357688"/>
                    <a:gd name="connsiteY15" fmla="*/ 2281238 h 3219450"/>
                    <a:gd name="connsiteX16" fmla="*/ 547688 w 4357688"/>
                    <a:gd name="connsiteY16" fmla="*/ 1624013 h 3219450"/>
                    <a:gd name="connsiteX17" fmla="*/ 642938 w 4357688"/>
                    <a:gd name="connsiteY17" fmla="*/ 1042988 h 3219450"/>
                    <a:gd name="connsiteX18" fmla="*/ 352425 w 4357688"/>
                    <a:gd name="connsiteY18" fmla="*/ 1123950 h 3219450"/>
                    <a:gd name="connsiteX19" fmla="*/ 0 w 4357688"/>
                    <a:gd name="connsiteY19" fmla="*/ 1009650 h 3219450"/>
                    <a:gd name="connsiteX20" fmla="*/ 333375 w 4357688"/>
                    <a:gd name="connsiteY20" fmla="*/ 709613 h 3219450"/>
                    <a:gd name="connsiteX21" fmla="*/ 657226 w 4357688"/>
                    <a:gd name="connsiteY21" fmla="*/ 561975 h 3219450"/>
                    <a:gd name="connsiteX22" fmla="*/ 871538 w 43576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52625 w 4357888"/>
                    <a:gd name="connsiteY18" fmla="*/ 1123950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52625 w 4357888"/>
                    <a:gd name="connsiteY18" fmla="*/ 1123950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52625 w 4357888"/>
                    <a:gd name="connsiteY18" fmla="*/ 1123950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64531 w 4357888"/>
                    <a:gd name="connsiteY18" fmla="*/ 1102519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64531 w 4357888"/>
                    <a:gd name="connsiteY18" fmla="*/ 1102519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64531 w 4357888"/>
                    <a:gd name="connsiteY18" fmla="*/ 1102519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64531 w 4357888"/>
                    <a:gd name="connsiteY18" fmla="*/ 1102519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38 w 4357888"/>
                    <a:gd name="connsiteY0" fmla="*/ 542925 h 3219450"/>
                    <a:gd name="connsiteX1" fmla="*/ 1247975 w 4357888"/>
                    <a:gd name="connsiteY1" fmla="*/ 209550 h 3219450"/>
                    <a:gd name="connsiteX2" fmla="*/ 1809950 w 4357888"/>
                    <a:gd name="connsiteY2" fmla="*/ 0 h 3219450"/>
                    <a:gd name="connsiteX3" fmla="*/ 2591000 w 4357888"/>
                    <a:gd name="connsiteY3" fmla="*/ 0 h 3219450"/>
                    <a:gd name="connsiteX4" fmla="*/ 3319663 w 4357888"/>
                    <a:gd name="connsiteY4" fmla="*/ 366713 h 3219450"/>
                    <a:gd name="connsiteX5" fmla="*/ 3495875 w 4357888"/>
                    <a:gd name="connsiteY5" fmla="*/ 561975 h 3219450"/>
                    <a:gd name="connsiteX6" fmla="*/ 3881638 w 4357888"/>
                    <a:gd name="connsiteY6" fmla="*/ 619125 h 3219450"/>
                    <a:gd name="connsiteX7" fmla="*/ 4357888 w 4357888"/>
                    <a:gd name="connsiteY7" fmla="*/ 1014413 h 3219450"/>
                    <a:gd name="connsiteX8" fmla="*/ 4067375 w 4357888"/>
                    <a:gd name="connsiteY8" fmla="*/ 1128713 h 3219450"/>
                    <a:gd name="connsiteX9" fmla="*/ 3710188 w 4357888"/>
                    <a:gd name="connsiteY9" fmla="*/ 1047750 h 3219450"/>
                    <a:gd name="connsiteX10" fmla="*/ 3805438 w 4357888"/>
                    <a:gd name="connsiteY10" fmla="*/ 1647825 h 3219450"/>
                    <a:gd name="connsiteX11" fmla="*/ 3586363 w 4357888"/>
                    <a:gd name="connsiteY11" fmla="*/ 2314575 h 3219450"/>
                    <a:gd name="connsiteX12" fmla="*/ 2981525 w 4357888"/>
                    <a:gd name="connsiteY12" fmla="*/ 2895600 h 3219450"/>
                    <a:gd name="connsiteX13" fmla="*/ 2200475 w 4357888"/>
                    <a:gd name="connsiteY13" fmla="*/ 3219450 h 3219450"/>
                    <a:gd name="connsiteX14" fmla="*/ 1314650 w 4357888"/>
                    <a:gd name="connsiteY14" fmla="*/ 2843213 h 3219450"/>
                    <a:gd name="connsiteX15" fmla="*/ 747913 w 4357888"/>
                    <a:gd name="connsiteY15" fmla="*/ 2281238 h 3219450"/>
                    <a:gd name="connsiteX16" fmla="*/ 547888 w 4357888"/>
                    <a:gd name="connsiteY16" fmla="*/ 1624013 h 3219450"/>
                    <a:gd name="connsiteX17" fmla="*/ 643138 w 4357888"/>
                    <a:gd name="connsiteY17" fmla="*/ 1042988 h 3219450"/>
                    <a:gd name="connsiteX18" fmla="*/ 364531 w 4357888"/>
                    <a:gd name="connsiteY18" fmla="*/ 1102519 h 3219450"/>
                    <a:gd name="connsiteX19" fmla="*/ 200 w 4357888"/>
                    <a:gd name="connsiteY19" fmla="*/ 1009650 h 3219450"/>
                    <a:gd name="connsiteX20" fmla="*/ 333575 w 4357888"/>
                    <a:gd name="connsiteY20" fmla="*/ 709613 h 3219450"/>
                    <a:gd name="connsiteX21" fmla="*/ 657426 w 4357888"/>
                    <a:gd name="connsiteY21" fmla="*/ 561975 h 3219450"/>
                    <a:gd name="connsiteX22" fmla="*/ 871738 w 4357888"/>
                    <a:gd name="connsiteY22" fmla="*/ 542925 h 3219450"/>
                    <a:gd name="connsiteX0" fmla="*/ 871784 w 4357934"/>
                    <a:gd name="connsiteY0" fmla="*/ 542925 h 3219450"/>
                    <a:gd name="connsiteX1" fmla="*/ 1248021 w 4357934"/>
                    <a:gd name="connsiteY1" fmla="*/ 209550 h 3219450"/>
                    <a:gd name="connsiteX2" fmla="*/ 1809996 w 4357934"/>
                    <a:gd name="connsiteY2" fmla="*/ 0 h 3219450"/>
                    <a:gd name="connsiteX3" fmla="*/ 2591046 w 4357934"/>
                    <a:gd name="connsiteY3" fmla="*/ 0 h 3219450"/>
                    <a:gd name="connsiteX4" fmla="*/ 3319709 w 4357934"/>
                    <a:gd name="connsiteY4" fmla="*/ 366713 h 3219450"/>
                    <a:gd name="connsiteX5" fmla="*/ 3495921 w 4357934"/>
                    <a:gd name="connsiteY5" fmla="*/ 561975 h 3219450"/>
                    <a:gd name="connsiteX6" fmla="*/ 3881684 w 4357934"/>
                    <a:gd name="connsiteY6" fmla="*/ 619125 h 3219450"/>
                    <a:gd name="connsiteX7" fmla="*/ 4357934 w 4357934"/>
                    <a:gd name="connsiteY7" fmla="*/ 1014413 h 3219450"/>
                    <a:gd name="connsiteX8" fmla="*/ 4067421 w 4357934"/>
                    <a:gd name="connsiteY8" fmla="*/ 1128713 h 3219450"/>
                    <a:gd name="connsiteX9" fmla="*/ 3710234 w 4357934"/>
                    <a:gd name="connsiteY9" fmla="*/ 1047750 h 3219450"/>
                    <a:gd name="connsiteX10" fmla="*/ 3805484 w 4357934"/>
                    <a:gd name="connsiteY10" fmla="*/ 1647825 h 3219450"/>
                    <a:gd name="connsiteX11" fmla="*/ 3586409 w 4357934"/>
                    <a:gd name="connsiteY11" fmla="*/ 2314575 h 3219450"/>
                    <a:gd name="connsiteX12" fmla="*/ 2981571 w 4357934"/>
                    <a:gd name="connsiteY12" fmla="*/ 2895600 h 3219450"/>
                    <a:gd name="connsiteX13" fmla="*/ 2200521 w 4357934"/>
                    <a:gd name="connsiteY13" fmla="*/ 3219450 h 3219450"/>
                    <a:gd name="connsiteX14" fmla="*/ 1314696 w 4357934"/>
                    <a:gd name="connsiteY14" fmla="*/ 2843213 h 3219450"/>
                    <a:gd name="connsiteX15" fmla="*/ 747959 w 4357934"/>
                    <a:gd name="connsiteY15" fmla="*/ 2281238 h 3219450"/>
                    <a:gd name="connsiteX16" fmla="*/ 547934 w 4357934"/>
                    <a:gd name="connsiteY16" fmla="*/ 1624013 h 3219450"/>
                    <a:gd name="connsiteX17" fmla="*/ 643184 w 4357934"/>
                    <a:gd name="connsiteY17" fmla="*/ 1042988 h 3219450"/>
                    <a:gd name="connsiteX18" fmla="*/ 364577 w 4357934"/>
                    <a:gd name="connsiteY18" fmla="*/ 1102519 h 3219450"/>
                    <a:gd name="connsiteX19" fmla="*/ 246 w 4357934"/>
                    <a:gd name="connsiteY19" fmla="*/ 1009650 h 3219450"/>
                    <a:gd name="connsiteX20" fmla="*/ 333621 w 4357934"/>
                    <a:gd name="connsiteY20" fmla="*/ 709613 h 3219450"/>
                    <a:gd name="connsiteX21" fmla="*/ 657472 w 4357934"/>
                    <a:gd name="connsiteY21" fmla="*/ 561975 h 3219450"/>
                    <a:gd name="connsiteX22" fmla="*/ 871784 w 4357934"/>
                    <a:gd name="connsiteY22" fmla="*/ 542925 h 3219450"/>
                    <a:gd name="connsiteX0" fmla="*/ 852763 w 4338913"/>
                    <a:gd name="connsiteY0" fmla="*/ 542925 h 3219450"/>
                    <a:gd name="connsiteX1" fmla="*/ 1229000 w 4338913"/>
                    <a:gd name="connsiteY1" fmla="*/ 209550 h 3219450"/>
                    <a:gd name="connsiteX2" fmla="*/ 1790975 w 4338913"/>
                    <a:gd name="connsiteY2" fmla="*/ 0 h 3219450"/>
                    <a:gd name="connsiteX3" fmla="*/ 2572025 w 4338913"/>
                    <a:gd name="connsiteY3" fmla="*/ 0 h 3219450"/>
                    <a:gd name="connsiteX4" fmla="*/ 3300688 w 4338913"/>
                    <a:gd name="connsiteY4" fmla="*/ 366713 h 3219450"/>
                    <a:gd name="connsiteX5" fmla="*/ 3476900 w 4338913"/>
                    <a:gd name="connsiteY5" fmla="*/ 561975 h 3219450"/>
                    <a:gd name="connsiteX6" fmla="*/ 3862663 w 4338913"/>
                    <a:gd name="connsiteY6" fmla="*/ 619125 h 3219450"/>
                    <a:gd name="connsiteX7" fmla="*/ 4338913 w 4338913"/>
                    <a:gd name="connsiteY7" fmla="*/ 1014413 h 3219450"/>
                    <a:gd name="connsiteX8" fmla="*/ 4048400 w 4338913"/>
                    <a:gd name="connsiteY8" fmla="*/ 1128713 h 3219450"/>
                    <a:gd name="connsiteX9" fmla="*/ 3691213 w 4338913"/>
                    <a:gd name="connsiteY9" fmla="*/ 1047750 h 3219450"/>
                    <a:gd name="connsiteX10" fmla="*/ 3786463 w 4338913"/>
                    <a:gd name="connsiteY10" fmla="*/ 1647825 h 3219450"/>
                    <a:gd name="connsiteX11" fmla="*/ 3567388 w 4338913"/>
                    <a:gd name="connsiteY11" fmla="*/ 2314575 h 3219450"/>
                    <a:gd name="connsiteX12" fmla="*/ 2962550 w 4338913"/>
                    <a:gd name="connsiteY12" fmla="*/ 2895600 h 3219450"/>
                    <a:gd name="connsiteX13" fmla="*/ 2181500 w 4338913"/>
                    <a:gd name="connsiteY13" fmla="*/ 3219450 h 3219450"/>
                    <a:gd name="connsiteX14" fmla="*/ 1295675 w 4338913"/>
                    <a:gd name="connsiteY14" fmla="*/ 2843213 h 3219450"/>
                    <a:gd name="connsiteX15" fmla="*/ 728938 w 4338913"/>
                    <a:gd name="connsiteY15" fmla="*/ 2281238 h 3219450"/>
                    <a:gd name="connsiteX16" fmla="*/ 528913 w 4338913"/>
                    <a:gd name="connsiteY16" fmla="*/ 1624013 h 3219450"/>
                    <a:gd name="connsiteX17" fmla="*/ 624163 w 4338913"/>
                    <a:gd name="connsiteY17" fmla="*/ 1042988 h 3219450"/>
                    <a:gd name="connsiteX18" fmla="*/ 345556 w 4338913"/>
                    <a:gd name="connsiteY18" fmla="*/ 1102519 h 3219450"/>
                    <a:gd name="connsiteX19" fmla="*/ 275 w 4338913"/>
                    <a:gd name="connsiteY19" fmla="*/ 1016794 h 3219450"/>
                    <a:gd name="connsiteX20" fmla="*/ 314600 w 4338913"/>
                    <a:gd name="connsiteY20" fmla="*/ 709613 h 3219450"/>
                    <a:gd name="connsiteX21" fmla="*/ 638451 w 4338913"/>
                    <a:gd name="connsiteY21" fmla="*/ 561975 h 3219450"/>
                    <a:gd name="connsiteX22" fmla="*/ 852763 w 4338913"/>
                    <a:gd name="connsiteY22" fmla="*/ 542925 h 3219450"/>
                    <a:gd name="connsiteX0" fmla="*/ 852739 w 4338889"/>
                    <a:gd name="connsiteY0" fmla="*/ 542925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2739 w 4338889"/>
                    <a:gd name="connsiteY22" fmla="*/ 542925 h 3219450"/>
                    <a:gd name="connsiteX0" fmla="*/ 852739 w 4338889"/>
                    <a:gd name="connsiteY0" fmla="*/ 542925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2739 w 4338889"/>
                    <a:gd name="connsiteY22" fmla="*/ 542925 h 3219450"/>
                    <a:gd name="connsiteX0" fmla="*/ 852739 w 4338889"/>
                    <a:gd name="connsiteY0" fmla="*/ 542925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2739 w 4338889"/>
                    <a:gd name="connsiteY22" fmla="*/ 542925 h 3219450"/>
                    <a:gd name="connsiteX0" fmla="*/ 852739 w 4338889"/>
                    <a:gd name="connsiteY0" fmla="*/ 542925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2739 w 4338889"/>
                    <a:gd name="connsiteY22" fmla="*/ 542925 h 3219450"/>
                    <a:gd name="connsiteX0" fmla="*/ 855120 w 4338889"/>
                    <a:gd name="connsiteY0" fmla="*/ 566737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5120 w 4338889"/>
                    <a:gd name="connsiteY22" fmla="*/ 566737 h 3219450"/>
                    <a:gd name="connsiteX0" fmla="*/ 855120 w 4338889"/>
                    <a:gd name="connsiteY0" fmla="*/ 566737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5120 w 4338889"/>
                    <a:gd name="connsiteY22" fmla="*/ 566737 h 3219450"/>
                    <a:gd name="connsiteX0" fmla="*/ 855120 w 4338889"/>
                    <a:gd name="connsiteY0" fmla="*/ 566737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55120 w 4338889"/>
                    <a:gd name="connsiteY22" fmla="*/ 566737 h 3219450"/>
                    <a:gd name="connsiteX0" fmla="*/ 847976 w 4338889"/>
                    <a:gd name="connsiteY0" fmla="*/ 542924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47976 w 4338889"/>
                    <a:gd name="connsiteY22" fmla="*/ 542924 h 3219450"/>
                    <a:gd name="connsiteX0" fmla="*/ 847976 w 4338889"/>
                    <a:gd name="connsiteY0" fmla="*/ 542924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47976 w 4338889"/>
                    <a:gd name="connsiteY22" fmla="*/ 542924 h 3219450"/>
                    <a:gd name="connsiteX0" fmla="*/ 847976 w 4338889"/>
                    <a:gd name="connsiteY0" fmla="*/ 542924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47976 w 4338889"/>
                    <a:gd name="connsiteY22" fmla="*/ 542924 h 3219450"/>
                    <a:gd name="connsiteX0" fmla="*/ 847976 w 4338889"/>
                    <a:gd name="connsiteY0" fmla="*/ 542924 h 3219450"/>
                    <a:gd name="connsiteX1" fmla="*/ 1228976 w 4338889"/>
                    <a:gd name="connsiteY1" fmla="*/ 209550 h 3219450"/>
                    <a:gd name="connsiteX2" fmla="*/ 1790951 w 4338889"/>
                    <a:gd name="connsiteY2" fmla="*/ 0 h 3219450"/>
                    <a:gd name="connsiteX3" fmla="*/ 2572001 w 4338889"/>
                    <a:gd name="connsiteY3" fmla="*/ 0 h 3219450"/>
                    <a:gd name="connsiteX4" fmla="*/ 3300664 w 4338889"/>
                    <a:gd name="connsiteY4" fmla="*/ 366713 h 3219450"/>
                    <a:gd name="connsiteX5" fmla="*/ 3476876 w 4338889"/>
                    <a:gd name="connsiteY5" fmla="*/ 561975 h 3219450"/>
                    <a:gd name="connsiteX6" fmla="*/ 3862639 w 4338889"/>
                    <a:gd name="connsiteY6" fmla="*/ 619125 h 3219450"/>
                    <a:gd name="connsiteX7" fmla="*/ 4338889 w 4338889"/>
                    <a:gd name="connsiteY7" fmla="*/ 1014413 h 3219450"/>
                    <a:gd name="connsiteX8" fmla="*/ 4048376 w 4338889"/>
                    <a:gd name="connsiteY8" fmla="*/ 1128713 h 3219450"/>
                    <a:gd name="connsiteX9" fmla="*/ 3691189 w 4338889"/>
                    <a:gd name="connsiteY9" fmla="*/ 1047750 h 3219450"/>
                    <a:gd name="connsiteX10" fmla="*/ 3786439 w 4338889"/>
                    <a:gd name="connsiteY10" fmla="*/ 1647825 h 3219450"/>
                    <a:gd name="connsiteX11" fmla="*/ 3567364 w 4338889"/>
                    <a:gd name="connsiteY11" fmla="*/ 2314575 h 3219450"/>
                    <a:gd name="connsiteX12" fmla="*/ 2962526 w 4338889"/>
                    <a:gd name="connsiteY12" fmla="*/ 2895600 h 3219450"/>
                    <a:gd name="connsiteX13" fmla="*/ 2181476 w 4338889"/>
                    <a:gd name="connsiteY13" fmla="*/ 3219450 h 3219450"/>
                    <a:gd name="connsiteX14" fmla="*/ 1295651 w 4338889"/>
                    <a:gd name="connsiteY14" fmla="*/ 2843213 h 3219450"/>
                    <a:gd name="connsiteX15" fmla="*/ 728914 w 4338889"/>
                    <a:gd name="connsiteY15" fmla="*/ 2281238 h 3219450"/>
                    <a:gd name="connsiteX16" fmla="*/ 528889 w 4338889"/>
                    <a:gd name="connsiteY16" fmla="*/ 1624013 h 3219450"/>
                    <a:gd name="connsiteX17" fmla="*/ 624139 w 4338889"/>
                    <a:gd name="connsiteY17" fmla="*/ 1042988 h 3219450"/>
                    <a:gd name="connsiteX18" fmla="*/ 345532 w 4338889"/>
                    <a:gd name="connsiteY18" fmla="*/ 1102519 h 3219450"/>
                    <a:gd name="connsiteX19" fmla="*/ 251 w 4338889"/>
                    <a:gd name="connsiteY19" fmla="*/ 1016794 h 3219450"/>
                    <a:gd name="connsiteX20" fmla="*/ 331245 w 4338889"/>
                    <a:gd name="connsiteY20" fmla="*/ 709613 h 3219450"/>
                    <a:gd name="connsiteX21" fmla="*/ 638427 w 4338889"/>
                    <a:gd name="connsiteY21" fmla="*/ 561975 h 3219450"/>
                    <a:gd name="connsiteX22" fmla="*/ 847976 w 4338889"/>
                    <a:gd name="connsiteY22" fmla="*/ 542924 h 3219450"/>
                    <a:gd name="connsiteX0" fmla="*/ 847976 w 4338889"/>
                    <a:gd name="connsiteY0" fmla="*/ 558798 h 3235324"/>
                    <a:gd name="connsiteX1" fmla="*/ 1228976 w 4338889"/>
                    <a:gd name="connsiteY1" fmla="*/ 225424 h 3235324"/>
                    <a:gd name="connsiteX2" fmla="*/ 1790951 w 4338889"/>
                    <a:gd name="connsiteY2" fmla="*/ 15874 h 3235324"/>
                    <a:gd name="connsiteX3" fmla="*/ 2572001 w 4338889"/>
                    <a:gd name="connsiteY3" fmla="*/ 15874 h 3235324"/>
                    <a:gd name="connsiteX4" fmla="*/ 3300664 w 4338889"/>
                    <a:gd name="connsiteY4" fmla="*/ 382587 h 3235324"/>
                    <a:gd name="connsiteX5" fmla="*/ 3476876 w 4338889"/>
                    <a:gd name="connsiteY5" fmla="*/ 577849 h 3235324"/>
                    <a:gd name="connsiteX6" fmla="*/ 3862639 w 4338889"/>
                    <a:gd name="connsiteY6" fmla="*/ 634999 h 3235324"/>
                    <a:gd name="connsiteX7" fmla="*/ 4338889 w 4338889"/>
                    <a:gd name="connsiteY7" fmla="*/ 1030287 h 3235324"/>
                    <a:gd name="connsiteX8" fmla="*/ 4048376 w 4338889"/>
                    <a:gd name="connsiteY8" fmla="*/ 1144587 h 3235324"/>
                    <a:gd name="connsiteX9" fmla="*/ 3691189 w 4338889"/>
                    <a:gd name="connsiteY9" fmla="*/ 1063624 h 3235324"/>
                    <a:gd name="connsiteX10" fmla="*/ 3786439 w 4338889"/>
                    <a:gd name="connsiteY10" fmla="*/ 1663699 h 3235324"/>
                    <a:gd name="connsiteX11" fmla="*/ 3567364 w 4338889"/>
                    <a:gd name="connsiteY11" fmla="*/ 2330449 h 3235324"/>
                    <a:gd name="connsiteX12" fmla="*/ 2962526 w 4338889"/>
                    <a:gd name="connsiteY12" fmla="*/ 2911474 h 3235324"/>
                    <a:gd name="connsiteX13" fmla="*/ 2181476 w 4338889"/>
                    <a:gd name="connsiteY13" fmla="*/ 3235324 h 3235324"/>
                    <a:gd name="connsiteX14" fmla="*/ 1295651 w 4338889"/>
                    <a:gd name="connsiteY14" fmla="*/ 2859087 h 3235324"/>
                    <a:gd name="connsiteX15" fmla="*/ 728914 w 4338889"/>
                    <a:gd name="connsiteY15" fmla="*/ 2297112 h 3235324"/>
                    <a:gd name="connsiteX16" fmla="*/ 528889 w 4338889"/>
                    <a:gd name="connsiteY16" fmla="*/ 1639887 h 3235324"/>
                    <a:gd name="connsiteX17" fmla="*/ 624139 w 4338889"/>
                    <a:gd name="connsiteY17" fmla="*/ 1058862 h 3235324"/>
                    <a:gd name="connsiteX18" fmla="*/ 345532 w 4338889"/>
                    <a:gd name="connsiteY18" fmla="*/ 1118393 h 3235324"/>
                    <a:gd name="connsiteX19" fmla="*/ 251 w 4338889"/>
                    <a:gd name="connsiteY19" fmla="*/ 1032668 h 3235324"/>
                    <a:gd name="connsiteX20" fmla="*/ 331245 w 4338889"/>
                    <a:gd name="connsiteY20" fmla="*/ 725487 h 3235324"/>
                    <a:gd name="connsiteX21" fmla="*/ 638427 w 4338889"/>
                    <a:gd name="connsiteY21" fmla="*/ 577849 h 3235324"/>
                    <a:gd name="connsiteX22" fmla="*/ 847976 w 4338889"/>
                    <a:gd name="connsiteY22" fmla="*/ 558798 h 3235324"/>
                    <a:gd name="connsiteX0" fmla="*/ 847976 w 4338889"/>
                    <a:gd name="connsiteY0" fmla="*/ 565148 h 3241674"/>
                    <a:gd name="connsiteX1" fmla="*/ 1228976 w 4338889"/>
                    <a:gd name="connsiteY1" fmla="*/ 231774 h 3241674"/>
                    <a:gd name="connsiteX2" fmla="*/ 1790951 w 4338889"/>
                    <a:gd name="connsiteY2" fmla="*/ 22224 h 3241674"/>
                    <a:gd name="connsiteX3" fmla="*/ 2572001 w 4338889"/>
                    <a:gd name="connsiteY3" fmla="*/ 22224 h 3241674"/>
                    <a:gd name="connsiteX4" fmla="*/ 3300664 w 4338889"/>
                    <a:gd name="connsiteY4" fmla="*/ 388937 h 3241674"/>
                    <a:gd name="connsiteX5" fmla="*/ 3476876 w 4338889"/>
                    <a:gd name="connsiteY5" fmla="*/ 584199 h 3241674"/>
                    <a:gd name="connsiteX6" fmla="*/ 3862639 w 4338889"/>
                    <a:gd name="connsiteY6" fmla="*/ 641349 h 3241674"/>
                    <a:gd name="connsiteX7" fmla="*/ 4338889 w 4338889"/>
                    <a:gd name="connsiteY7" fmla="*/ 1036637 h 3241674"/>
                    <a:gd name="connsiteX8" fmla="*/ 4048376 w 4338889"/>
                    <a:gd name="connsiteY8" fmla="*/ 1150937 h 3241674"/>
                    <a:gd name="connsiteX9" fmla="*/ 3691189 w 4338889"/>
                    <a:gd name="connsiteY9" fmla="*/ 1069974 h 3241674"/>
                    <a:gd name="connsiteX10" fmla="*/ 3786439 w 4338889"/>
                    <a:gd name="connsiteY10" fmla="*/ 1670049 h 3241674"/>
                    <a:gd name="connsiteX11" fmla="*/ 3567364 w 4338889"/>
                    <a:gd name="connsiteY11" fmla="*/ 2336799 h 3241674"/>
                    <a:gd name="connsiteX12" fmla="*/ 2962526 w 4338889"/>
                    <a:gd name="connsiteY12" fmla="*/ 2917824 h 3241674"/>
                    <a:gd name="connsiteX13" fmla="*/ 2181476 w 4338889"/>
                    <a:gd name="connsiteY13" fmla="*/ 3241674 h 3241674"/>
                    <a:gd name="connsiteX14" fmla="*/ 1295651 w 4338889"/>
                    <a:gd name="connsiteY14" fmla="*/ 2865437 h 3241674"/>
                    <a:gd name="connsiteX15" fmla="*/ 728914 w 4338889"/>
                    <a:gd name="connsiteY15" fmla="*/ 2303462 h 3241674"/>
                    <a:gd name="connsiteX16" fmla="*/ 528889 w 4338889"/>
                    <a:gd name="connsiteY16" fmla="*/ 1646237 h 3241674"/>
                    <a:gd name="connsiteX17" fmla="*/ 624139 w 4338889"/>
                    <a:gd name="connsiteY17" fmla="*/ 1065212 h 3241674"/>
                    <a:gd name="connsiteX18" fmla="*/ 345532 w 4338889"/>
                    <a:gd name="connsiteY18" fmla="*/ 1124743 h 3241674"/>
                    <a:gd name="connsiteX19" fmla="*/ 251 w 4338889"/>
                    <a:gd name="connsiteY19" fmla="*/ 1039018 h 3241674"/>
                    <a:gd name="connsiteX20" fmla="*/ 331245 w 4338889"/>
                    <a:gd name="connsiteY20" fmla="*/ 731837 h 3241674"/>
                    <a:gd name="connsiteX21" fmla="*/ 638427 w 4338889"/>
                    <a:gd name="connsiteY21" fmla="*/ 584199 h 3241674"/>
                    <a:gd name="connsiteX22" fmla="*/ 847976 w 4338889"/>
                    <a:gd name="connsiteY22" fmla="*/ 565148 h 3241674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862639 w 4338889"/>
                    <a:gd name="connsiteY6" fmla="*/ 654001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760245 w 4338889"/>
                    <a:gd name="connsiteY6" fmla="*/ 632570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779295 w 4338889"/>
                    <a:gd name="connsiteY6" fmla="*/ 632570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779295 w 4338889"/>
                    <a:gd name="connsiteY6" fmla="*/ 632570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89"/>
                    <a:gd name="connsiteY0" fmla="*/ 577800 h 3254326"/>
                    <a:gd name="connsiteX1" fmla="*/ 1228976 w 4338889"/>
                    <a:gd name="connsiteY1" fmla="*/ 244426 h 3254326"/>
                    <a:gd name="connsiteX2" fmla="*/ 1790951 w 4338889"/>
                    <a:gd name="connsiteY2" fmla="*/ 34876 h 3254326"/>
                    <a:gd name="connsiteX3" fmla="*/ 2572001 w 4338889"/>
                    <a:gd name="connsiteY3" fmla="*/ 34876 h 3254326"/>
                    <a:gd name="connsiteX4" fmla="*/ 3300664 w 4338889"/>
                    <a:gd name="connsiteY4" fmla="*/ 401589 h 3254326"/>
                    <a:gd name="connsiteX5" fmla="*/ 3476876 w 4338889"/>
                    <a:gd name="connsiteY5" fmla="*/ 596851 h 3254326"/>
                    <a:gd name="connsiteX6" fmla="*/ 3779295 w 4338889"/>
                    <a:gd name="connsiteY6" fmla="*/ 632570 h 3254326"/>
                    <a:gd name="connsiteX7" fmla="*/ 4338889 w 4338889"/>
                    <a:gd name="connsiteY7" fmla="*/ 1049289 h 3254326"/>
                    <a:gd name="connsiteX8" fmla="*/ 4048376 w 4338889"/>
                    <a:gd name="connsiteY8" fmla="*/ 1163589 h 3254326"/>
                    <a:gd name="connsiteX9" fmla="*/ 3691189 w 4338889"/>
                    <a:gd name="connsiteY9" fmla="*/ 1082626 h 3254326"/>
                    <a:gd name="connsiteX10" fmla="*/ 3786439 w 4338889"/>
                    <a:gd name="connsiteY10" fmla="*/ 1682701 h 3254326"/>
                    <a:gd name="connsiteX11" fmla="*/ 3567364 w 4338889"/>
                    <a:gd name="connsiteY11" fmla="*/ 2349451 h 3254326"/>
                    <a:gd name="connsiteX12" fmla="*/ 2962526 w 4338889"/>
                    <a:gd name="connsiteY12" fmla="*/ 2930476 h 3254326"/>
                    <a:gd name="connsiteX13" fmla="*/ 2181476 w 4338889"/>
                    <a:gd name="connsiteY13" fmla="*/ 3254326 h 3254326"/>
                    <a:gd name="connsiteX14" fmla="*/ 1295651 w 4338889"/>
                    <a:gd name="connsiteY14" fmla="*/ 2878089 h 3254326"/>
                    <a:gd name="connsiteX15" fmla="*/ 728914 w 4338889"/>
                    <a:gd name="connsiteY15" fmla="*/ 2316114 h 3254326"/>
                    <a:gd name="connsiteX16" fmla="*/ 528889 w 4338889"/>
                    <a:gd name="connsiteY16" fmla="*/ 1658889 h 3254326"/>
                    <a:gd name="connsiteX17" fmla="*/ 624139 w 4338889"/>
                    <a:gd name="connsiteY17" fmla="*/ 1077864 h 3254326"/>
                    <a:gd name="connsiteX18" fmla="*/ 345532 w 4338889"/>
                    <a:gd name="connsiteY18" fmla="*/ 1137395 h 3254326"/>
                    <a:gd name="connsiteX19" fmla="*/ 251 w 4338889"/>
                    <a:gd name="connsiteY19" fmla="*/ 1051670 h 3254326"/>
                    <a:gd name="connsiteX20" fmla="*/ 331245 w 4338889"/>
                    <a:gd name="connsiteY20" fmla="*/ 744489 h 3254326"/>
                    <a:gd name="connsiteX21" fmla="*/ 638427 w 4338889"/>
                    <a:gd name="connsiteY21" fmla="*/ 596851 h 3254326"/>
                    <a:gd name="connsiteX22" fmla="*/ 847976 w 4338889"/>
                    <a:gd name="connsiteY22" fmla="*/ 577800 h 3254326"/>
                    <a:gd name="connsiteX0" fmla="*/ 847976 w 4338891"/>
                    <a:gd name="connsiteY0" fmla="*/ 577800 h 3254326"/>
                    <a:gd name="connsiteX1" fmla="*/ 1228976 w 4338891"/>
                    <a:gd name="connsiteY1" fmla="*/ 244426 h 3254326"/>
                    <a:gd name="connsiteX2" fmla="*/ 1790951 w 4338891"/>
                    <a:gd name="connsiteY2" fmla="*/ 34876 h 3254326"/>
                    <a:gd name="connsiteX3" fmla="*/ 2572001 w 4338891"/>
                    <a:gd name="connsiteY3" fmla="*/ 34876 h 3254326"/>
                    <a:gd name="connsiteX4" fmla="*/ 3300664 w 4338891"/>
                    <a:gd name="connsiteY4" fmla="*/ 401589 h 3254326"/>
                    <a:gd name="connsiteX5" fmla="*/ 3476876 w 4338891"/>
                    <a:gd name="connsiteY5" fmla="*/ 596851 h 3254326"/>
                    <a:gd name="connsiteX6" fmla="*/ 3779295 w 4338891"/>
                    <a:gd name="connsiteY6" fmla="*/ 632570 h 3254326"/>
                    <a:gd name="connsiteX7" fmla="*/ 4338889 w 4338891"/>
                    <a:gd name="connsiteY7" fmla="*/ 1049289 h 3254326"/>
                    <a:gd name="connsiteX8" fmla="*/ 4048376 w 4338891"/>
                    <a:gd name="connsiteY8" fmla="*/ 1163589 h 3254326"/>
                    <a:gd name="connsiteX9" fmla="*/ 3691189 w 4338891"/>
                    <a:gd name="connsiteY9" fmla="*/ 1082626 h 3254326"/>
                    <a:gd name="connsiteX10" fmla="*/ 3786439 w 4338891"/>
                    <a:gd name="connsiteY10" fmla="*/ 1682701 h 3254326"/>
                    <a:gd name="connsiteX11" fmla="*/ 3567364 w 4338891"/>
                    <a:gd name="connsiteY11" fmla="*/ 2349451 h 3254326"/>
                    <a:gd name="connsiteX12" fmla="*/ 2962526 w 4338891"/>
                    <a:gd name="connsiteY12" fmla="*/ 2930476 h 3254326"/>
                    <a:gd name="connsiteX13" fmla="*/ 2181476 w 4338891"/>
                    <a:gd name="connsiteY13" fmla="*/ 3254326 h 3254326"/>
                    <a:gd name="connsiteX14" fmla="*/ 1295651 w 4338891"/>
                    <a:gd name="connsiteY14" fmla="*/ 2878089 h 3254326"/>
                    <a:gd name="connsiteX15" fmla="*/ 728914 w 4338891"/>
                    <a:gd name="connsiteY15" fmla="*/ 2316114 h 3254326"/>
                    <a:gd name="connsiteX16" fmla="*/ 528889 w 4338891"/>
                    <a:gd name="connsiteY16" fmla="*/ 1658889 h 3254326"/>
                    <a:gd name="connsiteX17" fmla="*/ 624139 w 4338891"/>
                    <a:gd name="connsiteY17" fmla="*/ 1077864 h 3254326"/>
                    <a:gd name="connsiteX18" fmla="*/ 345532 w 4338891"/>
                    <a:gd name="connsiteY18" fmla="*/ 1137395 h 3254326"/>
                    <a:gd name="connsiteX19" fmla="*/ 251 w 4338891"/>
                    <a:gd name="connsiteY19" fmla="*/ 1051670 h 3254326"/>
                    <a:gd name="connsiteX20" fmla="*/ 331245 w 4338891"/>
                    <a:gd name="connsiteY20" fmla="*/ 744489 h 3254326"/>
                    <a:gd name="connsiteX21" fmla="*/ 638427 w 4338891"/>
                    <a:gd name="connsiteY21" fmla="*/ 596851 h 3254326"/>
                    <a:gd name="connsiteX22" fmla="*/ 847976 w 4338891"/>
                    <a:gd name="connsiteY22" fmla="*/ 577800 h 3254326"/>
                    <a:gd name="connsiteX0" fmla="*/ 847976 w 4303172"/>
                    <a:gd name="connsiteY0" fmla="*/ 577800 h 3254326"/>
                    <a:gd name="connsiteX1" fmla="*/ 1228976 w 4303172"/>
                    <a:gd name="connsiteY1" fmla="*/ 244426 h 3254326"/>
                    <a:gd name="connsiteX2" fmla="*/ 1790951 w 4303172"/>
                    <a:gd name="connsiteY2" fmla="*/ 34876 h 3254326"/>
                    <a:gd name="connsiteX3" fmla="*/ 2572001 w 4303172"/>
                    <a:gd name="connsiteY3" fmla="*/ 34876 h 3254326"/>
                    <a:gd name="connsiteX4" fmla="*/ 3300664 w 4303172"/>
                    <a:gd name="connsiteY4" fmla="*/ 401589 h 3254326"/>
                    <a:gd name="connsiteX5" fmla="*/ 3476876 w 4303172"/>
                    <a:gd name="connsiteY5" fmla="*/ 596851 h 3254326"/>
                    <a:gd name="connsiteX6" fmla="*/ 3779295 w 4303172"/>
                    <a:gd name="connsiteY6" fmla="*/ 632570 h 3254326"/>
                    <a:gd name="connsiteX7" fmla="*/ 4303170 w 4303172"/>
                    <a:gd name="connsiteY7" fmla="*/ 1032621 h 3254326"/>
                    <a:gd name="connsiteX8" fmla="*/ 4048376 w 4303172"/>
                    <a:gd name="connsiteY8" fmla="*/ 1163589 h 3254326"/>
                    <a:gd name="connsiteX9" fmla="*/ 3691189 w 4303172"/>
                    <a:gd name="connsiteY9" fmla="*/ 1082626 h 3254326"/>
                    <a:gd name="connsiteX10" fmla="*/ 3786439 w 4303172"/>
                    <a:gd name="connsiteY10" fmla="*/ 1682701 h 3254326"/>
                    <a:gd name="connsiteX11" fmla="*/ 3567364 w 4303172"/>
                    <a:gd name="connsiteY11" fmla="*/ 2349451 h 3254326"/>
                    <a:gd name="connsiteX12" fmla="*/ 2962526 w 4303172"/>
                    <a:gd name="connsiteY12" fmla="*/ 2930476 h 3254326"/>
                    <a:gd name="connsiteX13" fmla="*/ 2181476 w 4303172"/>
                    <a:gd name="connsiteY13" fmla="*/ 3254326 h 3254326"/>
                    <a:gd name="connsiteX14" fmla="*/ 1295651 w 4303172"/>
                    <a:gd name="connsiteY14" fmla="*/ 2878089 h 3254326"/>
                    <a:gd name="connsiteX15" fmla="*/ 728914 w 4303172"/>
                    <a:gd name="connsiteY15" fmla="*/ 2316114 h 3254326"/>
                    <a:gd name="connsiteX16" fmla="*/ 528889 w 4303172"/>
                    <a:gd name="connsiteY16" fmla="*/ 1658889 h 3254326"/>
                    <a:gd name="connsiteX17" fmla="*/ 624139 w 4303172"/>
                    <a:gd name="connsiteY17" fmla="*/ 1077864 h 3254326"/>
                    <a:gd name="connsiteX18" fmla="*/ 345532 w 4303172"/>
                    <a:gd name="connsiteY18" fmla="*/ 1137395 h 3254326"/>
                    <a:gd name="connsiteX19" fmla="*/ 251 w 4303172"/>
                    <a:gd name="connsiteY19" fmla="*/ 1051670 h 3254326"/>
                    <a:gd name="connsiteX20" fmla="*/ 331245 w 4303172"/>
                    <a:gd name="connsiteY20" fmla="*/ 744489 h 3254326"/>
                    <a:gd name="connsiteX21" fmla="*/ 638427 w 4303172"/>
                    <a:gd name="connsiteY21" fmla="*/ 596851 h 3254326"/>
                    <a:gd name="connsiteX22" fmla="*/ 847976 w 4303172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300664 w 4310316"/>
                    <a:gd name="connsiteY4" fmla="*/ 401589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4048376 w 4310316"/>
                    <a:gd name="connsiteY8" fmla="*/ 1163589 h 3254326"/>
                    <a:gd name="connsiteX9" fmla="*/ 3691189 w 4310316"/>
                    <a:gd name="connsiteY9" fmla="*/ 1082626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691189 w 4310317"/>
                    <a:gd name="connsiteY9" fmla="*/ 1082626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691189 w 4310317"/>
                    <a:gd name="connsiteY9" fmla="*/ 1082626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712620 w 4310317"/>
                    <a:gd name="connsiteY9" fmla="*/ 1106438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712620 w 4310317"/>
                    <a:gd name="connsiteY9" fmla="*/ 1106438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712620 w 4310317"/>
                    <a:gd name="connsiteY9" fmla="*/ 1106438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48376 w 4310317"/>
                    <a:gd name="connsiteY8" fmla="*/ 1163589 h 3254326"/>
                    <a:gd name="connsiteX9" fmla="*/ 3700714 w 4310317"/>
                    <a:gd name="connsiteY9" fmla="*/ 1108819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300664 w 4310316"/>
                    <a:gd name="connsiteY4" fmla="*/ 401589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4007895 w 4310316"/>
                    <a:gd name="connsiteY8" fmla="*/ 1151683 h 3254326"/>
                    <a:gd name="connsiteX9" fmla="*/ 3700714 w 4310316"/>
                    <a:gd name="connsiteY9" fmla="*/ 1108819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07895 w 4310317"/>
                    <a:gd name="connsiteY8" fmla="*/ 1151683 h 3254326"/>
                    <a:gd name="connsiteX9" fmla="*/ 3700714 w 4310317"/>
                    <a:gd name="connsiteY9" fmla="*/ 1108819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7"/>
                    <a:gd name="connsiteY0" fmla="*/ 577800 h 3254326"/>
                    <a:gd name="connsiteX1" fmla="*/ 1228976 w 4310317"/>
                    <a:gd name="connsiteY1" fmla="*/ 244426 h 3254326"/>
                    <a:gd name="connsiteX2" fmla="*/ 1790951 w 4310317"/>
                    <a:gd name="connsiteY2" fmla="*/ 34876 h 3254326"/>
                    <a:gd name="connsiteX3" fmla="*/ 2572001 w 4310317"/>
                    <a:gd name="connsiteY3" fmla="*/ 34876 h 3254326"/>
                    <a:gd name="connsiteX4" fmla="*/ 3300664 w 4310317"/>
                    <a:gd name="connsiteY4" fmla="*/ 401589 h 3254326"/>
                    <a:gd name="connsiteX5" fmla="*/ 3476876 w 4310317"/>
                    <a:gd name="connsiteY5" fmla="*/ 596851 h 3254326"/>
                    <a:gd name="connsiteX6" fmla="*/ 3779295 w 4310317"/>
                    <a:gd name="connsiteY6" fmla="*/ 632570 h 3254326"/>
                    <a:gd name="connsiteX7" fmla="*/ 4310314 w 4310317"/>
                    <a:gd name="connsiteY7" fmla="*/ 1049289 h 3254326"/>
                    <a:gd name="connsiteX8" fmla="*/ 4007895 w 4310317"/>
                    <a:gd name="connsiteY8" fmla="*/ 1151683 h 3254326"/>
                    <a:gd name="connsiteX9" fmla="*/ 3698333 w 4310317"/>
                    <a:gd name="connsiteY9" fmla="*/ 1085006 h 3254326"/>
                    <a:gd name="connsiteX10" fmla="*/ 3786439 w 4310317"/>
                    <a:gd name="connsiteY10" fmla="*/ 1682701 h 3254326"/>
                    <a:gd name="connsiteX11" fmla="*/ 3567364 w 4310317"/>
                    <a:gd name="connsiteY11" fmla="*/ 2349451 h 3254326"/>
                    <a:gd name="connsiteX12" fmla="*/ 2962526 w 4310317"/>
                    <a:gd name="connsiteY12" fmla="*/ 2930476 h 3254326"/>
                    <a:gd name="connsiteX13" fmla="*/ 2181476 w 4310317"/>
                    <a:gd name="connsiteY13" fmla="*/ 3254326 h 3254326"/>
                    <a:gd name="connsiteX14" fmla="*/ 1295651 w 4310317"/>
                    <a:gd name="connsiteY14" fmla="*/ 2878089 h 3254326"/>
                    <a:gd name="connsiteX15" fmla="*/ 728914 w 4310317"/>
                    <a:gd name="connsiteY15" fmla="*/ 2316114 h 3254326"/>
                    <a:gd name="connsiteX16" fmla="*/ 528889 w 4310317"/>
                    <a:gd name="connsiteY16" fmla="*/ 1658889 h 3254326"/>
                    <a:gd name="connsiteX17" fmla="*/ 624139 w 4310317"/>
                    <a:gd name="connsiteY17" fmla="*/ 1077864 h 3254326"/>
                    <a:gd name="connsiteX18" fmla="*/ 345532 w 4310317"/>
                    <a:gd name="connsiteY18" fmla="*/ 1137395 h 3254326"/>
                    <a:gd name="connsiteX19" fmla="*/ 251 w 4310317"/>
                    <a:gd name="connsiteY19" fmla="*/ 1051670 h 3254326"/>
                    <a:gd name="connsiteX20" fmla="*/ 331245 w 4310317"/>
                    <a:gd name="connsiteY20" fmla="*/ 744489 h 3254326"/>
                    <a:gd name="connsiteX21" fmla="*/ 638427 w 4310317"/>
                    <a:gd name="connsiteY21" fmla="*/ 596851 h 3254326"/>
                    <a:gd name="connsiteX22" fmla="*/ 847976 w 4310317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300664 w 4310316"/>
                    <a:gd name="connsiteY4" fmla="*/ 401589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698333 w 4310316"/>
                    <a:gd name="connsiteY9" fmla="*/ 1085006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300664 w 4310316"/>
                    <a:gd name="connsiteY4" fmla="*/ 401589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10176 w 4310316"/>
                    <a:gd name="connsiteY4" fmla="*/ 353964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86439 w 4310316"/>
                    <a:gd name="connsiteY10" fmla="*/ 1682701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67364 w 4310316"/>
                    <a:gd name="connsiteY11" fmla="*/ 2349451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62526 w 4310316"/>
                    <a:gd name="connsiteY12" fmla="*/ 2930476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53001 w 4310316"/>
                    <a:gd name="connsiteY12" fmla="*/ 2923332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53001 w 4310316"/>
                    <a:gd name="connsiteY12" fmla="*/ 2923332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53001 w 4310316"/>
                    <a:gd name="connsiteY12" fmla="*/ 2923332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26"/>
                    <a:gd name="connsiteX1" fmla="*/ 1228976 w 4310316"/>
                    <a:gd name="connsiteY1" fmla="*/ 244426 h 3254326"/>
                    <a:gd name="connsiteX2" fmla="*/ 1790951 w 4310316"/>
                    <a:gd name="connsiteY2" fmla="*/ 34876 h 3254326"/>
                    <a:gd name="connsiteX3" fmla="*/ 2572001 w 4310316"/>
                    <a:gd name="connsiteY3" fmla="*/ 34876 h 3254326"/>
                    <a:gd name="connsiteX4" fmla="*/ 3238751 w 4310316"/>
                    <a:gd name="connsiteY4" fmla="*/ 346821 h 3254326"/>
                    <a:gd name="connsiteX5" fmla="*/ 3476876 w 4310316"/>
                    <a:gd name="connsiteY5" fmla="*/ 596851 h 3254326"/>
                    <a:gd name="connsiteX6" fmla="*/ 3779295 w 4310316"/>
                    <a:gd name="connsiteY6" fmla="*/ 632570 h 3254326"/>
                    <a:gd name="connsiteX7" fmla="*/ 4310314 w 4310316"/>
                    <a:gd name="connsiteY7" fmla="*/ 1049289 h 3254326"/>
                    <a:gd name="connsiteX8" fmla="*/ 3950745 w 4310316"/>
                    <a:gd name="connsiteY8" fmla="*/ 1156446 h 3254326"/>
                    <a:gd name="connsiteX9" fmla="*/ 3729289 w 4310316"/>
                    <a:gd name="connsiteY9" fmla="*/ 1115962 h 3254326"/>
                    <a:gd name="connsiteX10" fmla="*/ 3753101 w 4310316"/>
                    <a:gd name="connsiteY10" fmla="*/ 1689844 h 3254326"/>
                    <a:gd name="connsiteX11" fmla="*/ 3541170 w 4310316"/>
                    <a:gd name="connsiteY11" fmla="*/ 2335164 h 3254326"/>
                    <a:gd name="connsiteX12" fmla="*/ 2953001 w 4310316"/>
                    <a:gd name="connsiteY12" fmla="*/ 2923332 h 3254326"/>
                    <a:gd name="connsiteX13" fmla="*/ 2181476 w 4310316"/>
                    <a:gd name="connsiteY13" fmla="*/ 3254326 h 3254326"/>
                    <a:gd name="connsiteX14" fmla="*/ 1295651 w 4310316"/>
                    <a:gd name="connsiteY14" fmla="*/ 2878089 h 3254326"/>
                    <a:gd name="connsiteX15" fmla="*/ 728914 w 4310316"/>
                    <a:gd name="connsiteY15" fmla="*/ 2316114 h 3254326"/>
                    <a:gd name="connsiteX16" fmla="*/ 528889 w 4310316"/>
                    <a:gd name="connsiteY16" fmla="*/ 1658889 h 3254326"/>
                    <a:gd name="connsiteX17" fmla="*/ 624139 w 4310316"/>
                    <a:gd name="connsiteY17" fmla="*/ 1077864 h 3254326"/>
                    <a:gd name="connsiteX18" fmla="*/ 345532 w 4310316"/>
                    <a:gd name="connsiteY18" fmla="*/ 1137395 h 3254326"/>
                    <a:gd name="connsiteX19" fmla="*/ 251 w 4310316"/>
                    <a:gd name="connsiteY19" fmla="*/ 1051670 h 3254326"/>
                    <a:gd name="connsiteX20" fmla="*/ 331245 w 4310316"/>
                    <a:gd name="connsiteY20" fmla="*/ 744489 h 3254326"/>
                    <a:gd name="connsiteX21" fmla="*/ 638427 w 4310316"/>
                    <a:gd name="connsiteY21" fmla="*/ 596851 h 3254326"/>
                    <a:gd name="connsiteX22" fmla="*/ 847976 w 4310316"/>
                    <a:gd name="connsiteY22" fmla="*/ 577800 h 3254326"/>
                    <a:gd name="connsiteX0" fmla="*/ 847976 w 4310316"/>
                    <a:gd name="connsiteY0" fmla="*/ 577800 h 3254355"/>
                    <a:gd name="connsiteX1" fmla="*/ 1228976 w 4310316"/>
                    <a:gd name="connsiteY1" fmla="*/ 244426 h 3254355"/>
                    <a:gd name="connsiteX2" fmla="*/ 1790951 w 4310316"/>
                    <a:gd name="connsiteY2" fmla="*/ 34876 h 3254355"/>
                    <a:gd name="connsiteX3" fmla="*/ 2572001 w 4310316"/>
                    <a:gd name="connsiteY3" fmla="*/ 34876 h 3254355"/>
                    <a:gd name="connsiteX4" fmla="*/ 3238751 w 4310316"/>
                    <a:gd name="connsiteY4" fmla="*/ 346821 h 3254355"/>
                    <a:gd name="connsiteX5" fmla="*/ 3476876 w 4310316"/>
                    <a:gd name="connsiteY5" fmla="*/ 596851 h 3254355"/>
                    <a:gd name="connsiteX6" fmla="*/ 3779295 w 4310316"/>
                    <a:gd name="connsiteY6" fmla="*/ 632570 h 3254355"/>
                    <a:gd name="connsiteX7" fmla="*/ 4310314 w 4310316"/>
                    <a:gd name="connsiteY7" fmla="*/ 1049289 h 3254355"/>
                    <a:gd name="connsiteX8" fmla="*/ 3950745 w 4310316"/>
                    <a:gd name="connsiteY8" fmla="*/ 1156446 h 3254355"/>
                    <a:gd name="connsiteX9" fmla="*/ 3729289 w 4310316"/>
                    <a:gd name="connsiteY9" fmla="*/ 1115962 h 3254355"/>
                    <a:gd name="connsiteX10" fmla="*/ 3753101 w 4310316"/>
                    <a:gd name="connsiteY10" fmla="*/ 1689844 h 3254355"/>
                    <a:gd name="connsiteX11" fmla="*/ 3541170 w 4310316"/>
                    <a:gd name="connsiteY11" fmla="*/ 2335164 h 3254355"/>
                    <a:gd name="connsiteX12" fmla="*/ 2953001 w 4310316"/>
                    <a:gd name="connsiteY12" fmla="*/ 2923332 h 3254355"/>
                    <a:gd name="connsiteX13" fmla="*/ 2181476 w 4310316"/>
                    <a:gd name="connsiteY13" fmla="*/ 3254326 h 3254355"/>
                    <a:gd name="connsiteX14" fmla="*/ 1295651 w 4310316"/>
                    <a:gd name="connsiteY14" fmla="*/ 2878089 h 3254355"/>
                    <a:gd name="connsiteX15" fmla="*/ 728914 w 4310316"/>
                    <a:gd name="connsiteY15" fmla="*/ 2316114 h 3254355"/>
                    <a:gd name="connsiteX16" fmla="*/ 528889 w 4310316"/>
                    <a:gd name="connsiteY16" fmla="*/ 1658889 h 3254355"/>
                    <a:gd name="connsiteX17" fmla="*/ 624139 w 4310316"/>
                    <a:gd name="connsiteY17" fmla="*/ 1077864 h 3254355"/>
                    <a:gd name="connsiteX18" fmla="*/ 345532 w 4310316"/>
                    <a:gd name="connsiteY18" fmla="*/ 1137395 h 3254355"/>
                    <a:gd name="connsiteX19" fmla="*/ 251 w 4310316"/>
                    <a:gd name="connsiteY19" fmla="*/ 1051670 h 3254355"/>
                    <a:gd name="connsiteX20" fmla="*/ 331245 w 4310316"/>
                    <a:gd name="connsiteY20" fmla="*/ 744489 h 3254355"/>
                    <a:gd name="connsiteX21" fmla="*/ 638427 w 4310316"/>
                    <a:gd name="connsiteY21" fmla="*/ 596851 h 3254355"/>
                    <a:gd name="connsiteX22" fmla="*/ 847976 w 4310316"/>
                    <a:gd name="connsiteY22" fmla="*/ 577800 h 3254355"/>
                    <a:gd name="connsiteX0" fmla="*/ 847976 w 4310316"/>
                    <a:gd name="connsiteY0" fmla="*/ 577800 h 3254666"/>
                    <a:gd name="connsiteX1" fmla="*/ 1228976 w 4310316"/>
                    <a:gd name="connsiteY1" fmla="*/ 244426 h 3254666"/>
                    <a:gd name="connsiteX2" fmla="*/ 1790951 w 4310316"/>
                    <a:gd name="connsiteY2" fmla="*/ 34876 h 3254666"/>
                    <a:gd name="connsiteX3" fmla="*/ 2572001 w 4310316"/>
                    <a:gd name="connsiteY3" fmla="*/ 34876 h 3254666"/>
                    <a:gd name="connsiteX4" fmla="*/ 3238751 w 4310316"/>
                    <a:gd name="connsiteY4" fmla="*/ 346821 h 3254666"/>
                    <a:gd name="connsiteX5" fmla="*/ 3476876 w 4310316"/>
                    <a:gd name="connsiteY5" fmla="*/ 596851 h 3254666"/>
                    <a:gd name="connsiteX6" fmla="*/ 3779295 w 4310316"/>
                    <a:gd name="connsiteY6" fmla="*/ 632570 h 3254666"/>
                    <a:gd name="connsiteX7" fmla="*/ 4310314 w 4310316"/>
                    <a:gd name="connsiteY7" fmla="*/ 1049289 h 3254666"/>
                    <a:gd name="connsiteX8" fmla="*/ 3950745 w 4310316"/>
                    <a:gd name="connsiteY8" fmla="*/ 1156446 h 3254666"/>
                    <a:gd name="connsiteX9" fmla="*/ 3729289 w 4310316"/>
                    <a:gd name="connsiteY9" fmla="*/ 1115962 h 3254666"/>
                    <a:gd name="connsiteX10" fmla="*/ 3753101 w 4310316"/>
                    <a:gd name="connsiteY10" fmla="*/ 1689844 h 3254666"/>
                    <a:gd name="connsiteX11" fmla="*/ 3541170 w 4310316"/>
                    <a:gd name="connsiteY11" fmla="*/ 2335164 h 3254666"/>
                    <a:gd name="connsiteX12" fmla="*/ 2953001 w 4310316"/>
                    <a:gd name="connsiteY12" fmla="*/ 2923332 h 3254666"/>
                    <a:gd name="connsiteX13" fmla="*/ 2181476 w 4310316"/>
                    <a:gd name="connsiteY13" fmla="*/ 3254326 h 3254666"/>
                    <a:gd name="connsiteX14" fmla="*/ 1295651 w 4310316"/>
                    <a:gd name="connsiteY14" fmla="*/ 2878089 h 3254666"/>
                    <a:gd name="connsiteX15" fmla="*/ 728914 w 4310316"/>
                    <a:gd name="connsiteY15" fmla="*/ 2316114 h 3254666"/>
                    <a:gd name="connsiteX16" fmla="*/ 528889 w 4310316"/>
                    <a:gd name="connsiteY16" fmla="*/ 1658889 h 3254666"/>
                    <a:gd name="connsiteX17" fmla="*/ 624139 w 4310316"/>
                    <a:gd name="connsiteY17" fmla="*/ 1077864 h 3254666"/>
                    <a:gd name="connsiteX18" fmla="*/ 345532 w 4310316"/>
                    <a:gd name="connsiteY18" fmla="*/ 1137395 h 3254666"/>
                    <a:gd name="connsiteX19" fmla="*/ 251 w 4310316"/>
                    <a:gd name="connsiteY19" fmla="*/ 1051670 h 3254666"/>
                    <a:gd name="connsiteX20" fmla="*/ 331245 w 4310316"/>
                    <a:gd name="connsiteY20" fmla="*/ 744489 h 3254666"/>
                    <a:gd name="connsiteX21" fmla="*/ 638427 w 4310316"/>
                    <a:gd name="connsiteY21" fmla="*/ 596851 h 3254666"/>
                    <a:gd name="connsiteX22" fmla="*/ 847976 w 4310316"/>
                    <a:gd name="connsiteY22" fmla="*/ 577800 h 3254666"/>
                    <a:gd name="connsiteX0" fmla="*/ 847976 w 4310316"/>
                    <a:gd name="connsiteY0" fmla="*/ 577800 h 3235659"/>
                    <a:gd name="connsiteX1" fmla="*/ 1228976 w 4310316"/>
                    <a:gd name="connsiteY1" fmla="*/ 244426 h 3235659"/>
                    <a:gd name="connsiteX2" fmla="*/ 1790951 w 4310316"/>
                    <a:gd name="connsiteY2" fmla="*/ 34876 h 3235659"/>
                    <a:gd name="connsiteX3" fmla="*/ 2572001 w 4310316"/>
                    <a:gd name="connsiteY3" fmla="*/ 34876 h 3235659"/>
                    <a:gd name="connsiteX4" fmla="*/ 3238751 w 4310316"/>
                    <a:gd name="connsiteY4" fmla="*/ 346821 h 3235659"/>
                    <a:gd name="connsiteX5" fmla="*/ 3476876 w 4310316"/>
                    <a:gd name="connsiteY5" fmla="*/ 596851 h 3235659"/>
                    <a:gd name="connsiteX6" fmla="*/ 3779295 w 4310316"/>
                    <a:gd name="connsiteY6" fmla="*/ 632570 h 3235659"/>
                    <a:gd name="connsiteX7" fmla="*/ 4310314 w 4310316"/>
                    <a:gd name="connsiteY7" fmla="*/ 1049289 h 3235659"/>
                    <a:gd name="connsiteX8" fmla="*/ 3950745 w 4310316"/>
                    <a:gd name="connsiteY8" fmla="*/ 1156446 h 3235659"/>
                    <a:gd name="connsiteX9" fmla="*/ 3729289 w 4310316"/>
                    <a:gd name="connsiteY9" fmla="*/ 1115962 h 3235659"/>
                    <a:gd name="connsiteX10" fmla="*/ 3753101 w 4310316"/>
                    <a:gd name="connsiteY10" fmla="*/ 1689844 h 3235659"/>
                    <a:gd name="connsiteX11" fmla="*/ 3541170 w 4310316"/>
                    <a:gd name="connsiteY11" fmla="*/ 2335164 h 3235659"/>
                    <a:gd name="connsiteX12" fmla="*/ 2953001 w 4310316"/>
                    <a:gd name="connsiteY12" fmla="*/ 2923332 h 3235659"/>
                    <a:gd name="connsiteX13" fmla="*/ 2183857 w 4310316"/>
                    <a:gd name="connsiteY13" fmla="*/ 3235276 h 3235659"/>
                    <a:gd name="connsiteX14" fmla="*/ 1295651 w 4310316"/>
                    <a:gd name="connsiteY14" fmla="*/ 2878089 h 3235659"/>
                    <a:gd name="connsiteX15" fmla="*/ 728914 w 4310316"/>
                    <a:gd name="connsiteY15" fmla="*/ 2316114 h 3235659"/>
                    <a:gd name="connsiteX16" fmla="*/ 528889 w 4310316"/>
                    <a:gd name="connsiteY16" fmla="*/ 1658889 h 3235659"/>
                    <a:gd name="connsiteX17" fmla="*/ 624139 w 4310316"/>
                    <a:gd name="connsiteY17" fmla="*/ 1077864 h 3235659"/>
                    <a:gd name="connsiteX18" fmla="*/ 345532 w 4310316"/>
                    <a:gd name="connsiteY18" fmla="*/ 1137395 h 3235659"/>
                    <a:gd name="connsiteX19" fmla="*/ 251 w 4310316"/>
                    <a:gd name="connsiteY19" fmla="*/ 1051670 h 3235659"/>
                    <a:gd name="connsiteX20" fmla="*/ 331245 w 4310316"/>
                    <a:gd name="connsiteY20" fmla="*/ 744489 h 3235659"/>
                    <a:gd name="connsiteX21" fmla="*/ 638427 w 4310316"/>
                    <a:gd name="connsiteY21" fmla="*/ 596851 h 3235659"/>
                    <a:gd name="connsiteX22" fmla="*/ 847976 w 4310316"/>
                    <a:gd name="connsiteY22" fmla="*/ 577800 h 3235659"/>
                    <a:gd name="connsiteX0" fmla="*/ 847976 w 4310316"/>
                    <a:gd name="connsiteY0" fmla="*/ 577800 h 3235739"/>
                    <a:gd name="connsiteX1" fmla="*/ 1228976 w 4310316"/>
                    <a:gd name="connsiteY1" fmla="*/ 244426 h 3235739"/>
                    <a:gd name="connsiteX2" fmla="*/ 1790951 w 4310316"/>
                    <a:gd name="connsiteY2" fmla="*/ 34876 h 3235739"/>
                    <a:gd name="connsiteX3" fmla="*/ 2572001 w 4310316"/>
                    <a:gd name="connsiteY3" fmla="*/ 34876 h 3235739"/>
                    <a:gd name="connsiteX4" fmla="*/ 3238751 w 4310316"/>
                    <a:gd name="connsiteY4" fmla="*/ 346821 h 3235739"/>
                    <a:gd name="connsiteX5" fmla="*/ 3476876 w 4310316"/>
                    <a:gd name="connsiteY5" fmla="*/ 596851 h 3235739"/>
                    <a:gd name="connsiteX6" fmla="*/ 3779295 w 4310316"/>
                    <a:gd name="connsiteY6" fmla="*/ 632570 h 3235739"/>
                    <a:gd name="connsiteX7" fmla="*/ 4310314 w 4310316"/>
                    <a:gd name="connsiteY7" fmla="*/ 1049289 h 3235739"/>
                    <a:gd name="connsiteX8" fmla="*/ 3950745 w 4310316"/>
                    <a:gd name="connsiteY8" fmla="*/ 1156446 h 3235739"/>
                    <a:gd name="connsiteX9" fmla="*/ 3729289 w 4310316"/>
                    <a:gd name="connsiteY9" fmla="*/ 1115962 h 3235739"/>
                    <a:gd name="connsiteX10" fmla="*/ 3753101 w 4310316"/>
                    <a:gd name="connsiteY10" fmla="*/ 1689844 h 3235739"/>
                    <a:gd name="connsiteX11" fmla="*/ 3541170 w 4310316"/>
                    <a:gd name="connsiteY11" fmla="*/ 2335164 h 3235739"/>
                    <a:gd name="connsiteX12" fmla="*/ 2953001 w 4310316"/>
                    <a:gd name="connsiteY12" fmla="*/ 2923332 h 3235739"/>
                    <a:gd name="connsiteX13" fmla="*/ 2183857 w 4310316"/>
                    <a:gd name="connsiteY13" fmla="*/ 3235276 h 3235739"/>
                    <a:gd name="connsiteX14" fmla="*/ 1295651 w 4310316"/>
                    <a:gd name="connsiteY14" fmla="*/ 2878089 h 3235739"/>
                    <a:gd name="connsiteX15" fmla="*/ 728914 w 4310316"/>
                    <a:gd name="connsiteY15" fmla="*/ 2316114 h 3235739"/>
                    <a:gd name="connsiteX16" fmla="*/ 528889 w 4310316"/>
                    <a:gd name="connsiteY16" fmla="*/ 1658889 h 3235739"/>
                    <a:gd name="connsiteX17" fmla="*/ 624139 w 4310316"/>
                    <a:gd name="connsiteY17" fmla="*/ 1077864 h 3235739"/>
                    <a:gd name="connsiteX18" fmla="*/ 345532 w 4310316"/>
                    <a:gd name="connsiteY18" fmla="*/ 1137395 h 3235739"/>
                    <a:gd name="connsiteX19" fmla="*/ 251 w 4310316"/>
                    <a:gd name="connsiteY19" fmla="*/ 1051670 h 3235739"/>
                    <a:gd name="connsiteX20" fmla="*/ 331245 w 4310316"/>
                    <a:gd name="connsiteY20" fmla="*/ 744489 h 3235739"/>
                    <a:gd name="connsiteX21" fmla="*/ 638427 w 4310316"/>
                    <a:gd name="connsiteY21" fmla="*/ 596851 h 3235739"/>
                    <a:gd name="connsiteX22" fmla="*/ 847976 w 4310316"/>
                    <a:gd name="connsiteY22" fmla="*/ 577800 h 3235739"/>
                    <a:gd name="connsiteX0" fmla="*/ 847976 w 4310316"/>
                    <a:gd name="connsiteY0" fmla="*/ 577800 h 3235766"/>
                    <a:gd name="connsiteX1" fmla="*/ 1228976 w 4310316"/>
                    <a:gd name="connsiteY1" fmla="*/ 244426 h 3235766"/>
                    <a:gd name="connsiteX2" fmla="*/ 1790951 w 4310316"/>
                    <a:gd name="connsiteY2" fmla="*/ 34876 h 3235766"/>
                    <a:gd name="connsiteX3" fmla="*/ 2572001 w 4310316"/>
                    <a:gd name="connsiteY3" fmla="*/ 34876 h 3235766"/>
                    <a:gd name="connsiteX4" fmla="*/ 3238751 w 4310316"/>
                    <a:gd name="connsiteY4" fmla="*/ 346821 h 3235766"/>
                    <a:gd name="connsiteX5" fmla="*/ 3476876 w 4310316"/>
                    <a:gd name="connsiteY5" fmla="*/ 596851 h 3235766"/>
                    <a:gd name="connsiteX6" fmla="*/ 3779295 w 4310316"/>
                    <a:gd name="connsiteY6" fmla="*/ 632570 h 3235766"/>
                    <a:gd name="connsiteX7" fmla="*/ 4310314 w 4310316"/>
                    <a:gd name="connsiteY7" fmla="*/ 1049289 h 3235766"/>
                    <a:gd name="connsiteX8" fmla="*/ 3950745 w 4310316"/>
                    <a:gd name="connsiteY8" fmla="*/ 1156446 h 3235766"/>
                    <a:gd name="connsiteX9" fmla="*/ 3729289 w 4310316"/>
                    <a:gd name="connsiteY9" fmla="*/ 1115962 h 3235766"/>
                    <a:gd name="connsiteX10" fmla="*/ 3753101 w 4310316"/>
                    <a:gd name="connsiteY10" fmla="*/ 1689844 h 3235766"/>
                    <a:gd name="connsiteX11" fmla="*/ 3541170 w 4310316"/>
                    <a:gd name="connsiteY11" fmla="*/ 2335164 h 3235766"/>
                    <a:gd name="connsiteX12" fmla="*/ 2953001 w 4310316"/>
                    <a:gd name="connsiteY12" fmla="*/ 2923332 h 3235766"/>
                    <a:gd name="connsiteX13" fmla="*/ 2183857 w 4310316"/>
                    <a:gd name="connsiteY13" fmla="*/ 3235276 h 3235766"/>
                    <a:gd name="connsiteX14" fmla="*/ 1295651 w 4310316"/>
                    <a:gd name="connsiteY14" fmla="*/ 2878089 h 3235766"/>
                    <a:gd name="connsiteX15" fmla="*/ 728914 w 4310316"/>
                    <a:gd name="connsiteY15" fmla="*/ 2316114 h 3235766"/>
                    <a:gd name="connsiteX16" fmla="*/ 528889 w 4310316"/>
                    <a:gd name="connsiteY16" fmla="*/ 1658889 h 3235766"/>
                    <a:gd name="connsiteX17" fmla="*/ 624139 w 4310316"/>
                    <a:gd name="connsiteY17" fmla="*/ 1077864 h 3235766"/>
                    <a:gd name="connsiteX18" fmla="*/ 345532 w 4310316"/>
                    <a:gd name="connsiteY18" fmla="*/ 1137395 h 3235766"/>
                    <a:gd name="connsiteX19" fmla="*/ 251 w 4310316"/>
                    <a:gd name="connsiteY19" fmla="*/ 1051670 h 3235766"/>
                    <a:gd name="connsiteX20" fmla="*/ 331245 w 4310316"/>
                    <a:gd name="connsiteY20" fmla="*/ 744489 h 3235766"/>
                    <a:gd name="connsiteX21" fmla="*/ 638427 w 4310316"/>
                    <a:gd name="connsiteY21" fmla="*/ 596851 h 3235766"/>
                    <a:gd name="connsiteX22" fmla="*/ 847976 w 4310316"/>
                    <a:gd name="connsiteY22" fmla="*/ 577800 h 3235766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28914 w 4310316"/>
                    <a:gd name="connsiteY15" fmla="*/ 2316114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28914 w 4310316"/>
                    <a:gd name="connsiteY15" fmla="*/ 2316114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28914 w 4310316"/>
                    <a:gd name="connsiteY15" fmla="*/ 2316114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28914 w 4310316"/>
                    <a:gd name="connsiteY15" fmla="*/ 2316114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28914 w 4310316"/>
                    <a:gd name="connsiteY15" fmla="*/ 2316114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28889 w 4310316"/>
                    <a:gd name="connsiteY16" fmla="*/ 1658889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624139 w 4310316"/>
                    <a:gd name="connsiteY17" fmla="*/ 1077864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590801 w 4310316"/>
                    <a:gd name="connsiteY17" fmla="*/ 1108820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  <a:gd name="connsiteX0" fmla="*/ 847976 w 4310316"/>
                    <a:gd name="connsiteY0" fmla="*/ 577800 h 3235844"/>
                    <a:gd name="connsiteX1" fmla="*/ 1228976 w 4310316"/>
                    <a:gd name="connsiteY1" fmla="*/ 244426 h 3235844"/>
                    <a:gd name="connsiteX2" fmla="*/ 1790951 w 4310316"/>
                    <a:gd name="connsiteY2" fmla="*/ 34876 h 3235844"/>
                    <a:gd name="connsiteX3" fmla="*/ 2572001 w 4310316"/>
                    <a:gd name="connsiteY3" fmla="*/ 34876 h 3235844"/>
                    <a:gd name="connsiteX4" fmla="*/ 3238751 w 4310316"/>
                    <a:gd name="connsiteY4" fmla="*/ 346821 h 3235844"/>
                    <a:gd name="connsiteX5" fmla="*/ 3476876 w 4310316"/>
                    <a:gd name="connsiteY5" fmla="*/ 596851 h 3235844"/>
                    <a:gd name="connsiteX6" fmla="*/ 3779295 w 4310316"/>
                    <a:gd name="connsiteY6" fmla="*/ 632570 h 3235844"/>
                    <a:gd name="connsiteX7" fmla="*/ 4310314 w 4310316"/>
                    <a:gd name="connsiteY7" fmla="*/ 1049289 h 3235844"/>
                    <a:gd name="connsiteX8" fmla="*/ 3950745 w 4310316"/>
                    <a:gd name="connsiteY8" fmla="*/ 1156446 h 3235844"/>
                    <a:gd name="connsiteX9" fmla="*/ 3729289 w 4310316"/>
                    <a:gd name="connsiteY9" fmla="*/ 1115962 h 3235844"/>
                    <a:gd name="connsiteX10" fmla="*/ 3753101 w 4310316"/>
                    <a:gd name="connsiteY10" fmla="*/ 1689844 h 3235844"/>
                    <a:gd name="connsiteX11" fmla="*/ 3541170 w 4310316"/>
                    <a:gd name="connsiteY11" fmla="*/ 2335164 h 3235844"/>
                    <a:gd name="connsiteX12" fmla="*/ 2953001 w 4310316"/>
                    <a:gd name="connsiteY12" fmla="*/ 2923332 h 3235844"/>
                    <a:gd name="connsiteX13" fmla="*/ 2183857 w 4310316"/>
                    <a:gd name="connsiteY13" fmla="*/ 3235276 h 3235844"/>
                    <a:gd name="connsiteX14" fmla="*/ 1295651 w 4310316"/>
                    <a:gd name="connsiteY14" fmla="*/ 2878089 h 3235844"/>
                    <a:gd name="connsiteX15" fmla="*/ 747964 w 4310316"/>
                    <a:gd name="connsiteY15" fmla="*/ 2299446 h 3235844"/>
                    <a:gd name="connsiteX16" fmla="*/ 543176 w 4310316"/>
                    <a:gd name="connsiteY16" fmla="*/ 1663652 h 3235844"/>
                    <a:gd name="connsiteX17" fmla="*/ 588420 w 4310316"/>
                    <a:gd name="connsiteY17" fmla="*/ 1123107 h 3235844"/>
                    <a:gd name="connsiteX18" fmla="*/ 345532 w 4310316"/>
                    <a:gd name="connsiteY18" fmla="*/ 1137395 h 3235844"/>
                    <a:gd name="connsiteX19" fmla="*/ 251 w 4310316"/>
                    <a:gd name="connsiteY19" fmla="*/ 1051670 h 3235844"/>
                    <a:gd name="connsiteX20" fmla="*/ 331245 w 4310316"/>
                    <a:gd name="connsiteY20" fmla="*/ 744489 h 3235844"/>
                    <a:gd name="connsiteX21" fmla="*/ 638427 w 4310316"/>
                    <a:gd name="connsiteY21" fmla="*/ 596851 h 3235844"/>
                    <a:gd name="connsiteX22" fmla="*/ 847976 w 4310316"/>
                    <a:gd name="connsiteY22" fmla="*/ 577800 h 3235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310316" h="3235844">
                      <a:moveTo>
                        <a:pt x="847976" y="577800"/>
                      </a:moveTo>
                      <a:cubicBezTo>
                        <a:pt x="884488" y="580181"/>
                        <a:pt x="1042444" y="356344"/>
                        <a:pt x="1228976" y="244426"/>
                      </a:cubicBezTo>
                      <a:cubicBezTo>
                        <a:pt x="1504407" y="105520"/>
                        <a:pt x="1505995" y="99964"/>
                        <a:pt x="1790951" y="34876"/>
                      </a:cubicBezTo>
                      <a:cubicBezTo>
                        <a:pt x="2215608" y="-15129"/>
                        <a:pt x="2221163" y="-7986"/>
                        <a:pt x="2572001" y="34876"/>
                      </a:cubicBezTo>
                      <a:cubicBezTo>
                        <a:pt x="2922046" y="157114"/>
                        <a:pt x="2881562" y="129333"/>
                        <a:pt x="3238751" y="346821"/>
                      </a:cubicBezTo>
                      <a:cubicBezTo>
                        <a:pt x="3373688" y="457151"/>
                        <a:pt x="3434808" y="588914"/>
                        <a:pt x="3476876" y="596851"/>
                      </a:cubicBezTo>
                      <a:cubicBezTo>
                        <a:pt x="3493546" y="627808"/>
                        <a:pt x="3534026" y="561133"/>
                        <a:pt x="3779295" y="632570"/>
                      </a:cubicBezTo>
                      <a:cubicBezTo>
                        <a:pt x="4075363" y="771476"/>
                        <a:pt x="4309521" y="1012777"/>
                        <a:pt x="4310314" y="1049289"/>
                      </a:cubicBezTo>
                      <a:cubicBezTo>
                        <a:pt x="4311107" y="1092151"/>
                        <a:pt x="4102352" y="1137397"/>
                        <a:pt x="3950745" y="1156446"/>
                      </a:cubicBezTo>
                      <a:cubicBezTo>
                        <a:pt x="3765008" y="1150889"/>
                        <a:pt x="3745957" y="1088181"/>
                        <a:pt x="3729289" y="1115962"/>
                      </a:cubicBezTo>
                      <a:cubicBezTo>
                        <a:pt x="3699126" y="1141362"/>
                        <a:pt x="3766596" y="1431080"/>
                        <a:pt x="3753101" y="1689844"/>
                      </a:cubicBezTo>
                      <a:cubicBezTo>
                        <a:pt x="3736433" y="1945431"/>
                        <a:pt x="3693570" y="2081958"/>
                        <a:pt x="3541170" y="2335164"/>
                      </a:cubicBezTo>
                      <a:cubicBezTo>
                        <a:pt x="3341145" y="2612182"/>
                        <a:pt x="3298283" y="2636789"/>
                        <a:pt x="2953001" y="2923332"/>
                      </a:cubicBezTo>
                      <a:cubicBezTo>
                        <a:pt x="2621214" y="3152726"/>
                        <a:pt x="2244182" y="3244007"/>
                        <a:pt x="2183857" y="3235276"/>
                      </a:cubicBezTo>
                      <a:cubicBezTo>
                        <a:pt x="2131469" y="3238451"/>
                        <a:pt x="1790951" y="3224957"/>
                        <a:pt x="1295651" y="2878089"/>
                      </a:cubicBezTo>
                      <a:cubicBezTo>
                        <a:pt x="1023396" y="2681239"/>
                        <a:pt x="924970" y="2539158"/>
                        <a:pt x="747964" y="2299446"/>
                      </a:cubicBezTo>
                      <a:cubicBezTo>
                        <a:pt x="593977" y="1969246"/>
                        <a:pt x="609058" y="1989090"/>
                        <a:pt x="543176" y="1663652"/>
                      </a:cubicBezTo>
                      <a:cubicBezTo>
                        <a:pt x="572545" y="1358058"/>
                        <a:pt x="609058" y="1135807"/>
                        <a:pt x="588420" y="1123107"/>
                      </a:cubicBezTo>
                      <a:cubicBezTo>
                        <a:pt x="562226" y="1107232"/>
                        <a:pt x="505077" y="1138982"/>
                        <a:pt x="345532" y="1137395"/>
                      </a:cubicBezTo>
                      <a:cubicBezTo>
                        <a:pt x="116138" y="1108820"/>
                        <a:pt x="10570" y="1070720"/>
                        <a:pt x="251" y="1051670"/>
                      </a:cubicBezTo>
                      <a:cubicBezTo>
                        <a:pt x="-7686" y="1020714"/>
                        <a:pt x="174876" y="842120"/>
                        <a:pt x="331245" y="744489"/>
                      </a:cubicBezTo>
                      <a:cubicBezTo>
                        <a:pt x="455863" y="661939"/>
                        <a:pt x="489996" y="641302"/>
                        <a:pt x="638427" y="596851"/>
                      </a:cubicBezTo>
                      <a:cubicBezTo>
                        <a:pt x="750346" y="576213"/>
                        <a:pt x="814639" y="603200"/>
                        <a:pt x="847976" y="577800"/>
                      </a:cubicBezTo>
                      <a:close/>
                    </a:path>
                  </a:pathLst>
                </a:custGeom>
                <a:solidFill>
                  <a:srgbClr val="FCEAD6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22DDA2C5-649D-4E2B-9254-0822159C6329}"/>
                    </a:ext>
                  </a:extLst>
                </p:cNvPr>
                <p:cNvSpPr/>
                <p:nvPr/>
              </p:nvSpPr>
              <p:spPr>
                <a:xfrm>
                  <a:off x="2137973" y="2382249"/>
                  <a:ext cx="3249627" cy="2107028"/>
                </a:xfrm>
                <a:custGeom>
                  <a:avLst/>
                  <a:gdLst>
                    <a:gd name="connsiteX0" fmla="*/ 3007145 w 3284704"/>
                    <a:gd name="connsiteY0" fmla="*/ 30797 h 2088268"/>
                    <a:gd name="connsiteX1" fmla="*/ 3007144 w 3284704"/>
                    <a:gd name="connsiteY1" fmla="*/ 32382 h 2088268"/>
                    <a:gd name="connsiteX2" fmla="*/ 3037208 w 3284704"/>
                    <a:gd name="connsiteY2" fmla="*/ 542268 h 2088268"/>
                    <a:gd name="connsiteX3" fmla="*/ 2831131 w 3284704"/>
                    <a:gd name="connsiteY3" fmla="*/ 1187588 h 2088268"/>
                    <a:gd name="connsiteX4" fmla="*/ 2259208 w 3284704"/>
                    <a:gd name="connsiteY4" fmla="*/ 1775756 h 2088268"/>
                    <a:gd name="connsiteX5" fmla="*/ 1511309 w 3284704"/>
                    <a:gd name="connsiteY5" fmla="*/ 2087700 h 2088268"/>
                    <a:gd name="connsiteX6" fmla="*/ 647636 w 3284704"/>
                    <a:gd name="connsiteY6" fmla="*/ 1730513 h 2088268"/>
                    <a:gd name="connsiteX7" fmla="*/ 115077 w 3284704"/>
                    <a:gd name="connsiteY7" fmla="*/ 1151870 h 2088268"/>
                    <a:gd name="connsiteX8" fmla="*/ 3161 w 3284704"/>
                    <a:gd name="connsiteY8" fmla="*/ 891402 h 2088268"/>
                    <a:gd name="connsiteX9" fmla="*/ 0 w 3284704"/>
                    <a:gd name="connsiteY9" fmla="*/ 881937 h 2088268"/>
                    <a:gd name="connsiteX10" fmla="*/ 21109 w 3284704"/>
                    <a:gd name="connsiteY10" fmla="*/ 909878 h 2088268"/>
                    <a:gd name="connsiteX11" fmla="*/ 504326 w 3284704"/>
                    <a:gd name="connsiteY11" fmla="*/ 1390232 h 2088268"/>
                    <a:gd name="connsiteX12" fmla="*/ 1390178 w 3284704"/>
                    <a:gd name="connsiteY12" fmla="*/ 1738237 h 2088268"/>
                    <a:gd name="connsiteX13" fmla="*/ 2157283 w 3284704"/>
                    <a:gd name="connsiteY13" fmla="*/ 1434312 h 2088268"/>
                    <a:gd name="connsiteX14" fmla="*/ 2743892 w 3284704"/>
                    <a:gd name="connsiteY14" fmla="*/ 861265 h 2088268"/>
                    <a:gd name="connsiteX15" fmla="*/ 2947641 w 3284704"/>
                    <a:gd name="connsiteY15" fmla="*/ 320927 h 2088268"/>
                    <a:gd name="connsiteX16" fmla="*/ 2950306 w 3284704"/>
                    <a:gd name="connsiteY16" fmla="*/ 290025 h 2088268"/>
                    <a:gd name="connsiteX17" fmla="*/ 3143389 w 3284704"/>
                    <a:gd name="connsiteY17" fmla="*/ 0 h 2088268"/>
                    <a:gd name="connsiteX18" fmla="*/ 3284704 w 3284704"/>
                    <a:gd name="connsiteY18" fmla="*/ 0 h 2088268"/>
                    <a:gd name="connsiteX19" fmla="*/ 3229393 w 3284704"/>
                    <a:gd name="connsiteY19" fmla="*/ 8870 h 2088268"/>
                    <a:gd name="connsiteX20" fmla="*/ 3168951 w 3284704"/>
                    <a:gd name="connsiteY20" fmla="*/ 4396 h 2088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284704" h="2088268">
                      <a:moveTo>
                        <a:pt x="3007145" y="30797"/>
                      </a:moveTo>
                      <a:lnTo>
                        <a:pt x="3007144" y="32382"/>
                      </a:lnTo>
                      <a:cubicBezTo>
                        <a:pt x="3012607" y="136710"/>
                        <a:pt x="3047051" y="348195"/>
                        <a:pt x="3037208" y="542268"/>
                      </a:cubicBezTo>
                      <a:cubicBezTo>
                        <a:pt x="3021001" y="797855"/>
                        <a:pt x="2979322" y="934382"/>
                        <a:pt x="2831131" y="1187588"/>
                      </a:cubicBezTo>
                      <a:cubicBezTo>
                        <a:pt x="2636631" y="1464606"/>
                        <a:pt x="2594953" y="1489213"/>
                        <a:pt x="2259208" y="1775756"/>
                      </a:cubicBezTo>
                      <a:cubicBezTo>
                        <a:pt x="1936586" y="2005150"/>
                        <a:pt x="1569968" y="2096431"/>
                        <a:pt x="1511309" y="2087700"/>
                      </a:cubicBezTo>
                      <a:cubicBezTo>
                        <a:pt x="1460368" y="2090875"/>
                        <a:pt x="1129256" y="2077381"/>
                        <a:pt x="647636" y="1730513"/>
                      </a:cubicBezTo>
                      <a:cubicBezTo>
                        <a:pt x="382901" y="1533663"/>
                        <a:pt x="287194" y="1391582"/>
                        <a:pt x="115077" y="1151870"/>
                      </a:cubicBezTo>
                      <a:cubicBezTo>
                        <a:pt x="58927" y="1028045"/>
                        <a:pt x="25896" y="953445"/>
                        <a:pt x="3161" y="891402"/>
                      </a:cubicBezTo>
                      <a:lnTo>
                        <a:pt x="0" y="881937"/>
                      </a:lnTo>
                      <a:lnTo>
                        <a:pt x="21109" y="909878"/>
                      </a:lnTo>
                      <a:cubicBezTo>
                        <a:pt x="161878" y="1095456"/>
                        <a:pt x="266734" y="1222417"/>
                        <a:pt x="504326" y="1390232"/>
                      </a:cubicBezTo>
                      <a:cubicBezTo>
                        <a:pt x="998313" y="1728183"/>
                        <a:pt x="1337928" y="1741330"/>
                        <a:pt x="1390178" y="1738237"/>
                      </a:cubicBezTo>
                      <a:cubicBezTo>
                        <a:pt x="1450343" y="1746743"/>
                        <a:pt x="1826375" y="1657809"/>
                        <a:pt x="2157283" y="1434312"/>
                      </a:cubicBezTo>
                      <a:cubicBezTo>
                        <a:pt x="2501650" y="1155136"/>
                        <a:pt x="2544398" y="1131161"/>
                        <a:pt x="2743892" y="861265"/>
                      </a:cubicBezTo>
                      <a:cubicBezTo>
                        <a:pt x="2876890" y="645406"/>
                        <a:pt x="2926244" y="516582"/>
                        <a:pt x="2947641" y="320927"/>
                      </a:cubicBezTo>
                      <a:lnTo>
                        <a:pt x="2950306" y="290025"/>
                      </a:lnTo>
                      <a:close/>
                      <a:moveTo>
                        <a:pt x="3143389" y="0"/>
                      </a:moveTo>
                      <a:lnTo>
                        <a:pt x="3284704" y="0"/>
                      </a:lnTo>
                      <a:lnTo>
                        <a:pt x="3229393" y="8870"/>
                      </a:lnTo>
                      <a:cubicBezTo>
                        <a:pt x="3206818" y="8175"/>
                        <a:pt x="3186774" y="6588"/>
                        <a:pt x="3168951" y="4396"/>
                      </a:cubicBezTo>
                      <a:close/>
                    </a:path>
                  </a:pathLst>
                </a:custGeom>
                <a:solidFill>
                  <a:srgbClr val="FDBE7B"/>
                </a:solidFill>
                <a:ln w="762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ko-KR" altLang="en-US" dirty="0"/>
                </a:p>
              </p:txBody>
            </p:sp>
          </p:grp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9B66D0DF-455B-4A66-A0BC-BACD2FF34554}"/>
                  </a:ext>
                </a:extLst>
              </p:cNvPr>
              <p:cNvSpPr/>
              <p:nvPr/>
            </p:nvSpPr>
            <p:spPr>
              <a:xfrm rot="19967018">
                <a:off x="2976421" y="3642007"/>
                <a:ext cx="233810" cy="33530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EE4266BB-1626-45C5-858A-8C59C7B2C627}"/>
                  </a:ext>
                </a:extLst>
              </p:cNvPr>
              <p:cNvSpPr/>
              <p:nvPr/>
            </p:nvSpPr>
            <p:spPr>
              <a:xfrm rot="1632982" flipH="1">
                <a:off x="3362476" y="3646146"/>
                <a:ext cx="233810" cy="33530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2F1E1C7-EE87-4E1A-96FB-E03892B16A02}"/>
                </a:ext>
              </a:extLst>
            </p:cNvPr>
            <p:cNvSpPr/>
            <p:nvPr/>
          </p:nvSpPr>
          <p:spPr>
            <a:xfrm>
              <a:off x="2436029" y="789237"/>
              <a:ext cx="2023660" cy="1233800"/>
            </a:xfrm>
            <a:custGeom>
              <a:avLst/>
              <a:gdLst>
                <a:gd name="connsiteX0" fmla="*/ 1328738 w 2038350"/>
                <a:gd name="connsiteY0" fmla="*/ 1081088 h 1243013"/>
                <a:gd name="connsiteX1" fmla="*/ 1438275 w 2038350"/>
                <a:gd name="connsiteY1" fmla="*/ 1209675 h 1243013"/>
                <a:gd name="connsiteX2" fmla="*/ 1604963 w 2038350"/>
                <a:gd name="connsiteY2" fmla="*/ 1243013 h 1243013"/>
                <a:gd name="connsiteX3" fmla="*/ 1862138 w 2038350"/>
                <a:gd name="connsiteY3" fmla="*/ 1181100 h 1243013"/>
                <a:gd name="connsiteX4" fmla="*/ 1976438 w 2038350"/>
                <a:gd name="connsiteY4" fmla="*/ 1085850 h 1243013"/>
                <a:gd name="connsiteX5" fmla="*/ 2038350 w 2038350"/>
                <a:gd name="connsiteY5" fmla="*/ 909638 h 1243013"/>
                <a:gd name="connsiteX6" fmla="*/ 1952625 w 2038350"/>
                <a:gd name="connsiteY6" fmla="*/ 609600 h 1243013"/>
                <a:gd name="connsiteX7" fmla="*/ 1604963 w 2038350"/>
                <a:gd name="connsiteY7" fmla="*/ 280988 h 1243013"/>
                <a:gd name="connsiteX8" fmla="*/ 1042988 w 2038350"/>
                <a:gd name="connsiteY8" fmla="*/ 0 h 1243013"/>
                <a:gd name="connsiteX9" fmla="*/ 571500 w 2038350"/>
                <a:gd name="connsiteY9" fmla="*/ 52388 h 1243013"/>
                <a:gd name="connsiteX10" fmla="*/ 176213 w 2038350"/>
                <a:gd name="connsiteY10" fmla="*/ 319088 h 1243013"/>
                <a:gd name="connsiteX11" fmla="*/ 28575 w 2038350"/>
                <a:gd name="connsiteY11" fmla="*/ 657225 h 1243013"/>
                <a:gd name="connsiteX12" fmla="*/ 0 w 2038350"/>
                <a:gd name="connsiteY12" fmla="*/ 866775 h 1243013"/>
                <a:gd name="connsiteX13" fmla="*/ 200025 w 2038350"/>
                <a:gd name="connsiteY13" fmla="*/ 633413 h 1243013"/>
                <a:gd name="connsiteX14" fmla="*/ 519113 w 2038350"/>
                <a:gd name="connsiteY14" fmla="*/ 419100 h 1243013"/>
                <a:gd name="connsiteX15" fmla="*/ 828675 w 2038350"/>
                <a:gd name="connsiteY15" fmla="*/ 366713 h 1243013"/>
                <a:gd name="connsiteX16" fmla="*/ 1143000 w 2038350"/>
                <a:gd name="connsiteY16" fmla="*/ 471488 h 1243013"/>
                <a:gd name="connsiteX17" fmla="*/ 1262063 w 2038350"/>
                <a:gd name="connsiteY17" fmla="*/ 714375 h 1243013"/>
                <a:gd name="connsiteX18" fmla="*/ 1328738 w 2038350"/>
                <a:gd name="connsiteY18" fmla="*/ 1081088 h 1243013"/>
                <a:gd name="connsiteX0" fmla="*/ 1328738 w 2038350"/>
                <a:gd name="connsiteY0" fmla="*/ 1081088 h 1243013"/>
                <a:gd name="connsiteX1" fmla="*/ 1438275 w 2038350"/>
                <a:gd name="connsiteY1" fmla="*/ 1209675 h 1243013"/>
                <a:gd name="connsiteX2" fmla="*/ 1604963 w 2038350"/>
                <a:gd name="connsiteY2" fmla="*/ 1243013 h 1243013"/>
                <a:gd name="connsiteX3" fmla="*/ 1862138 w 2038350"/>
                <a:gd name="connsiteY3" fmla="*/ 1181100 h 1243013"/>
                <a:gd name="connsiteX4" fmla="*/ 1976438 w 2038350"/>
                <a:gd name="connsiteY4" fmla="*/ 1085850 h 1243013"/>
                <a:gd name="connsiteX5" fmla="*/ 2038350 w 2038350"/>
                <a:gd name="connsiteY5" fmla="*/ 909638 h 1243013"/>
                <a:gd name="connsiteX6" fmla="*/ 1952625 w 2038350"/>
                <a:gd name="connsiteY6" fmla="*/ 609600 h 1243013"/>
                <a:gd name="connsiteX7" fmla="*/ 1604963 w 2038350"/>
                <a:gd name="connsiteY7" fmla="*/ 280988 h 1243013"/>
                <a:gd name="connsiteX8" fmla="*/ 1042988 w 2038350"/>
                <a:gd name="connsiteY8" fmla="*/ 0 h 1243013"/>
                <a:gd name="connsiteX9" fmla="*/ 571500 w 2038350"/>
                <a:gd name="connsiteY9" fmla="*/ 52388 h 1243013"/>
                <a:gd name="connsiteX10" fmla="*/ 176213 w 2038350"/>
                <a:gd name="connsiteY10" fmla="*/ 319088 h 1243013"/>
                <a:gd name="connsiteX11" fmla="*/ 28575 w 2038350"/>
                <a:gd name="connsiteY11" fmla="*/ 657225 h 1243013"/>
                <a:gd name="connsiteX12" fmla="*/ 0 w 2038350"/>
                <a:gd name="connsiteY12" fmla="*/ 866775 h 1243013"/>
                <a:gd name="connsiteX13" fmla="*/ 200025 w 2038350"/>
                <a:gd name="connsiteY13" fmla="*/ 633413 h 1243013"/>
                <a:gd name="connsiteX14" fmla="*/ 519113 w 2038350"/>
                <a:gd name="connsiteY14" fmla="*/ 419100 h 1243013"/>
                <a:gd name="connsiteX15" fmla="*/ 828675 w 2038350"/>
                <a:gd name="connsiteY15" fmla="*/ 366713 h 1243013"/>
                <a:gd name="connsiteX16" fmla="*/ 1143000 w 2038350"/>
                <a:gd name="connsiteY16" fmla="*/ 471488 h 1243013"/>
                <a:gd name="connsiteX17" fmla="*/ 1262063 w 2038350"/>
                <a:gd name="connsiteY17" fmla="*/ 714375 h 1243013"/>
                <a:gd name="connsiteX18" fmla="*/ 1328738 w 2038350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54919"/>
                <a:gd name="connsiteX1" fmla="*/ 1440192 w 2040267"/>
                <a:gd name="connsiteY1" fmla="*/ 1209675 h 1254919"/>
                <a:gd name="connsiteX2" fmla="*/ 1621168 w 2040267"/>
                <a:gd name="connsiteY2" fmla="*/ 1254919 h 1254919"/>
                <a:gd name="connsiteX3" fmla="*/ 1864055 w 2040267"/>
                <a:gd name="connsiteY3" fmla="*/ 1181100 h 1254919"/>
                <a:gd name="connsiteX4" fmla="*/ 1978355 w 2040267"/>
                <a:gd name="connsiteY4" fmla="*/ 1085850 h 1254919"/>
                <a:gd name="connsiteX5" fmla="*/ 2040267 w 2040267"/>
                <a:gd name="connsiteY5" fmla="*/ 909638 h 1254919"/>
                <a:gd name="connsiteX6" fmla="*/ 1954542 w 2040267"/>
                <a:gd name="connsiteY6" fmla="*/ 609600 h 1254919"/>
                <a:gd name="connsiteX7" fmla="*/ 1606880 w 2040267"/>
                <a:gd name="connsiteY7" fmla="*/ 280988 h 1254919"/>
                <a:gd name="connsiteX8" fmla="*/ 1044905 w 2040267"/>
                <a:gd name="connsiteY8" fmla="*/ 0 h 1254919"/>
                <a:gd name="connsiteX9" fmla="*/ 573417 w 2040267"/>
                <a:gd name="connsiteY9" fmla="*/ 52388 h 1254919"/>
                <a:gd name="connsiteX10" fmla="*/ 178130 w 2040267"/>
                <a:gd name="connsiteY10" fmla="*/ 319088 h 1254919"/>
                <a:gd name="connsiteX11" fmla="*/ 30492 w 2040267"/>
                <a:gd name="connsiteY11" fmla="*/ 657225 h 1254919"/>
                <a:gd name="connsiteX12" fmla="*/ 1917 w 2040267"/>
                <a:gd name="connsiteY12" fmla="*/ 866775 h 1254919"/>
                <a:gd name="connsiteX13" fmla="*/ 201942 w 2040267"/>
                <a:gd name="connsiteY13" fmla="*/ 633413 h 1254919"/>
                <a:gd name="connsiteX14" fmla="*/ 521030 w 2040267"/>
                <a:gd name="connsiteY14" fmla="*/ 419100 h 1254919"/>
                <a:gd name="connsiteX15" fmla="*/ 830592 w 2040267"/>
                <a:gd name="connsiteY15" fmla="*/ 366713 h 1254919"/>
                <a:gd name="connsiteX16" fmla="*/ 1130630 w 2040267"/>
                <a:gd name="connsiteY16" fmla="*/ 502445 h 1254919"/>
                <a:gd name="connsiteX17" fmla="*/ 1263980 w 2040267"/>
                <a:gd name="connsiteY17" fmla="*/ 714375 h 1254919"/>
                <a:gd name="connsiteX18" fmla="*/ 1347324 w 2040267"/>
                <a:gd name="connsiteY18" fmla="*/ 1102519 h 1254919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69182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54542 w 2023598"/>
                <a:gd name="connsiteY6" fmla="*/ 609600 h 1243013"/>
                <a:gd name="connsiteX7" fmla="*/ 1606880 w 2023598"/>
                <a:gd name="connsiteY7" fmla="*/ 280988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6880 w 2023598"/>
                <a:gd name="connsiteY7" fmla="*/ 280988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6084"/>
                <a:gd name="connsiteY0" fmla="*/ 1102519 h 1243013"/>
                <a:gd name="connsiteX1" fmla="*/ 1440192 w 2026084"/>
                <a:gd name="connsiteY1" fmla="*/ 1209675 h 1243013"/>
                <a:gd name="connsiteX2" fmla="*/ 1621168 w 2026084"/>
                <a:gd name="connsiteY2" fmla="*/ 1243013 h 1243013"/>
                <a:gd name="connsiteX3" fmla="*/ 1859292 w 2026084"/>
                <a:gd name="connsiteY3" fmla="*/ 1166812 h 1243013"/>
                <a:gd name="connsiteX4" fmla="*/ 1978355 w 2026084"/>
                <a:gd name="connsiteY4" fmla="*/ 1069182 h 1243013"/>
                <a:gd name="connsiteX5" fmla="*/ 2023598 w 2026084"/>
                <a:gd name="connsiteY5" fmla="*/ 902494 h 1243013"/>
                <a:gd name="connsiteX6" fmla="*/ 1935492 w 2026084"/>
                <a:gd name="connsiteY6" fmla="*/ 609600 h 1243013"/>
                <a:gd name="connsiteX7" fmla="*/ 1604499 w 2026084"/>
                <a:gd name="connsiteY7" fmla="*/ 269082 h 1243013"/>
                <a:gd name="connsiteX8" fmla="*/ 1044905 w 2026084"/>
                <a:gd name="connsiteY8" fmla="*/ 0 h 1243013"/>
                <a:gd name="connsiteX9" fmla="*/ 573417 w 2026084"/>
                <a:gd name="connsiteY9" fmla="*/ 52388 h 1243013"/>
                <a:gd name="connsiteX10" fmla="*/ 178130 w 2026084"/>
                <a:gd name="connsiteY10" fmla="*/ 319088 h 1243013"/>
                <a:gd name="connsiteX11" fmla="*/ 30492 w 2026084"/>
                <a:gd name="connsiteY11" fmla="*/ 657225 h 1243013"/>
                <a:gd name="connsiteX12" fmla="*/ 1917 w 2026084"/>
                <a:gd name="connsiteY12" fmla="*/ 866775 h 1243013"/>
                <a:gd name="connsiteX13" fmla="*/ 201942 w 2026084"/>
                <a:gd name="connsiteY13" fmla="*/ 633413 h 1243013"/>
                <a:gd name="connsiteX14" fmla="*/ 521030 w 2026084"/>
                <a:gd name="connsiteY14" fmla="*/ 419100 h 1243013"/>
                <a:gd name="connsiteX15" fmla="*/ 830592 w 2026084"/>
                <a:gd name="connsiteY15" fmla="*/ 366713 h 1243013"/>
                <a:gd name="connsiteX16" fmla="*/ 1130630 w 2026084"/>
                <a:gd name="connsiteY16" fmla="*/ 502445 h 1243013"/>
                <a:gd name="connsiteX17" fmla="*/ 1263980 w 2026084"/>
                <a:gd name="connsiteY17" fmla="*/ 714375 h 1243013"/>
                <a:gd name="connsiteX18" fmla="*/ 1347324 w 2026084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69 h 1243063"/>
                <a:gd name="connsiteX1" fmla="*/ 1440192 w 2023598"/>
                <a:gd name="connsiteY1" fmla="*/ 1209725 h 1243063"/>
                <a:gd name="connsiteX2" fmla="*/ 1621168 w 2023598"/>
                <a:gd name="connsiteY2" fmla="*/ 1243063 h 1243063"/>
                <a:gd name="connsiteX3" fmla="*/ 1859292 w 2023598"/>
                <a:gd name="connsiteY3" fmla="*/ 1166862 h 1243063"/>
                <a:gd name="connsiteX4" fmla="*/ 1968830 w 2023598"/>
                <a:gd name="connsiteY4" fmla="*/ 1069232 h 1243063"/>
                <a:gd name="connsiteX5" fmla="*/ 2023598 w 2023598"/>
                <a:gd name="connsiteY5" fmla="*/ 871588 h 1243063"/>
                <a:gd name="connsiteX6" fmla="*/ 1868817 w 2023598"/>
                <a:gd name="connsiteY6" fmla="*/ 545356 h 1243063"/>
                <a:gd name="connsiteX7" fmla="*/ 1604499 w 2023598"/>
                <a:gd name="connsiteY7" fmla="*/ 269132 h 1243063"/>
                <a:gd name="connsiteX8" fmla="*/ 1044905 w 2023598"/>
                <a:gd name="connsiteY8" fmla="*/ 50 h 1243063"/>
                <a:gd name="connsiteX9" fmla="*/ 573417 w 2023598"/>
                <a:gd name="connsiteY9" fmla="*/ 52438 h 1243063"/>
                <a:gd name="connsiteX10" fmla="*/ 178130 w 2023598"/>
                <a:gd name="connsiteY10" fmla="*/ 319138 h 1243063"/>
                <a:gd name="connsiteX11" fmla="*/ 30492 w 2023598"/>
                <a:gd name="connsiteY11" fmla="*/ 657275 h 1243063"/>
                <a:gd name="connsiteX12" fmla="*/ 1917 w 2023598"/>
                <a:gd name="connsiteY12" fmla="*/ 866825 h 1243063"/>
                <a:gd name="connsiteX13" fmla="*/ 201942 w 2023598"/>
                <a:gd name="connsiteY13" fmla="*/ 633463 h 1243063"/>
                <a:gd name="connsiteX14" fmla="*/ 521030 w 2023598"/>
                <a:gd name="connsiteY14" fmla="*/ 419150 h 1243063"/>
                <a:gd name="connsiteX15" fmla="*/ 830592 w 2023598"/>
                <a:gd name="connsiteY15" fmla="*/ 366763 h 1243063"/>
                <a:gd name="connsiteX16" fmla="*/ 1130630 w 2023598"/>
                <a:gd name="connsiteY16" fmla="*/ 502495 h 1243063"/>
                <a:gd name="connsiteX17" fmla="*/ 1263980 w 2023598"/>
                <a:gd name="connsiteY17" fmla="*/ 714425 h 1243063"/>
                <a:gd name="connsiteX18" fmla="*/ 1347324 w 2023598"/>
                <a:gd name="connsiteY18" fmla="*/ 1102569 h 1243063"/>
                <a:gd name="connsiteX0" fmla="*/ 1347324 w 2023598"/>
                <a:gd name="connsiteY0" fmla="*/ 1088313 h 1228807"/>
                <a:gd name="connsiteX1" fmla="*/ 1440192 w 2023598"/>
                <a:gd name="connsiteY1" fmla="*/ 1195469 h 1228807"/>
                <a:gd name="connsiteX2" fmla="*/ 1621168 w 2023598"/>
                <a:gd name="connsiteY2" fmla="*/ 1228807 h 1228807"/>
                <a:gd name="connsiteX3" fmla="*/ 1859292 w 2023598"/>
                <a:gd name="connsiteY3" fmla="*/ 1152606 h 1228807"/>
                <a:gd name="connsiteX4" fmla="*/ 1968830 w 2023598"/>
                <a:gd name="connsiteY4" fmla="*/ 1054976 h 1228807"/>
                <a:gd name="connsiteX5" fmla="*/ 2023598 w 2023598"/>
                <a:gd name="connsiteY5" fmla="*/ 857332 h 1228807"/>
                <a:gd name="connsiteX6" fmla="*/ 1868817 w 2023598"/>
                <a:gd name="connsiteY6" fmla="*/ 531100 h 1228807"/>
                <a:gd name="connsiteX7" fmla="*/ 1604499 w 2023598"/>
                <a:gd name="connsiteY7" fmla="*/ 254876 h 1228807"/>
                <a:gd name="connsiteX8" fmla="*/ 1044905 w 2023598"/>
                <a:gd name="connsiteY8" fmla="*/ 81 h 1228807"/>
                <a:gd name="connsiteX9" fmla="*/ 573417 w 2023598"/>
                <a:gd name="connsiteY9" fmla="*/ 38182 h 1228807"/>
                <a:gd name="connsiteX10" fmla="*/ 178130 w 2023598"/>
                <a:gd name="connsiteY10" fmla="*/ 304882 h 1228807"/>
                <a:gd name="connsiteX11" fmla="*/ 30492 w 2023598"/>
                <a:gd name="connsiteY11" fmla="*/ 643019 h 1228807"/>
                <a:gd name="connsiteX12" fmla="*/ 1917 w 2023598"/>
                <a:gd name="connsiteY12" fmla="*/ 852569 h 1228807"/>
                <a:gd name="connsiteX13" fmla="*/ 201942 w 2023598"/>
                <a:gd name="connsiteY13" fmla="*/ 619207 h 1228807"/>
                <a:gd name="connsiteX14" fmla="*/ 521030 w 2023598"/>
                <a:gd name="connsiteY14" fmla="*/ 404894 h 1228807"/>
                <a:gd name="connsiteX15" fmla="*/ 830592 w 2023598"/>
                <a:gd name="connsiteY15" fmla="*/ 352507 h 1228807"/>
                <a:gd name="connsiteX16" fmla="*/ 1130630 w 2023598"/>
                <a:gd name="connsiteY16" fmla="*/ 488239 h 1228807"/>
                <a:gd name="connsiteX17" fmla="*/ 1263980 w 2023598"/>
                <a:gd name="connsiteY17" fmla="*/ 700169 h 1228807"/>
                <a:gd name="connsiteX18" fmla="*/ 1347324 w 2023598"/>
                <a:gd name="connsiteY18" fmla="*/ 1088313 h 1228807"/>
                <a:gd name="connsiteX0" fmla="*/ 1347324 w 2023598"/>
                <a:gd name="connsiteY0" fmla="*/ 1092137 h 1232631"/>
                <a:gd name="connsiteX1" fmla="*/ 1440192 w 2023598"/>
                <a:gd name="connsiteY1" fmla="*/ 1199293 h 1232631"/>
                <a:gd name="connsiteX2" fmla="*/ 1621168 w 2023598"/>
                <a:gd name="connsiteY2" fmla="*/ 1232631 h 1232631"/>
                <a:gd name="connsiteX3" fmla="*/ 1859292 w 2023598"/>
                <a:gd name="connsiteY3" fmla="*/ 1156430 h 1232631"/>
                <a:gd name="connsiteX4" fmla="*/ 1968830 w 2023598"/>
                <a:gd name="connsiteY4" fmla="*/ 1058800 h 1232631"/>
                <a:gd name="connsiteX5" fmla="*/ 2023598 w 2023598"/>
                <a:gd name="connsiteY5" fmla="*/ 861156 h 1232631"/>
                <a:gd name="connsiteX6" fmla="*/ 1868817 w 2023598"/>
                <a:gd name="connsiteY6" fmla="*/ 534924 h 1232631"/>
                <a:gd name="connsiteX7" fmla="*/ 1604499 w 2023598"/>
                <a:gd name="connsiteY7" fmla="*/ 258700 h 1232631"/>
                <a:gd name="connsiteX8" fmla="*/ 1044905 w 2023598"/>
                <a:gd name="connsiteY8" fmla="*/ 3905 h 1232631"/>
                <a:gd name="connsiteX9" fmla="*/ 573417 w 2023598"/>
                <a:gd name="connsiteY9" fmla="*/ 42006 h 1232631"/>
                <a:gd name="connsiteX10" fmla="*/ 178130 w 2023598"/>
                <a:gd name="connsiteY10" fmla="*/ 308706 h 1232631"/>
                <a:gd name="connsiteX11" fmla="*/ 30492 w 2023598"/>
                <a:gd name="connsiteY11" fmla="*/ 646843 h 1232631"/>
                <a:gd name="connsiteX12" fmla="*/ 1917 w 2023598"/>
                <a:gd name="connsiteY12" fmla="*/ 856393 h 1232631"/>
                <a:gd name="connsiteX13" fmla="*/ 201942 w 2023598"/>
                <a:gd name="connsiteY13" fmla="*/ 623031 h 1232631"/>
                <a:gd name="connsiteX14" fmla="*/ 521030 w 2023598"/>
                <a:gd name="connsiteY14" fmla="*/ 408718 h 1232631"/>
                <a:gd name="connsiteX15" fmla="*/ 830592 w 2023598"/>
                <a:gd name="connsiteY15" fmla="*/ 356331 h 1232631"/>
                <a:gd name="connsiteX16" fmla="*/ 1130630 w 2023598"/>
                <a:gd name="connsiteY16" fmla="*/ 492063 h 1232631"/>
                <a:gd name="connsiteX17" fmla="*/ 1263980 w 2023598"/>
                <a:gd name="connsiteY17" fmla="*/ 703993 h 1232631"/>
                <a:gd name="connsiteX18" fmla="*/ 1347324 w 2023598"/>
                <a:gd name="connsiteY18" fmla="*/ 1092137 h 1232631"/>
                <a:gd name="connsiteX0" fmla="*/ 1347324 w 2023598"/>
                <a:gd name="connsiteY0" fmla="*/ 1091154 h 1231648"/>
                <a:gd name="connsiteX1" fmla="*/ 1440192 w 2023598"/>
                <a:gd name="connsiteY1" fmla="*/ 1198310 h 1231648"/>
                <a:gd name="connsiteX2" fmla="*/ 1621168 w 2023598"/>
                <a:gd name="connsiteY2" fmla="*/ 1231648 h 1231648"/>
                <a:gd name="connsiteX3" fmla="*/ 1859292 w 2023598"/>
                <a:gd name="connsiteY3" fmla="*/ 1155447 h 1231648"/>
                <a:gd name="connsiteX4" fmla="*/ 1968830 w 2023598"/>
                <a:gd name="connsiteY4" fmla="*/ 1057817 h 1231648"/>
                <a:gd name="connsiteX5" fmla="*/ 2023598 w 2023598"/>
                <a:gd name="connsiteY5" fmla="*/ 860173 h 1231648"/>
                <a:gd name="connsiteX6" fmla="*/ 1868817 w 2023598"/>
                <a:gd name="connsiteY6" fmla="*/ 533941 h 1231648"/>
                <a:gd name="connsiteX7" fmla="*/ 1604499 w 2023598"/>
                <a:gd name="connsiteY7" fmla="*/ 257717 h 1231648"/>
                <a:gd name="connsiteX8" fmla="*/ 1044905 w 2023598"/>
                <a:gd name="connsiteY8" fmla="*/ 2922 h 1231648"/>
                <a:gd name="connsiteX9" fmla="*/ 573417 w 2023598"/>
                <a:gd name="connsiteY9" fmla="*/ 57691 h 1231648"/>
                <a:gd name="connsiteX10" fmla="*/ 178130 w 2023598"/>
                <a:gd name="connsiteY10" fmla="*/ 307723 h 1231648"/>
                <a:gd name="connsiteX11" fmla="*/ 30492 w 2023598"/>
                <a:gd name="connsiteY11" fmla="*/ 645860 h 1231648"/>
                <a:gd name="connsiteX12" fmla="*/ 1917 w 2023598"/>
                <a:gd name="connsiteY12" fmla="*/ 855410 h 1231648"/>
                <a:gd name="connsiteX13" fmla="*/ 201942 w 2023598"/>
                <a:gd name="connsiteY13" fmla="*/ 622048 h 1231648"/>
                <a:gd name="connsiteX14" fmla="*/ 521030 w 2023598"/>
                <a:gd name="connsiteY14" fmla="*/ 407735 h 1231648"/>
                <a:gd name="connsiteX15" fmla="*/ 830592 w 2023598"/>
                <a:gd name="connsiteY15" fmla="*/ 355348 h 1231648"/>
                <a:gd name="connsiteX16" fmla="*/ 1130630 w 2023598"/>
                <a:gd name="connsiteY16" fmla="*/ 491080 h 1231648"/>
                <a:gd name="connsiteX17" fmla="*/ 1263980 w 2023598"/>
                <a:gd name="connsiteY17" fmla="*/ 703010 h 1231648"/>
                <a:gd name="connsiteX18" fmla="*/ 1347324 w 2023598"/>
                <a:gd name="connsiteY18" fmla="*/ 1091154 h 1231648"/>
                <a:gd name="connsiteX0" fmla="*/ 1347324 w 2023598"/>
                <a:gd name="connsiteY0" fmla="*/ 1093305 h 1233799"/>
                <a:gd name="connsiteX1" fmla="*/ 1440192 w 2023598"/>
                <a:gd name="connsiteY1" fmla="*/ 1200461 h 1233799"/>
                <a:gd name="connsiteX2" fmla="*/ 1621168 w 2023598"/>
                <a:gd name="connsiteY2" fmla="*/ 1233799 h 1233799"/>
                <a:gd name="connsiteX3" fmla="*/ 1859292 w 2023598"/>
                <a:gd name="connsiteY3" fmla="*/ 1157598 h 1233799"/>
                <a:gd name="connsiteX4" fmla="*/ 1968830 w 2023598"/>
                <a:gd name="connsiteY4" fmla="*/ 1059968 h 1233799"/>
                <a:gd name="connsiteX5" fmla="*/ 2023598 w 2023598"/>
                <a:gd name="connsiteY5" fmla="*/ 862324 h 1233799"/>
                <a:gd name="connsiteX6" fmla="*/ 1868817 w 2023598"/>
                <a:gd name="connsiteY6" fmla="*/ 536092 h 1233799"/>
                <a:gd name="connsiteX7" fmla="*/ 1604499 w 2023598"/>
                <a:gd name="connsiteY7" fmla="*/ 259868 h 1233799"/>
                <a:gd name="connsiteX8" fmla="*/ 1044905 w 2023598"/>
                <a:gd name="connsiteY8" fmla="*/ 5073 h 1233799"/>
                <a:gd name="connsiteX9" fmla="*/ 573417 w 2023598"/>
                <a:gd name="connsiteY9" fmla="*/ 59842 h 1233799"/>
                <a:gd name="connsiteX10" fmla="*/ 178130 w 2023598"/>
                <a:gd name="connsiteY10" fmla="*/ 309874 h 1233799"/>
                <a:gd name="connsiteX11" fmla="*/ 30492 w 2023598"/>
                <a:gd name="connsiteY11" fmla="*/ 648011 h 1233799"/>
                <a:gd name="connsiteX12" fmla="*/ 1917 w 2023598"/>
                <a:gd name="connsiteY12" fmla="*/ 857561 h 1233799"/>
                <a:gd name="connsiteX13" fmla="*/ 201942 w 2023598"/>
                <a:gd name="connsiteY13" fmla="*/ 624199 h 1233799"/>
                <a:gd name="connsiteX14" fmla="*/ 521030 w 2023598"/>
                <a:gd name="connsiteY14" fmla="*/ 409886 h 1233799"/>
                <a:gd name="connsiteX15" fmla="*/ 830592 w 2023598"/>
                <a:gd name="connsiteY15" fmla="*/ 357499 h 1233799"/>
                <a:gd name="connsiteX16" fmla="*/ 1130630 w 2023598"/>
                <a:gd name="connsiteY16" fmla="*/ 493231 h 1233799"/>
                <a:gd name="connsiteX17" fmla="*/ 1263980 w 2023598"/>
                <a:gd name="connsiteY17" fmla="*/ 705161 h 1233799"/>
                <a:gd name="connsiteX18" fmla="*/ 1347324 w 2023598"/>
                <a:gd name="connsiteY18" fmla="*/ 1093305 h 1233799"/>
                <a:gd name="connsiteX0" fmla="*/ 1347324 w 2023598"/>
                <a:gd name="connsiteY0" fmla="*/ 1094700 h 1235194"/>
                <a:gd name="connsiteX1" fmla="*/ 1440192 w 2023598"/>
                <a:gd name="connsiteY1" fmla="*/ 1201856 h 1235194"/>
                <a:gd name="connsiteX2" fmla="*/ 1621168 w 2023598"/>
                <a:gd name="connsiteY2" fmla="*/ 1235194 h 1235194"/>
                <a:gd name="connsiteX3" fmla="*/ 1859292 w 2023598"/>
                <a:gd name="connsiteY3" fmla="*/ 1158993 h 1235194"/>
                <a:gd name="connsiteX4" fmla="*/ 1968830 w 2023598"/>
                <a:gd name="connsiteY4" fmla="*/ 1061363 h 1235194"/>
                <a:gd name="connsiteX5" fmla="*/ 2023598 w 2023598"/>
                <a:gd name="connsiteY5" fmla="*/ 863719 h 1235194"/>
                <a:gd name="connsiteX6" fmla="*/ 1868817 w 2023598"/>
                <a:gd name="connsiteY6" fmla="*/ 537487 h 1235194"/>
                <a:gd name="connsiteX7" fmla="*/ 1604499 w 2023598"/>
                <a:gd name="connsiteY7" fmla="*/ 261263 h 1235194"/>
                <a:gd name="connsiteX8" fmla="*/ 1044905 w 2023598"/>
                <a:gd name="connsiteY8" fmla="*/ 6468 h 1235194"/>
                <a:gd name="connsiteX9" fmla="*/ 568655 w 2023598"/>
                <a:gd name="connsiteY9" fmla="*/ 51712 h 1235194"/>
                <a:gd name="connsiteX10" fmla="*/ 178130 w 2023598"/>
                <a:gd name="connsiteY10" fmla="*/ 311269 h 1235194"/>
                <a:gd name="connsiteX11" fmla="*/ 30492 w 2023598"/>
                <a:gd name="connsiteY11" fmla="*/ 649406 h 1235194"/>
                <a:gd name="connsiteX12" fmla="*/ 1917 w 2023598"/>
                <a:gd name="connsiteY12" fmla="*/ 858956 h 1235194"/>
                <a:gd name="connsiteX13" fmla="*/ 201942 w 2023598"/>
                <a:gd name="connsiteY13" fmla="*/ 625594 h 1235194"/>
                <a:gd name="connsiteX14" fmla="*/ 521030 w 2023598"/>
                <a:gd name="connsiteY14" fmla="*/ 411281 h 1235194"/>
                <a:gd name="connsiteX15" fmla="*/ 830592 w 2023598"/>
                <a:gd name="connsiteY15" fmla="*/ 358894 h 1235194"/>
                <a:gd name="connsiteX16" fmla="*/ 1130630 w 2023598"/>
                <a:gd name="connsiteY16" fmla="*/ 494626 h 1235194"/>
                <a:gd name="connsiteX17" fmla="*/ 1263980 w 2023598"/>
                <a:gd name="connsiteY17" fmla="*/ 706556 h 1235194"/>
                <a:gd name="connsiteX18" fmla="*/ 1347324 w 2023598"/>
                <a:gd name="connsiteY18" fmla="*/ 1094700 h 1235194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78130 w 2023598"/>
                <a:gd name="connsiteY10" fmla="*/ 30987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78130 w 2023598"/>
                <a:gd name="connsiteY10" fmla="*/ 30987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6923 w 2023197"/>
                <a:gd name="connsiteY0" fmla="*/ 1093306 h 1233800"/>
                <a:gd name="connsiteX1" fmla="*/ 1439791 w 2023197"/>
                <a:gd name="connsiteY1" fmla="*/ 1200462 h 1233800"/>
                <a:gd name="connsiteX2" fmla="*/ 1620767 w 2023197"/>
                <a:gd name="connsiteY2" fmla="*/ 1233800 h 1233800"/>
                <a:gd name="connsiteX3" fmla="*/ 1858891 w 2023197"/>
                <a:gd name="connsiteY3" fmla="*/ 1157599 h 1233800"/>
                <a:gd name="connsiteX4" fmla="*/ 1968429 w 2023197"/>
                <a:gd name="connsiteY4" fmla="*/ 1059969 h 1233800"/>
                <a:gd name="connsiteX5" fmla="*/ 2023197 w 2023197"/>
                <a:gd name="connsiteY5" fmla="*/ 862325 h 1233800"/>
                <a:gd name="connsiteX6" fmla="*/ 1868416 w 2023197"/>
                <a:gd name="connsiteY6" fmla="*/ 536093 h 1233800"/>
                <a:gd name="connsiteX7" fmla="*/ 1604098 w 2023197"/>
                <a:gd name="connsiteY7" fmla="*/ 259869 h 1233800"/>
                <a:gd name="connsiteX8" fmla="*/ 1044504 w 2023197"/>
                <a:gd name="connsiteY8" fmla="*/ 5074 h 1233800"/>
                <a:gd name="connsiteX9" fmla="*/ 568254 w 2023197"/>
                <a:gd name="connsiteY9" fmla="*/ 59843 h 1233800"/>
                <a:gd name="connsiteX10" fmla="*/ 199160 w 2023197"/>
                <a:gd name="connsiteY10" fmla="*/ 328925 h 1233800"/>
                <a:gd name="connsiteX11" fmla="*/ 39616 w 2023197"/>
                <a:gd name="connsiteY11" fmla="*/ 648012 h 1233800"/>
                <a:gd name="connsiteX12" fmla="*/ 1516 w 2023197"/>
                <a:gd name="connsiteY12" fmla="*/ 857562 h 1233800"/>
                <a:gd name="connsiteX13" fmla="*/ 201541 w 2023197"/>
                <a:gd name="connsiteY13" fmla="*/ 624200 h 1233800"/>
                <a:gd name="connsiteX14" fmla="*/ 520629 w 2023197"/>
                <a:gd name="connsiteY14" fmla="*/ 409887 h 1233800"/>
                <a:gd name="connsiteX15" fmla="*/ 830191 w 2023197"/>
                <a:gd name="connsiteY15" fmla="*/ 357500 h 1233800"/>
                <a:gd name="connsiteX16" fmla="*/ 1130229 w 2023197"/>
                <a:gd name="connsiteY16" fmla="*/ 493232 h 1233800"/>
                <a:gd name="connsiteX17" fmla="*/ 1263579 w 2023197"/>
                <a:gd name="connsiteY17" fmla="*/ 705162 h 1233800"/>
                <a:gd name="connsiteX18" fmla="*/ 1346923 w 2023197"/>
                <a:gd name="connsiteY18" fmla="*/ 1093306 h 1233800"/>
                <a:gd name="connsiteX0" fmla="*/ 1346923 w 2023197"/>
                <a:gd name="connsiteY0" fmla="*/ 1093306 h 1233800"/>
                <a:gd name="connsiteX1" fmla="*/ 1439791 w 2023197"/>
                <a:gd name="connsiteY1" fmla="*/ 1200462 h 1233800"/>
                <a:gd name="connsiteX2" fmla="*/ 1620767 w 2023197"/>
                <a:gd name="connsiteY2" fmla="*/ 1233800 h 1233800"/>
                <a:gd name="connsiteX3" fmla="*/ 1858891 w 2023197"/>
                <a:gd name="connsiteY3" fmla="*/ 1157599 h 1233800"/>
                <a:gd name="connsiteX4" fmla="*/ 1968429 w 2023197"/>
                <a:gd name="connsiteY4" fmla="*/ 1059969 h 1233800"/>
                <a:gd name="connsiteX5" fmla="*/ 2023197 w 2023197"/>
                <a:gd name="connsiteY5" fmla="*/ 862325 h 1233800"/>
                <a:gd name="connsiteX6" fmla="*/ 1868416 w 2023197"/>
                <a:gd name="connsiteY6" fmla="*/ 536093 h 1233800"/>
                <a:gd name="connsiteX7" fmla="*/ 1604098 w 2023197"/>
                <a:gd name="connsiteY7" fmla="*/ 259869 h 1233800"/>
                <a:gd name="connsiteX8" fmla="*/ 1044504 w 2023197"/>
                <a:gd name="connsiteY8" fmla="*/ 5074 h 1233800"/>
                <a:gd name="connsiteX9" fmla="*/ 568254 w 2023197"/>
                <a:gd name="connsiteY9" fmla="*/ 59843 h 1233800"/>
                <a:gd name="connsiteX10" fmla="*/ 199160 w 2023197"/>
                <a:gd name="connsiteY10" fmla="*/ 328925 h 1233800"/>
                <a:gd name="connsiteX11" fmla="*/ 39616 w 2023197"/>
                <a:gd name="connsiteY11" fmla="*/ 648012 h 1233800"/>
                <a:gd name="connsiteX12" fmla="*/ 1516 w 2023197"/>
                <a:gd name="connsiteY12" fmla="*/ 857562 h 1233800"/>
                <a:gd name="connsiteX13" fmla="*/ 201541 w 2023197"/>
                <a:gd name="connsiteY13" fmla="*/ 624200 h 1233800"/>
                <a:gd name="connsiteX14" fmla="*/ 520629 w 2023197"/>
                <a:gd name="connsiteY14" fmla="*/ 409887 h 1233800"/>
                <a:gd name="connsiteX15" fmla="*/ 830191 w 2023197"/>
                <a:gd name="connsiteY15" fmla="*/ 357500 h 1233800"/>
                <a:gd name="connsiteX16" fmla="*/ 1130229 w 2023197"/>
                <a:gd name="connsiteY16" fmla="*/ 493232 h 1233800"/>
                <a:gd name="connsiteX17" fmla="*/ 1263579 w 2023197"/>
                <a:gd name="connsiteY17" fmla="*/ 705162 h 1233800"/>
                <a:gd name="connsiteX18" fmla="*/ 1346923 w 2023197"/>
                <a:gd name="connsiteY18" fmla="*/ 1093306 h 1233800"/>
                <a:gd name="connsiteX0" fmla="*/ 1347189 w 2023463"/>
                <a:gd name="connsiteY0" fmla="*/ 1093306 h 1233800"/>
                <a:gd name="connsiteX1" fmla="*/ 1440057 w 2023463"/>
                <a:gd name="connsiteY1" fmla="*/ 1200462 h 1233800"/>
                <a:gd name="connsiteX2" fmla="*/ 1621033 w 2023463"/>
                <a:gd name="connsiteY2" fmla="*/ 1233800 h 1233800"/>
                <a:gd name="connsiteX3" fmla="*/ 1859157 w 2023463"/>
                <a:gd name="connsiteY3" fmla="*/ 1157599 h 1233800"/>
                <a:gd name="connsiteX4" fmla="*/ 1968695 w 2023463"/>
                <a:gd name="connsiteY4" fmla="*/ 1059969 h 1233800"/>
                <a:gd name="connsiteX5" fmla="*/ 2023463 w 2023463"/>
                <a:gd name="connsiteY5" fmla="*/ 862325 h 1233800"/>
                <a:gd name="connsiteX6" fmla="*/ 1868682 w 2023463"/>
                <a:gd name="connsiteY6" fmla="*/ 536093 h 1233800"/>
                <a:gd name="connsiteX7" fmla="*/ 1604364 w 2023463"/>
                <a:gd name="connsiteY7" fmla="*/ 259869 h 1233800"/>
                <a:gd name="connsiteX8" fmla="*/ 1044770 w 2023463"/>
                <a:gd name="connsiteY8" fmla="*/ 5074 h 1233800"/>
                <a:gd name="connsiteX9" fmla="*/ 568520 w 2023463"/>
                <a:gd name="connsiteY9" fmla="*/ 59843 h 1233800"/>
                <a:gd name="connsiteX10" fmla="*/ 199426 w 2023463"/>
                <a:gd name="connsiteY10" fmla="*/ 328925 h 1233800"/>
                <a:gd name="connsiteX11" fmla="*/ 39882 w 2023463"/>
                <a:gd name="connsiteY11" fmla="*/ 648012 h 1233800"/>
                <a:gd name="connsiteX12" fmla="*/ 1782 w 2023463"/>
                <a:gd name="connsiteY12" fmla="*/ 857562 h 1233800"/>
                <a:gd name="connsiteX13" fmla="*/ 201807 w 2023463"/>
                <a:gd name="connsiteY13" fmla="*/ 624200 h 1233800"/>
                <a:gd name="connsiteX14" fmla="*/ 520895 w 2023463"/>
                <a:gd name="connsiteY14" fmla="*/ 409887 h 1233800"/>
                <a:gd name="connsiteX15" fmla="*/ 830457 w 2023463"/>
                <a:gd name="connsiteY15" fmla="*/ 357500 h 1233800"/>
                <a:gd name="connsiteX16" fmla="*/ 1130495 w 2023463"/>
                <a:gd name="connsiteY16" fmla="*/ 493232 h 1233800"/>
                <a:gd name="connsiteX17" fmla="*/ 1263845 w 2023463"/>
                <a:gd name="connsiteY17" fmla="*/ 705162 h 1233800"/>
                <a:gd name="connsiteX18" fmla="*/ 1347189 w 2023463"/>
                <a:gd name="connsiteY18" fmla="*/ 1093306 h 1233800"/>
                <a:gd name="connsiteX0" fmla="*/ 1347189 w 2023463"/>
                <a:gd name="connsiteY0" fmla="*/ 1093306 h 1233800"/>
                <a:gd name="connsiteX1" fmla="*/ 1440057 w 2023463"/>
                <a:gd name="connsiteY1" fmla="*/ 1200462 h 1233800"/>
                <a:gd name="connsiteX2" fmla="*/ 1621033 w 2023463"/>
                <a:gd name="connsiteY2" fmla="*/ 1233800 h 1233800"/>
                <a:gd name="connsiteX3" fmla="*/ 1859157 w 2023463"/>
                <a:gd name="connsiteY3" fmla="*/ 1157599 h 1233800"/>
                <a:gd name="connsiteX4" fmla="*/ 1968695 w 2023463"/>
                <a:gd name="connsiteY4" fmla="*/ 1059969 h 1233800"/>
                <a:gd name="connsiteX5" fmla="*/ 2023463 w 2023463"/>
                <a:gd name="connsiteY5" fmla="*/ 862325 h 1233800"/>
                <a:gd name="connsiteX6" fmla="*/ 1868682 w 2023463"/>
                <a:gd name="connsiteY6" fmla="*/ 536093 h 1233800"/>
                <a:gd name="connsiteX7" fmla="*/ 1604364 w 2023463"/>
                <a:gd name="connsiteY7" fmla="*/ 259869 h 1233800"/>
                <a:gd name="connsiteX8" fmla="*/ 1044770 w 2023463"/>
                <a:gd name="connsiteY8" fmla="*/ 5074 h 1233800"/>
                <a:gd name="connsiteX9" fmla="*/ 568520 w 2023463"/>
                <a:gd name="connsiteY9" fmla="*/ 59843 h 1233800"/>
                <a:gd name="connsiteX10" fmla="*/ 199426 w 2023463"/>
                <a:gd name="connsiteY10" fmla="*/ 328925 h 1233800"/>
                <a:gd name="connsiteX11" fmla="*/ 39882 w 2023463"/>
                <a:gd name="connsiteY11" fmla="*/ 648012 h 1233800"/>
                <a:gd name="connsiteX12" fmla="*/ 1782 w 2023463"/>
                <a:gd name="connsiteY12" fmla="*/ 857562 h 1233800"/>
                <a:gd name="connsiteX13" fmla="*/ 201807 w 2023463"/>
                <a:gd name="connsiteY13" fmla="*/ 624200 h 1233800"/>
                <a:gd name="connsiteX14" fmla="*/ 520895 w 2023463"/>
                <a:gd name="connsiteY14" fmla="*/ 409887 h 1233800"/>
                <a:gd name="connsiteX15" fmla="*/ 830457 w 2023463"/>
                <a:gd name="connsiteY15" fmla="*/ 357500 h 1233800"/>
                <a:gd name="connsiteX16" fmla="*/ 1130495 w 2023463"/>
                <a:gd name="connsiteY16" fmla="*/ 493232 h 1233800"/>
                <a:gd name="connsiteX17" fmla="*/ 1263845 w 2023463"/>
                <a:gd name="connsiteY17" fmla="*/ 705162 h 1233800"/>
                <a:gd name="connsiteX18" fmla="*/ 1347189 w 2023463"/>
                <a:gd name="connsiteY18" fmla="*/ 1093306 h 1233800"/>
                <a:gd name="connsiteX0" fmla="*/ 1346711 w 2022985"/>
                <a:gd name="connsiteY0" fmla="*/ 1093306 h 1233800"/>
                <a:gd name="connsiteX1" fmla="*/ 1439579 w 2022985"/>
                <a:gd name="connsiteY1" fmla="*/ 1200462 h 1233800"/>
                <a:gd name="connsiteX2" fmla="*/ 1620555 w 2022985"/>
                <a:gd name="connsiteY2" fmla="*/ 1233800 h 1233800"/>
                <a:gd name="connsiteX3" fmla="*/ 1858679 w 2022985"/>
                <a:gd name="connsiteY3" fmla="*/ 1157599 h 1233800"/>
                <a:gd name="connsiteX4" fmla="*/ 1968217 w 2022985"/>
                <a:gd name="connsiteY4" fmla="*/ 1059969 h 1233800"/>
                <a:gd name="connsiteX5" fmla="*/ 2022985 w 2022985"/>
                <a:gd name="connsiteY5" fmla="*/ 862325 h 1233800"/>
                <a:gd name="connsiteX6" fmla="*/ 1868204 w 2022985"/>
                <a:gd name="connsiteY6" fmla="*/ 536093 h 1233800"/>
                <a:gd name="connsiteX7" fmla="*/ 1603886 w 2022985"/>
                <a:gd name="connsiteY7" fmla="*/ 259869 h 1233800"/>
                <a:gd name="connsiteX8" fmla="*/ 1044292 w 2022985"/>
                <a:gd name="connsiteY8" fmla="*/ 5074 h 1233800"/>
                <a:gd name="connsiteX9" fmla="*/ 568042 w 2022985"/>
                <a:gd name="connsiteY9" fmla="*/ 59843 h 1233800"/>
                <a:gd name="connsiteX10" fmla="*/ 198948 w 2022985"/>
                <a:gd name="connsiteY10" fmla="*/ 328925 h 1233800"/>
                <a:gd name="connsiteX11" fmla="*/ 53691 w 2022985"/>
                <a:gd name="connsiteY11" fmla="*/ 648012 h 1233800"/>
                <a:gd name="connsiteX12" fmla="*/ 1304 w 2022985"/>
                <a:gd name="connsiteY12" fmla="*/ 857562 h 1233800"/>
                <a:gd name="connsiteX13" fmla="*/ 201329 w 2022985"/>
                <a:gd name="connsiteY13" fmla="*/ 624200 h 1233800"/>
                <a:gd name="connsiteX14" fmla="*/ 520417 w 2022985"/>
                <a:gd name="connsiteY14" fmla="*/ 409887 h 1233800"/>
                <a:gd name="connsiteX15" fmla="*/ 829979 w 2022985"/>
                <a:gd name="connsiteY15" fmla="*/ 357500 h 1233800"/>
                <a:gd name="connsiteX16" fmla="*/ 1130017 w 2022985"/>
                <a:gd name="connsiteY16" fmla="*/ 493232 h 1233800"/>
                <a:gd name="connsiteX17" fmla="*/ 1263367 w 2022985"/>
                <a:gd name="connsiteY17" fmla="*/ 705162 h 1233800"/>
                <a:gd name="connsiteX18" fmla="*/ 1346711 w 2022985"/>
                <a:gd name="connsiteY18" fmla="*/ 1093306 h 1233800"/>
                <a:gd name="connsiteX0" fmla="*/ 1346711 w 2022985"/>
                <a:gd name="connsiteY0" fmla="*/ 1093306 h 1233800"/>
                <a:gd name="connsiteX1" fmla="*/ 1439579 w 2022985"/>
                <a:gd name="connsiteY1" fmla="*/ 1200462 h 1233800"/>
                <a:gd name="connsiteX2" fmla="*/ 1620555 w 2022985"/>
                <a:gd name="connsiteY2" fmla="*/ 1233800 h 1233800"/>
                <a:gd name="connsiteX3" fmla="*/ 1858679 w 2022985"/>
                <a:gd name="connsiteY3" fmla="*/ 1157599 h 1233800"/>
                <a:gd name="connsiteX4" fmla="*/ 1968217 w 2022985"/>
                <a:gd name="connsiteY4" fmla="*/ 1059969 h 1233800"/>
                <a:gd name="connsiteX5" fmla="*/ 2022985 w 2022985"/>
                <a:gd name="connsiteY5" fmla="*/ 862325 h 1233800"/>
                <a:gd name="connsiteX6" fmla="*/ 1868204 w 2022985"/>
                <a:gd name="connsiteY6" fmla="*/ 536093 h 1233800"/>
                <a:gd name="connsiteX7" fmla="*/ 1603886 w 2022985"/>
                <a:gd name="connsiteY7" fmla="*/ 259869 h 1233800"/>
                <a:gd name="connsiteX8" fmla="*/ 1044292 w 2022985"/>
                <a:gd name="connsiteY8" fmla="*/ 5074 h 1233800"/>
                <a:gd name="connsiteX9" fmla="*/ 568042 w 2022985"/>
                <a:gd name="connsiteY9" fmla="*/ 59843 h 1233800"/>
                <a:gd name="connsiteX10" fmla="*/ 198948 w 2022985"/>
                <a:gd name="connsiteY10" fmla="*/ 328925 h 1233800"/>
                <a:gd name="connsiteX11" fmla="*/ 53691 w 2022985"/>
                <a:gd name="connsiteY11" fmla="*/ 648012 h 1233800"/>
                <a:gd name="connsiteX12" fmla="*/ 1304 w 2022985"/>
                <a:gd name="connsiteY12" fmla="*/ 857562 h 1233800"/>
                <a:gd name="connsiteX13" fmla="*/ 201329 w 2022985"/>
                <a:gd name="connsiteY13" fmla="*/ 624200 h 1233800"/>
                <a:gd name="connsiteX14" fmla="*/ 520417 w 2022985"/>
                <a:gd name="connsiteY14" fmla="*/ 409887 h 1233800"/>
                <a:gd name="connsiteX15" fmla="*/ 829979 w 2022985"/>
                <a:gd name="connsiteY15" fmla="*/ 357500 h 1233800"/>
                <a:gd name="connsiteX16" fmla="*/ 1130017 w 2022985"/>
                <a:gd name="connsiteY16" fmla="*/ 493232 h 1233800"/>
                <a:gd name="connsiteX17" fmla="*/ 1263367 w 2022985"/>
                <a:gd name="connsiteY17" fmla="*/ 705162 h 1233800"/>
                <a:gd name="connsiteX18" fmla="*/ 1346711 w 2022985"/>
                <a:gd name="connsiteY18" fmla="*/ 1093306 h 1233800"/>
                <a:gd name="connsiteX0" fmla="*/ 1347507 w 2023781"/>
                <a:gd name="connsiteY0" fmla="*/ 1093306 h 1233800"/>
                <a:gd name="connsiteX1" fmla="*/ 1440375 w 2023781"/>
                <a:gd name="connsiteY1" fmla="*/ 1200462 h 1233800"/>
                <a:gd name="connsiteX2" fmla="*/ 1621351 w 2023781"/>
                <a:gd name="connsiteY2" fmla="*/ 1233800 h 1233800"/>
                <a:gd name="connsiteX3" fmla="*/ 1859475 w 2023781"/>
                <a:gd name="connsiteY3" fmla="*/ 1157599 h 1233800"/>
                <a:gd name="connsiteX4" fmla="*/ 1969013 w 2023781"/>
                <a:gd name="connsiteY4" fmla="*/ 1059969 h 1233800"/>
                <a:gd name="connsiteX5" fmla="*/ 2023781 w 2023781"/>
                <a:gd name="connsiteY5" fmla="*/ 862325 h 1233800"/>
                <a:gd name="connsiteX6" fmla="*/ 1869000 w 2023781"/>
                <a:gd name="connsiteY6" fmla="*/ 536093 h 1233800"/>
                <a:gd name="connsiteX7" fmla="*/ 1604682 w 2023781"/>
                <a:gd name="connsiteY7" fmla="*/ 259869 h 1233800"/>
                <a:gd name="connsiteX8" fmla="*/ 1045088 w 2023781"/>
                <a:gd name="connsiteY8" fmla="*/ 5074 h 1233800"/>
                <a:gd name="connsiteX9" fmla="*/ 568838 w 2023781"/>
                <a:gd name="connsiteY9" fmla="*/ 59843 h 1233800"/>
                <a:gd name="connsiteX10" fmla="*/ 199744 w 2023781"/>
                <a:gd name="connsiteY10" fmla="*/ 328925 h 1233800"/>
                <a:gd name="connsiteX11" fmla="*/ 54487 w 2023781"/>
                <a:gd name="connsiteY11" fmla="*/ 648012 h 1233800"/>
                <a:gd name="connsiteX12" fmla="*/ 2100 w 2023781"/>
                <a:gd name="connsiteY12" fmla="*/ 857562 h 1233800"/>
                <a:gd name="connsiteX13" fmla="*/ 202125 w 2023781"/>
                <a:gd name="connsiteY13" fmla="*/ 624200 h 1233800"/>
                <a:gd name="connsiteX14" fmla="*/ 521213 w 2023781"/>
                <a:gd name="connsiteY14" fmla="*/ 409887 h 1233800"/>
                <a:gd name="connsiteX15" fmla="*/ 830775 w 2023781"/>
                <a:gd name="connsiteY15" fmla="*/ 357500 h 1233800"/>
                <a:gd name="connsiteX16" fmla="*/ 1130813 w 2023781"/>
                <a:gd name="connsiteY16" fmla="*/ 493232 h 1233800"/>
                <a:gd name="connsiteX17" fmla="*/ 1264163 w 2023781"/>
                <a:gd name="connsiteY17" fmla="*/ 705162 h 1233800"/>
                <a:gd name="connsiteX18" fmla="*/ 1347507 w 2023781"/>
                <a:gd name="connsiteY18" fmla="*/ 1093306 h 1233800"/>
                <a:gd name="connsiteX0" fmla="*/ 1347660 w 2023934"/>
                <a:gd name="connsiteY0" fmla="*/ 1093306 h 1233800"/>
                <a:gd name="connsiteX1" fmla="*/ 1440528 w 2023934"/>
                <a:gd name="connsiteY1" fmla="*/ 1200462 h 1233800"/>
                <a:gd name="connsiteX2" fmla="*/ 1621504 w 2023934"/>
                <a:gd name="connsiteY2" fmla="*/ 1233800 h 1233800"/>
                <a:gd name="connsiteX3" fmla="*/ 1859628 w 2023934"/>
                <a:gd name="connsiteY3" fmla="*/ 1157599 h 1233800"/>
                <a:gd name="connsiteX4" fmla="*/ 1969166 w 2023934"/>
                <a:gd name="connsiteY4" fmla="*/ 1059969 h 1233800"/>
                <a:gd name="connsiteX5" fmla="*/ 2023934 w 2023934"/>
                <a:gd name="connsiteY5" fmla="*/ 862325 h 1233800"/>
                <a:gd name="connsiteX6" fmla="*/ 1869153 w 2023934"/>
                <a:gd name="connsiteY6" fmla="*/ 536093 h 1233800"/>
                <a:gd name="connsiteX7" fmla="*/ 1604835 w 2023934"/>
                <a:gd name="connsiteY7" fmla="*/ 259869 h 1233800"/>
                <a:gd name="connsiteX8" fmla="*/ 1045241 w 2023934"/>
                <a:gd name="connsiteY8" fmla="*/ 5074 h 1233800"/>
                <a:gd name="connsiteX9" fmla="*/ 568991 w 2023934"/>
                <a:gd name="connsiteY9" fmla="*/ 59843 h 1233800"/>
                <a:gd name="connsiteX10" fmla="*/ 199897 w 2023934"/>
                <a:gd name="connsiteY10" fmla="*/ 328925 h 1233800"/>
                <a:gd name="connsiteX11" fmla="*/ 52259 w 2023934"/>
                <a:gd name="connsiteY11" fmla="*/ 633724 h 1233800"/>
                <a:gd name="connsiteX12" fmla="*/ 2253 w 2023934"/>
                <a:gd name="connsiteY12" fmla="*/ 857562 h 1233800"/>
                <a:gd name="connsiteX13" fmla="*/ 202278 w 2023934"/>
                <a:gd name="connsiteY13" fmla="*/ 624200 h 1233800"/>
                <a:gd name="connsiteX14" fmla="*/ 521366 w 2023934"/>
                <a:gd name="connsiteY14" fmla="*/ 409887 h 1233800"/>
                <a:gd name="connsiteX15" fmla="*/ 830928 w 2023934"/>
                <a:gd name="connsiteY15" fmla="*/ 357500 h 1233800"/>
                <a:gd name="connsiteX16" fmla="*/ 1130966 w 2023934"/>
                <a:gd name="connsiteY16" fmla="*/ 493232 h 1233800"/>
                <a:gd name="connsiteX17" fmla="*/ 1264316 w 2023934"/>
                <a:gd name="connsiteY17" fmla="*/ 705162 h 1233800"/>
                <a:gd name="connsiteX18" fmla="*/ 1347660 w 2023934"/>
                <a:gd name="connsiteY18" fmla="*/ 1093306 h 1233800"/>
                <a:gd name="connsiteX0" fmla="*/ 1347386 w 2023660"/>
                <a:gd name="connsiteY0" fmla="*/ 1093306 h 1233800"/>
                <a:gd name="connsiteX1" fmla="*/ 1440254 w 2023660"/>
                <a:gd name="connsiteY1" fmla="*/ 1200462 h 1233800"/>
                <a:gd name="connsiteX2" fmla="*/ 1621230 w 2023660"/>
                <a:gd name="connsiteY2" fmla="*/ 1233800 h 1233800"/>
                <a:gd name="connsiteX3" fmla="*/ 1859354 w 2023660"/>
                <a:gd name="connsiteY3" fmla="*/ 1157599 h 1233800"/>
                <a:gd name="connsiteX4" fmla="*/ 1968892 w 2023660"/>
                <a:gd name="connsiteY4" fmla="*/ 1059969 h 1233800"/>
                <a:gd name="connsiteX5" fmla="*/ 2023660 w 2023660"/>
                <a:gd name="connsiteY5" fmla="*/ 862325 h 1233800"/>
                <a:gd name="connsiteX6" fmla="*/ 1868879 w 2023660"/>
                <a:gd name="connsiteY6" fmla="*/ 536093 h 1233800"/>
                <a:gd name="connsiteX7" fmla="*/ 1604561 w 2023660"/>
                <a:gd name="connsiteY7" fmla="*/ 259869 h 1233800"/>
                <a:gd name="connsiteX8" fmla="*/ 1044967 w 2023660"/>
                <a:gd name="connsiteY8" fmla="*/ 5074 h 1233800"/>
                <a:gd name="connsiteX9" fmla="*/ 568717 w 2023660"/>
                <a:gd name="connsiteY9" fmla="*/ 59843 h 1233800"/>
                <a:gd name="connsiteX10" fmla="*/ 199623 w 2023660"/>
                <a:gd name="connsiteY10" fmla="*/ 328925 h 1233800"/>
                <a:gd name="connsiteX11" fmla="*/ 51985 w 2023660"/>
                <a:gd name="connsiteY11" fmla="*/ 633724 h 1233800"/>
                <a:gd name="connsiteX12" fmla="*/ 1979 w 2023660"/>
                <a:gd name="connsiteY12" fmla="*/ 857562 h 1233800"/>
                <a:gd name="connsiteX13" fmla="*/ 202004 w 2023660"/>
                <a:gd name="connsiteY13" fmla="*/ 624200 h 1233800"/>
                <a:gd name="connsiteX14" fmla="*/ 521092 w 2023660"/>
                <a:gd name="connsiteY14" fmla="*/ 409887 h 1233800"/>
                <a:gd name="connsiteX15" fmla="*/ 830654 w 2023660"/>
                <a:gd name="connsiteY15" fmla="*/ 357500 h 1233800"/>
                <a:gd name="connsiteX16" fmla="*/ 1130692 w 2023660"/>
                <a:gd name="connsiteY16" fmla="*/ 493232 h 1233800"/>
                <a:gd name="connsiteX17" fmla="*/ 1264042 w 2023660"/>
                <a:gd name="connsiteY17" fmla="*/ 705162 h 1233800"/>
                <a:gd name="connsiteX18" fmla="*/ 1347386 w 2023660"/>
                <a:gd name="connsiteY18" fmla="*/ 1093306 h 1233800"/>
                <a:gd name="connsiteX0" fmla="*/ 1347386 w 2023660"/>
                <a:gd name="connsiteY0" fmla="*/ 1093306 h 1233800"/>
                <a:gd name="connsiteX1" fmla="*/ 1440254 w 2023660"/>
                <a:gd name="connsiteY1" fmla="*/ 1200462 h 1233800"/>
                <a:gd name="connsiteX2" fmla="*/ 1621230 w 2023660"/>
                <a:gd name="connsiteY2" fmla="*/ 1233800 h 1233800"/>
                <a:gd name="connsiteX3" fmla="*/ 1859354 w 2023660"/>
                <a:gd name="connsiteY3" fmla="*/ 1157599 h 1233800"/>
                <a:gd name="connsiteX4" fmla="*/ 1968892 w 2023660"/>
                <a:gd name="connsiteY4" fmla="*/ 1059969 h 1233800"/>
                <a:gd name="connsiteX5" fmla="*/ 2023660 w 2023660"/>
                <a:gd name="connsiteY5" fmla="*/ 862325 h 1233800"/>
                <a:gd name="connsiteX6" fmla="*/ 1868879 w 2023660"/>
                <a:gd name="connsiteY6" fmla="*/ 536093 h 1233800"/>
                <a:gd name="connsiteX7" fmla="*/ 1604561 w 2023660"/>
                <a:gd name="connsiteY7" fmla="*/ 259869 h 1233800"/>
                <a:gd name="connsiteX8" fmla="*/ 1044967 w 2023660"/>
                <a:gd name="connsiteY8" fmla="*/ 5074 h 1233800"/>
                <a:gd name="connsiteX9" fmla="*/ 568717 w 2023660"/>
                <a:gd name="connsiteY9" fmla="*/ 59843 h 1233800"/>
                <a:gd name="connsiteX10" fmla="*/ 199623 w 2023660"/>
                <a:gd name="connsiteY10" fmla="*/ 328925 h 1233800"/>
                <a:gd name="connsiteX11" fmla="*/ 51985 w 2023660"/>
                <a:gd name="connsiteY11" fmla="*/ 633724 h 1233800"/>
                <a:gd name="connsiteX12" fmla="*/ 1979 w 2023660"/>
                <a:gd name="connsiteY12" fmla="*/ 857562 h 1233800"/>
                <a:gd name="connsiteX13" fmla="*/ 202004 w 2023660"/>
                <a:gd name="connsiteY13" fmla="*/ 624200 h 1233800"/>
                <a:gd name="connsiteX14" fmla="*/ 521092 w 2023660"/>
                <a:gd name="connsiteY14" fmla="*/ 409887 h 1233800"/>
                <a:gd name="connsiteX15" fmla="*/ 830654 w 2023660"/>
                <a:gd name="connsiteY15" fmla="*/ 357500 h 1233800"/>
                <a:gd name="connsiteX16" fmla="*/ 1130692 w 2023660"/>
                <a:gd name="connsiteY16" fmla="*/ 493232 h 1233800"/>
                <a:gd name="connsiteX17" fmla="*/ 1264042 w 2023660"/>
                <a:gd name="connsiteY17" fmla="*/ 705162 h 1233800"/>
                <a:gd name="connsiteX18" fmla="*/ 1347386 w 2023660"/>
                <a:gd name="connsiteY18" fmla="*/ 1093306 h 123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23660" h="1233800">
                  <a:moveTo>
                    <a:pt x="1347386" y="1093306"/>
                  </a:moveTo>
                  <a:cubicBezTo>
                    <a:pt x="1380724" y="1157600"/>
                    <a:pt x="1390248" y="1164743"/>
                    <a:pt x="1440254" y="1200462"/>
                  </a:cubicBezTo>
                  <a:cubicBezTo>
                    <a:pt x="1510104" y="1225862"/>
                    <a:pt x="1546617" y="1229830"/>
                    <a:pt x="1621230" y="1233800"/>
                  </a:cubicBezTo>
                  <a:cubicBezTo>
                    <a:pt x="1728385" y="1213162"/>
                    <a:pt x="1768867" y="1197287"/>
                    <a:pt x="1859354" y="1157599"/>
                  </a:cubicBezTo>
                  <a:cubicBezTo>
                    <a:pt x="1899042" y="1125056"/>
                    <a:pt x="1924442" y="1102037"/>
                    <a:pt x="1968892" y="1059969"/>
                  </a:cubicBezTo>
                  <a:cubicBezTo>
                    <a:pt x="2019692" y="973449"/>
                    <a:pt x="2020486" y="946463"/>
                    <a:pt x="2023660" y="862325"/>
                  </a:cubicBezTo>
                  <a:cubicBezTo>
                    <a:pt x="1996672" y="720243"/>
                    <a:pt x="1924442" y="611500"/>
                    <a:pt x="1868879" y="536093"/>
                  </a:cubicBezTo>
                  <a:cubicBezTo>
                    <a:pt x="1778392" y="410680"/>
                    <a:pt x="1737911" y="356707"/>
                    <a:pt x="1604561" y="259869"/>
                  </a:cubicBezTo>
                  <a:cubicBezTo>
                    <a:pt x="1406124" y="117787"/>
                    <a:pt x="1305317" y="73337"/>
                    <a:pt x="1044967" y="5074"/>
                  </a:cubicBezTo>
                  <a:cubicBezTo>
                    <a:pt x="830655" y="-10800"/>
                    <a:pt x="747311" y="11424"/>
                    <a:pt x="568717" y="59843"/>
                  </a:cubicBezTo>
                  <a:cubicBezTo>
                    <a:pt x="393298" y="131281"/>
                    <a:pt x="325036" y="200337"/>
                    <a:pt x="199623" y="328925"/>
                  </a:cubicBezTo>
                  <a:cubicBezTo>
                    <a:pt x="131360" y="442431"/>
                    <a:pt x="110722" y="474974"/>
                    <a:pt x="51985" y="633724"/>
                  </a:cubicBezTo>
                  <a:cubicBezTo>
                    <a:pt x="18648" y="736913"/>
                    <a:pt x="-7546" y="849625"/>
                    <a:pt x="1979" y="857562"/>
                  </a:cubicBezTo>
                  <a:cubicBezTo>
                    <a:pt x="9123" y="886931"/>
                    <a:pt x="125804" y="709130"/>
                    <a:pt x="202004" y="624200"/>
                  </a:cubicBezTo>
                  <a:cubicBezTo>
                    <a:pt x="327417" y="507518"/>
                    <a:pt x="381392" y="483707"/>
                    <a:pt x="521092" y="409887"/>
                  </a:cubicBezTo>
                  <a:cubicBezTo>
                    <a:pt x="669523" y="361469"/>
                    <a:pt x="686986" y="355912"/>
                    <a:pt x="830654" y="357500"/>
                  </a:cubicBezTo>
                  <a:cubicBezTo>
                    <a:pt x="966385" y="375756"/>
                    <a:pt x="1023535" y="417826"/>
                    <a:pt x="1130692" y="493232"/>
                  </a:cubicBezTo>
                  <a:cubicBezTo>
                    <a:pt x="1203717" y="571019"/>
                    <a:pt x="1224355" y="615469"/>
                    <a:pt x="1264042" y="705162"/>
                  </a:cubicBezTo>
                  <a:cubicBezTo>
                    <a:pt x="1307699" y="884550"/>
                    <a:pt x="1301349" y="935349"/>
                    <a:pt x="1347386" y="1093306"/>
                  </a:cubicBezTo>
                  <a:close/>
                </a:path>
              </a:pathLst>
            </a:custGeom>
            <a:solidFill>
              <a:srgbClr val="A34625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799B976-FE88-4386-BC65-6372458EEE91}"/>
                </a:ext>
              </a:extLst>
            </p:cNvPr>
            <p:cNvSpPr/>
            <p:nvPr/>
          </p:nvSpPr>
          <p:spPr>
            <a:xfrm flipH="1">
              <a:off x="5008008" y="754377"/>
              <a:ext cx="2023660" cy="1233800"/>
            </a:xfrm>
            <a:custGeom>
              <a:avLst/>
              <a:gdLst>
                <a:gd name="connsiteX0" fmla="*/ 1328738 w 2038350"/>
                <a:gd name="connsiteY0" fmla="*/ 1081088 h 1243013"/>
                <a:gd name="connsiteX1" fmla="*/ 1438275 w 2038350"/>
                <a:gd name="connsiteY1" fmla="*/ 1209675 h 1243013"/>
                <a:gd name="connsiteX2" fmla="*/ 1604963 w 2038350"/>
                <a:gd name="connsiteY2" fmla="*/ 1243013 h 1243013"/>
                <a:gd name="connsiteX3" fmla="*/ 1862138 w 2038350"/>
                <a:gd name="connsiteY3" fmla="*/ 1181100 h 1243013"/>
                <a:gd name="connsiteX4" fmla="*/ 1976438 w 2038350"/>
                <a:gd name="connsiteY4" fmla="*/ 1085850 h 1243013"/>
                <a:gd name="connsiteX5" fmla="*/ 2038350 w 2038350"/>
                <a:gd name="connsiteY5" fmla="*/ 909638 h 1243013"/>
                <a:gd name="connsiteX6" fmla="*/ 1952625 w 2038350"/>
                <a:gd name="connsiteY6" fmla="*/ 609600 h 1243013"/>
                <a:gd name="connsiteX7" fmla="*/ 1604963 w 2038350"/>
                <a:gd name="connsiteY7" fmla="*/ 280988 h 1243013"/>
                <a:gd name="connsiteX8" fmla="*/ 1042988 w 2038350"/>
                <a:gd name="connsiteY8" fmla="*/ 0 h 1243013"/>
                <a:gd name="connsiteX9" fmla="*/ 571500 w 2038350"/>
                <a:gd name="connsiteY9" fmla="*/ 52388 h 1243013"/>
                <a:gd name="connsiteX10" fmla="*/ 176213 w 2038350"/>
                <a:gd name="connsiteY10" fmla="*/ 319088 h 1243013"/>
                <a:gd name="connsiteX11" fmla="*/ 28575 w 2038350"/>
                <a:gd name="connsiteY11" fmla="*/ 657225 h 1243013"/>
                <a:gd name="connsiteX12" fmla="*/ 0 w 2038350"/>
                <a:gd name="connsiteY12" fmla="*/ 866775 h 1243013"/>
                <a:gd name="connsiteX13" fmla="*/ 200025 w 2038350"/>
                <a:gd name="connsiteY13" fmla="*/ 633413 h 1243013"/>
                <a:gd name="connsiteX14" fmla="*/ 519113 w 2038350"/>
                <a:gd name="connsiteY14" fmla="*/ 419100 h 1243013"/>
                <a:gd name="connsiteX15" fmla="*/ 828675 w 2038350"/>
                <a:gd name="connsiteY15" fmla="*/ 366713 h 1243013"/>
                <a:gd name="connsiteX16" fmla="*/ 1143000 w 2038350"/>
                <a:gd name="connsiteY16" fmla="*/ 471488 h 1243013"/>
                <a:gd name="connsiteX17" fmla="*/ 1262063 w 2038350"/>
                <a:gd name="connsiteY17" fmla="*/ 714375 h 1243013"/>
                <a:gd name="connsiteX18" fmla="*/ 1328738 w 2038350"/>
                <a:gd name="connsiteY18" fmla="*/ 1081088 h 1243013"/>
                <a:gd name="connsiteX0" fmla="*/ 1328738 w 2038350"/>
                <a:gd name="connsiteY0" fmla="*/ 1081088 h 1243013"/>
                <a:gd name="connsiteX1" fmla="*/ 1438275 w 2038350"/>
                <a:gd name="connsiteY1" fmla="*/ 1209675 h 1243013"/>
                <a:gd name="connsiteX2" fmla="*/ 1604963 w 2038350"/>
                <a:gd name="connsiteY2" fmla="*/ 1243013 h 1243013"/>
                <a:gd name="connsiteX3" fmla="*/ 1862138 w 2038350"/>
                <a:gd name="connsiteY3" fmla="*/ 1181100 h 1243013"/>
                <a:gd name="connsiteX4" fmla="*/ 1976438 w 2038350"/>
                <a:gd name="connsiteY4" fmla="*/ 1085850 h 1243013"/>
                <a:gd name="connsiteX5" fmla="*/ 2038350 w 2038350"/>
                <a:gd name="connsiteY5" fmla="*/ 909638 h 1243013"/>
                <a:gd name="connsiteX6" fmla="*/ 1952625 w 2038350"/>
                <a:gd name="connsiteY6" fmla="*/ 609600 h 1243013"/>
                <a:gd name="connsiteX7" fmla="*/ 1604963 w 2038350"/>
                <a:gd name="connsiteY7" fmla="*/ 280988 h 1243013"/>
                <a:gd name="connsiteX8" fmla="*/ 1042988 w 2038350"/>
                <a:gd name="connsiteY8" fmla="*/ 0 h 1243013"/>
                <a:gd name="connsiteX9" fmla="*/ 571500 w 2038350"/>
                <a:gd name="connsiteY9" fmla="*/ 52388 h 1243013"/>
                <a:gd name="connsiteX10" fmla="*/ 176213 w 2038350"/>
                <a:gd name="connsiteY10" fmla="*/ 319088 h 1243013"/>
                <a:gd name="connsiteX11" fmla="*/ 28575 w 2038350"/>
                <a:gd name="connsiteY11" fmla="*/ 657225 h 1243013"/>
                <a:gd name="connsiteX12" fmla="*/ 0 w 2038350"/>
                <a:gd name="connsiteY12" fmla="*/ 866775 h 1243013"/>
                <a:gd name="connsiteX13" fmla="*/ 200025 w 2038350"/>
                <a:gd name="connsiteY13" fmla="*/ 633413 h 1243013"/>
                <a:gd name="connsiteX14" fmla="*/ 519113 w 2038350"/>
                <a:gd name="connsiteY14" fmla="*/ 419100 h 1243013"/>
                <a:gd name="connsiteX15" fmla="*/ 828675 w 2038350"/>
                <a:gd name="connsiteY15" fmla="*/ 366713 h 1243013"/>
                <a:gd name="connsiteX16" fmla="*/ 1143000 w 2038350"/>
                <a:gd name="connsiteY16" fmla="*/ 471488 h 1243013"/>
                <a:gd name="connsiteX17" fmla="*/ 1262063 w 2038350"/>
                <a:gd name="connsiteY17" fmla="*/ 714375 h 1243013"/>
                <a:gd name="connsiteX18" fmla="*/ 1328738 w 2038350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44917 w 2040267"/>
                <a:gd name="connsiteY16" fmla="*/ 471488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30655 w 2040267"/>
                <a:gd name="connsiteY0" fmla="*/ 1081088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30655 w 2040267"/>
                <a:gd name="connsiteY18" fmla="*/ 1081088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06880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54919"/>
                <a:gd name="connsiteX1" fmla="*/ 1440192 w 2040267"/>
                <a:gd name="connsiteY1" fmla="*/ 1209675 h 1254919"/>
                <a:gd name="connsiteX2" fmla="*/ 1621168 w 2040267"/>
                <a:gd name="connsiteY2" fmla="*/ 1254919 h 1254919"/>
                <a:gd name="connsiteX3" fmla="*/ 1864055 w 2040267"/>
                <a:gd name="connsiteY3" fmla="*/ 1181100 h 1254919"/>
                <a:gd name="connsiteX4" fmla="*/ 1978355 w 2040267"/>
                <a:gd name="connsiteY4" fmla="*/ 1085850 h 1254919"/>
                <a:gd name="connsiteX5" fmla="*/ 2040267 w 2040267"/>
                <a:gd name="connsiteY5" fmla="*/ 909638 h 1254919"/>
                <a:gd name="connsiteX6" fmla="*/ 1954542 w 2040267"/>
                <a:gd name="connsiteY6" fmla="*/ 609600 h 1254919"/>
                <a:gd name="connsiteX7" fmla="*/ 1606880 w 2040267"/>
                <a:gd name="connsiteY7" fmla="*/ 280988 h 1254919"/>
                <a:gd name="connsiteX8" fmla="*/ 1044905 w 2040267"/>
                <a:gd name="connsiteY8" fmla="*/ 0 h 1254919"/>
                <a:gd name="connsiteX9" fmla="*/ 573417 w 2040267"/>
                <a:gd name="connsiteY9" fmla="*/ 52388 h 1254919"/>
                <a:gd name="connsiteX10" fmla="*/ 178130 w 2040267"/>
                <a:gd name="connsiteY10" fmla="*/ 319088 h 1254919"/>
                <a:gd name="connsiteX11" fmla="*/ 30492 w 2040267"/>
                <a:gd name="connsiteY11" fmla="*/ 657225 h 1254919"/>
                <a:gd name="connsiteX12" fmla="*/ 1917 w 2040267"/>
                <a:gd name="connsiteY12" fmla="*/ 866775 h 1254919"/>
                <a:gd name="connsiteX13" fmla="*/ 201942 w 2040267"/>
                <a:gd name="connsiteY13" fmla="*/ 633413 h 1254919"/>
                <a:gd name="connsiteX14" fmla="*/ 521030 w 2040267"/>
                <a:gd name="connsiteY14" fmla="*/ 419100 h 1254919"/>
                <a:gd name="connsiteX15" fmla="*/ 830592 w 2040267"/>
                <a:gd name="connsiteY15" fmla="*/ 366713 h 1254919"/>
                <a:gd name="connsiteX16" fmla="*/ 1130630 w 2040267"/>
                <a:gd name="connsiteY16" fmla="*/ 502445 h 1254919"/>
                <a:gd name="connsiteX17" fmla="*/ 1263980 w 2040267"/>
                <a:gd name="connsiteY17" fmla="*/ 714375 h 1254919"/>
                <a:gd name="connsiteX18" fmla="*/ 1347324 w 2040267"/>
                <a:gd name="connsiteY18" fmla="*/ 1102519 h 1254919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64055 w 2040267"/>
                <a:gd name="connsiteY3" fmla="*/ 1181100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85850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40267"/>
                <a:gd name="connsiteY0" fmla="*/ 1102519 h 1243013"/>
                <a:gd name="connsiteX1" fmla="*/ 1440192 w 2040267"/>
                <a:gd name="connsiteY1" fmla="*/ 1209675 h 1243013"/>
                <a:gd name="connsiteX2" fmla="*/ 1621168 w 2040267"/>
                <a:gd name="connsiteY2" fmla="*/ 1243013 h 1243013"/>
                <a:gd name="connsiteX3" fmla="*/ 1859292 w 2040267"/>
                <a:gd name="connsiteY3" fmla="*/ 1166812 h 1243013"/>
                <a:gd name="connsiteX4" fmla="*/ 1978355 w 2040267"/>
                <a:gd name="connsiteY4" fmla="*/ 1069182 h 1243013"/>
                <a:gd name="connsiteX5" fmla="*/ 2040267 w 2040267"/>
                <a:gd name="connsiteY5" fmla="*/ 909638 h 1243013"/>
                <a:gd name="connsiteX6" fmla="*/ 1954542 w 2040267"/>
                <a:gd name="connsiteY6" fmla="*/ 609600 h 1243013"/>
                <a:gd name="connsiteX7" fmla="*/ 1606880 w 2040267"/>
                <a:gd name="connsiteY7" fmla="*/ 280988 h 1243013"/>
                <a:gd name="connsiteX8" fmla="*/ 1044905 w 2040267"/>
                <a:gd name="connsiteY8" fmla="*/ 0 h 1243013"/>
                <a:gd name="connsiteX9" fmla="*/ 573417 w 2040267"/>
                <a:gd name="connsiteY9" fmla="*/ 52388 h 1243013"/>
                <a:gd name="connsiteX10" fmla="*/ 178130 w 2040267"/>
                <a:gd name="connsiteY10" fmla="*/ 319088 h 1243013"/>
                <a:gd name="connsiteX11" fmla="*/ 30492 w 2040267"/>
                <a:gd name="connsiteY11" fmla="*/ 657225 h 1243013"/>
                <a:gd name="connsiteX12" fmla="*/ 1917 w 2040267"/>
                <a:gd name="connsiteY12" fmla="*/ 866775 h 1243013"/>
                <a:gd name="connsiteX13" fmla="*/ 201942 w 2040267"/>
                <a:gd name="connsiteY13" fmla="*/ 633413 h 1243013"/>
                <a:gd name="connsiteX14" fmla="*/ 521030 w 2040267"/>
                <a:gd name="connsiteY14" fmla="*/ 419100 h 1243013"/>
                <a:gd name="connsiteX15" fmla="*/ 830592 w 2040267"/>
                <a:gd name="connsiteY15" fmla="*/ 366713 h 1243013"/>
                <a:gd name="connsiteX16" fmla="*/ 1130630 w 2040267"/>
                <a:gd name="connsiteY16" fmla="*/ 502445 h 1243013"/>
                <a:gd name="connsiteX17" fmla="*/ 1263980 w 2040267"/>
                <a:gd name="connsiteY17" fmla="*/ 714375 h 1243013"/>
                <a:gd name="connsiteX18" fmla="*/ 1347324 w 2040267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54542 w 2023598"/>
                <a:gd name="connsiteY6" fmla="*/ 609600 h 1243013"/>
                <a:gd name="connsiteX7" fmla="*/ 1606880 w 2023598"/>
                <a:gd name="connsiteY7" fmla="*/ 280988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6880 w 2023598"/>
                <a:gd name="connsiteY7" fmla="*/ 280988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6084"/>
                <a:gd name="connsiteY0" fmla="*/ 1102519 h 1243013"/>
                <a:gd name="connsiteX1" fmla="*/ 1440192 w 2026084"/>
                <a:gd name="connsiteY1" fmla="*/ 1209675 h 1243013"/>
                <a:gd name="connsiteX2" fmla="*/ 1621168 w 2026084"/>
                <a:gd name="connsiteY2" fmla="*/ 1243013 h 1243013"/>
                <a:gd name="connsiteX3" fmla="*/ 1859292 w 2026084"/>
                <a:gd name="connsiteY3" fmla="*/ 1166812 h 1243013"/>
                <a:gd name="connsiteX4" fmla="*/ 1978355 w 2026084"/>
                <a:gd name="connsiteY4" fmla="*/ 1069182 h 1243013"/>
                <a:gd name="connsiteX5" fmla="*/ 2023598 w 2026084"/>
                <a:gd name="connsiteY5" fmla="*/ 902494 h 1243013"/>
                <a:gd name="connsiteX6" fmla="*/ 1935492 w 2026084"/>
                <a:gd name="connsiteY6" fmla="*/ 609600 h 1243013"/>
                <a:gd name="connsiteX7" fmla="*/ 1604499 w 2026084"/>
                <a:gd name="connsiteY7" fmla="*/ 269082 h 1243013"/>
                <a:gd name="connsiteX8" fmla="*/ 1044905 w 2026084"/>
                <a:gd name="connsiteY8" fmla="*/ 0 h 1243013"/>
                <a:gd name="connsiteX9" fmla="*/ 573417 w 2026084"/>
                <a:gd name="connsiteY9" fmla="*/ 52388 h 1243013"/>
                <a:gd name="connsiteX10" fmla="*/ 178130 w 2026084"/>
                <a:gd name="connsiteY10" fmla="*/ 319088 h 1243013"/>
                <a:gd name="connsiteX11" fmla="*/ 30492 w 2026084"/>
                <a:gd name="connsiteY11" fmla="*/ 657225 h 1243013"/>
                <a:gd name="connsiteX12" fmla="*/ 1917 w 2026084"/>
                <a:gd name="connsiteY12" fmla="*/ 866775 h 1243013"/>
                <a:gd name="connsiteX13" fmla="*/ 201942 w 2026084"/>
                <a:gd name="connsiteY13" fmla="*/ 633413 h 1243013"/>
                <a:gd name="connsiteX14" fmla="*/ 521030 w 2026084"/>
                <a:gd name="connsiteY14" fmla="*/ 419100 h 1243013"/>
                <a:gd name="connsiteX15" fmla="*/ 830592 w 2026084"/>
                <a:gd name="connsiteY15" fmla="*/ 366713 h 1243013"/>
                <a:gd name="connsiteX16" fmla="*/ 1130630 w 2026084"/>
                <a:gd name="connsiteY16" fmla="*/ 502445 h 1243013"/>
                <a:gd name="connsiteX17" fmla="*/ 1263980 w 2026084"/>
                <a:gd name="connsiteY17" fmla="*/ 714375 h 1243013"/>
                <a:gd name="connsiteX18" fmla="*/ 1347324 w 2026084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902494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935492 w 2023598"/>
                <a:gd name="connsiteY6" fmla="*/ 609600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78355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19 h 1243013"/>
                <a:gd name="connsiteX1" fmla="*/ 1440192 w 2023598"/>
                <a:gd name="connsiteY1" fmla="*/ 1209675 h 1243013"/>
                <a:gd name="connsiteX2" fmla="*/ 1621168 w 2023598"/>
                <a:gd name="connsiteY2" fmla="*/ 1243013 h 1243013"/>
                <a:gd name="connsiteX3" fmla="*/ 1859292 w 2023598"/>
                <a:gd name="connsiteY3" fmla="*/ 1166812 h 1243013"/>
                <a:gd name="connsiteX4" fmla="*/ 1968830 w 2023598"/>
                <a:gd name="connsiteY4" fmla="*/ 1069182 h 1243013"/>
                <a:gd name="connsiteX5" fmla="*/ 2023598 w 2023598"/>
                <a:gd name="connsiteY5" fmla="*/ 871538 h 1243013"/>
                <a:gd name="connsiteX6" fmla="*/ 1868817 w 2023598"/>
                <a:gd name="connsiteY6" fmla="*/ 545306 h 1243013"/>
                <a:gd name="connsiteX7" fmla="*/ 1604499 w 2023598"/>
                <a:gd name="connsiteY7" fmla="*/ 269082 h 1243013"/>
                <a:gd name="connsiteX8" fmla="*/ 1044905 w 2023598"/>
                <a:gd name="connsiteY8" fmla="*/ 0 h 1243013"/>
                <a:gd name="connsiteX9" fmla="*/ 573417 w 2023598"/>
                <a:gd name="connsiteY9" fmla="*/ 52388 h 1243013"/>
                <a:gd name="connsiteX10" fmla="*/ 178130 w 2023598"/>
                <a:gd name="connsiteY10" fmla="*/ 319088 h 1243013"/>
                <a:gd name="connsiteX11" fmla="*/ 30492 w 2023598"/>
                <a:gd name="connsiteY11" fmla="*/ 657225 h 1243013"/>
                <a:gd name="connsiteX12" fmla="*/ 1917 w 2023598"/>
                <a:gd name="connsiteY12" fmla="*/ 866775 h 1243013"/>
                <a:gd name="connsiteX13" fmla="*/ 201942 w 2023598"/>
                <a:gd name="connsiteY13" fmla="*/ 633413 h 1243013"/>
                <a:gd name="connsiteX14" fmla="*/ 521030 w 2023598"/>
                <a:gd name="connsiteY14" fmla="*/ 419100 h 1243013"/>
                <a:gd name="connsiteX15" fmla="*/ 830592 w 2023598"/>
                <a:gd name="connsiteY15" fmla="*/ 366713 h 1243013"/>
                <a:gd name="connsiteX16" fmla="*/ 1130630 w 2023598"/>
                <a:gd name="connsiteY16" fmla="*/ 502445 h 1243013"/>
                <a:gd name="connsiteX17" fmla="*/ 1263980 w 2023598"/>
                <a:gd name="connsiteY17" fmla="*/ 714375 h 1243013"/>
                <a:gd name="connsiteX18" fmla="*/ 1347324 w 2023598"/>
                <a:gd name="connsiteY18" fmla="*/ 1102519 h 1243013"/>
                <a:gd name="connsiteX0" fmla="*/ 1347324 w 2023598"/>
                <a:gd name="connsiteY0" fmla="*/ 1102569 h 1243063"/>
                <a:gd name="connsiteX1" fmla="*/ 1440192 w 2023598"/>
                <a:gd name="connsiteY1" fmla="*/ 1209725 h 1243063"/>
                <a:gd name="connsiteX2" fmla="*/ 1621168 w 2023598"/>
                <a:gd name="connsiteY2" fmla="*/ 1243063 h 1243063"/>
                <a:gd name="connsiteX3" fmla="*/ 1859292 w 2023598"/>
                <a:gd name="connsiteY3" fmla="*/ 1166862 h 1243063"/>
                <a:gd name="connsiteX4" fmla="*/ 1968830 w 2023598"/>
                <a:gd name="connsiteY4" fmla="*/ 1069232 h 1243063"/>
                <a:gd name="connsiteX5" fmla="*/ 2023598 w 2023598"/>
                <a:gd name="connsiteY5" fmla="*/ 871588 h 1243063"/>
                <a:gd name="connsiteX6" fmla="*/ 1868817 w 2023598"/>
                <a:gd name="connsiteY6" fmla="*/ 545356 h 1243063"/>
                <a:gd name="connsiteX7" fmla="*/ 1604499 w 2023598"/>
                <a:gd name="connsiteY7" fmla="*/ 269132 h 1243063"/>
                <a:gd name="connsiteX8" fmla="*/ 1044905 w 2023598"/>
                <a:gd name="connsiteY8" fmla="*/ 50 h 1243063"/>
                <a:gd name="connsiteX9" fmla="*/ 573417 w 2023598"/>
                <a:gd name="connsiteY9" fmla="*/ 52438 h 1243063"/>
                <a:gd name="connsiteX10" fmla="*/ 178130 w 2023598"/>
                <a:gd name="connsiteY10" fmla="*/ 319138 h 1243063"/>
                <a:gd name="connsiteX11" fmla="*/ 30492 w 2023598"/>
                <a:gd name="connsiteY11" fmla="*/ 657275 h 1243063"/>
                <a:gd name="connsiteX12" fmla="*/ 1917 w 2023598"/>
                <a:gd name="connsiteY12" fmla="*/ 866825 h 1243063"/>
                <a:gd name="connsiteX13" fmla="*/ 201942 w 2023598"/>
                <a:gd name="connsiteY13" fmla="*/ 633463 h 1243063"/>
                <a:gd name="connsiteX14" fmla="*/ 521030 w 2023598"/>
                <a:gd name="connsiteY14" fmla="*/ 419150 h 1243063"/>
                <a:gd name="connsiteX15" fmla="*/ 830592 w 2023598"/>
                <a:gd name="connsiteY15" fmla="*/ 366763 h 1243063"/>
                <a:gd name="connsiteX16" fmla="*/ 1130630 w 2023598"/>
                <a:gd name="connsiteY16" fmla="*/ 502495 h 1243063"/>
                <a:gd name="connsiteX17" fmla="*/ 1263980 w 2023598"/>
                <a:gd name="connsiteY17" fmla="*/ 714425 h 1243063"/>
                <a:gd name="connsiteX18" fmla="*/ 1347324 w 2023598"/>
                <a:gd name="connsiteY18" fmla="*/ 1102569 h 1243063"/>
                <a:gd name="connsiteX0" fmla="*/ 1347324 w 2023598"/>
                <a:gd name="connsiteY0" fmla="*/ 1088313 h 1228807"/>
                <a:gd name="connsiteX1" fmla="*/ 1440192 w 2023598"/>
                <a:gd name="connsiteY1" fmla="*/ 1195469 h 1228807"/>
                <a:gd name="connsiteX2" fmla="*/ 1621168 w 2023598"/>
                <a:gd name="connsiteY2" fmla="*/ 1228807 h 1228807"/>
                <a:gd name="connsiteX3" fmla="*/ 1859292 w 2023598"/>
                <a:gd name="connsiteY3" fmla="*/ 1152606 h 1228807"/>
                <a:gd name="connsiteX4" fmla="*/ 1968830 w 2023598"/>
                <a:gd name="connsiteY4" fmla="*/ 1054976 h 1228807"/>
                <a:gd name="connsiteX5" fmla="*/ 2023598 w 2023598"/>
                <a:gd name="connsiteY5" fmla="*/ 857332 h 1228807"/>
                <a:gd name="connsiteX6" fmla="*/ 1868817 w 2023598"/>
                <a:gd name="connsiteY6" fmla="*/ 531100 h 1228807"/>
                <a:gd name="connsiteX7" fmla="*/ 1604499 w 2023598"/>
                <a:gd name="connsiteY7" fmla="*/ 254876 h 1228807"/>
                <a:gd name="connsiteX8" fmla="*/ 1044905 w 2023598"/>
                <a:gd name="connsiteY8" fmla="*/ 81 h 1228807"/>
                <a:gd name="connsiteX9" fmla="*/ 573417 w 2023598"/>
                <a:gd name="connsiteY9" fmla="*/ 38182 h 1228807"/>
                <a:gd name="connsiteX10" fmla="*/ 178130 w 2023598"/>
                <a:gd name="connsiteY10" fmla="*/ 304882 h 1228807"/>
                <a:gd name="connsiteX11" fmla="*/ 30492 w 2023598"/>
                <a:gd name="connsiteY11" fmla="*/ 643019 h 1228807"/>
                <a:gd name="connsiteX12" fmla="*/ 1917 w 2023598"/>
                <a:gd name="connsiteY12" fmla="*/ 852569 h 1228807"/>
                <a:gd name="connsiteX13" fmla="*/ 201942 w 2023598"/>
                <a:gd name="connsiteY13" fmla="*/ 619207 h 1228807"/>
                <a:gd name="connsiteX14" fmla="*/ 521030 w 2023598"/>
                <a:gd name="connsiteY14" fmla="*/ 404894 h 1228807"/>
                <a:gd name="connsiteX15" fmla="*/ 830592 w 2023598"/>
                <a:gd name="connsiteY15" fmla="*/ 352507 h 1228807"/>
                <a:gd name="connsiteX16" fmla="*/ 1130630 w 2023598"/>
                <a:gd name="connsiteY16" fmla="*/ 488239 h 1228807"/>
                <a:gd name="connsiteX17" fmla="*/ 1263980 w 2023598"/>
                <a:gd name="connsiteY17" fmla="*/ 700169 h 1228807"/>
                <a:gd name="connsiteX18" fmla="*/ 1347324 w 2023598"/>
                <a:gd name="connsiteY18" fmla="*/ 1088313 h 1228807"/>
                <a:gd name="connsiteX0" fmla="*/ 1347324 w 2023598"/>
                <a:gd name="connsiteY0" fmla="*/ 1092137 h 1232631"/>
                <a:gd name="connsiteX1" fmla="*/ 1440192 w 2023598"/>
                <a:gd name="connsiteY1" fmla="*/ 1199293 h 1232631"/>
                <a:gd name="connsiteX2" fmla="*/ 1621168 w 2023598"/>
                <a:gd name="connsiteY2" fmla="*/ 1232631 h 1232631"/>
                <a:gd name="connsiteX3" fmla="*/ 1859292 w 2023598"/>
                <a:gd name="connsiteY3" fmla="*/ 1156430 h 1232631"/>
                <a:gd name="connsiteX4" fmla="*/ 1968830 w 2023598"/>
                <a:gd name="connsiteY4" fmla="*/ 1058800 h 1232631"/>
                <a:gd name="connsiteX5" fmla="*/ 2023598 w 2023598"/>
                <a:gd name="connsiteY5" fmla="*/ 861156 h 1232631"/>
                <a:gd name="connsiteX6" fmla="*/ 1868817 w 2023598"/>
                <a:gd name="connsiteY6" fmla="*/ 534924 h 1232631"/>
                <a:gd name="connsiteX7" fmla="*/ 1604499 w 2023598"/>
                <a:gd name="connsiteY7" fmla="*/ 258700 h 1232631"/>
                <a:gd name="connsiteX8" fmla="*/ 1044905 w 2023598"/>
                <a:gd name="connsiteY8" fmla="*/ 3905 h 1232631"/>
                <a:gd name="connsiteX9" fmla="*/ 573417 w 2023598"/>
                <a:gd name="connsiteY9" fmla="*/ 42006 h 1232631"/>
                <a:gd name="connsiteX10" fmla="*/ 178130 w 2023598"/>
                <a:gd name="connsiteY10" fmla="*/ 308706 h 1232631"/>
                <a:gd name="connsiteX11" fmla="*/ 30492 w 2023598"/>
                <a:gd name="connsiteY11" fmla="*/ 646843 h 1232631"/>
                <a:gd name="connsiteX12" fmla="*/ 1917 w 2023598"/>
                <a:gd name="connsiteY12" fmla="*/ 856393 h 1232631"/>
                <a:gd name="connsiteX13" fmla="*/ 201942 w 2023598"/>
                <a:gd name="connsiteY13" fmla="*/ 623031 h 1232631"/>
                <a:gd name="connsiteX14" fmla="*/ 521030 w 2023598"/>
                <a:gd name="connsiteY14" fmla="*/ 408718 h 1232631"/>
                <a:gd name="connsiteX15" fmla="*/ 830592 w 2023598"/>
                <a:gd name="connsiteY15" fmla="*/ 356331 h 1232631"/>
                <a:gd name="connsiteX16" fmla="*/ 1130630 w 2023598"/>
                <a:gd name="connsiteY16" fmla="*/ 492063 h 1232631"/>
                <a:gd name="connsiteX17" fmla="*/ 1263980 w 2023598"/>
                <a:gd name="connsiteY17" fmla="*/ 703993 h 1232631"/>
                <a:gd name="connsiteX18" fmla="*/ 1347324 w 2023598"/>
                <a:gd name="connsiteY18" fmla="*/ 1092137 h 1232631"/>
                <a:gd name="connsiteX0" fmla="*/ 1347324 w 2023598"/>
                <a:gd name="connsiteY0" fmla="*/ 1091154 h 1231648"/>
                <a:gd name="connsiteX1" fmla="*/ 1440192 w 2023598"/>
                <a:gd name="connsiteY1" fmla="*/ 1198310 h 1231648"/>
                <a:gd name="connsiteX2" fmla="*/ 1621168 w 2023598"/>
                <a:gd name="connsiteY2" fmla="*/ 1231648 h 1231648"/>
                <a:gd name="connsiteX3" fmla="*/ 1859292 w 2023598"/>
                <a:gd name="connsiteY3" fmla="*/ 1155447 h 1231648"/>
                <a:gd name="connsiteX4" fmla="*/ 1968830 w 2023598"/>
                <a:gd name="connsiteY4" fmla="*/ 1057817 h 1231648"/>
                <a:gd name="connsiteX5" fmla="*/ 2023598 w 2023598"/>
                <a:gd name="connsiteY5" fmla="*/ 860173 h 1231648"/>
                <a:gd name="connsiteX6" fmla="*/ 1868817 w 2023598"/>
                <a:gd name="connsiteY6" fmla="*/ 533941 h 1231648"/>
                <a:gd name="connsiteX7" fmla="*/ 1604499 w 2023598"/>
                <a:gd name="connsiteY7" fmla="*/ 257717 h 1231648"/>
                <a:gd name="connsiteX8" fmla="*/ 1044905 w 2023598"/>
                <a:gd name="connsiteY8" fmla="*/ 2922 h 1231648"/>
                <a:gd name="connsiteX9" fmla="*/ 573417 w 2023598"/>
                <a:gd name="connsiteY9" fmla="*/ 57691 h 1231648"/>
                <a:gd name="connsiteX10" fmla="*/ 178130 w 2023598"/>
                <a:gd name="connsiteY10" fmla="*/ 307723 h 1231648"/>
                <a:gd name="connsiteX11" fmla="*/ 30492 w 2023598"/>
                <a:gd name="connsiteY11" fmla="*/ 645860 h 1231648"/>
                <a:gd name="connsiteX12" fmla="*/ 1917 w 2023598"/>
                <a:gd name="connsiteY12" fmla="*/ 855410 h 1231648"/>
                <a:gd name="connsiteX13" fmla="*/ 201942 w 2023598"/>
                <a:gd name="connsiteY13" fmla="*/ 622048 h 1231648"/>
                <a:gd name="connsiteX14" fmla="*/ 521030 w 2023598"/>
                <a:gd name="connsiteY14" fmla="*/ 407735 h 1231648"/>
                <a:gd name="connsiteX15" fmla="*/ 830592 w 2023598"/>
                <a:gd name="connsiteY15" fmla="*/ 355348 h 1231648"/>
                <a:gd name="connsiteX16" fmla="*/ 1130630 w 2023598"/>
                <a:gd name="connsiteY16" fmla="*/ 491080 h 1231648"/>
                <a:gd name="connsiteX17" fmla="*/ 1263980 w 2023598"/>
                <a:gd name="connsiteY17" fmla="*/ 703010 h 1231648"/>
                <a:gd name="connsiteX18" fmla="*/ 1347324 w 2023598"/>
                <a:gd name="connsiteY18" fmla="*/ 1091154 h 1231648"/>
                <a:gd name="connsiteX0" fmla="*/ 1347324 w 2023598"/>
                <a:gd name="connsiteY0" fmla="*/ 1093305 h 1233799"/>
                <a:gd name="connsiteX1" fmla="*/ 1440192 w 2023598"/>
                <a:gd name="connsiteY1" fmla="*/ 1200461 h 1233799"/>
                <a:gd name="connsiteX2" fmla="*/ 1621168 w 2023598"/>
                <a:gd name="connsiteY2" fmla="*/ 1233799 h 1233799"/>
                <a:gd name="connsiteX3" fmla="*/ 1859292 w 2023598"/>
                <a:gd name="connsiteY3" fmla="*/ 1157598 h 1233799"/>
                <a:gd name="connsiteX4" fmla="*/ 1968830 w 2023598"/>
                <a:gd name="connsiteY4" fmla="*/ 1059968 h 1233799"/>
                <a:gd name="connsiteX5" fmla="*/ 2023598 w 2023598"/>
                <a:gd name="connsiteY5" fmla="*/ 862324 h 1233799"/>
                <a:gd name="connsiteX6" fmla="*/ 1868817 w 2023598"/>
                <a:gd name="connsiteY6" fmla="*/ 536092 h 1233799"/>
                <a:gd name="connsiteX7" fmla="*/ 1604499 w 2023598"/>
                <a:gd name="connsiteY7" fmla="*/ 259868 h 1233799"/>
                <a:gd name="connsiteX8" fmla="*/ 1044905 w 2023598"/>
                <a:gd name="connsiteY8" fmla="*/ 5073 h 1233799"/>
                <a:gd name="connsiteX9" fmla="*/ 573417 w 2023598"/>
                <a:gd name="connsiteY9" fmla="*/ 59842 h 1233799"/>
                <a:gd name="connsiteX10" fmla="*/ 178130 w 2023598"/>
                <a:gd name="connsiteY10" fmla="*/ 309874 h 1233799"/>
                <a:gd name="connsiteX11" fmla="*/ 30492 w 2023598"/>
                <a:gd name="connsiteY11" fmla="*/ 648011 h 1233799"/>
                <a:gd name="connsiteX12" fmla="*/ 1917 w 2023598"/>
                <a:gd name="connsiteY12" fmla="*/ 857561 h 1233799"/>
                <a:gd name="connsiteX13" fmla="*/ 201942 w 2023598"/>
                <a:gd name="connsiteY13" fmla="*/ 624199 h 1233799"/>
                <a:gd name="connsiteX14" fmla="*/ 521030 w 2023598"/>
                <a:gd name="connsiteY14" fmla="*/ 409886 h 1233799"/>
                <a:gd name="connsiteX15" fmla="*/ 830592 w 2023598"/>
                <a:gd name="connsiteY15" fmla="*/ 357499 h 1233799"/>
                <a:gd name="connsiteX16" fmla="*/ 1130630 w 2023598"/>
                <a:gd name="connsiteY16" fmla="*/ 493231 h 1233799"/>
                <a:gd name="connsiteX17" fmla="*/ 1263980 w 2023598"/>
                <a:gd name="connsiteY17" fmla="*/ 705161 h 1233799"/>
                <a:gd name="connsiteX18" fmla="*/ 1347324 w 2023598"/>
                <a:gd name="connsiteY18" fmla="*/ 1093305 h 1233799"/>
                <a:gd name="connsiteX0" fmla="*/ 1347324 w 2023598"/>
                <a:gd name="connsiteY0" fmla="*/ 1094700 h 1235194"/>
                <a:gd name="connsiteX1" fmla="*/ 1440192 w 2023598"/>
                <a:gd name="connsiteY1" fmla="*/ 1201856 h 1235194"/>
                <a:gd name="connsiteX2" fmla="*/ 1621168 w 2023598"/>
                <a:gd name="connsiteY2" fmla="*/ 1235194 h 1235194"/>
                <a:gd name="connsiteX3" fmla="*/ 1859292 w 2023598"/>
                <a:gd name="connsiteY3" fmla="*/ 1158993 h 1235194"/>
                <a:gd name="connsiteX4" fmla="*/ 1968830 w 2023598"/>
                <a:gd name="connsiteY4" fmla="*/ 1061363 h 1235194"/>
                <a:gd name="connsiteX5" fmla="*/ 2023598 w 2023598"/>
                <a:gd name="connsiteY5" fmla="*/ 863719 h 1235194"/>
                <a:gd name="connsiteX6" fmla="*/ 1868817 w 2023598"/>
                <a:gd name="connsiteY6" fmla="*/ 537487 h 1235194"/>
                <a:gd name="connsiteX7" fmla="*/ 1604499 w 2023598"/>
                <a:gd name="connsiteY7" fmla="*/ 261263 h 1235194"/>
                <a:gd name="connsiteX8" fmla="*/ 1044905 w 2023598"/>
                <a:gd name="connsiteY8" fmla="*/ 6468 h 1235194"/>
                <a:gd name="connsiteX9" fmla="*/ 568655 w 2023598"/>
                <a:gd name="connsiteY9" fmla="*/ 51712 h 1235194"/>
                <a:gd name="connsiteX10" fmla="*/ 178130 w 2023598"/>
                <a:gd name="connsiteY10" fmla="*/ 311269 h 1235194"/>
                <a:gd name="connsiteX11" fmla="*/ 30492 w 2023598"/>
                <a:gd name="connsiteY11" fmla="*/ 649406 h 1235194"/>
                <a:gd name="connsiteX12" fmla="*/ 1917 w 2023598"/>
                <a:gd name="connsiteY12" fmla="*/ 858956 h 1235194"/>
                <a:gd name="connsiteX13" fmla="*/ 201942 w 2023598"/>
                <a:gd name="connsiteY13" fmla="*/ 625594 h 1235194"/>
                <a:gd name="connsiteX14" fmla="*/ 521030 w 2023598"/>
                <a:gd name="connsiteY14" fmla="*/ 411281 h 1235194"/>
                <a:gd name="connsiteX15" fmla="*/ 830592 w 2023598"/>
                <a:gd name="connsiteY15" fmla="*/ 358894 h 1235194"/>
                <a:gd name="connsiteX16" fmla="*/ 1130630 w 2023598"/>
                <a:gd name="connsiteY16" fmla="*/ 494626 h 1235194"/>
                <a:gd name="connsiteX17" fmla="*/ 1263980 w 2023598"/>
                <a:gd name="connsiteY17" fmla="*/ 706556 h 1235194"/>
                <a:gd name="connsiteX18" fmla="*/ 1347324 w 2023598"/>
                <a:gd name="connsiteY18" fmla="*/ 1094700 h 1235194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78130 w 2023598"/>
                <a:gd name="connsiteY10" fmla="*/ 30987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78130 w 2023598"/>
                <a:gd name="connsiteY10" fmla="*/ 30987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7324 w 2023598"/>
                <a:gd name="connsiteY0" fmla="*/ 1093306 h 1233800"/>
                <a:gd name="connsiteX1" fmla="*/ 1440192 w 2023598"/>
                <a:gd name="connsiteY1" fmla="*/ 1200462 h 1233800"/>
                <a:gd name="connsiteX2" fmla="*/ 1621168 w 2023598"/>
                <a:gd name="connsiteY2" fmla="*/ 1233800 h 1233800"/>
                <a:gd name="connsiteX3" fmla="*/ 1859292 w 2023598"/>
                <a:gd name="connsiteY3" fmla="*/ 1157599 h 1233800"/>
                <a:gd name="connsiteX4" fmla="*/ 1968830 w 2023598"/>
                <a:gd name="connsiteY4" fmla="*/ 1059969 h 1233800"/>
                <a:gd name="connsiteX5" fmla="*/ 2023598 w 2023598"/>
                <a:gd name="connsiteY5" fmla="*/ 862325 h 1233800"/>
                <a:gd name="connsiteX6" fmla="*/ 1868817 w 2023598"/>
                <a:gd name="connsiteY6" fmla="*/ 536093 h 1233800"/>
                <a:gd name="connsiteX7" fmla="*/ 1604499 w 2023598"/>
                <a:gd name="connsiteY7" fmla="*/ 259869 h 1233800"/>
                <a:gd name="connsiteX8" fmla="*/ 1044905 w 2023598"/>
                <a:gd name="connsiteY8" fmla="*/ 5074 h 1233800"/>
                <a:gd name="connsiteX9" fmla="*/ 568655 w 2023598"/>
                <a:gd name="connsiteY9" fmla="*/ 59843 h 1233800"/>
                <a:gd name="connsiteX10" fmla="*/ 199561 w 2023598"/>
                <a:gd name="connsiteY10" fmla="*/ 328925 h 1233800"/>
                <a:gd name="connsiteX11" fmla="*/ 30492 w 2023598"/>
                <a:gd name="connsiteY11" fmla="*/ 648012 h 1233800"/>
                <a:gd name="connsiteX12" fmla="*/ 1917 w 2023598"/>
                <a:gd name="connsiteY12" fmla="*/ 857562 h 1233800"/>
                <a:gd name="connsiteX13" fmla="*/ 201942 w 2023598"/>
                <a:gd name="connsiteY13" fmla="*/ 624200 h 1233800"/>
                <a:gd name="connsiteX14" fmla="*/ 521030 w 2023598"/>
                <a:gd name="connsiteY14" fmla="*/ 409887 h 1233800"/>
                <a:gd name="connsiteX15" fmla="*/ 830592 w 2023598"/>
                <a:gd name="connsiteY15" fmla="*/ 357500 h 1233800"/>
                <a:gd name="connsiteX16" fmla="*/ 1130630 w 2023598"/>
                <a:gd name="connsiteY16" fmla="*/ 493232 h 1233800"/>
                <a:gd name="connsiteX17" fmla="*/ 1263980 w 2023598"/>
                <a:gd name="connsiteY17" fmla="*/ 705162 h 1233800"/>
                <a:gd name="connsiteX18" fmla="*/ 1347324 w 2023598"/>
                <a:gd name="connsiteY18" fmla="*/ 1093306 h 1233800"/>
                <a:gd name="connsiteX0" fmla="*/ 1346923 w 2023197"/>
                <a:gd name="connsiteY0" fmla="*/ 1093306 h 1233800"/>
                <a:gd name="connsiteX1" fmla="*/ 1439791 w 2023197"/>
                <a:gd name="connsiteY1" fmla="*/ 1200462 h 1233800"/>
                <a:gd name="connsiteX2" fmla="*/ 1620767 w 2023197"/>
                <a:gd name="connsiteY2" fmla="*/ 1233800 h 1233800"/>
                <a:gd name="connsiteX3" fmla="*/ 1858891 w 2023197"/>
                <a:gd name="connsiteY3" fmla="*/ 1157599 h 1233800"/>
                <a:gd name="connsiteX4" fmla="*/ 1968429 w 2023197"/>
                <a:gd name="connsiteY4" fmla="*/ 1059969 h 1233800"/>
                <a:gd name="connsiteX5" fmla="*/ 2023197 w 2023197"/>
                <a:gd name="connsiteY5" fmla="*/ 862325 h 1233800"/>
                <a:gd name="connsiteX6" fmla="*/ 1868416 w 2023197"/>
                <a:gd name="connsiteY6" fmla="*/ 536093 h 1233800"/>
                <a:gd name="connsiteX7" fmla="*/ 1604098 w 2023197"/>
                <a:gd name="connsiteY7" fmla="*/ 259869 h 1233800"/>
                <a:gd name="connsiteX8" fmla="*/ 1044504 w 2023197"/>
                <a:gd name="connsiteY8" fmla="*/ 5074 h 1233800"/>
                <a:gd name="connsiteX9" fmla="*/ 568254 w 2023197"/>
                <a:gd name="connsiteY9" fmla="*/ 59843 h 1233800"/>
                <a:gd name="connsiteX10" fmla="*/ 199160 w 2023197"/>
                <a:gd name="connsiteY10" fmla="*/ 328925 h 1233800"/>
                <a:gd name="connsiteX11" fmla="*/ 39616 w 2023197"/>
                <a:gd name="connsiteY11" fmla="*/ 648012 h 1233800"/>
                <a:gd name="connsiteX12" fmla="*/ 1516 w 2023197"/>
                <a:gd name="connsiteY12" fmla="*/ 857562 h 1233800"/>
                <a:gd name="connsiteX13" fmla="*/ 201541 w 2023197"/>
                <a:gd name="connsiteY13" fmla="*/ 624200 h 1233800"/>
                <a:gd name="connsiteX14" fmla="*/ 520629 w 2023197"/>
                <a:gd name="connsiteY14" fmla="*/ 409887 h 1233800"/>
                <a:gd name="connsiteX15" fmla="*/ 830191 w 2023197"/>
                <a:gd name="connsiteY15" fmla="*/ 357500 h 1233800"/>
                <a:gd name="connsiteX16" fmla="*/ 1130229 w 2023197"/>
                <a:gd name="connsiteY16" fmla="*/ 493232 h 1233800"/>
                <a:gd name="connsiteX17" fmla="*/ 1263579 w 2023197"/>
                <a:gd name="connsiteY17" fmla="*/ 705162 h 1233800"/>
                <a:gd name="connsiteX18" fmla="*/ 1346923 w 2023197"/>
                <a:gd name="connsiteY18" fmla="*/ 1093306 h 1233800"/>
                <a:gd name="connsiteX0" fmla="*/ 1346923 w 2023197"/>
                <a:gd name="connsiteY0" fmla="*/ 1093306 h 1233800"/>
                <a:gd name="connsiteX1" fmla="*/ 1439791 w 2023197"/>
                <a:gd name="connsiteY1" fmla="*/ 1200462 h 1233800"/>
                <a:gd name="connsiteX2" fmla="*/ 1620767 w 2023197"/>
                <a:gd name="connsiteY2" fmla="*/ 1233800 h 1233800"/>
                <a:gd name="connsiteX3" fmla="*/ 1858891 w 2023197"/>
                <a:gd name="connsiteY3" fmla="*/ 1157599 h 1233800"/>
                <a:gd name="connsiteX4" fmla="*/ 1968429 w 2023197"/>
                <a:gd name="connsiteY4" fmla="*/ 1059969 h 1233800"/>
                <a:gd name="connsiteX5" fmla="*/ 2023197 w 2023197"/>
                <a:gd name="connsiteY5" fmla="*/ 862325 h 1233800"/>
                <a:gd name="connsiteX6" fmla="*/ 1868416 w 2023197"/>
                <a:gd name="connsiteY6" fmla="*/ 536093 h 1233800"/>
                <a:gd name="connsiteX7" fmla="*/ 1604098 w 2023197"/>
                <a:gd name="connsiteY7" fmla="*/ 259869 h 1233800"/>
                <a:gd name="connsiteX8" fmla="*/ 1044504 w 2023197"/>
                <a:gd name="connsiteY8" fmla="*/ 5074 h 1233800"/>
                <a:gd name="connsiteX9" fmla="*/ 568254 w 2023197"/>
                <a:gd name="connsiteY9" fmla="*/ 59843 h 1233800"/>
                <a:gd name="connsiteX10" fmla="*/ 199160 w 2023197"/>
                <a:gd name="connsiteY10" fmla="*/ 328925 h 1233800"/>
                <a:gd name="connsiteX11" fmla="*/ 39616 w 2023197"/>
                <a:gd name="connsiteY11" fmla="*/ 648012 h 1233800"/>
                <a:gd name="connsiteX12" fmla="*/ 1516 w 2023197"/>
                <a:gd name="connsiteY12" fmla="*/ 857562 h 1233800"/>
                <a:gd name="connsiteX13" fmla="*/ 201541 w 2023197"/>
                <a:gd name="connsiteY13" fmla="*/ 624200 h 1233800"/>
                <a:gd name="connsiteX14" fmla="*/ 520629 w 2023197"/>
                <a:gd name="connsiteY14" fmla="*/ 409887 h 1233800"/>
                <a:gd name="connsiteX15" fmla="*/ 830191 w 2023197"/>
                <a:gd name="connsiteY15" fmla="*/ 357500 h 1233800"/>
                <a:gd name="connsiteX16" fmla="*/ 1130229 w 2023197"/>
                <a:gd name="connsiteY16" fmla="*/ 493232 h 1233800"/>
                <a:gd name="connsiteX17" fmla="*/ 1263579 w 2023197"/>
                <a:gd name="connsiteY17" fmla="*/ 705162 h 1233800"/>
                <a:gd name="connsiteX18" fmla="*/ 1346923 w 2023197"/>
                <a:gd name="connsiteY18" fmla="*/ 1093306 h 1233800"/>
                <a:gd name="connsiteX0" fmla="*/ 1347189 w 2023463"/>
                <a:gd name="connsiteY0" fmla="*/ 1093306 h 1233800"/>
                <a:gd name="connsiteX1" fmla="*/ 1440057 w 2023463"/>
                <a:gd name="connsiteY1" fmla="*/ 1200462 h 1233800"/>
                <a:gd name="connsiteX2" fmla="*/ 1621033 w 2023463"/>
                <a:gd name="connsiteY2" fmla="*/ 1233800 h 1233800"/>
                <a:gd name="connsiteX3" fmla="*/ 1859157 w 2023463"/>
                <a:gd name="connsiteY3" fmla="*/ 1157599 h 1233800"/>
                <a:gd name="connsiteX4" fmla="*/ 1968695 w 2023463"/>
                <a:gd name="connsiteY4" fmla="*/ 1059969 h 1233800"/>
                <a:gd name="connsiteX5" fmla="*/ 2023463 w 2023463"/>
                <a:gd name="connsiteY5" fmla="*/ 862325 h 1233800"/>
                <a:gd name="connsiteX6" fmla="*/ 1868682 w 2023463"/>
                <a:gd name="connsiteY6" fmla="*/ 536093 h 1233800"/>
                <a:gd name="connsiteX7" fmla="*/ 1604364 w 2023463"/>
                <a:gd name="connsiteY7" fmla="*/ 259869 h 1233800"/>
                <a:gd name="connsiteX8" fmla="*/ 1044770 w 2023463"/>
                <a:gd name="connsiteY8" fmla="*/ 5074 h 1233800"/>
                <a:gd name="connsiteX9" fmla="*/ 568520 w 2023463"/>
                <a:gd name="connsiteY9" fmla="*/ 59843 h 1233800"/>
                <a:gd name="connsiteX10" fmla="*/ 199426 w 2023463"/>
                <a:gd name="connsiteY10" fmla="*/ 328925 h 1233800"/>
                <a:gd name="connsiteX11" fmla="*/ 39882 w 2023463"/>
                <a:gd name="connsiteY11" fmla="*/ 648012 h 1233800"/>
                <a:gd name="connsiteX12" fmla="*/ 1782 w 2023463"/>
                <a:gd name="connsiteY12" fmla="*/ 857562 h 1233800"/>
                <a:gd name="connsiteX13" fmla="*/ 201807 w 2023463"/>
                <a:gd name="connsiteY13" fmla="*/ 624200 h 1233800"/>
                <a:gd name="connsiteX14" fmla="*/ 520895 w 2023463"/>
                <a:gd name="connsiteY14" fmla="*/ 409887 h 1233800"/>
                <a:gd name="connsiteX15" fmla="*/ 830457 w 2023463"/>
                <a:gd name="connsiteY15" fmla="*/ 357500 h 1233800"/>
                <a:gd name="connsiteX16" fmla="*/ 1130495 w 2023463"/>
                <a:gd name="connsiteY16" fmla="*/ 493232 h 1233800"/>
                <a:gd name="connsiteX17" fmla="*/ 1263845 w 2023463"/>
                <a:gd name="connsiteY17" fmla="*/ 705162 h 1233800"/>
                <a:gd name="connsiteX18" fmla="*/ 1347189 w 2023463"/>
                <a:gd name="connsiteY18" fmla="*/ 1093306 h 1233800"/>
                <a:gd name="connsiteX0" fmla="*/ 1347189 w 2023463"/>
                <a:gd name="connsiteY0" fmla="*/ 1093306 h 1233800"/>
                <a:gd name="connsiteX1" fmla="*/ 1440057 w 2023463"/>
                <a:gd name="connsiteY1" fmla="*/ 1200462 h 1233800"/>
                <a:gd name="connsiteX2" fmla="*/ 1621033 w 2023463"/>
                <a:gd name="connsiteY2" fmla="*/ 1233800 h 1233800"/>
                <a:gd name="connsiteX3" fmla="*/ 1859157 w 2023463"/>
                <a:gd name="connsiteY3" fmla="*/ 1157599 h 1233800"/>
                <a:gd name="connsiteX4" fmla="*/ 1968695 w 2023463"/>
                <a:gd name="connsiteY4" fmla="*/ 1059969 h 1233800"/>
                <a:gd name="connsiteX5" fmla="*/ 2023463 w 2023463"/>
                <a:gd name="connsiteY5" fmla="*/ 862325 h 1233800"/>
                <a:gd name="connsiteX6" fmla="*/ 1868682 w 2023463"/>
                <a:gd name="connsiteY6" fmla="*/ 536093 h 1233800"/>
                <a:gd name="connsiteX7" fmla="*/ 1604364 w 2023463"/>
                <a:gd name="connsiteY7" fmla="*/ 259869 h 1233800"/>
                <a:gd name="connsiteX8" fmla="*/ 1044770 w 2023463"/>
                <a:gd name="connsiteY8" fmla="*/ 5074 h 1233800"/>
                <a:gd name="connsiteX9" fmla="*/ 568520 w 2023463"/>
                <a:gd name="connsiteY9" fmla="*/ 59843 h 1233800"/>
                <a:gd name="connsiteX10" fmla="*/ 199426 w 2023463"/>
                <a:gd name="connsiteY10" fmla="*/ 328925 h 1233800"/>
                <a:gd name="connsiteX11" fmla="*/ 39882 w 2023463"/>
                <a:gd name="connsiteY11" fmla="*/ 648012 h 1233800"/>
                <a:gd name="connsiteX12" fmla="*/ 1782 w 2023463"/>
                <a:gd name="connsiteY12" fmla="*/ 857562 h 1233800"/>
                <a:gd name="connsiteX13" fmla="*/ 201807 w 2023463"/>
                <a:gd name="connsiteY13" fmla="*/ 624200 h 1233800"/>
                <a:gd name="connsiteX14" fmla="*/ 520895 w 2023463"/>
                <a:gd name="connsiteY14" fmla="*/ 409887 h 1233800"/>
                <a:gd name="connsiteX15" fmla="*/ 830457 w 2023463"/>
                <a:gd name="connsiteY15" fmla="*/ 357500 h 1233800"/>
                <a:gd name="connsiteX16" fmla="*/ 1130495 w 2023463"/>
                <a:gd name="connsiteY16" fmla="*/ 493232 h 1233800"/>
                <a:gd name="connsiteX17" fmla="*/ 1263845 w 2023463"/>
                <a:gd name="connsiteY17" fmla="*/ 705162 h 1233800"/>
                <a:gd name="connsiteX18" fmla="*/ 1347189 w 2023463"/>
                <a:gd name="connsiteY18" fmla="*/ 1093306 h 1233800"/>
                <a:gd name="connsiteX0" fmla="*/ 1346711 w 2022985"/>
                <a:gd name="connsiteY0" fmla="*/ 1093306 h 1233800"/>
                <a:gd name="connsiteX1" fmla="*/ 1439579 w 2022985"/>
                <a:gd name="connsiteY1" fmla="*/ 1200462 h 1233800"/>
                <a:gd name="connsiteX2" fmla="*/ 1620555 w 2022985"/>
                <a:gd name="connsiteY2" fmla="*/ 1233800 h 1233800"/>
                <a:gd name="connsiteX3" fmla="*/ 1858679 w 2022985"/>
                <a:gd name="connsiteY3" fmla="*/ 1157599 h 1233800"/>
                <a:gd name="connsiteX4" fmla="*/ 1968217 w 2022985"/>
                <a:gd name="connsiteY4" fmla="*/ 1059969 h 1233800"/>
                <a:gd name="connsiteX5" fmla="*/ 2022985 w 2022985"/>
                <a:gd name="connsiteY5" fmla="*/ 862325 h 1233800"/>
                <a:gd name="connsiteX6" fmla="*/ 1868204 w 2022985"/>
                <a:gd name="connsiteY6" fmla="*/ 536093 h 1233800"/>
                <a:gd name="connsiteX7" fmla="*/ 1603886 w 2022985"/>
                <a:gd name="connsiteY7" fmla="*/ 259869 h 1233800"/>
                <a:gd name="connsiteX8" fmla="*/ 1044292 w 2022985"/>
                <a:gd name="connsiteY8" fmla="*/ 5074 h 1233800"/>
                <a:gd name="connsiteX9" fmla="*/ 568042 w 2022985"/>
                <a:gd name="connsiteY9" fmla="*/ 59843 h 1233800"/>
                <a:gd name="connsiteX10" fmla="*/ 198948 w 2022985"/>
                <a:gd name="connsiteY10" fmla="*/ 328925 h 1233800"/>
                <a:gd name="connsiteX11" fmla="*/ 53691 w 2022985"/>
                <a:gd name="connsiteY11" fmla="*/ 648012 h 1233800"/>
                <a:gd name="connsiteX12" fmla="*/ 1304 w 2022985"/>
                <a:gd name="connsiteY12" fmla="*/ 857562 h 1233800"/>
                <a:gd name="connsiteX13" fmla="*/ 201329 w 2022985"/>
                <a:gd name="connsiteY13" fmla="*/ 624200 h 1233800"/>
                <a:gd name="connsiteX14" fmla="*/ 520417 w 2022985"/>
                <a:gd name="connsiteY14" fmla="*/ 409887 h 1233800"/>
                <a:gd name="connsiteX15" fmla="*/ 829979 w 2022985"/>
                <a:gd name="connsiteY15" fmla="*/ 357500 h 1233800"/>
                <a:gd name="connsiteX16" fmla="*/ 1130017 w 2022985"/>
                <a:gd name="connsiteY16" fmla="*/ 493232 h 1233800"/>
                <a:gd name="connsiteX17" fmla="*/ 1263367 w 2022985"/>
                <a:gd name="connsiteY17" fmla="*/ 705162 h 1233800"/>
                <a:gd name="connsiteX18" fmla="*/ 1346711 w 2022985"/>
                <a:gd name="connsiteY18" fmla="*/ 1093306 h 1233800"/>
                <a:gd name="connsiteX0" fmla="*/ 1346711 w 2022985"/>
                <a:gd name="connsiteY0" fmla="*/ 1093306 h 1233800"/>
                <a:gd name="connsiteX1" fmla="*/ 1439579 w 2022985"/>
                <a:gd name="connsiteY1" fmla="*/ 1200462 h 1233800"/>
                <a:gd name="connsiteX2" fmla="*/ 1620555 w 2022985"/>
                <a:gd name="connsiteY2" fmla="*/ 1233800 h 1233800"/>
                <a:gd name="connsiteX3" fmla="*/ 1858679 w 2022985"/>
                <a:gd name="connsiteY3" fmla="*/ 1157599 h 1233800"/>
                <a:gd name="connsiteX4" fmla="*/ 1968217 w 2022985"/>
                <a:gd name="connsiteY4" fmla="*/ 1059969 h 1233800"/>
                <a:gd name="connsiteX5" fmla="*/ 2022985 w 2022985"/>
                <a:gd name="connsiteY5" fmla="*/ 862325 h 1233800"/>
                <a:gd name="connsiteX6" fmla="*/ 1868204 w 2022985"/>
                <a:gd name="connsiteY6" fmla="*/ 536093 h 1233800"/>
                <a:gd name="connsiteX7" fmla="*/ 1603886 w 2022985"/>
                <a:gd name="connsiteY7" fmla="*/ 259869 h 1233800"/>
                <a:gd name="connsiteX8" fmla="*/ 1044292 w 2022985"/>
                <a:gd name="connsiteY8" fmla="*/ 5074 h 1233800"/>
                <a:gd name="connsiteX9" fmla="*/ 568042 w 2022985"/>
                <a:gd name="connsiteY9" fmla="*/ 59843 h 1233800"/>
                <a:gd name="connsiteX10" fmla="*/ 198948 w 2022985"/>
                <a:gd name="connsiteY10" fmla="*/ 328925 h 1233800"/>
                <a:gd name="connsiteX11" fmla="*/ 53691 w 2022985"/>
                <a:gd name="connsiteY11" fmla="*/ 648012 h 1233800"/>
                <a:gd name="connsiteX12" fmla="*/ 1304 w 2022985"/>
                <a:gd name="connsiteY12" fmla="*/ 857562 h 1233800"/>
                <a:gd name="connsiteX13" fmla="*/ 201329 w 2022985"/>
                <a:gd name="connsiteY13" fmla="*/ 624200 h 1233800"/>
                <a:gd name="connsiteX14" fmla="*/ 520417 w 2022985"/>
                <a:gd name="connsiteY14" fmla="*/ 409887 h 1233800"/>
                <a:gd name="connsiteX15" fmla="*/ 829979 w 2022985"/>
                <a:gd name="connsiteY15" fmla="*/ 357500 h 1233800"/>
                <a:gd name="connsiteX16" fmla="*/ 1130017 w 2022985"/>
                <a:gd name="connsiteY16" fmla="*/ 493232 h 1233800"/>
                <a:gd name="connsiteX17" fmla="*/ 1263367 w 2022985"/>
                <a:gd name="connsiteY17" fmla="*/ 705162 h 1233800"/>
                <a:gd name="connsiteX18" fmla="*/ 1346711 w 2022985"/>
                <a:gd name="connsiteY18" fmla="*/ 1093306 h 1233800"/>
                <a:gd name="connsiteX0" fmla="*/ 1347507 w 2023781"/>
                <a:gd name="connsiteY0" fmla="*/ 1093306 h 1233800"/>
                <a:gd name="connsiteX1" fmla="*/ 1440375 w 2023781"/>
                <a:gd name="connsiteY1" fmla="*/ 1200462 h 1233800"/>
                <a:gd name="connsiteX2" fmla="*/ 1621351 w 2023781"/>
                <a:gd name="connsiteY2" fmla="*/ 1233800 h 1233800"/>
                <a:gd name="connsiteX3" fmla="*/ 1859475 w 2023781"/>
                <a:gd name="connsiteY3" fmla="*/ 1157599 h 1233800"/>
                <a:gd name="connsiteX4" fmla="*/ 1969013 w 2023781"/>
                <a:gd name="connsiteY4" fmla="*/ 1059969 h 1233800"/>
                <a:gd name="connsiteX5" fmla="*/ 2023781 w 2023781"/>
                <a:gd name="connsiteY5" fmla="*/ 862325 h 1233800"/>
                <a:gd name="connsiteX6" fmla="*/ 1869000 w 2023781"/>
                <a:gd name="connsiteY6" fmla="*/ 536093 h 1233800"/>
                <a:gd name="connsiteX7" fmla="*/ 1604682 w 2023781"/>
                <a:gd name="connsiteY7" fmla="*/ 259869 h 1233800"/>
                <a:gd name="connsiteX8" fmla="*/ 1045088 w 2023781"/>
                <a:gd name="connsiteY8" fmla="*/ 5074 h 1233800"/>
                <a:gd name="connsiteX9" fmla="*/ 568838 w 2023781"/>
                <a:gd name="connsiteY9" fmla="*/ 59843 h 1233800"/>
                <a:gd name="connsiteX10" fmla="*/ 199744 w 2023781"/>
                <a:gd name="connsiteY10" fmla="*/ 328925 h 1233800"/>
                <a:gd name="connsiteX11" fmla="*/ 54487 w 2023781"/>
                <a:gd name="connsiteY11" fmla="*/ 648012 h 1233800"/>
                <a:gd name="connsiteX12" fmla="*/ 2100 w 2023781"/>
                <a:gd name="connsiteY12" fmla="*/ 857562 h 1233800"/>
                <a:gd name="connsiteX13" fmla="*/ 202125 w 2023781"/>
                <a:gd name="connsiteY13" fmla="*/ 624200 h 1233800"/>
                <a:gd name="connsiteX14" fmla="*/ 521213 w 2023781"/>
                <a:gd name="connsiteY14" fmla="*/ 409887 h 1233800"/>
                <a:gd name="connsiteX15" fmla="*/ 830775 w 2023781"/>
                <a:gd name="connsiteY15" fmla="*/ 357500 h 1233800"/>
                <a:gd name="connsiteX16" fmla="*/ 1130813 w 2023781"/>
                <a:gd name="connsiteY16" fmla="*/ 493232 h 1233800"/>
                <a:gd name="connsiteX17" fmla="*/ 1264163 w 2023781"/>
                <a:gd name="connsiteY17" fmla="*/ 705162 h 1233800"/>
                <a:gd name="connsiteX18" fmla="*/ 1347507 w 2023781"/>
                <a:gd name="connsiteY18" fmla="*/ 1093306 h 1233800"/>
                <a:gd name="connsiteX0" fmla="*/ 1347660 w 2023934"/>
                <a:gd name="connsiteY0" fmla="*/ 1093306 h 1233800"/>
                <a:gd name="connsiteX1" fmla="*/ 1440528 w 2023934"/>
                <a:gd name="connsiteY1" fmla="*/ 1200462 h 1233800"/>
                <a:gd name="connsiteX2" fmla="*/ 1621504 w 2023934"/>
                <a:gd name="connsiteY2" fmla="*/ 1233800 h 1233800"/>
                <a:gd name="connsiteX3" fmla="*/ 1859628 w 2023934"/>
                <a:gd name="connsiteY3" fmla="*/ 1157599 h 1233800"/>
                <a:gd name="connsiteX4" fmla="*/ 1969166 w 2023934"/>
                <a:gd name="connsiteY4" fmla="*/ 1059969 h 1233800"/>
                <a:gd name="connsiteX5" fmla="*/ 2023934 w 2023934"/>
                <a:gd name="connsiteY5" fmla="*/ 862325 h 1233800"/>
                <a:gd name="connsiteX6" fmla="*/ 1869153 w 2023934"/>
                <a:gd name="connsiteY6" fmla="*/ 536093 h 1233800"/>
                <a:gd name="connsiteX7" fmla="*/ 1604835 w 2023934"/>
                <a:gd name="connsiteY7" fmla="*/ 259869 h 1233800"/>
                <a:gd name="connsiteX8" fmla="*/ 1045241 w 2023934"/>
                <a:gd name="connsiteY8" fmla="*/ 5074 h 1233800"/>
                <a:gd name="connsiteX9" fmla="*/ 568991 w 2023934"/>
                <a:gd name="connsiteY9" fmla="*/ 59843 h 1233800"/>
                <a:gd name="connsiteX10" fmla="*/ 199897 w 2023934"/>
                <a:gd name="connsiteY10" fmla="*/ 328925 h 1233800"/>
                <a:gd name="connsiteX11" fmla="*/ 52259 w 2023934"/>
                <a:gd name="connsiteY11" fmla="*/ 633724 h 1233800"/>
                <a:gd name="connsiteX12" fmla="*/ 2253 w 2023934"/>
                <a:gd name="connsiteY12" fmla="*/ 857562 h 1233800"/>
                <a:gd name="connsiteX13" fmla="*/ 202278 w 2023934"/>
                <a:gd name="connsiteY13" fmla="*/ 624200 h 1233800"/>
                <a:gd name="connsiteX14" fmla="*/ 521366 w 2023934"/>
                <a:gd name="connsiteY14" fmla="*/ 409887 h 1233800"/>
                <a:gd name="connsiteX15" fmla="*/ 830928 w 2023934"/>
                <a:gd name="connsiteY15" fmla="*/ 357500 h 1233800"/>
                <a:gd name="connsiteX16" fmla="*/ 1130966 w 2023934"/>
                <a:gd name="connsiteY16" fmla="*/ 493232 h 1233800"/>
                <a:gd name="connsiteX17" fmla="*/ 1264316 w 2023934"/>
                <a:gd name="connsiteY17" fmla="*/ 705162 h 1233800"/>
                <a:gd name="connsiteX18" fmla="*/ 1347660 w 2023934"/>
                <a:gd name="connsiteY18" fmla="*/ 1093306 h 1233800"/>
                <a:gd name="connsiteX0" fmla="*/ 1347386 w 2023660"/>
                <a:gd name="connsiteY0" fmla="*/ 1093306 h 1233800"/>
                <a:gd name="connsiteX1" fmla="*/ 1440254 w 2023660"/>
                <a:gd name="connsiteY1" fmla="*/ 1200462 h 1233800"/>
                <a:gd name="connsiteX2" fmla="*/ 1621230 w 2023660"/>
                <a:gd name="connsiteY2" fmla="*/ 1233800 h 1233800"/>
                <a:gd name="connsiteX3" fmla="*/ 1859354 w 2023660"/>
                <a:gd name="connsiteY3" fmla="*/ 1157599 h 1233800"/>
                <a:gd name="connsiteX4" fmla="*/ 1968892 w 2023660"/>
                <a:gd name="connsiteY4" fmla="*/ 1059969 h 1233800"/>
                <a:gd name="connsiteX5" fmla="*/ 2023660 w 2023660"/>
                <a:gd name="connsiteY5" fmla="*/ 862325 h 1233800"/>
                <a:gd name="connsiteX6" fmla="*/ 1868879 w 2023660"/>
                <a:gd name="connsiteY6" fmla="*/ 536093 h 1233800"/>
                <a:gd name="connsiteX7" fmla="*/ 1604561 w 2023660"/>
                <a:gd name="connsiteY7" fmla="*/ 259869 h 1233800"/>
                <a:gd name="connsiteX8" fmla="*/ 1044967 w 2023660"/>
                <a:gd name="connsiteY8" fmla="*/ 5074 h 1233800"/>
                <a:gd name="connsiteX9" fmla="*/ 568717 w 2023660"/>
                <a:gd name="connsiteY9" fmla="*/ 59843 h 1233800"/>
                <a:gd name="connsiteX10" fmla="*/ 199623 w 2023660"/>
                <a:gd name="connsiteY10" fmla="*/ 328925 h 1233800"/>
                <a:gd name="connsiteX11" fmla="*/ 51985 w 2023660"/>
                <a:gd name="connsiteY11" fmla="*/ 633724 h 1233800"/>
                <a:gd name="connsiteX12" fmla="*/ 1979 w 2023660"/>
                <a:gd name="connsiteY12" fmla="*/ 857562 h 1233800"/>
                <a:gd name="connsiteX13" fmla="*/ 202004 w 2023660"/>
                <a:gd name="connsiteY13" fmla="*/ 624200 h 1233800"/>
                <a:gd name="connsiteX14" fmla="*/ 521092 w 2023660"/>
                <a:gd name="connsiteY14" fmla="*/ 409887 h 1233800"/>
                <a:gd name="connsiteX15" fmla="*/ 830654 w 2023660"/>
                <a:gd name="connsiteY15" fmla="*/ 357500 h 1233800"/>
                <a:gd name="connsiteX16" fmla="*/ 1130692 w 2023660"/>
                <a:gd name="connsiteY16" fmla="*/ 493232 h 1233800"/>
                <a:gd name="connsiteX17" fmla="*/ 1264042 w 2023660"/>
                <a:gd name="connsiteY17" fmla="*/ 705162 h 1233800"/>
                <a:gd name="connsiteX18" fmla="*/ 1347386 w 2023660"/>
                <a:gd name="connsiteY18" fmla="*/ 1093306 h 1233800"/>
                <a:gd name="connsiteX0" fmla="*/ 1347386 w 2023660"/>
                <a:gd name="connsiteY0" fmla="*/ 1093306 h 1233800"/>
                <a:gd name="connsiteX1" fmla="*/ 1440254 w 2023660"/>
                <a:gd name="connsiteY1" fmla="*/ 1200462 h 1233800"/>
                <a:gd name="connsiteX2" fmla="*/ 1621230 w 2023660"/>
                <a:gd name="connsiteY2" fmla="*/ 1233800 h 1233800"/>
                <a:gd name="connsiteX3" fmla="*/ 1859354 w 2023660"/>
                <a:gd name="connsiteY3" fmla="*/ 1157599 h 1233800"/>
                <a:gd name="connsiteX4" fmla="*/ 1968892 w 2023660"/>
                <a:gd name="connsiteY4" fmla="*/ 1059969 h 1233800"/>
                <a:gd name="connsiteX5" fmla="*/ 2023660 w 2023660"/>
                <a:gd name="connsiteY5" fmla="*/ 862325 h 1233800"/>
                <a:gd name="connsiteX6" fmla="*/ 1868879 w 2023660"/>
                <a:gd name="connsiteY6" fmla="*/ 536093 h 1233800"/>
                <a:gd name="connsiteX7" fmla="*/ 1604561 w 2023660"/>
                <a:gd name="connsiteY7" fmla="*/ 259869 h 1233800"/>
                <a:gd name="connsiteX8" fmla="*/ 1044967 w 2023660"/>
                <a:gd name="connsiteY8" fmla="*/ 5074 h 1233800"/>
                <a:gd name="connsiteX9" fmla="*/ 568717 w 2023660"/>
                <a:gd name="connsiteY9" fmla="*/ 59843 h 1233800"/>
                <a:gd name="connsiteX10" fmla="*/ 199623 w 2023660"/>
                <a:gd name="connsiteY10" fmla="*/ 328925 h 1233800"/>
                <a:gd name="connsiteX11" fmla="*/ 51985 w 2023660"/>
                <a:gd name="connsiteY11" fmla="*/ 633724 h 1233800"/>
                <a:gd name="connsiteX12" fmla="*/ 1979 w 2023660"/>
                <a:gd name="connsiteY12" fmla="*/ 857562 h 1233800"/>
                <a:gd name="connsiteX13" fmla="*/ 202004 w 2023660"/>
                <a:gd name="connsiteY13" fmla="*/ 624200 h 1233800"/>
                <a:gd name="connsiteX14" fmla="*/ 521092 w 2023660"/>
                <a:gd name="connsiteY14" fmla="*/ 409887 h 1233800"/>
                <a:gd name="connsiteX15" fmla="*/ 830654 w 2023660"/>
                <a:gd name="connsiteY15" fmla="*/ 357500 h 1233800"/>
                <a:gd name="connsiteX16" fmla="*/ 1130692 w 2023660"/>
                <a:gd name="connsiteY16" fmla="*/ 493232 h 1233800"/>
                <a:gd name="connsiteX17" fmla="*/ 1264042 w 2023660"/>
                <a:gd name="connsiteY17" fmla="*/ 705162 h 1233800"/>
                <a:gd name="connsiteX18" fmla="*/ 1347386 w 2023660"/>
                <a:gd name="connsiteY18" fmla="*/ 1093306 h 123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23660" h="1233800">
                  <a:moveTo>
                    <a:pt x="1347386" y="1093306"/>
                  </a:moveTo>
                  <a:cubicBezTo>
                    <a:pt x="1380724" y="1157600"/>
                    <a:pt x="1390248" y="1164743"/>
                    <a:pt x="1440254" y="1200462"/>
                  </a:cubicBezTo>
                  <a:cubicBezTo>
                    <a:pt x="1510104" y="1225862"/>
                    <a:pt x="1546617" y="1229830"/>
                    <a:pt x="1621230" y="1233800"/>
                  </a:cubicBezTo>
                  <a:cubicBezTo>
                    <a:pt x="1728385" y="1213162"/>
                    <a:pt x="1768867" y="1197287"/>
                    <a:pt x="1859354" y="1157599"/>
                  </a:cubicBezTo>
                  <a:cubicBezTo>
                    <a:pt x="1899042" y="1125056"/>
                    <a:pt x="1924442" y="1102037"/>
                    <a:pt x="1968892" y="1059969"/>
                  </a:cubicBezTo>
                  <a:cubicBezTo>
                    <a:pt x="2019692" y="973449"/>
                    <a:pt x="2020486" y="946463"/>
                    <a:pt x="2023660" y="862325"/>
                  </a:cubicBezTo>
                  <a:cubicBezTo>
                    <a:pt x="1996672" y="720243"/>
                    <a:pt x="1924442" y="611500"/>
                    <a:pt x="1868879" y="536093"/>
                  </a:cubicBezTo>
                  <a:cubicBezTo>
                    <a:pt x="1778392" y="410680"/>
                    <a:pt x="1737911" y="356707"/>
                    <a:pt x="1604561" y="259869"/>
                  </a:cubicBezTo>
                  <a:cubicBezTo>
                    <a:pt x="1406124" y="117787"/>
                    <a:pt x="1305317" y="73337"/>
                    <a:pt x="1044967" y="5074"/>
                  </a:cubicBezTo>
                  <a:cubicBezTo>
                    <a:pt x="830655" y="-10800"/>
                    <a:pt x="747311" y="11424"/>
                    <a:pt x="568717" y="59843"/>
                  </a:cubicBezTo>
                  <a:cubicBezTo>
                    <a:pt x="393298" y="131281"/>
                    <a:pt x="325036" y="200337"/>
                    <a:pt x="199623" y="328925"/>
                  </a:cubicBezTo>
                  <a:cubicBezTo>
                    <a:pt x="131360" y="442431"/>
                    <a:pt x="110722" y="474974"/>
                    <a:pt x="51985" y="633724"/>
                  </a:cubicBezTo>
                  <a:cubicBezTo>
                    <a:pt x="18648" y="736913"/>
                    <a:pt x="-7546" y="849625"/>
                    <a:pt x="1979" y="857562"/>
                  </a:cubicBezTo>
                  <a:cubicBezTo>
                    <a:pt x="9123" y="886931"/>
                    <a:pt x="125804" y="709130"/>
                    <a:pt x="202004" y="624200"/>
                  </a:cubicBezTo>
                  <a:cubicBezTo>
                    <a:pt x="327417" y="507518"/>
                    <a:pt x="381392" y="483707"/>
                    <a:pt x="521092" y="409887"/>
                  </a:cubicBezTo>
                  <a:cubicBezTo>
                    <a:pt x="669523" y="361469"/>
                    <a:pt x="686986" y="355912"/>
                    <a:pt x="830654" y="357500"/>
                  </a:cubicBezTo>
                  <a:cubicBezTo>
                    <a:pt x="966385" y="375756"/>
                    <a:pt x="1023535" y="417826"/>
                    <a:pt x="1130692" y="493232"/>
                  </a:cubicBezTo>
                  <a:cubicBezTo>
                    <a:pt x="1203717" y="571019"/>
                    <a:pt x="1224355" y="615469"/>
                    <a:pt x="1264042" y="705162"/>
                  </a:cubicBezTo>
                  <a:cubicBezTo>
                    <a:pt x="1307699" y="884550"/>
                    <a:pt x="1301349" y="935349"/>
                    <a:pt x="1347386" y="1093306"/>
                  </a:cubicBezTo>
                  <a:close/>
                </a:path>
              </a:pathLst>
            </a:custGeom>
            <a:solidFill>
              <a:srgbClr val="A34625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ECFE6C50-8FFE-4EBC-ADFF-837F235D65AC}"/>
              </a:ext>
            </a:extLst>
          </p:cNvPr>
          <p:cNvGrpSpPr/>
          <p:nvPr/>
        </p:nvGrpSpPr>
        <p:grpSpPr>
          <a:xfrm>
            <a:off x="1629090" y="4617933"/>
            <a:ext cx="884439" cy="376640"/>
            <a:chOff x="2343567" y="2310962"/>
            <a:chExt cx="2003100" cy="935181"/>
          </a:xfrm>
        </p:grpSpPr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E3CC5F53-81E5-4736-BC84-BE530BA9985A}"/>
                </a:ext>
              </a:extLst>
            </p:cNvPr>
            <p:cNvSpPr/>
            <p:nvPr/>
          </p:nvSpPr>
          <p:spPr>
            <a:xfrm>
              <a:off x="2343567" y="2331743"/>
              <a:ext cx="914400" cy="914400"/>
            </a:xfrm>
            <a:prstGeom prst="ellipse">
              <a:avLst/>
            </a:prstGeom>
            <a:solidFill>
              <a:schemeClr val="bg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B7EAD218-5C36-43F4-AB1B-9F59485BFDB5}"/>
                </a:ext>
              </a:extLst>
            </p:cNvPr>
            <p:cNvSpPr/>
            <p:nvPr/>
          </p:nvSpPr>
          <p:spPr>
            <a:xfrm>
              <a:off x="3432267" y="2310962"/>
              <a:ext cx="914400" cy="914400"/>
            </a:xfrm>
            <a:prstGeom prst="ellipse">
              <a:avLst/>
            </a:prstGeom>
            <a:solidFill>
              <a:schemeClr val="bg1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07213B4F-E3EA-4707-BAE6-7769F653FD1A}"/>
                </a:ext>
              </a:extLst>
            </p:cNvPr>
            <p:cNvSpPr/>
            <p:nvPr/>
          </p:nvSpPr>
          <p:spPr>
            <a:xfrm>
              <a:off x="2883798" y="2735402"/>
              <a:ext cx="219726" cy="21972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9E72D163-6CFF-45A0-9C3E-34C58480A699}"/>
                </a:ext>
              </a:extLst>
            </p:cNvPr>
            <p:cNvSpPr/>
            <p:nvPr/>
          </p:nvSpPr>
          <p:spPr>
            <a:xfrm>
              <a:off x="3579246" y="2735402"/>
              <a:ext cx="219726" cy="21972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09213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6" presetClass="emph" presetSubtype="0" accel="22000" decel="24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400" fill="hold"/>
                                        <p:tgtEl>
                                          <p:spTgt spid="52"/>
                                        </p:tgtEl>
                                      </p:cBhvr>
                                      <p:by x="111000" y="11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6" presetClass="emph" presetSubtype="0" accel="22000" decel="24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2000" fill="hold"/>
                                        <p:tgtEl>
                                          <p:spTgt spid="4"/>
                                        </p:tgtEl>
                                      </p:cBhvr>
                                      <p:by x="122000" y="122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6" presetClass="emph" presetSubtype="0" accel="22000" decel="24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2" dur="3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33000" y="133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  <p:bldP spid="75" grpId="1" animBg="1"/>
      <p:bldP spid="76" grpId="0" animBg="1"/>
      <p:bldP spid="77" grpId="0" animBg="1"/>
      <p:bldP spid="77" grpId="1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Empty Room&quot; photos, royalty-free images, graphics, vectors &amp; videos | Adobe  Stock">
            <a:extLst>
              <a:ext uri="{FF2B5EF4-FFF2-40B4-BE49-F238E27FC236}">
                <a16:creationId xmlns:a16="http://schemas.microsoft.com/office/drawing/2014/main" id="{FA077441-DC77-4E18-9B50-6435E658C15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1720" b="-157"/>
          <a:stretch/>
        </p:blipFill>
        <p:spPr bwMode="auto">
          <a:xfrm>
            <a:off x="2691" y="0"/>
            <a:ext cx="12189309" cy="68564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6F0C730C-EA2F-4D3A-A0F8-25ACBF5264D6}"/>
              </a:ext>
            </a:extLst>
          </p:cNvPr>
          <p:cNvSpPr txBox="1"/>
          <p:nvPr/>
        </p:nvSpPr>
        <p:spPr>
          <a:xfrm>
            <a:off x="2789495" y="1749797"/>
            <a:ext cx="6949210" cy="236988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They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studied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very </a:t>
            </a:r>
          </a:p>
          <a:p>
            <a:pPr algn="ctr"/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hard at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88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school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.</a:t>
            </a:r>
            <a:endParaRPr lang="ko-KR" altLang="en-US" sz="60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  <p:pic>
        <p:nvPicPr>
          <p:cNvPr id="4" name="Picture 6" descr="Student Desk Clip Art | Life table, Student desks, Anime drawings for  beginners">
            <a:extLst>
              <a:ext uri="{FF2B5EF4-FFF2-40B4-BE49-F238E27FC236}">
                <a16:creationId xmlns:a16="http://schemas.microsoft.com/office/drawing/2014/main" id="{73BD8F57-6E12-4DB3-8157-FB5E680DAC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3678" y="4536461"/>
            <a:ext cx="2806467" cy="2285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6" descr="Student Desk Clip Art | Life table, Student desks, Anime drawings for  beginners">
            <a:extLst>
              <a:ext uri="{FF2B5EF4-FFF2-40B4-BE49-F238E27FC236}">
                <a16:creationId xmlns:a16="http://schemas.microsoft.com/office/drawing/2014/main" id="{02C536D2-DE52-43AD-B1BF-E06FE8EA26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7438" y="5299430"/>
            <a:ext cx="2806467" cy="2285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6" descr="Student Desk Clip Art | Life table, Student desks, Anime drawings for  beginners">
            <a:extLst>
              <a:ext uri="{FF2B5EF4-FFF2-40B4-BE49-F238E27FC236}">
                <a16:creationId xmlns:a16="http://schemas.microsoft.com/office/drawing/2014/main" id="{1CB479B9-D5A4-4880-B556-99D9B80F96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3783" y="5202906"/>
            <a:ext cx="2806467" cy="2285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19703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Empty Room&quot; photos, royalty-free images, graphics, vectors &amp; videos | Adobe  Stock">
            <a:extLst>
              <a:ext uri="{FF2B5EF4-FFF2-40B4-BE49-F238E27FC236}">
                <a16:creationId xmlns:a16="http://schemas.microsoft.com/office/drawing/2014/main" id="{52AC214C-D399-457D-8EC5-32594D9104D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1720" b="-157"/>
          <a:stretch/>
        </p:blipFill>
        <p:spPr bwMode="auto">
          <a:xfrm>
            <a:off x="2691" y="0"/>
            <a:ext cx="12189309" cy="68564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0" name="Speech Bubble: Rectangle with Corners Rounded 79">
            <a:extLst>
              <a:ext uri="{FF2B5EF4-FFF2-40B4-BE49-F238E27FC236}">
                <a16:creationId xmlns:a16="http://schemas.microsoft.com/office/drawing/2014/main" id="{56B8D69C-4CE5-4C1F-83F7-E82458685A09}"/>
              </a:ext>
            </a:extLst>
          </p:cNvPr>
          <p:cNvSpPr/>
          <p:nvPr/>
        </p:nvSpPr>
        <p:spPr>
          <a:xfrm>
            <a:off x="8561959" y="2153875"/>
            <a:ext cx="2935480" cy="1133011"/>
          </a:xfrm>
          <a:prstGeom prst="wedgeRoundRectCallout">
            <a:avLst>
              <a:gd name="adj1" fmla="val -1"/>
              <a:gd name="adj2" fmla="val 88561"/>
              <a:gd name="adj3" fmla="val 16667"/>
            </a:avLst>
          </a:prstGeom>
          <a:solidFill>
            <a:schemeClr val="bg1"/>
          </a:solidFill>
          <a:ln w="57150">
            <a:solidFill>
              <a:srgbClr val="39276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dirty="0">
                <a:solidFill>
                  <a:srgbClr val="7030A0"/>
                </a:solidFill>
                <a:latin typeface="Arial Nova" panose="020B0504020202020204" pitchFamily="34" charset="0"/>
              </a:rPr>
              <a:t>I’m smartest. </a:t>
            </a:r>
            <a:endParaRPr lang="ko-KR" altLang="en-US" sz="3200" b="1" dirty="0">
              <a:solidFill>
                <a:srgbClr val="7030A0"/>
              </a:solidFill>
              <a:latin typeface="Arial Nova" panose="020B0504020202020204" pitchFamily="34" charset="0"/>
            </a:endParaRPr>
          </a:p>
        </p:txBody>
      </p:sp>
      <p:sp>
        <p:nvSpPr>
          <p:cNvPr id="81" name="Speech Bubble: Rectangle with Corners Rounded 80">
            <a:extLst>
              <a:ext uri="{FF2B5EF4-FFF2-40B4-BE49-F238E27FC236}">
                <a16:creationId xmlns:a16="http://schemas.microsoft.com/office/drawing/2014/main" id="{D819D76A-9DF8-41E0-B0BF-1DF4B7A5D0D4}"/>
              </a:ext>
            </a:extLst>
          </p:cNvPr>
          <p:cNvSpPr/>
          <p:nvPr/>
        </p:nvSpPr>
        <p:spPr>
          <a:xfrm>
            <a:off x="956906" y="1362826"/>
            <a:ext cx="2421268" cy="1133011"/>
          </a:xfrm>
          <a:prstGeom prst="wedgeRoundRectCallout">
            <a:avLst>
              <a:gd name="adj1" fmla="val 7490"/>
              <a:gd name="adj2" fmla="val 98649"/>
              <a:gd name="adj3" fmla="val 16667"/>
            </a:avLst>
          </a:prstGeom>
          <a:solidFill>
            <a:schemeClr val="bg1"/>
          </a:solidFill>
          <a:ln w="571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 Nova" panose="020B0504020202020204" pitchFamily="34" charset="0"/>
              </a:rPr>
              <a:t>I’m smart. </a:t>
            </a:r>
            <a:endParaRPr lang="ko-KR" altLang="en-US" sz="3200" b="1" dirty="0">
              <a:solidFill>
                <a:schemeClr val="accent1">
                  <a:lumMod val="60000"/>
                  <a:lumOff val="40000"/>
                </a:schemeClr>
              </a:solidFill>
              <a:latin typeface="Arial Nova" panose="020B0504020202020204" pitchFamily="34" charset="0"/>
            </a:endParaRPr>
          </a:p>
        </p:txBody>
      </p:sp>
      <p:sp>
        <p:nvSpPr>
          <p:cNvPr id="82" name="Speech Bubble: Rectangle with Corners Rounded 81">
            <a:extLst>
              <a:ext uri="{FF2B5EF4-FFF2-40B4-BE49-F238E27FC236}">
                <a16:creationId xmlns:a16="http://schemas.microsoft.com/office/drawing/2014/main" id="{61F3DD3F-8D97-432C-9BE0-1D66EEDA0C79}"/>
              </a:ext>
            </a:extLst>
          </p:cNvPr>
          <p:cNvSpPr/>
          <p:nvPr/>
        </p:nvSpPr>
        <p:spPr>
          <a:xfrm>
            <a:off x="4976261" y="1117168"/>
            <a:ext cx="2659912" cy="1133011"/>
          </a:xfrm>
          <a:prstGeom prst="wedgeRoundRectCallout">
            <a:avLst>
              <a:gd name="adj1" fmla="val -12572"/>
              <a:gd name="adj2" fmla="val 81835"/>
              <a:gd name="adj3" fmla="val 16667"/>
            </a:avLst>
          </a:prstGeom>
          <a:solidFill>
            <a:schemeClr val="bg1"/>
          </a:solidFill>
          <a:ln w="57150">
            <a:solidFill>
              <a:srgbClr val="BD43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dirty="0">
                <a:solidFill>
                  <a:srgbClr val="BD438C"/>
                </a:solidFill>
                <a:latin typeface="Arial Nova" panose="020B0504020202020204" pitchFamily="34" charset="0"/>
              </a:rPr>
              <a:t>I’m smarter. </a:t>
            </a:r>
            <a:endParaRPr lang="ko-KR" altLang="en-US" sz="3200" b="1" dirty="0">
              <a:solidFill>
                <a:srgbClr val="BD438C"/>
              </a:solidFill>
              <a:latin typeface="Arial Nova" panose="020B0504020202020204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AC8B5F7-7154-4F87-A6C0-FFE7D2B1E066}"/>
              </a:ext>
            </a:extLst>
          </p:cNvPr>
          <p:cNvGrpSpPr/>
          <p:nvPr/>
        </p:nvGrpSpPr>
        <p:grpSpPr>
          <a:xfrm>
            <a:off x="5711838" y="3200529"/>
            <a:ext cx="1751213" cy="1982190"/>
            <a:chOff x="1262488" y="1694378"/>
            <a:chExt cx="4309188" cy="4476296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FF1D5831-FC63-49A1-9475-8BABB5CB1CE5}"/>
                </a:ext>
              </a:extLst>
            </p:cNvPr>
            <p:cNvSpPr/>
            <p:nvPr/>
          </p:nvSpPr>
          <p:spPr>
            <a:xfrm>
              <a:off x="1262488" y="1694378"/>
              <a:ext cx="4309188" cy="4230562"/>
            </a:xfrm>
            <a:prstGeom prst="ellipse">
              <a:avLst/>
            </a:prstGeom>
            <a:solidFill>
              <a:srgbClr val="6D2B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10F0FD8-A7CA-4D5C-BAC1-4DB9ABCFEF98}"/>
                </a:ext>
              </a:extLst>
            </p:cNvPr>
            <p:cNvSpPr/>
            <p:nvPr/>
          </p:nvSpPr>
          <p:spPr>
            <a:xfrm>
              <a:off x="1362269" y="2873258"/>
              <a:ext cx="4181414" cy="3023689"/>
            </a:xfrm>
            <a:custGeom>
              <a:avLst/>
              <a:gdLst>
                <a:gd name="connsiteX0" fmla="*/ 3987822 w 4224958"/>
                <a:gd name="connsiteY0" fmla="*/ 0 h 3076856"/>
                <a:gd name="connsiteX1" fmla="*/ 4055639 w 4224958"/>
                <a:gd name="connsiteY1" fmla="*/ 138213 h 3076856"/>
                <a:gd name="connsiteX2" fmla="*/ 4224958 w 4224958"/>
                <a:gd name="connsiteY2" fmla="*/ 961575 h 3076856"/>
                <a:gd name="connsiteX3" fmla="*/ 2070364 w 4224958"/>
                <a:gd name="connsiteY3" fmla="*/ 3076856 h 3076856"/>
                <a:gd name="connsiteX4" fmla="*/ 12636 w 4224958"/>
                <a:gd name="connsiteY4" fmla="*/ 1590595 h 3076856"/>
                <a:gd name="connsiteX5" fmla="*/ 0 w 4224958"/>
                <a:gd name="connsiteY5" fmla="*/ 1542347 h 3076856"/>
                <a:gd name="connsiteX6" fmla="*/ 49155 w 4224958"/>
                <a:gd name="connsiteY6" fmla="*/ 1613421 h 3076856"/>
                <a:gd name="connsiteX7" fmla="*/ 1766343 w 4224958"/>
                <a:gd name="connsiteY7" fmla="*/ 2489029 h 3076856"/>
                <a:gd name="connsiteX8" fmla="*/ 3991693 w 4224958"/>
                <a:gd name="connsiteY8" fmla="*/ 82897 h 307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4958" h="3076856">
                  <a:moveTo>
                    <a:pt x="3987822" y="0"/>
                  </a:moveTo>
                  <a:lnTo>
                    <a:pt x="4055639" y="138213"/>
                  </a:lnTo>
                  <a:cubicBezTo>
                    <a:pt x="4164668" y="391281"/>
                    <a:pt x="4224958" y="669516"/>
                    <a:pt x="4224958" y="961575"/>
                  </a:cubicBezTo>
                  <a:cubicBezTo>
                    <a:pt x="4224958" y="2129812"/>
                    <a:pt x="3260313" y="3076856"/>
                    <a:pt x="2070364" y="3076856"/>
                  </a:cubicBezTo>
                  <a:cubicBezTo>
                    <a:pt x="1103531" y="3076856"/>
                    <a:pt x="285433" y="2451659"/>
                    <a:pt x="12636" y="1590595"/>
                  </a:cubicBezTo>
                  <a:lnTo>
                    <a:pt x="0" y="1542347"/>
                  </a:lnTo>
                  <a:lnTo>
                    <a:pt x="49155" y="1613421"/>
                  </a:lnTo>
                  <a:cubicBezTo>
                    <a:pt x="457317" y="2148177"/>
                    <a:pt x="1075016" y="2489029"/>
                    <a:pt x="1766343" y="2489029"/>
                  </a:cubicBezTo>
                  <a:cubicBezTo>
                    <a:pt x="2995370" y="2489029"/>
                    <a:pt x="3991693" y="1411767"/>
                    <a:pt x="3991693" y="82897"/>
                  </a:cubicBezTo>
                  <a:close/>
                </a:path>
              </a:pathLst>
            </a:custGeom>
            <a:solidFill>
              <a:srgbClr val="4B1E00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BA6C71F-1F8F-4CFA-B3A1-C67757C3A25D}"/>
                </a:ext>
              </a:extLst>
            </p:cNvPr>
            <p:cNvSpPr/>
            <p:nvPr/>
          </p:nvSpPr>
          <p:spPr>
            <a:xfrm>
              <a:off x="1996195" y="5358081"/>
              <a:ext cx="1239669" cy="812593"/>
            </a:xfrm>
            <a:custGeom>
              <a:avLst/>
              <a:gdLst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2913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6186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47589 h 876189"/>
                <a:gd name="connsiteX1" fmla="*/ 19050 w 1338263"/>
                <a:gd name="connsiteY1" fmla="*/ 447564 h 876189"/>
                <a:gd name="connsiteX2" fmla="*/ 142875 w 1338263"/>
                <a:gd name="connsiteY2" fmla="*/ 228489 h 876189"/>
                <a:gd name="connsiteX3" fmla="*/ 446186 w 1338263"/>
                <a:gd name="connsiteY3" fmla="*/ 23702 h 876189"/>
                <a:gd name="connsiteX4" fmla="*/ 833438 w 1338263"/>
                <a:gd name="connsiteY4" fmla="*/ 14177 h 876189"/>
                <a:gd name="connsiteX5" fmla="*/ 1190625 w 1338263"/>
                <a:gd name="connsiteY5" fmla="*/ 209439 h 876189"/>
                <a:gd name="connsiteX6" fmla="*/ 1338263 w 1338263"/>
                <a:gd name="connsiteY6" fmla="*/ 638064 h 876189"/>
                <a:gd name="connsiteX7" fmla="*/ 1262063 w 1338263"/>
                <a:gd name="connsiteY7" fmla="*/ 799989 h 876189"/>
                <a:gd name="connsiteX8" fmla="*/ 971550 w 1338263"/>
                <a:gd name="connsiteY8" fmla="*/ 876189 h 876189"/>
                <a:gd name="connsiteX9" fmla="*/ 923925 w 1338263"/>
                <a:gd name="connsiteY9" fmla="*/ 876189 h 876189"/>
                <a:gd name="connsiteX10" fmla="*/ 238125 w 1338263"/>
                <a:gd name="connsiteY10" fmla="*/ 871427 h 876189"/>
                <a:gd name="connsiteX11" fmla="*/ 47625 w 1338263"/>
                <a:gd name="connsiteY11" fmla="*/ 785702 h 876189"/>
                <a:gd name="connsiteX12" fmla="*/ 0 w 1338263"/>
                <a:gd name="connsiteY12" fmla="*/ 647589 h 876189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8938"/>
                <a:gd name="connsiteY0" fmla="*/ 657895 h 886495"/>
                <a:gd name="connsiteX1" fmla="*/ 19050 w 1318938"/>
                <a:gd name="connsiteY1" fmla="*/ 457870 h 886495"/>
                <a:gd name="connsiteX2" fmla="*/ 142875 w 1318938"/>
                <a:gd name="connsiteY2" fmla="*/ 238795 h 886495"/>
                <a:gd name="connsiteX3" fmla="*/ 446186 w 1318938"/>
                <a:gd name="connsiteY3" fmla="*/ 34008 h 886495"/>
                <a:gd name="connsiteX4" fmla="*/ 833438 w 1318938"/>
                <a:gd name="connsiteY4" fmla="*/ 24483 h 886495"/>
                <a:gd name="connsiteX5" fmla="*/ 1161653 w 1318938"/>
                <a:gd name="connsiteY5" fmla="*/ 244502 h 886495"/>
                <a:gd name="connsiteX6" fmla="*/ 1317741 w 1318938"/>
                <a:gd name="connsiteY6" fmla="*/ 658273 h 886495"/>
                <a:gd name="connsiteX7" fmla="*/ 1262063 w 1318938"/>
                <a:gd name="connsiteY7" fmla="*/ 810295 h 886495"/>
                <a:gd name="connsiteX8" fmla="*/ 971550 w 1318938"/>
                <a:gd name="connsiteY8" fmla="*/ 886495 h 886495"/>
                <a:gd name="connsiteX9" fmla="*/ 923925 w 1318938"/>
                <a:gd name="connsiteY9" fmla="*/ 886495 h 886495"/>
                <a:gd name="connsiteX10" fmla="*/ 238125 w 1318938"/>
                <a:gd name="connsiteY10" fmla="*/ 881733 h 886495"/>
                <a:gd name="connsiteX11" fmla="*/ 47625 w 1318938"/>
                <a:gd name="connsiteY11" fmla="*/ 796008 h 886495"/>
                <a:gd name="connsiteX12" fmla="*/ 0 w 1318938"/>
                <a:gd name="connsiteY12" fmla="*/ 657895 h 886495"/>
                <a:gd name="connsiteX0" fmla="*/ 0 w 1321315"/>
                <a:gd name="connsiteY0" fmla="*/ 657895 h 886495"/>
                <a:gd name="connsiteX1" fmla="*/ 19050 w 1321315"/>
                <a:gd name="connsiteY1" fmla="*/ 457870 h 886495"/>
                <a:gd name="connsiteX2" fmla="*/ 142875 w 1321315"/>
                <a:gd name="connsiteY2" fmla="*/ 238795 h 886495"/>
                <a:gd name="connsiteX3" fmla="*/ 446186 w 1321315"/>
                <a:gd name="connsiteY3" fmla="*/ 34008 h 886495"/>
                <a:gd name="connsiteX4" fmla="*/ 833438 w 1321315"/>
                <a:gd name="connsiteY4" fmla="*/ 24483 h 886495"/>
                <a:gd name="connsiteX5" fmla="*/ 1161653 w 1321315"/>
                <a:gd name="connsiteY5" fmla="*/ 244502 h 886495"/>
                <a:gd name="connsiteX6" fmla="*/ 1317741 w 1321315"/>
                <a:gd name="connsiteY6" fmla="*/ 658273 h 886495"/>
                <a:gd name="connsiteX7" fmla="*/ 1262063 w 1321315"/>
                <a:gd name="connsiteY7" fmla="*/ 810295 h 886495"/>
                <a:gd name="connsiteX8" fmla="*/ 971550 w 1321315"/>
                <a:gd name="connsiteY8" fmla="*/ 886495 h 886495"/>
                <a:gd name="connsiteX9" fmla="*/ 923925 w 1321315"/>
                <a:gd name="connsiteY9" fmla="*/ 886495 h 886495"/>
                <a:gd name="connsiteX10" fmla="*/ 238125 w 1321315"/>
                <a:gd name="connsiteY10" fmla="*/ 881733 h 886495"/>
                <a:gd name="connsiteX11" fmla="*/ 47625 w 1321315"/>
                <a:gd name="connsiteY11" fmla="*/ 796008 h 886495"/>
                <a:gd name="connsiteX12" fmla="*/ 0 w 1321315"/>
                <a:gd name="connsiteY12" fmla="*/ 657895 h 886495"/>
                <a:gd name="connsiteX0" fmla="*/ 0 w 1319873"/>
                <a:gd name="connsiteY0" fmla="*/ 657895 h 886495"/>
                <a:gd name="connsiteX1" fmla="*/ 19050 w 1319873"/>
                <a:gd name="connsiteY1" fmla="*/ 457870 h 886495"/>
                <a:gd name="connsiteX2" fmla="*/ 142875 w 1319873"/>
                <a:gd name="connsiteY2" fmla="*/ 238795 h 886495"/>
                <a:gd name="connsiteX3" fmla="*/ 446186 w 1319873"/>
                <a:gd name="connsiteY3" fmla="*/ 34008 h 886495"/>
                <a:gd name="connsiteX4" fmla="*/ 833438 w 1319873"/>
                <a:gd name="connsiteY4" fmla="*/ 24483 h 886495"/>
                <a:gd name="connsiteX5" fmla="*/ 1161653 w 1319873"/>
                <a:gd name="connsiteY5" fmla="*/ 244502 h 886495"/>
                <a:gd name="connsiteX6" fmla="*/ 1317741 w 1319873"/>
                <a:gd name="connsiteY6" fmla="*/ 658273 h 886495"/>
                <a:gd name="connsiteX7" fmla="*/ 1262063 w 1319873"/>
                <a:gd name="connsiteY7" fmla="*/ 810295 h 886495"/>
                <a:gd name="connsiteX8" fmla="*/ 971550 w 1319873"/>
                <a:gd name="connsiteY8" fmla="*/ 886495 h 886495"/>
                <a:gd name="connsiteX9" fmla="*/ 923925 w 1319873"/>
                <a:gd name="connsiteY9" fmla="*/ 886495 h 886495"/>
                <a:gd name="connsiteX10" fmla="*/ 238125 w 1319873"/>
                <a:gd name="connsiteY10" fmla="*/ 881733 h 886495"/>
                <a:gd name="connsiteX11" fmla="*/ 47625 w 1319873"/>
                <a:gd name="connsiteY11" fmla="*/ 796008 h 886495"/>
                <a:gd name="connsiteX12" fmla="*/ 0 w 1319873"/>
                <a:gd name="connsiteY12" fmla="*/ 657895 h 886495"/>
                <a:gd name="connsiteX0" fmla="*/ 0 w 1319003"/>
                <a:gd name="connsiteY0" fmla="*/ 657895 h 886495"/>
                <a:gd name="connsiteX1" fmla="*/ 19050 w 1319003"/>
                <a:gd name="connsiteY1" fmla="*/ 457870 h 886495"/>
                <a:gd name="connsiteX2" fmla="*/ 142875 w 1319003"/>
                <a:gd name="connsiteY2" fmla="*/ 238795 h 886495"/>
                <a:gd name="connsiteX3" fmla="*/ 446186 w 1319003"/>
                <a:gd name="connsiteY3" fmla="*/ 34008 h 886495"/>
                <a:gd name="connsiteX4" fmla="*/ 833438 w 1319003"/>
                <a:gd name="connsiteY4" fmla="*/ 24483 h 886495"/>
                <a:gd name="connsiteX5" fmla="*/ 1161653 w 1319003"/>
                <a:gd name="connsiteY5" fmla="*/ 244502 h 886495"/>
                <a:gd name="connsiteX6" fmla="*/ 1317741 w 1319003"/>
                <a:gd name="connsiteY6" fmla="*/ 658273 h 886495"/>
                <a:gd name="connsiteX7" fmla="*/ 1240334 w 1319003"/>
                <a:gd name="connsiteY7" fmla="*/ 814009 h 886495"/>
                <a:gd name="connsiteX8" fmla="*/ 971550 w 1319003"/>
                <a:gd name="connsiteY8" fmla="*/ 886495 h 886495"/>
                <a:gd name="connsiteX9" fmla="*/ 923925 w 1319003"/>
                <a:gd name="connsiteY9" fmla="*/ 886495 h 886495"/>
                <a:gd name="connsiteX10" fmla="*/ 238125 w 1319003"/>
                <a:gd name="connsiteY10" fmla="*/ 881733 h 886495"/>
                <a:gd name="connsiteX11" fmla="*/ 47625 w 1319003"/>
                <a:gd name="connsiteY11" fmla="*/ 796008 h 886495"/>
                <a:gd name="connsiteX12" fmla="*/ 0 w 131900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79169 w 1317741"/>
                <a:gd name="connsiteY10" fmla="*/ 880495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51199 w 1317741"/>
                <a:gd name="connsiteY7" fmla="*/ 809058 h 886495"/>
                <a:gd name="connsiteX8" fmla="*/ 971550 w 1317741"/>
                <a:gd name="connsiteY8" fmla="*/ 886495 h 886495"/>
                <a:gd name="connsiteX9" fmla="*/ 661968 w 1317741"/>
                <a:gd name="connsiteY9" fmla="*/ 882782 h 886495"/>
                <a:gd name="connsiteX10" fmla="*/ 279169 w 1317741"/>
                <a:gd name="connsiteY10" fmla="*/ 880495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2912"/>
                <a:gd name="connsiteY0" fmla="*/ 624473 h 888972"/>
                <a:gd name="connsiteX1" fmla="*/ 14221 w 1312912"/>
                <a:gd name="connsiteY1" fmla="*/ 457870 h 888972"/>
                <a:gd name="connsiteX2" fmla="*/ 138046 w 1312912"/>
                <a:gd name="connsiteY2" fmla="*/ 238795 h 888972"/>
                <a:gd name="connsiteX3" fmla="*/ 441357 w 1312912"/>
                <a:gd name="connsiteY3" fmla="*/ 34008 h 888972"/>
                <a:gd name="connsiteX4" fmla="*/ 828609 w 1312912"/>
                <a:gd name="connsiteY4" fmla="*/ 24483 h 888972"/>
                <a:gd name="connsiteX5" fmla="*/ 1156824 w 1312912"/>
                <a:gd name="connsiteY5" fmla="*/ 244502 h 888972"/>
                <a:gd name="connsiteX6" fmla="*/ 1312912 w 1312912"/>
                <a:gd name="connsiteY6" fmla="*/ 658273 h 888972"/>
                <a:gd name="connsiteX7" fmla="*/ 1246370 w 1312912"/>
                <a:gd name="connsiteY7" fmla="*/ 809058 h 888972"/>
                <a:gd name="connsiteX8" fmla="*/ 966721 w 1312912"/>
                <a:gd name="connsiteY8" fmla="*/ 886495 h 888972"/>
                <a:gd name="connsiteX9" fmla="*/ 654725 w 1312912"/>
                <a:gd name="connsiteY9" fmla="*/ 888972 h 888972"/>
                <a:gd name="connsiteX10" fmla="*/ 274340 w 1312912"/>
                <a:gd name="connsiteY10" fmla="*/ 880495 h 888972"/>
                <a:gd name="connsiteX11" fmla="*/ 46418 w 1312912"/>
                <a:gd name="connsiteY11" fmla="*/ 787343 h 888972"/>
                <a:gd name="connsiteX12" fmla="*/ 0 w 1312912"/>
                <a:gd name="connsiteY12" fmla="*/ 624473 h 888972"/>
                <a:gd name="connsiteX0" fmla="*/ 2785 w 1315697"/>
                <a:gd name="connsiteY0" fmla="*/ 624473 h 888972"/>
                <a:gd name="connsiteX1" fmla="*/ 17006 w 1315697"/>
                <a:gd name="connsiteY1" fmla="*/ 457870 h 888972"/>
                <a:gd name="connsiteX2" fmla="*/ 140831 w 1315697"/>
                <a:gd name="connsiteY2" fmla="*/ 238795 h 888972"/>
                <a:gd name="connsiteX3" fmla="*/ 444142 w 1315697"/>
                <a:gd name="connsiteY3" fmla="*/ 34008 h 888972"/>
                <a:gd name="connsiteX4" fmla="*/ 831394 w 1315697"/>
                <a:gd name="connsiteY4" fmla="*/ 24483 h 888972"/>
                <a:gd name="connsiteX5" fmla="*/ 1159609 w 1315697"/>
                <a:gd name="connsiteY5" fmla="*/ 244502 h 888972"/>
                <a:gd name="connsiteX6" fmla="*/ 1315697 w 1315697"/>
                <a:gd name="connsiteY6" fmla="*/ 658273 h 888972"/>
                <a:gd name="connsiteX7" fmla="*/ 1249155 w 1315697"/>
                <a:gd name="connsiteY7" fmla="*/ 809058 h 888972"/>
                <a:gd name="connsiteX8" fmla="*/ 969506 w 1315697"/>
                <a:gd name="connsiteY8" fmla="*/ 886495 h 888972"/>
                <a:gd name="connsiteX9" fmla="*/ 657510 w 1315697"/>
                <a:gd name="connsiteY9" fmla="*/ 888972 h 888972"/>
                <a:gd name="connsiteX10" fmla="*/ 277125 w 1315697"/>
                <a:gd name="connsiteY10" fmla="*/ 880495 h 888972"/>
                <a:gd name="connsiteX11" fmla="*/ 49203 w 1315697"/>
                <a:gd name="connsiteY11" fmla="*/ 787343 h 888972"/>
                <a:gd name="connsiteX12" fmla="*/ 2785 w 1315697"/>
                <a:gd name="connsiteY12" fmla="*/ 624473 h 888972"/>
                <a:gd name="connsiteX0" fmla="*/ 1926 w 1324495"/>
                <a:gd name="connsiteY0" fmla="*/ 628187 h 888972"/>
                <a:gd name="connsiteX1" fmla="*/ 25804 w 1324495"/>
                <a:gd name="connsiteY1" fmla="*/ 457870 h 888972"/>
                <a:gd name="connsiteX2" fmla="*/ 149629 w 1324495"/>
                <a:gd name="connsiteY2" fmla="*/ 238795 h 888972"/>
                <a:gd name="connsiteX3" fmla="*/ 452940 w 1324495"/>
                <a:gd name="connsiteY3" fmla="*/ 34008 h 888972"/>
                <a:gd name="connsiteX4" fmla="*/ 840192 w 1324495"/>
                <a:gd name="connsiteY4" fmla="*/ 24483 h 888972"/>
                <a:gd name="connsiteX5" fmla="*/ 1168407 w 1324495"/>
                <a:gd name="connsiteY5" fmla="*/ 244502 h 888972"/>
                <a:gd name="connsiteX6" fmla="*/ 1324495 w 1324495"/>
                <a:gd name="connsiteY6" fmla="*/ 658273 h 888972"/>
                <a:gd name="connsiteX7" fmla="*/ 1257953 w 1324495"/>
                <a:gd name="connsiteY7" fmla="*/ 809058 h 888972"/>
                <a:gd name="connsiteX8" fmla="*/ 978304 w 1324495"/>
                <a:gd name="connsiteY8" fmla="*/ 886495 h 888972"/>
                <a:gd name="connsiteX9" fmla="*/ 666308 w 1324495"/>
                <a:gd name="connsiteY9" fmla="*/ 888972 h 888972"/>
                <a:gd name="connsiteX10" fmla="*/ 285923 w 1324495"/>
                <a:gd name="connsiteY10" fmla="*/ 880495 h 888972"/>
                <a:gd name="connsiteX11" fmla="*/ 58001 w 1324495"/>
                <a:gd name="connsiteY11" fmla="*/ 787343 h 888972"/>
                <a:gd name="connsiteX12" fmla="*/ 1926 w 1324495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2569" h="888972">
                  <a:moveTo>
                    <a:pt x="0" y="628187"/>
                  </a:moveTo>
                  <a:cubicBezTo>
                    <a:pt x="9167" y="571415"/>
                    <a:pt x="6261" y="520831"/>
                    <a:pt x="27500" y="457870"/>
                  </a:cubicBezTo>
                  <a:cubicBezTo>
                    <a:pt x="72397" y="334093"/>
                    <a:pt x="94356" y="318009"/>
                    <a:pt x="147703" y="238795"/>
                  </a:cubicBezTo>
                  <a:cubicBezTo>
                    <a:pt x="250014" y="123494"/>
                    <a:pt x="325767" y="79988"/>
                    <a:pt x="451014" y="34008"/>
                  </a:cubicBezTo>
                  <a:cubicBezTo>
                    <a:pt x="618728" y="-14968"/>
                    <a:pt x="709182" y="-4527"/>
                    <a:pt x="838266" y="24483"/>
                  </a:cubicBezTo>
                  <a:cubicBezTo>
                    <a:pt x="991129" y="69764"/>
                    <a:pt x="1051041" y="128662"/>
                    <a:pt x="1166481" y="244502"/>
                  </a:cubicBezTo>
                  <a:cubicBezTo>
                    <a:pt x="1276053" y="385314"/>
                    <a:pt x="1321644" y="488990"/>
                    <a:pt x="1322569" y="658273"/>
                  </a:cubicBezTo>
                  <a:cubicBezTo>
                    <a:pt x="1318496" y="753510"/>
                    <a:pt x="1299937" y="759622"/>
                    <a:pt x="1256027" y="809058"/>
                  </a:cubicBezTo>
                  <a:cubicBezTo>
                    <a:pt x="1172468" y="860453"/>
                    <a:pt x="1093738" y="868522"/>
                    <a:pt x="976378" y="886495"/>
                  </a:cubicBezTo>
                  <a:lnTo>
                    <a:pt x="664382" y="888972"/>
                  </a:lnTo>
                  <a:lnTo>
                    <a:pt x="283997" y="880495"/>
                  </a:lnTo>
                  <a:cubicBezTo>
                    <a:pt x="184282" y="861823"/>
                    <a:pt x="121989" y="832010"/>
                    <a:pt x="56075" y="787343"/>
                  </a:cubicBezTo>
                  <a:cubicBezTo>
                    <a:pt x="10021" y="728102"/>
                    <a:pt x="8631" y="734467"/>
                    <a:pt x="0" y="628187"/>
                  </a:cubicBezTo>
                  <a:close/>
                </a:path>
              </a:pathLst>
            </a:custGeom>
            <a:solidFill>
              <a:srgbClr val="210C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38264A4-8F39-4F8D-BB22-0E6D9213850A}"/>
                </a:ext>
              </a:extLst>
            </p:cNvPr>
            <p:cNvSpPr/>
            <p:nvPr/>
          </p:nvSpPr>
          <p:spPr>
            <a:xfrm rot="457988">
              <a:off x="2435945" y="5765966"/>
              <a:ext cx="156577" cy="397439"/>
            </a:xfrm>
            <a:custGeom>
              <a:avLst/>
              <a:gdLst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73978 w 256182"/>
                <a:gd name="connsiteY0" fmla="*/ 0 h 397439"/>
                <a:gd name="connsiteX1" fmla="*/ 0 w 256182"/>
                <a:gd name="connsiteY1" fmla="*/ 397439 h 397439"/>
                <a:gd name="connsiteX2" fmla="*/ 256182 w 256182"/>
                <a:gd name="connsiteY2" fmla="*/ 373708 h 397439"/>
                <a:gd name="connsiteX3" fmla="*/ 173978 w 256182"/>
                <a:gd name="connsiteY3" fmla="*/ 0 h 39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182" h="397439">
                  <a:moveTo>
                    <a:pt x="173978" y="0"/>
                  </a:moveTo>
                  <a:cubicBezTo>
                    <a:pt x="103233" y="8591"/>
                    <a:pt x="50800" y="279964"/>
                    <a:pt x="0" y="397439"/>
                  </a:cubicBezTo>
                  <a:lnTo>
                    <a:pt x="256182" y="373708"/>
                  </a:lnTo>
                  <a:cubicBezTo>
                    <a:pt x="229988" y="254646"/>
                    <a:pt x="235841" y="12831"/>
                    <a:pt x="173978" y="0"/>
                  </a:cubicBezTo>
                  <a:close/>
                </a:path>
              </a:pathLst>
            </a:custGeom>
            <a:solidFill>
              <a:srgbClr val="210C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408D5AF-7D62-4948-ADCB-B8C4CE43B7AE}"/>
                </a:ext>
              </a:extLst>
            </p:cNvPr>
            <p:cNvSpPr/>
            <p:nvPr/>
          </p:nvSpPr>
          <p:spPr>
            <a:xfrm flipH="1">
              <a:off x="3561781" y="5351030"/>
              <a:ext cx="1239669" cy="812593"/>
            </a:xfrm>
            <a:custGeom>
              <a:avLst/>
              <a:gdLst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2913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6186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47589 h 876189"/>
                <a:gd name="connsiteX1" fmla="*/ 19050 w 1338263"/>
                <a:gd name="connsiteY1" fmla="*/ 447564 h 876189"/>
                <a:gd name="connsiteX2" fmla="*/ 142875 w 1338263"/>
                <a:gd name="connsiteY2" fmla="*/ 228489 h 876189"/>
                <a:gd name="connsiteX3" fmla="*/ 446186 w 1338263"/>
                <a:gd name="connsiteY3" fmla="*/ 23702 h 876189"/>
                <a:gd name="connsiteX4" fmla="*/ 833438 w 1338263"/>
                <a:gd name="connsiteY4" fmla="*/ 14177 h 876189"/>
                <a:gd name="connsiteX5" fmla="*/ 1190625 w 1338263"/>
                <a:gd name="connsiteY5" fmla="*/ 209439 h 876189"/>
                <a:gd name="connsiteX6" fmla="*/ 1338263 w 1338263"/>
                <a:gd name="connsiteY6" fmla="*/ 638064 h 876189"/>
                <a:gd name="connsiteX7" fmla="*/ 1262063 w 1338263"/>
                <a:gd name="connsiteY7" fmla="*/ 799989 h 876189"/>
                <a:gd name="connsiteX8" fmla="*/ 971550 w 1338263"/>
                <a:gd name="connsiteY8" fmla="*/ 876189 h 876189"/>
                <a:gd name="connsiteX9" fmla="*/ 923925 w 1338263"/>
                <a:gd name="connsiteY9" fmla="*/ 876189 h 876189"/>
                <a:gd name="connsiteX10" fmla="*/ 238125 w 1338263"/>
                <a:gd name="connsiteY10" fmla="*/ 871427 h 876189"/>
                <a:gd name="connsiteX11" fmla="*/ 47625 w 1338263"/>
                <a:gd name="connsiteY11" fmla="*/ 785702 h 876189"/>
                <a:gd name="connsiteX12" fmla="*/ 0 w 1338263"/>
                <a:gd name="connsiteY12" fmla="*/ 647589 h 876189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8938"/>
                <a:gd name="connsiteY0" fmla="*/ 657895 h 886495"/>
                <a:gd name="connsiteX1" fmla="*/ 19050 w 1318938"/>
                <a:gd name="connsiteY1" fmla="*/ 457870 h 886495"/>
                <a:gd name="connsiteX2" fmla="*/ 142875 w 1318938"/>
                <a:gd name="connsiteY2" fmla="*/ 238795 h 886495"/>
                <a:gd name="connsiteX3" fmla="*/ 446186 w 1318938"/>
                <a:gd name="connsiteY3" fmla="*/ 34008 h 886495"/>
                <a:gd name="connsiteX4" fmla="*/ 833438 w 1318938"/>
                <a:gd name="connsiteY4" fmla="*/ 24483 h 886495"/>
                <a:gd name="connsiteX5" fmla="*/ 1161653 w 1318938"/>
                <a:gd name="connsiteY5" fmla="*/ 244502 h 886495"/>
                <a:gd name="connsiteX6" fmla="*/ 1317741 w 1318938"/>
                <a:gd name="connsiteY6" fmla="*/ 658273 h 886495"/>
                <a:gd name="connsiteX7" fmla="*/ 1262063 w 1318938"/>
                <a:gd name="connsiteY7" fmla="*/ 810295 h 886495"/>
                <a:gd name="connsiteX8" fmla="*/ 971550 w 1318938"/>
                <a:gd name="connsiteY8" fmla="*/ 886495 h 886495"/>
                <a:gd name="connsiteX9" fmla="*/ 923925 w 1318938"/>
                <a:gd name="connsiteY9" fmla="*/ 886495 h 886495"/>
                <a:gd name="connsiteX10" fmla="*/ 238125 w 1318938"/>
                <a:gd name="connsiteY10" fmla="*/ 881733 h 886495"/>
                <a:gd name="connsiteX11" fmla="*/ 47625 w 1318938"/>
                <a:gd name="connsiteY11" fmla="*/ 796008 h 886495"/>
                <a:gd name="connsiteX12" fmla="*/ 0 w 1318938"/>
                <a:gd name="connsiteY12" fmla="*/ 657895 h 886495"/>
                <a:gd name="connsiteX0" fmla="*/ 0 w 1321315"/>
                <a:gd name="connsiteY0" fmla="*/ 657895 h 886495"/>
                <a:gd name="connsiteX1" fmla="*/ 19050 w 1321315"/>
                <a:gd name="connsiteY1" fmla="*/ 457870 h 886495"/>
                <a:gd name="connsiteX2" fmla="*/ 142875 w 1321315"/>
                <a:gd name="connsiteY2" fmla="*/ 238795 h 886495"/>
                <a:gd name="connsiteX3" fmla="*/ 446186 w 1321315"/>
                <a:gd name="connsiteY3" fmla="*/ 34008 h 886495"/>
                <a:gd name="connsiteX4" fmla="*/ 833438 w 1321315"/>
                <a:gd name="connsiteY4" fmla="*/ 24483 h 886495"/>
                <a:gd name="connsiteX5" fmla="*/ 1161653 w 1321315"/>
                <a:gd name="connsiteY5" fmla="*/ 244502 h 886495"/>
                <a:gd name="connsiteX6" fmla="*/ 1317741 w 1321315"/>
                <a:gd name="connsiteY6" fmla="*/ 658273 h 886495"/>
                <a:gd name="connsiteX7" fmla="*/ 1262063 w 1321315"/>
                <a:gd name="connsiteY7" fmla="*/ 810295 h 886495"/>
                <a:gd name="connsiteX8" fmla="*/ 971550 w 1321315"/>
                <a:gd name="connsiteY8" fmla="*/ 886495 h 886495"/>
                <a:gd name="connsiteX9" fmla="*/ 923925 w 1321315"/>
                <a:gd name="connsiteY9" fmla="*/ 886495 h 886495"/>
                <a:gd name="connsiteX10" fmla="*/ 238125 w 1321315"/>
                <a:gd name="connsiteY10" fmla="*/ 881733 h 886495"/>
                <a:gd name="connsiteX11" fmla="*/ 47625 w 1321315"/>
                <a:gd name="connsiteY11" fmla="*/ 796008 h 886495"/>
                <a:gd name="connsiteX12" fmla="*/ 0 w 1321315"/>
                <a:gd name="connsiteY12" fmla="*/ 657895 h 886495"/>
                <a:gd name="connsiteX0" fmla="*/ 0 w 1319873"/>
                <a:gd name="connsiteY0" fmla="*/ 657895 h 886495"/>
                <a:gd name="connsiteX1" fmla="*/ 19050 w 1319873"/>
                <a:gd name="connsiteY1" fmla="*/ 457870 h 886495"/>
                <a:gd name="connsiteX2" fmla="*/ 142875 w 1319873"/>
                <a:gd name="connsiteY2" fmla="*/ 238795 h 886495"/>
                <a:gd name="connsiteX3" fmla="*/ 446186 w 1319873"/>
                <a:gd name="connsiteY3" fmla="*/ 34008 h 886495"/>
                <a:gd name="connsiteX4" fmla="*/ 833438 w 1319873"/>
                <a:gd name="connsiteY4" fmla="*/ 24483 h 886495"/>
                <a:gd name="connsiteX5" fmla="*/ 1161653 w 1319873"/>
                <a:gd name="connsiteY5" fmla="*/ 244502 h 886495"/>
                <a:gd name="connsiteX6" fmla="*/ 1317741 w 1319873"/>
                <a:gd name="connsiteY6" fmla="*/ 658273 h 886495"/>
                <a:gd name="connsiteX7" fmla="*/ 1262063 w 1319873"/>
                <a:gd name="connsiteY7" fmla="*/ 810295 h 886495"/>
                <a:gd name="connsiteX8" fmla="*/ 971550 w 1319873"/>
                <a:gd name="connsiteY8" fmla="*/ 886495 h 886495"/>
                <a:gd name="connsiteX9" fmla="*/ 923925 w 1319873"/>
                <a:gd name="connsiteY9" fmla="*/ 886495 h 886495"/>
                <a:gd name="connsiteX10" fmla="*/ 238125 w 1319873"/>
                <a:gd name="connsiteY10" fmla="*/ 881733 h 886495"/>
                <a:gd name="connsiteX11" fmla="*/ 47625 w 1319873"/>
                <a:gd name="connsiteY11" fmla="*/ 796008 h 886495"/>
                <a:gd name="connsiteX12" fmla="*/ 0 w 1319873"/>
                <a:gd name="connsiteY12" fmla="*/ 657895 h 886495"/>
                <a:gd name="connsiteX0" fmla="*/ 0 w 1319003"/>
                <a:gd name="connsiteY0" fmla="*/ 657895 h 886495"/>
                <a:gd name="connsiteX1" fmla="*/ 19050 w 1319003"/>
                <a:gd name="connsiteY1" fmla="*/ 457870 h 886495"/>
                <a:gd name="connsiteX2" fmla="*/ 142875 w 1319003"/>
                <a:gd name="connsiteY2" fmla="*/ 238795 h 886495"/>
                <a:gd name="connsiteX3" fmla="*/ 446186 w 1319003"/>
                <a:gd name="connsiteY3" fmla="*/ 34008 h 886495"/>
                <a:gd name="connsiteX4" fmla="*/ 833438 w 1319003"/>
                <a:gd name="connsiteY4" fmla="*/ 24483 h 886495"/>
                <a:gd name="connsiteX5" fmla="*/ 1161653 w 1319003"/>
                <a:gd name="connsiteY5" fmla="*/ 244502 h 886495"/>
                <a:gd name="connsiteX6" fmla="*/ 1317741 w 1319003"/>
                <a:gd name="connsiteY6" fmla="*/ 658273 h 886495"/>
                <a:gd name="connsiteX7" fmla="*/ 1240334 w 1319003"/>
                <a:gd name="connsiteY7" fmla="*/ 814009 h 886495"/>
                <a:gd name="connsiteX8" fmla="*/ 971550 w 1319003"/>
                <a:gd name="connsiteY8" fmla="*/ 886495 h 886495"/>
                <a:gd name="connsiteX9" fmla="*/ 923925 w 1319003"/>
                <a:gd name="connsiteY9" fmla="*/ 886495 h 886495"/>
                <a:gd name="connsiteX10" fmla="*/ 238125 w 1319003"/>
                <a:gd name="connsiteY10" fmla="*/ 881733 h 886495"/>
                <a:gd name="connsiteX11" fmla="*/ 47625 w 1319003"/>
                <a:gd name="connsiteY11" fmla="*/ 796008 h 886495"/>
                <a:gd name="connsiteX12" fmla="*/ 0 w 131900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79169 w 1317741"/>
                <a:gd name="connsiteY10" fmla="*/ 880495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51199 w 1317741"/>
                <a:gd name="connsiteY7" fmla="*/ 809058 h 886495"/>
                <a:gd name="connsiteX8" fmla="*/ 971550 w 1317741"/>
                <a:gd name="connsiteY8" fmla="*/ 886495 h 886495"/>
                <a:gd name="connsiteX9" fmla="*/ 661968 w 1317741"/>
                <a:gd name="connsiteY9" fmla="*/ 882782 h 886495"/>
                <a:gd name="connsiteX10" fmla="*/ 279169 w 1317741"/>
                <a:gd name="connsiteY10" fmla="*/ 880495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2912"/>
                <a:gd name="connsiteY0" fmla="*/ 624473 h 888972"/>
                <a:gd name="connsiteX1" fmla="*/ 14221 w 1312912"/>
                <a:gd name="connsiteY1" fmla="*/ 457870 h 888972"/>
                <a:gd name="connsiteX2" fmla="*/ 138046 w 1312912"/>
                <a:gd name="connsiteY2" fmla="*/ 238795 h 888972"/>
                <a:gd name="connsiteX3" fmla="*/ 441357 w 1312912"/>
                <a:gd name="connsiteY3" fmla="*/ 34008 h 888972"/>
                <a:gd name="connsiteX4" fmla="*/ 828609 w 1312912"/>
                <a:gd name="connsiteY4" fmla="*/ 24483 h 888972"/>
                <a:gd name="connsiteX5" fmla="*/ 1156824 w 1312912"/>
                <a:gd name="connsiteY5" fmla="*/ 244502 h 888972"/>
                <a:gd name="connsiteX6" fmla="*/ 1312912 w 1312912"/>
                <a:gd name="connsiteY6" fmla="*/ 658273 h 888972"/>
                <a:gd name="connsiteX7" fmla="*/ 1246370 w 1312912"/>
                <a:gd name="connsiteY7" fmla="*/ 809058 h 888972"/>
                <a:gd name="connsiteX8" fmla="*/ 966721 w 1312912"/>
                <a:gd name="connsiteY8" fmla="*/ 886495 h 888972"/>
                <a:gd name="connsiteX9" fmla="*/ 654725 w 1312912"/>
                <a:gd name="connsiteY9" fmla="*/ 888972 h 888972"/>
                <a:gd name="connsiteX10" fmla="*/ 274340 w 1312912"/>
                <a:gd name="connsiteY10" fmla="*/ 880495 h 888972"/>
                <a:gd name="connsiteX11" fmla="*/ 46418 w 1312912"/>
                <a:gd name="connsiteY11" fmla="*/ 787343 h 888972"/>
                <a:gd name="connsiteX12" fmla="*/ 0 w 1312912"/>
                <a:gd name="connsiteY12" fmla="*/ 624473 h 888972"/>
                <a:gd name="connsiteX0" fmla="*/ 2785 w 1315697"/>
                <a:gd name="connsiteY0" fmla="*/ 624473 h 888972"/>
                <a:gd name="connsiteX1" fmla="*/ 17006 w 1315697"/>
                <a:gd name="connsiteY1" fmla="*/ 457870 h 888972"/>
                <a:gd name="connsiteX2" fmla="*/ 140831 w 1315697"/>
                <a:gd name="connsiteY2" fmla="*/ 238795 h 888972"/>
                <a:gd name="connsiteX3" fmla="*/ 444142 w 1315697"/>
                <a:gd name="connsiteY3" fmla="*/ 34008 h 888972"/>
                <a:gd name="connsiteX4" fmla="*/ 831394 w 1315697"/>
                <a:gd name="connsiteY4" fmla="*/ 24483 h 888972"/>
                <a:gd name="connsiteX5" fmla="*/ 1159609 w 1315697"/>
                <a:gd name="connsiteY5" fmla="*/ 244502 h 888972"/>
                <a:gd name="connsiteX6" fmla="*/ 1315697 w 1315697"/>
                <a:gd name="connsiteY6" fmla="*/ 658273 h 888972"/>
                <a:gd name="connsiteX7" fmla="*/ 1249155 w 1315697"/>
                <a:gd name="connsiteY7" fmla="*/ 809058 h 888972"/>
                <a:gd name="connsiteX8" fmla="*/ 969506 w 1315697"/>
                <a:gd name="connsiteY8" fmla="*/ 886495 h 888972"/>
                <a:gd name="connsiteX9" fmla="*/ 657510 w 1315697"/>
                <a:gd name="connsiteY9" fmla="*/ 888972 h 888972"/>
                <a:gd name="connsiteX10" fmla="*/ 277125 w 1315697"/>
                <a:gd name="connsiteY10" fmla="*/ 880495 h 888972"/>
                <a:gd name="connsiteX11" fmla="*/ 49203 w 1315697"/>
                <a:gd name="connsiteY11" fmla="*/ 787343 h 888972"/>
                <a:gd name="connsiteX12" fmla="*/ 2785 w 1315697"/>
                <a:gd name="connsiteY12" fmla="*/ 624473 h 888972"/>
                <a:gd name="connsiteX0" fmla="*/ 1926 w 1324495"/>
                <a:gd name="connsiteY0" fmla="*/ 628187 h 888972"/>
                <a:gd name="connsiteX1" fmla="*/ 25804 w 1324495"/>
                <a:gd name="connsiteY1" fmla="*/ 457870 h 888972"/>
                <a:gd name="connsiteX2" fmla="*/ 149629 w 1324495"/>
                <a:gd name="connsiteY2" fmla="*/ 238795 h 888972"/>
                <a:gd name="connsiteX3" fmla="*/ 452940 w 1324495"/>
                <a:gd name="connsiteY3" fmla="*/ 34008 h 888972"/>
                <a:gd name="connsiteX4" fmla="*/ 840192 w 1324495"/>
                <a:gd name="connsiteY4" fmla="*/ 24483 h 888972"/>
                <a:gd name="connsiteX5" fmla="*/ 1168407 w 1324495"/>
                <a:gd name="connsiteY5" fmla="*/ 244502 h 888972"/>
                <a:gd name="connsiteX6" fmla="*/ 1324495 w 1324495"/>
                <a:gd name="connsiteY6" fmla="*/ 658273 h 888972"/>
                <a:gd name="connsiteX7" fmla="*/ 1257953 w 1324495"/>
                <a:gd name="connsiteY7" fmla="*/ 809058 h 888972"/>
                <a:gd name="connsiteX8" fmla="*/ 978304 w 1324495"/>
                <a:gd name="connsiteY8" fmla="*/ 886495 h 888972"/>
                <a:gd name="connsiteX9" fmla="*/ 666308 w 1324495"/>
                <a:gd name="connsiteY9" fmla="*/ 888972 h 888972"/>
                <a:gd name="connsiteX10" fmla="*/ 285923 w 1324495"/>
                <a:gd name="connsiteY10" fmla="*/ 880495 h 888972"/>
                <a:gd name="connsiteX11" fmla="*/ 58001 w 1324495"/>
                <a:gd name="connsiteY11" fmla="*/ 787343 h 888972"/>
                <a:gd name="connsiteX12" fmla="*/ 1926 w 1324495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2569" h="888972">
                  <a:moveTo>
                    <a:pt x="0" y="628187"/>
                  </a:moveTo>
                  <a:cubicBezTo>
                    <a:pt x="9167" y="571415"/>
                    <a:pt x="6261" y="520831"/>
                    <a:pt x="27500" y="457870"/>
                  </a:cubicBezTo>
                  <a:cubicBezTo>
                    <a:pt x="72397" y="334093"/>
                    <a:pt x="94356" y="318009"/>
                    <a:pt x="147703" y="238795"/>
                  </a:cubicBezTo>
                  <a:cubicBezTo>
                    <a:pt x="250014" y="123494"/>
                    <a:pt x="325767" y="79988"/>
                    <a:pt x="451014" y="34008"/>
                  </a:cubicBezTo>
                  <a:cubicBezTo>
                    <a:pt x="618728" y="-14968"/>
                    <a:pt x="709182" y="-4527"/>
                    <a:pt x="838266" y="24483"/>
                  </a:cubicBezTo>
                  <a:cubicBezTo>
                    <a:pt x="991129" y="69764"/>
                    <a:pt x="1051041" y="128662"/>
                    <a:pt x="1166481" y="244502"/>
                  </a:cubicBezTo>
                  <a:cubicBezTo>
                    <a:pt x="1276053" y="385314"/>
                    <a:pt x="1321644" y="488990"/>
                    <a:pt x="1322569" y="658273"/>
                  </a:cubicBezTo>
                  <a:cubicBezTo>
                    <a:pt x="1318496" y="753510"/>
                    <a:pt x="1299937" y="759622"/>
                    <a:pt x="1256027" y="809058"/>
                  </a:cubicBezTo>
                  <a:cubicBezTo>
                    <a:pt x="1172468" y="860453"/>
                    <a:pt x="1093738" y="868522"/>
                    <a:pt x="976378" y="886495"/>
                  </a:cubicBezTo>
                  <a:lnTo>
                    <a:pt x="664382" y="888972"/>
                  </a:lnTo>
                  <a:lnTo>
                    <a:pt x="283997" y="880495"/>
                  </a:lnTo>
                  <a:cubicBezTo>
                    <a:pt x="184282" y="861823"/>
                    <a:pt x="121989" y="832010"/>
                    <a:pt x="56075" y="787343"/>
                  </a:cubicBezTo>
                  <a:cubicBezTo>
                    <a:pt x="10021" y="728102"/>
                    <a:pt x="8631" y="734467"/>
                    <a:pt x="0" y="628187"/>
                  </a:cubicBezTo>
                  <a:close/>
                </a:path>
              </a:pathLst>
            </a:custGeom>
            <a:solidFill>
              <a:srgbClr val="210C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03C944C-698A-4478-BBBA-C1D8A2311882}"/>
                </a:ext>
              </a:extLst>
            </p:cNvPr>
            <p:cNvSpPr/>
            <p:nvPr/>
          </p:nvSpPr>
          <p:spPr>
            <a:xfrm rot="21142012" flipH="1">
              <a:off x="4205123" y="5758915"/>
              <a:ext cx="156577" cy="397439"/>
            </a:xfrm>
            <a:custGeom>
              <a:avLst/>
              <a:gdLst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73978 w 256182"/>
                <a:gd name="connsiteY0" fmla="*/ 0 h 397439"/>
                <a:gd name="connsiteX1" fmla="*/ 0 w 256182"/>
                <a:gd name="connsiteY1" fmla="*/ 397439 h 397439"/>
                <a:gd name="connsiteX2" fmla="*/ 256182 w 256182"/>
                <a:gd name="connsiteY2" fmla="*/ 373708 h 397439"/>
                <a:gd name="connsiteX3" fmla="*/ 173978 w 256182"/>
                <a:gd name="connsiteY3" fmla="*/ 0 h 39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182" h="397439">
                  <a:moveTo>
                    <a:pt x="173978" y="0"/>
                  </a:moveTo>
                  <a:cubicBezTo>
                    <a:pt x="103233" y="8591"/>
                    <a:pt x="50800" y="279964"/>
                    <a:pt x="0" y="397439"/>
                  </a:cubicBezTo>
                  <a:lnTo>
                    <a:pt x="256182" y="373708"/>
                  </a:lnTo>
                  <a:cubicBezTo>
                    <a:pt x="229988" y="254646"/>
                    <a:pt x="235841" y="12831"/>
                    <a:pt x="173978" y="0"/>
                  </a:cubicBezTo>
                  <a:close/>
                </a:path>
              </a:pathLst>
            </a:custGeom>
            <a:solidFill>
              <a:srgbClr val="210C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BB40902D-8F4C-445F-B416-E5F93FDCE1D0}"/>
              </a:ext>
            </a:extLst>
          </p:cNvPr>
          <p:cNvSpPr/>
          <p:nvPr/>
        </p:nvSpPr>
        <p:spPr>
          <a:xfrm>
            <a:off x="5939210" y="3075271"/>
            <a:ext cx="1296469" cy="1432894"/>
          </a:xfrm>
          <a:prstGeom prst="ellipse">
            <a:avLst/>
          </a:prstGeom>
          <a:solidFill>
            <a:srgbClr val="4B1E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9EEABE12-1F58-404F-93B5-B692D5962CBA}"/>
              </a:ext>
            </a:extLst>
          </p:cNvPr>
          <p:cNvGrpSpPr/>
          <p:nvPr/>
        </p:nvGrpSpPr>
        <p:grpSpPr>
          <a:xfrm>
            <a:off x="1224544" y="3664480"/>
            <a:ext cx="2447038" cy="2541936"/>
            <a:chOff x="1262490" y="1694373"/>
            <a:chExt cx="4309199" cy="4476293"/>
          </a:xfrm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EED8478C-3C71-4BB2-94EF-8A5F551B1059}"/>
                </a:ext>
              </a:extLst>
            </p:cNvPr>
            <p:cNvSpPr/>
            <p:nvPr/>
          </p:nvSpPr>
          <p:spPr>
            <a:xfrm>
              <a:off x="1262490" y="1694373"/>
              <a:ext cx="4309199" cy="4230555"/>
            </a:xfrm>
            <a:prstGeom prst="ellipse">
              <a:avLst/>
            </a:prstGeom>
            <a:solidFill>
              <a:srgbClr val="C8BEB7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C50BF6C-A8E1-49A3-B97F-2F0AF7FF61DA}"/>
                </a:ext>
              </a:extLst>
            </p:cNvPr>
            <p:cNvSpPr/>
            <p:nvPr/>
          </p:nvSpPr>
          <p:spPr>
            <a:xfrm>
              <a:off x="1362271" y="2873251"/>
              <a:ext cx="4181425" cy="3023685"/>
            </a:xfrm>
            <a:custGeom>
              <a:avLst/>
              <a:gdLst>
                <a:gd name="connsiteX0" fmla="*/ 3987822 w 4224958"/>
                <a:gd name="connsiteY0" fmla="*/ 0 h 3076856"/>
                <a:gd name="connsiteX1" fmla="*/ 4055639 w 4224958"/>
                <a:gd name="connsiteY1" fmla="*/ 138213 h 3076856"/>
                <a:gd name="connsiteX2" fmla="*/ 4224958 w 4224958"/>
                <a:gd name="connsiteY2" fmla="*/ 961575 h 3076856"/>
                <a:gd name="connsiteX3" fmla="*/ 2070364 w 4224958"/>
                <a:gd name="connsiteY3" fmla="*/ 3076856 h 3076856"/>
                <a:gd name="connsiteX4" fmla="*/ 12636 w 4224958"/>
                <a:gd name="connsiteY4" fmla="*/ 1590595 h 3076856"/>
                <a:gd name="connsiteX5" fmla="*/ 0 w 4224958"/>
                <a:gd name="connsiteY5" fmla="*/ 1542347 h 3076856"/>
                <a:gd name="connsiteX6" fmla="*/ 49155 w 4224958"/>
                <a:gd name="connsiteY6" fmla="*/ 1613421 h 3076856"/>
                <a:gd name="connsiteX7" fmla="*/ 1766343 w 4224958"/>
                <a:gd name="connsiteY7" fmla="*/ 2489029 h 3076856"/>
                <a:gd name="connsiteX8" fmla="*/ 3991693 w 4224958"/>
                <a:gd name="connsiteY8" fmla="*/ 82897 h 307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4958" h="3076856">
                  <a:moveTo>
                    <a:pt x="3987822" y="0"/>
                  </a:moveTo>
                  <a:lnTo>
                    <a:pt x="4055639" y="138213"/>
                  </a:lnTo>
                  <a:cubicBezTo>
                    <a:pt x="4164668" y="391281"/>
                    <a:pt x="4224958" y="669516"/>
                    <a:pt x="4224958" y="961575"/>
                  </a:cubicBezTo>
                  <a:cubicBezTo>
                    <a:pt x="4224958" y="2129812"/>
                    <a:pt x="3260313" y="3076856"/>
                    <a:pt x="2070364" y="3076856"/>
                  </a:cubicBezTo>
                  <a:cubicBezTo>
                    <a:pt x="1103531" y="3076856"/>
                    <a:pt x="285433" y="2451659"/>
                    <a:pt x="12636" y="1590595"/>
                  </a:cubicBezTo>
                  <a:lnTo>
                    <a:pt x="0" y="1542347"/>
                  </a:lnTo>
                  <a:lnTo>
                    <a:pt x="49155" y="1613421"/>
                  </a:lnTo>
                  <a:cubicBezTo>
                    <a:pt x="457317" y="2148177"/>
                    <a:pt x="1075016" y="2489029"/>
                    <a:pt x="1766343" y="2489029"/>
                  </a:cubicBezTo>
                  <a:cubicBezTo>
                    <a:pt x="2995370" y="2489029"/>
                    <a:pt x="3991693" y="1411767"/>
                    <a:pt x="3991693" y="82897"/>
                  </a:cubicBezTo>
                  <a:close/>
                </a:path>
              </a:pathLst>
            </a:custGeom>
            <a:solidFill>
              <a:srgbClr val="8A837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06DB657-C0B8-4DDD-86D7-543D84891A0C}"/>
                </a:ext>
              </a:extLst>
            </p:cNvPr>
            <p:cNvSpPr/>
            <p:nvPr/>
          </p:nvSpPr>
          <p:spPr>
            <a:xfrm>
              <a:off x="1996199" y="5358073"/>
              <a:ext cx="1239672" cy="812593"/>
            </a:xfrm>
            <a:custGeom>
              <a:avLst/>
              <a:gdLst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2913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6186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47589 h 876189"/>
                <a:gd name="connsiteX1" fmla="*/ 19050 w 1338263"/>
                <a:gd name="connsiteY1" fmla="*/ 447564 h 876189"/>
                <a:gd name="connsiteX2" fmla="*/ 142875 w 1338263"/>
                <a:gd name="connsiteY2" fmla="*/ 228489 h 876189"/>
                <a:gd name="connsiteX3" fmla="*/ 446186 w 1338263"/>
                <a:gd name="connsiteY3" fmla="*/ 23702 h 876189"/>
                <a:gd name="connsiteX4" fmla="*/ 833438 w 1338263"/>
                <a:gd name="connsiteY4" fmla="*/ 14177 h 876189"/>
                <a:gd name="connsiteX5" fmla="*/ 1190625 w 1338263"/>
                <a:gd name="connsiteY5" fmla="*/ 209439 h 876189"/>
                <a:gd name="connsiteX6" fmla="*/ 1338263 w 1338263"/>
                <a:gd name="connsiteY6" fmla="*/ 638064 h 876189"/>
                <a:gd name="connsiteX7" fmla="*/ 1262063 w 1338263"/>
                <a:gd name="connsiteY7" fmla="*/ 799989 h 876189"/>
                <a:gd name="connsiteX8" fmla="*/ 971550 w 1338263"/>
                <a:gd name="connsiteY8" fmla="*/ 876189 h 876189"/>
                <a:gd name="connsiteX9" fmla="*/ 923925 w 1338263"/>
                <a:gd name="connsiteY9" fmla="*/ 876189 h 876189"/>
                <a:gd name="connsiteX10" fmla="*/ 238125 w 1338263"/>
                <a:gd name="connsiteY10" fmla="*/ 871427 h 876189"/>
                <a:gd name="connsiteX11" fmla="*/ 47625 w 1338263"/>
                <a:gd name="connsiteY11" fmla="*/ 785702 h 876189"/>
                <a:gd name="connsiteX12" fmla="*/ 0 w 1338263"/>
                <a:gd name="connsiteY12" fmla="*/ 647589 h 876189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8938"/>
                <a:gd name="connsiteY0" fmla="*/ 657895 h 886495"/>
                <a:gd name="connsiteX1" fmla="*/ 19050 w 1318938"/>
                <a:gd name="connsiteY1" fmla="*/ 457870 h 886495"/>
                <a:gd name="connsiteX2" fmla="*/ 142875 w 1318938"/>
                <a:gd name="connsiteY2" fmla="*/ 238795 h 886495"/>
                <a:gd name="connsiteX3" fmla="*/ 446186 w 1318938"/>
                <a:gd name="connsiteY3" fmla="*/ 34008 h 886495"/>
                <a:gd name="connsiteX4" fmla="*/ 833438 w 1318938"/>
                <a:gd name="connsiteY4" fmla="*/ 24483 h 886495"/>
                <a:gd name="connsiteX5" fmla="*/ 1161653 w 1318938"/>
                <a:gd name="connsiteY5" fmla="*/ 244502 h 886495"/>
                <a:gd name="connsiteX6" fmla="*/ 1317741 w 1318938"/>
                <a:gd name="connsiteY6" fmla="*/ 658273 h 886495"/>
                <a:gd name="connsiteX7" fmla="*/ 1262063 w 1318938"/>
                <a:gd name="connsiteY7" fmla="*/ 810295 h 886495"/>
                <a:gd name="connsiteX8" fmla="*/ 971550 w 1318938"/>
                <a:gd name="connsiteY8" fmla="*/ 886495 h 886495"/>
                <a:gd name="connsiteX9" fmla="*/ 923925 w 1318938"/>
                <a:gd name="connsiteY9" fmla="*/ 886495 h 886495"/>
                <a:gd name="connsiteX10" fmla="*/ 238125 w 1318938"/>
                <a:gd name="connsiteY10" fmla="*/ 881733 h 886495"/>
                <a:gd name="connsiteX11" fmla="*/ 47625 w 1318938"/>
                <a:gd name="connsiteY11" fmla="*/ 796008 h 886495"/>
                <a:gd name="connsiteX12" fmla="*/ 0 w 1318938"/>
                <a:gd name="connsiteY12" fmla="*/ 657895 h 886495"/>
                <a:gd name="connsiteX0" fmla="*/ 0 w 1321315"/>
                <a:gd name="connsiteY0" fmla="*/ 657895 h 886495"/>
                <a:gd name="connsiteX1" fmla="*/ 19050 w 1321315"/>
                <a:gd name="connsiteY1" fmla="*/ 457870 h 886495"/>
                <a:gd name="connsiteX2" fmla="*/ 142875 w 1321315"/>
                <a:gd name="connsiteY2" fmla="*/ 238795 h 886495"/>
                <a:gd name="connsiteX3" fmla="*/ 446186 w 1321315"/>
                <a:gd name="connsiteY3" fmla="*/ 34008 h 886495"/>
                <a:gd name="connsiteX4" fmla="*/ 833438 w 1321315"/>
                <a:gd name="connsiteY4" fmla="*/ 24483 h 886495"/>
                <a:gd name="connsiteX5" fmla="*/ 1161653 w 1321315"/>
                <a:gd name="connsiteY5" fmla="*/ 244502 h 886495"/>
                <a:gd name="connsiteX6" fmla="*/ 1317741 w 1321315"/>
                <a:gd name="connsiteY6" fmla="*/ 658273 h 886495"/>
                <a:gd name="connsiteX7" fmla="*/ 1262063 w 1321315"/>
                <a:gd name="connsiteY7" fmla="*/ 810295 h 886495"/>
                <a:gd name="connsiteX8" fmla="*/ 971550 w 1321315"/>
                <a:gd name="connsiteY8" fmla="*/ 886495 h 886495"/>
                <a:gd name="connsiteX9" fmla="*/ 923925 w 1321315"/>
                <a:gd name="connsiteY9" fmla="*/ 886495 h 886495"/>
                <a:gd name="connsiteX10" fmla="*/ 238125 w 1321315"/>
                <a:gd name="connsiteY10" fmla="*/ 881733 h 886495"/>
                <a:gd name="connsiteX11" fmla="*/ 47625 w 1321315"/>
                <a:gd name="connsiteY11" fmla="*/ 796008 h 886495"/>
                <a:gd name="connsiteX12" fmla="*/ 0 w 1321315"/>
                <a:gd name="connsiteY12" fmla="*/ 657895 h 886495"/>
                <a:gd name="connsiteX0" fmla="*/ 0 w 1319873"/>
                <a:gd name="connsiteY0" fmla="*/ 657895 h 886495"/>
                <a:gd name="connsiteX1" fmla="*/ 19050 w 1319873"/>
                <a:gd name="connsiteY1" fmla="*/ 457870 h 886495"/>
                <a:gd name="connsiteX2" fmla="*/ 142875 w 1319873"/>
                <a:gd name="connsiteY2" fmla="*/ 238795 h 886495"/>
                <a:gd name="connsiteX3" fmla="*/ 446186 w 1319873"/>
                <a:gd name="connsiteY3" fmla="*/ 34008 h 886495"/>
                <a:gd name="connsiteX4" fmla="*/ 833438 w 1319873"/>
                <a:gd name="connsiteY4" fmla="*/ 24483 h 886495"/>
                <a:gd name="connsiteX5" fmla="*/ 1161653 w 1319873"/>
                <a:gd name="connsiteY5" fmla="*/ 244502 h 886495"/>
                <a:gd name="connsiteX6" fmla="*/ 1317741 w 1319873"/>
                <a:gd name="connsiteY6" fmla="*/ 658273 h 886495"/>
                <a:gd name="connsiteX7" fmla="*/ 1262063 w 1319873"/>
                <a:gd name="connsiteY7" fmla="*/ 810295 h 886495"/>
                <a:gd name="connsiteX8" fmla="*/ 971550 w 1319873"/>
                <a:gd name="connsiteY8" fmla="*/ 886495 h 886495"/>
                <a:gd name="connsiteX9" fmla="*/ 923925 w 1319873"/>
                <a:gd name="connsiteY9" fmla="*/ 886495 h 886495"/>
                <a:gd name="connsiteX10" fmla="*/ 238125 w 1319873"/>
                <a:gd name="connsiteY10" fmla="*/ 881733 h 886495"/>
                <a:gd name="connsiteX11" fmla="*/ 47625 w 1319873"/>
                <a:gd name="connsiteY11" fmla="*/ 796008 h 886495"/>
                <a:gd name="connsiteX12" fmla="*/ 0 w 1319873"/>
                <a:gd name="connsiteY12" fmla="*/ 657895 h 886495"/>
                <a:gd name="connsiteX0" fmla="*/ 0 w 1319003"/>
                <a:gd name="connsiteY0" fmla="*/ 657895 h 886495"/>
                <a:gd name="connsiteX1" fmla="*/ 19050 w 1319003"/>
                <a:gd name="connsiteY1" fmla="*/ 457870 h 886495"/>
                <a:gd name="connsiteX2" fmla="*/ 142875 w 1319003"/>
                <a:gd name="connsiteY2" fmla="*/ 238795 h 886495"/>
                <a:gd name="connsiteX3" fmla="*/ 446186 w 1319003"/>
                <a:gd name="connsiteY3" fmla="*/ 34008 h 886495"/>
                <a:gd name="connsiteX4" fmla="*/ 833438 w 1319003"/>
                <a:gd name="connsiteY4" fmla="*/ 24483 h 886495"/>
                <a:gd name="connsiteX5" fmla="*/ 1161653 w 1319003"/>
                <a:gd name="connsiteY5" fmla="*/ 244502 h 886495"/>
                <a:gd name="connsiteX6" fmla="*/ 1317741 w 1319003"/>
                <a:gd name="connsiteY6" fmla="*/ 658273 h 886495"/>
                <a:gd name="connsiteX7" fmla="*/ 1240334 w 1319003"/>
                <a:gd name="connsiteY7" fmla="*/ 814009 h 886495"/>
                <a:gd name="connsiteX8" fmla="*/ 971550 w 1319003"/>
                <a:gd name="connsiteY8" fmla="*/ 886495 h 886495"/>
                <a:gd name="connsiteX9" fmla="*/ 923925 w 1319003"/>
                <a:gd name="connsiteY9" fmla="*/ 886495 h 886495"/>
                <a:gd name="connsiteX10" fmla="*/ 238125 w 1319003"/>
                <a:gd name="connsiteY10" fmla="*/ 881733 h 886495"/>
                <a:gd name="connsiteX11" fmla="*/ 47625 w 1319003"/>
                <a:gd name="connsiteY11" fmla="*/ 796008 h 886495"/>
                <a:gd name="connsiteX12" fmla="*/ 0 w 131900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79169 w 1317741"/>
                <a:gd name="connsiteY10" fmla="*/ 880495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51199 w 1317741"/>
                <a:gd name="connsiteY7" fmla="*/ 809058 h 886495"/>
                <a:gd name="connsiteX8" fmla="*/ 971550 w 1317741"/>
                <a:gd name="connsiteY8" fmla="*/ 886495 h 886495"/>
                <a:gd name="connsiteX9" fmla="*/ 661968 w 1317741"/>
                <a:gd name="connsiteY9" fmla="*/ 882782 h 886495"/>
                <a:gd name="connsiteX10" fmla="*/ 279169 w 1317741"/>
                <a:gd name="connsiteY10" fmla="*/ 880495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2912"/>
                <a:gd name="connsiteY0" fmla="*/ 624473 h 888972"/>
                <a:gd name="connsiteX1" fmla="*/ 14221 w 1312912"/>
                <a:gd name="connsiteY1" fmla="*/ 457870 h 888972"/>
                <a:gd name="connsiteX2" fmla="*/ 138046 w 1312912"/>
                <a:gd name="connsiteY2" fmla="*/ 238795 h 888972"/>
                <a:gd name="connsiteX3" fmla="*/ 441357 w 1312912"/>
                <a:gd name="connsiteY3" fmla="*/ 34008 h 888972"/>
                <a:gd name="connsiteX4" fmla="*/ 828609 w 1312912"/>
                <a:gd name="connsiteY4" fmla="*/ 24483 h 888972"/>
                <a:gd name="connsiteX5" fmla="*/ 1156824 w 1312912"/>
                <a:gd name="connsiteY5" fmla="*/ 244502 h 888972"/>
                <a:gd name="connsiteX6" fmla="*/ 1312912 w 1312912"/>
                <a:gd name="connsiteY6" fmla="*/ 658273 h 888972"/>
                <a:gd name="connsiteX7" fmla="*/ 1246370 w 1312912"/>
                <a:gd name="connsiteY7" fmla="*/ 809058 h 888972"/>
                <a:gd name="connsiteX8" fmla="*/ 966721 w 1312912"/>
                <a:gd name="connsiteY8" fmla="*/ 886495 h 888972"/>
                <a:gd name="connsiteX9" fmla="*/ 654725 w 1312912"/>
                <a:gd name="connsiteY9" fmla="*/ 888972 h 888972"/>
                <a:gd name="connsiteX10" fmla="*/ 274340 w 1312912"/>
                <a:gd name="connsiteY10" fmla="*/ 880495 h 888972"/>
                <a:gd name="connsiteX11" fmla="*/ 46418 w 1312912"/>
                <a:gd name="connsiteY11" fmla="*/ 787343 h 888972"/>
                <a:gd name="connsiteX12" fmla="*/ 0 w 1312912"/>
                <a:gd name="connsiteY12" fmla="*/ 624473 h 888972"/>
                <a:gd name="connsiteX0" fmla="*/ 2785 w 1315697"/>
                <a:gd name="connsiteY0" fmla="*/ 624473 h 888972"/>
                <a:gd name="connsiteX1" fmla="*/ 17006 w 1315697"/>
                <a:gd name="connsiteY1" fmla="*/ 457870 h 888972"/>
                <a:gd name="connsiteX2" fmla="*/ 140831 w 1315697"/>
                <a:gd name="connsiteY2" fmla="*/ 238795 h 888972"/>
                <a:gd name="connsiteX3" fmla="*/ 444142 w 1315697"/>
                <a:gd name="connsiteY3" fmla="*/ 34008 h 888972"/>
                <a:gd name="connsiteX4" fmla="*/ 831394 w 1315697"/>
                <a:gd name="connsiteY4" fmla="*/ 24483 h 888972"/>
                <a:gd name="connsiteX5" fmla="*/ 1159609 w 1315697"/>
                <a:gd name="connsiteY5" fmla="*/ 244502 h 888972"/>
                <a:gd name="connsiteX6" fmla="*/ 1315697 w 1315697"/>
                <a:gd name="connsiteY6" fmla="*/ 658273 h 888972"/>
                <a:gd name="connsiteX7" fmla="*/ 1249155 w 1315697"/>
                <a:gd name="connsiteY7" fmla="*/ 809058 h 888972"/>
                <a:gd name="connsiteX8" fmla="*/ 969506 w 1315697"/>
                <a:gd name="connsiteY8" fmla="*/ 886495 h 888972"/>
                <a:gd name="connsiteX9" fmla="*/ 657510 w 1315697"/>
                <a:gd name="connsiteY9" fmla="*/ 888972 h 888972"/>
                <a:gd name="connsiteX10" fmla="*/ 277125 w 1315697"/>
                <a:gd name="connsiteY10" fmla="*/ 880495 h 888972"/>
                <a:gd name="connsiteX11" fmla="*/ 49203 w 1315697"/>
                <a:gd name="connsiteY11" fmla="*/ 787343 h 888972"/>
                <a:gd name="connsiteX12" fmla="*/ 2785 w 1315697"/>
                <a:gd name="connsiteY12" fmla="*/ 624473 h 888972"/>
                <a:gd name="connsiteX0" fmla="*/ 1926 w 1324495"/>
                <a:gd name="connsiteY0" fmla="*/ 628187 h 888972"/>
                <a:gd name="connsiteX1" fmla="*/ 25804 w 1324495"/>
                <a:gd name="connsiteY1" fmla="*/ 457870 h 888972"/>
                <a:gd name="connsiteX2" fmla="*/ 149629 w 1324495"/>
                <a:gd name="connsiteY2" fmla="*/ 238795 h 888972"/>
                <a:gd name="connsiteX3" fmla="*/ 452940 w 1324495"/>
                <a:gd name="connsiteY3" fmla="*/ 34008 h 888972"/>
                <a:gd name="connsiteX4" fmla="*/ 840192 w 1324495"/>
                <a:gd name="connsiteY4" fmla="*/ 24483 h 888972"/>
                <a:gd name="connsiteX5" fmla="*/ 1168407 w 1324495"/>
                <a:gd name="connsiteY5" fmla="*/ 244502 h 888972"/>
                <a:gd name="connsiteX6" fmla="*/ 1324495 w 1324495"/>
                <a:gd name="connsiteY6" fmla="*/ 658273 h 888972"/>
                <a:gd name="connsiteX7" fmla="*/ 1257953 w 1324495"/>
                <a:gd name="connsiteY7" fmla="*/ 809058 h 888972"/>
                <a:gd name="connsiteX8" fmla="*/ 978304 w 1324495"/>
                <a:gd name="connsiteY8" fmla="*/ 886495 h 888972"/>
                <a:gd name="connsiteX9" fmla="*/ 666308 w 1324495"/>
                <a:gd name="connsiteY9" fmla="*/ 888972 h 888972"/>
                <a:gd name="connsiteX10" fmla="*/ 285923 w 1324495"/>
                <a:gd name="connsiteY10" fmla="*/ 880495 h 888972"/>
                <a:gd name="connsiteX11" fmla="*/ 58001 w 1324495"/>
                <a:gd name="connsiteY11" fmla="*/ 787343 h 888972"/>
                <a:gd name="connsiteX12" fmla="*/ 1926 w 1324495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2569" h="888972">
                  <a:moveTo>
                    <a:pt x="0" y="628187"/>
                  </a:moveTo>
                  <a:cubicBezTo>
                    <a:pt x="9167" y="571415"/>
                    <a:pt x="6261" y="520831"/>
                    <a:pt x="27500" y="457870"/>
                  </a:cubicBezTo>
                  <a:cubicBezTo>
                    <a:pt x="72397" y="334093"/>
                    <a:pt x="94356" y="318009"/>
                    <a:pt x="147703" y="238795"/>
                  </a:cubicBezTo>
                  <a:cubicBezTo>
                    <a:pt x="250014" y="123494"/>
                    <a:pt x="325767" y="79988"/>
                    <a:pt x="451014" y="34008"/>
                  </a:cubicBezTo>
                  <a:cubicBezTo>
                    <a:pt x="618728" y="-14968"/>
                    <a:pt x="709182" y="-4527"/>
                    <a:pt x="838266" y="24483"/>
                  </a:cubicBezTo>
                  <a:cubicBezTo>
                    <a:pt x="991129" y="69764"/>
                    <a:pt x="1051041" y="128662"/>
                    <a:pt x="1166481" y="244502"/>
                  </a:cubicBezTo>
                  <a:cubicBezTo>
                    <a:pt x="1276053" y="385314"/>
                    <a:pt x="1321644" y="488990"/>
                    <a:pt x="1322569" y="658273"/>
                  </a:cubicBezTo>
                  <a:cubicBezTo>
                    <a:pt x="1318496" y="753510"/>
                    <a:pt x="1299937" y="759622"/>
                    <a:pt x="1256027" y="809058"/>
                  </a:cubicBezTo>
                  <a:cubicBezTo>
                    <a:pt x="1172468" y="860453"/>
                    <a:pt x="1093738" y="868522"/>
                    <a:pt x="976378" y="886495"/>
                  </a:cubicBezTo>
                  <a:lnTo>
                    <a:pt x="664382" y="888972"/>
                  </a:lnTo>
                  <a:lnTo>
                    <a:pt x="283997" y="880495"/>
                  </a:lnTo>
                  <a:cubicBezTo>
                    <a:pt x="184282" y="861823"/>
                    <a:pt x="121989" y="832010"/>
                    <a:pt x="56075" y="787343"/>
                  </a:cubicBezTo>
                  <a:cubicBezTo>
                    <a:pt x="10021" y="728102"/>
                    <a:pt x="8631" y="734467"/>
                    <a:pt x="0" y="628187"/>
                  </a:cubicBezTo>
                  <a:close/>
                </a:path>
              </a:pathLst>
            </a:custGeom>
            <a:solidFill>
              <a:srgbClr val="6C5D53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62759DD-BA81-4047-9F56-E556886F0EC3}"/>
                </a:ext>
              </a:extLst>
            </p:cNvPr>
            <p:cNvSpPr/>
            <p:nvPr/>
          </p:nvSpPr>
          <p:spPr>
            <a:xfrm rot="457988">
              <a:off x="2435949" y="5765958"/>
              <a:ext cx="156578" cy="397439"/>
            </a:xfrm>
            <a:custGeom>
              <a:avLst/>
              <a:gdLst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73978 w 256182"/>
                <a:gd name="connsiteY0" fmla="*/ 0 h 397439"/>
                <a:gd name="connsiteX1" fmla="*/ 0 w 256182"/>
                <a:gd name="connsiteY1" fmla="*/ 397439 h 397439"/>
                <a:gd name="connsiteX2" fmla="*/ 256182 w 256182"/>
                <a:gd name="connsiteY2" fmla="*/ 373708 h 397439"/>
                <a:gd name="connsiteX3" fmla="*/ 173978 w 256182"/>
                <a:gd name="connsiteY3" fmla="*/ 0 h 39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182" h="397439">
                  <a:moveTo>
                    <a:pt x="173978" y="0"/>
                  </a:moveTo>
                  <a:cubicBezTo>
                    <a:pt x="103233" y="8591"/>
                    <a:pt x="50800" y="279964"/>
                    <a:pt x="0" y="397439"/>
                  </a:cubicBezTo>
                  <a:lnTo>
                    <a:pt x="256182" y="373708"/>
                  </a:lnTo>
                  <a:cubicBezTo>
                    <a:pt x="229988" y="254646"/>
                    <a:pt x="235841" y="12831"/>
                    <a:pt x="173978" y="0"/>
                  </a:cubicBezTo>
                  <a:close/>
                </a:path>
              </a:pathLst>
            </a:custGeom>
            <a:solidFill>
              <a:srgbClr val="6C5D53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D3F3D82-1831-485F-92CB-A324A26F6E36}"/>
                </a:ext>
              </a:extLst>
            </p:cNvPr>
            <p:cNvSpPr/>
            <p:nvPr/>
          </p:nvSpPr>
          <p:spPr>
            <a:xfrm flipH="1">
              <a:off x="3561789" y="5351026"/>
              <a:ext cx="1239672" cy="812593"/>
            </a:xfrm>
            <a:custGeom>
              <a:avLst/>
              <a:gdLst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2913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6186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47589 h 876189"/>
                <a:gd name="connsiteX1" fmla="*/ 19050 w 1338263"/>
                <a:gd name="connsiteY1" fmla="*/ 447564 h 876189"/>
                <a:gd name="connsiteX2" fmla="*/ 142875 w 1338263"/>
                <a:gd name="connsiteY2" fmla="*/ 228489 h 876189"/>
                <a:gd name="connsiteX3" fmla="*/ 446186 w 1338263"/>
                <a:gd name="connsiteY3" fmla="*/ 23702 h 876189"/>
                <a:gd name="connsiteX4" fmla="*/ 833438 w 1338263"/>
                <a:gd name="connsiteY4" fmla="*/ 14177 h 876189"/>
                <a:gd name="connsiteX5" fmla="*/ 1190625 w 1338263"/>
                <a:gd name="connsiteY5" fmla="*/ 209439 h 876189"/>
                <a:gd name="connsiteX6" fmla="*/ 1338263 w 1338263"/>
                <a:gd name="connsiteY6" fmla="*/ 638064 h 876189"/>
                <a:gd name="connsiteX7" fmla="*/ 1262063 w 1338263"/>
                <a:gd name="connsiteY7" fmla="*/ 799989 h 876189"/>
                <a:gd name="connsiteX8" fmla="*/ 971550 w 1338263"/>
                <a:gd name="connsiteY8" fmla="*/ 876189 h 876189"/>
                <a:gd name="connsiteX9" fmla="*/ 923925 w 1338263"/>
                <a:gd name="connsiteY9" fmla="*/ 876189 h 876189"/>
                <a:gd name="connsiteX10" fmla="*/ 238125 w 1338263"/>
                <a:gd name="connsiteY10" fmla="*/ 871427 h 876189"/>
                <a:gd name="connsiteX11" fmla="*/ 47625 w 1338263"/>
                <a:gd name="connsiteY11" fmla="*/ 785702 h 876189"/>
                <a:gd name="connsiteX12" fmla="*/ 0 w 1338263"/>
                <a:gd name="connsiteY12" fmla="*/ 647589 h 876189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8938"/>
                <a:gd name="connsiteY0" fmla="*/ 657895 h 886495"/>
                <a:gd name="connsiteX1" fmla="*/ 19050 w 1318938"/>
                <a:gd name="connsiteY1" fmla="*/ 457870 h 886495"/>
                <a:gd name="connsiteX2" fmla="*/ 142875 w 1318938"/>
                <a:gd name="connsiteY2" fmla="*/ 238795 h 886495"/>
                <a:gd name="connsiteX3" fmla="*/ 446186 w 1318938"/>
                <a:gd name="connsiteY3" fmla="*/ 34008 h 886495"/>
                <a:gd name="connsiteX4" fmla="*/ 833438 w 1318938"/>
                <a:gd name="connsiteY4" fmla="*/ 24483 h 886495"/>
                <a:gd name="connsiteX5" fmla="*/ 1161653 w 1318938"/>
                <a:gd name="connsiteY5" fmla="*/ 244502 h 886495"/>
                <a:gd name="connsiteX6" fmla="*/ 1317741 w 1318938"/>
                <a:gd name="connsiteY6" fmla="*/ 658273 h 886495"/>
                <a:gd name="connsiteX7" fmla="*/ 1262063 w 1318938"/>
                <a:gd name="connsiteY7" fmla="*/ 810295 h 886495"/>
                <a:gd name="connsiteX8" fmla="*/ 971550 w 1318938"/>
                <a:gd name="connsiteY8" fmla="*/ 886495 h 886495"/>
                <a:gd name="connsiteX9" fmla="*/ 923925 w 1318938"/>
                <a:gd name="connsiteY9" fmla="*/ 886495 h 886495"/>
                <a:gd name="connsiteX10" fmla="*/ 238125 w 1318938"/>
                <a:gd name="connsiteY10" fmla="*/ 881733 h 886495"/>
                <a:gd name="connsiteX11" fmla="*/ 47625 w 1318938"/>
                <a:gd name="connsiteY11" fmla="*/ 796008 h 886495"/>
                <a:gd name="connsiteX12" fmla="*/ 0 w 1318938"/>
                <a:gd name="connsiteY12" fmla="*/ 657895 h 886495"/>
                <a:gd name="connsiteX0" fmla="*/ 0 w 1321315"/>
                <a:gd name="connsiteY0" fmla="*/ 657895 h 886495"/>
                <a:gd name="connsiteX1" fmla="*/ 19050 w 1321315"/>
                <a:gd name="connsiteY1" fmla="*/ 457870 h 886495"/>
                <a:gd name="connsiteX2" fmla="*/ 142875 w 1321315"/>
                <a:gd name="connsiteY2" fmla="*/ 238795 h 886495"/>
                <a:gd name="connsiteX3" fmla="*/ 446186 w 1321315"/>
                <a:gd name="connsiteY3" fmla="*/ 34008 h 886495"/>
                <a:gd name="connsiteX4" fmla="*/ 833438 w 1321315"/>
                <a:gd name="connsiteY4" fmla="*/ 24483 h 886495"/>
                <a:gd name="connsiteX5" fmla="*/ 1161653 w 1321315"/>
                <a:gd name="connsiteY5" fmla="*/ 244502 h 886495"/>
                <a:gd name="connsiteX6" fmla="*/ 1317741 w 1321315"/>
                <a:gd name="connsiteY6" fmla="*/ 658273 h 886495"/>
                <a:gd name="connsiteX7" fmla="*/ 1262063 w 1321315"/>
                <a:gd name="connsiteY7" fmla="*/ 810295 h 886495"/>
                <a:gd name="connsiteX8" fmla="*/ 971550 w 1321315"/>
                <a:gd name="connsiteY8" fmla="*/ 886495 h 886495"/>
                <a:gd name="connsiteX9" fmla="*/ 923925 w 1321315"/>
                <a:gd name="connsiteY9" fmla="*/ 886495 h 886495"/>
                <a:gd name="connsiteX10" fmla="*/ 238125 w 1321315"/>
                <a:gd name="connsiteY10" fmla="*/ 881733 h 886495"/>
                <a:gd name="connsiteX11" fmla="*/ 47625 w 1321315"/>
                <a:gd name="connsiteY11" fmla="*/ 796008 h 886495"/>
                <a:gd name="connsiteX12" fmla="*/ 0 w 1321315"/>
                <a:gd name="connsiteY12" fmla="*/ 657895 h 886495"/>
                <a:gd name="connsiteX0" fmla="*/ 0 w 1319873"/>
                <a:gd name="connsiteY0" fmla="*/ 657895 h 886495"/>
                <a:gd name="connsiteX1" fmla="*/ 19050 w 1319873"/>
                <a:gd name="connsiteY1" fmla="*/ 457870 h 886495"/>
                <a:gd name="connsiteX2" fmla="*/ 142875 w 1319873"/>
                <a:gd name="connsiteY2" fmla="*/ 238795 h 886495"/>
                <a:gd name="connsiteX3" fmla="*/ 446186 w 1319873"/>
                <a:gd name="connsiteY3" fmla="*/ 34008 h 886495"/>
                <a:gd name="connsiteX4" fmla="*/ 833438 w 1319873"/>
                <a:gd name="connsiteY4" fmla="*/ 24483 h 886495"/>
                <a:gd name="connsiteX5" fmla="*/ 1161653 w 1319873"/>
                <a:gd name="connsiteY5" fmla="*/ 244502 h 886495"/>
                <a:gd name="connsiteX6" fmla="*/ 1317741 w 1319873"/>
                <a:gd name="connsiteY6" fmla="*/ 658273 h 886495"/>
                <a:gd name="connsiteX7" fmla="*/ 1262063 w 1319873"/>
                <a:gd name="connsiteY7" fmla="*/ 810295 h 886495"/>
                <a:gd name="connsiteX8" fmla="*/ 971550 w 1319873"/>
                <a:gd name="connsiteY8" fmla="*/ 886495 h 886495"/>
                <a:gd name="connsiteX9" fmla="*/ 923925 w 1319873"/>
                <a:gd name="connsiteY9" fmla="*/ 886495 h 886495"/>
                <a:gd name="connsiteX10" fmla="*/ 238125 w 1319873"/>
                <a:gd name="connsiteY10" fmla="*/ 881733 h 886495"/>
                <a:gd name="connsiteX11" fmla="*/ 47625 w 1319873"/>
                <a:gd name="connsiteY11" fmla="*/ 796008 h 886495"/>
                <a:gd name="connsiteX12" fmla="*/ 0 w 1319873"/>
                <a:gd name="connsiteY12" fmla="*/ 657895 h 886495"/>
                <a:gd name="connsiteX0" fmla="*/ 0 w 1319003"/>
                <a:gd name="connsiteY0" fmla="*/ 657895 h 886495"/>
                <a:gd name="connsiteX1" fmla="*/ 19050 w 1319003"/>
                <a:gd name="connsiteY1" fmla="*/ 457870 h 886495"/>
                <a:gd name="connsiteX2" fmla="*/ 142875 w 1319003"/>
                <a:gd name="connsiteY2" fmla="*/ 238795 h 886495"/>
                <a:gd name="connsiteX3" fmla="*/ 446186 w 1319003"/>
                <a:gd name="connsiteY3" fmla="*/ 34008 h 886495"/>
                <a:gd name="connsiteX4" fmla="*/ 833438 w 1319003"/>
                <a:gd name="connsiteY4" fmla="*/ 24483 h 886495"/>
                <a:gd name="connsiteX5" fmla="*/ 1161653 w 1319003"/>
                <a:gd name="connsiteY5" fmla="*/ 244502 h 886495"/>
                <a:gd name="connsiteX6" fmla="*/ 1317741 w 1319003"/>
                <a:gd name="connsiteY6" fmla="*/ 658273 h 886495"/>
                <a:gd name="connsiteX7" fmla="*/ 1240334 w 1319003"/>
                <a:gd name="connsiteY7" fmla="*/ 814009 h 886495"/>
                <a:gd name="connsiteX8" fmla="*/ 971550 w 1319003"/>
                <a:gd name="connsiteY8" fmla="*/ 886495 h 886495"/>
                <a:gd name="connsiteX9" fmla="*/ 923925 w 1319003"/>
                <a:gd name="connsiteY9" fmla="*/ 886495 h 886495"/>
                <a:gd name="connsiteX10" fmla="*/ 238125 w 1319003"/>
                <a:gd name="connsiteY10" fmla="*/ 881733 h 886495"/>
                <a:gd name="connsiteX11" fmla="*/ 47625 w 1319003"/>
                <a:gd name="connsiteY11" fmla="*/ 796008 h 886495"/>
                <a:gd name="connsiteX12" fmla="*/ 0 w 131900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79169 w 1317741"/>
                <a:gd name="connsiteY10" fmla="*/ 880495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51199 w 1317741"/>
                <a:gd name="connsiteY7" fmla="*/ 809058 h 886495"/>
                <a:gd name="connsiteX8" fmla="*/ 971550 w 1317741"/>
                <a:gd name="connsiteY8" fmla="*/ 886495 h 886495"/>
                <a:gd name="connsiteX9" fmla="*/ 661968 w 1317741"/>
                <a:gd name="connsiteY9" fmla="*/ 882782 h 886495"/>
                <a:gd name="connsiteX10" fmla="*/ 279169 w 1317741"/>
                <a:gd name="connsiteY10" fmla="*/ 880495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2912"/>
                <a:gd name="connsiteY0" fmla="*/ 624473 h 888972"/>
                <a:gd name="connsiteX1" fmla="*/ 14221 w 1312912"/>
                <a:gd name="connsiteY1" fmla="*/ 457870 h 888972"/>
                <a:gd name="connsiteX2" fmla="*/ 138046 w 1312912"/>
                <a:gd name="connsiteY2" fmla="*/ 238795 h 888972"/>
                <a:gd name="connsiteX3" fmla="*/ 441357 w 1312912"/>
                <a:gd name="connsiteY3" fmla="*/ 34008 h 888972"/>
                <a:gd name="connsiteX4" fmla="*/ 828609 w 1312912"/>
                <a:gd name="connsiteY4" fmla="*/ 24483 h 888972"/>
                <a:gd name="connsiteX5" fmla="*/ 1156824 w 1312912"/>
                <a:gd name="connsiteY5" fmla="*/ 244502 h 888972"/>
                <a:gd name="connsiteX6" fmla="*/ 1312912 w 1312912"/>
                <a:gd name="connsiteY6" fmla="*/ 658273 h 888972"/>
                <a:gd name="connsiteX7" fmla="*/ 1246370 w 1312912"/>
                <a:gd name="connsiteY7" fmla="*/ 809058 h 888972"/>
                <a:gd name="connsiteX8" fmla="*/ 966721 w 1312912"/>
                <a:gd name="connsiteY8" fmla="*/ 886495 h 888972"/>
                <a:gd name="connsiteX9" fmla="*/ 654725 w 1312912"/>
                <a:gd name="connsiteY9" fmla="*/ 888972 h 888972"/>
                <a:gd name="connsiteX10" fmla="*/ 274340 w 1312912"/>
                <a:gd name="connsiteY10" fmla="*/ 880495 h 888972"/>
                <a:gd name="connsiteX11" fmla="*/ 46418 w 1312912"/>
                <a:gd name="connsiteY11" fmla="*/ 787343 h 888972"/>
                <a:gd name="connsiteX12" fmla="*/ 0 w 1312912"/>
                <a:gd name="connsiteY12" fmla="*/ 624473 h 888972"/>
                <a:gd name="connsiteX0" fmla="*/ 2785 w 1315697"/>
                <a:gd name="connsiteY0" fmla="*/ 624473 h 888972"/>
                <a:gd name="connsiteX1" fmla="*/ 17006 w 1315697"/>
                <a:gd name="connsiteY1" fmla="*/ 457870 h 888972"/>
                <a:gd name="connsiteX2" fmla="*/ 140831 w 1315697"/>
                <a:gd name="connsiteY2" fmla="*/ 238795 h 888972"/>
                <a:gd name="connsiteX3" fmla="*/ 444142 w 1315697"/>
                <a:gd name="connsiteY3" fmla="*/ 34008 h 888972"/>
                <a:gd name="connsiteX4" fmla="*/ 831394 w 1315697"/>
                <a:gd name="connsiteY4" fmla="*/ 24483 h 888972"/>
                <a:gd name="connsiteX5" fmla="*/ 1159609 w 1315697"/>
                <a:gd name="connsiteY5" fmla="*/ 244502 h 888972"/>
                <a:gd name="connsiteX6" fmla="*/ 1315697 w 1315697"/>
                <a:gd name="connsiteY6" fmla="*/ 658273 h 888972"/>
                <a:gd name="connsiteX7" fmla="*/ 1249155 w 1315697"/>
                <a:gd name="connsiteY7" fmla="*/ 809058 h 888972"/>
                <a:gd name="connsiteX8" fmla="*/ 969506 w 1315697"/>
                <a:gd name="connsiteY8" fmla="*/ 886495 h 888972"/>
                <a:gd name="connsiteX9" fmla="*/ 657510 w 1315697"/>
                <a:gd name="connsiteY9" fmla="*/ 888972 h 888972"/>
                <a:gd name="connsiteX10" fmla="*/ 277125 w 1315697"/>
                <a:gd name="connsiteY10" fmla="*/ 880495 h 888972"/>
                <a:gd name="connsiteX11" fmla="*/ 49203 w 1315697"/>
                <a:gd name="connsiteY11" fmla="*/ 787343 h 888972"/>
                <a:gd name="connsiteX12" fmla="*/ 2785 w 1315697"/>
                <a:gd name="connsiteY12" fmla="*/ 624473 h 888972"/>
                <a:gd name="connsiteX0" fmla="*/ 1926 w 1324495"/>
                <a:gd name="connsiteY0" fmla="*/ 628187 h 888972"/>
                <a:gd name="connsiteX1" fmla="*/ 25804 w 1324495"/>
                <a:gd name="connsiteY1" fmla="*/ 457870 h 888972"/>
                <a:gd name="connsiteX2" fmla="*/ 149629 w 1324495"/>
                <a:gd name="connsiteY2" fmla="*/ 238795 h 888972"/>
                <a:gd name="connsiteX3" fmla="*/ 452940 w 1324495"/>
                <a:gd name="connsiteY3" fmla="*/ 34008 h 888972"/>
                <a:gd name="connsiteX4" fmla="*/ 840192 w 1324495"/>
                <a:gd name="connsiteY4" fmla="*/ 24483 h 888972"/>
                <a:gd name="connsiteX5" fmla="*/ 1168407 w 1324495"/>
                <a:gd name="connsiteY5" fmla="*/ 244502 h 888972"/>
                <a:gd name="connsiteX6" fmla="*/ 1324495 w 1324495"/>
                <a:gd name="connsiteY6" fmla="*/ 658273 h 888972"/>
                <a:gd name="connsiteX7" fmla="*/ 1257953 w 1324495"/>
                <a:gd name="connsiteY7" fmla="*/ 809058 h 888972"/>
                <a:gd name="connsiteX8" fmla="*/ 978304 w 1324495"/>
                <a:gd name="connsiteY8" fmla="*/ 886495 h 888972"/>
                <a:gd name="connsiteX9" fmla="*/ 666308 w 1324495"/>
                <a:gd name="connsiteY9" fmla="*/ 888972 h 888972"/>
                <a:gd name="connsiteX10" fmla="*/ 285923 w 1324495"/>
                <a:gd name="connsiteY10" fmla="*/ 880495 h 888972"/>
                <a:gd name="connsiteX11" fmla="*/ 58001 w 1324495"/>
                <a:gd name="connsiteY11" fmla="*/ 787343 h 888972"/>
                <a:gd name="connsiteX12" fmla="*/ 1926 w 1324495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2569" h="888972">
                  <a:moveTo>
                    <a:pt x="0" y="628187"/>
                  </a:moveTo>
                  <a:cubicBezTo>
                    <a:pt x="9167" y="571415"/>
                    <a:pt x="6261" y="520831"/>
                    <a:pt x="27500" y="457870"/>
                  </a:cubicBezTo>
                  <a:cubicBezTo>
                    <a:pt x="72397" y="334093"/>
                    <a:pt x="94356" y="318009"/>
                    <a:pt x="147703" y="238795"/>
                  </a:cubicBezTo>
                  <a:cubicBezTo>
                    <a:pt x="250014" y="123494"/>
                    <a:pt x="325767" y="79988"/>
                    <a:pt x="451014" y="34008"/>
                  </a:cubicBezTo>
                  <a:cubicBezTo>
                    <a:pt x="618728" y="-14968"/>
                    <a:pt x="709182" y="-4527"/>
                    <a:pt x="838266" y="24483"/>
                  </a:cubicBezTo>
                  <a:cubicBezTo>
                    <a:pt x="991129" y="69764"/>
                    <a:pt x="1051041" y="128662"/>
                    <a:pt x="1166481" y="244502"/>
                  </a:cubicBezTo>
                  <a:cubicBezTo>
                    <a:pt x="1276053" y="385314"/>
                    <a:pt x="1321644" y="488990"/>
                    <a:pt x="1322569" y="658273"/>
                  </a:cubicBezTo>
                  <a:cubicBezTo>
                    <a:pt x="1318496" y="753510"/>
                    <a:pt x="1299937" y="759622"/>
                    <a:pt x="1256027" y="809058"/>
                  </a:cubicBezTo>
                  <a:cubicBezTo>
                    <a:pt x="1172468" y="860453"/>
                    <a:pt x="1093738" y="868522"/>
                    <a:pt x="976378" y="886495"/>
                  </a:cubicBezTo>
                  <a:lnTo>
                    <a:pt x="664382" y="888972"/>
                  </a:lnTo>
                  <a:lnTo>
                    <a:pt x="283997" y="880495"/>
                  </a:lnTo>
                  <a:cubicBezTo>
                    <a:pt x="184282" y="861823"/>
                    <a:pt x="121989" y="832010"/>
                    <a:pt x="56075" y="787343"/>
                  </a:cubicBezTo>
                  <a:cubicBezTo>
                    <a:pt x="10021" y="728102"/>
                    <a:pt x="8631" y="734467"/>
                    <a:pt x="0" y="628187"/>
                  </a:cubicBezTo>
                  <a:close/>
                </a:path>
              </a:pathLst>
            </a:custGeom>
            <a:solidFill>
              <a:srgbClr val="6C5D53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9351C1F1-3BA9-4535-BD54-1ED65972C464}"/>
                </a:ext>
              </a:extLst>
            </p:cNvPr>
            <p:cNvSpPr/>
            <p:nvPr/>
          </p:nvSpPr>
          <p:spPr>
            <a:xfrm rot="21142012" flipH="1">
              <a:off x="4205123" y="5758915"/>
              <a:ext cx="156578" cy="397439"/>
            </a:xfrm>
            <a:custGeom>
              <a:avLst/>
              <a:gdLst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73978 w 256182"/>
                <a:gd name="connsiteY0" fmla="*/ 0 h 397439"/>
                <a:gd name="connsiteX1" fmla="*/ 0 w 256182"/>
                <a:gd name="connsiteY1" fmla="*/ 397439 h 397439"/>
                <a:gd name="connsiteX2" fmla="*/ 256182 w 256182"/>
                <a:gd name="connsiteY2" fmla="*/ 373708 h 397439"/>
                <a:gd name="connsiteX3" fmla="*/ 173978 w 256182"/>
                <a:gd name="connsiteY3" fmla="*/ 0 h 39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182" h="397439">
                  <a:moveTo>
                    <a:pt x="173978" y="0"/>
                  </a:moveTo>
                  <a:cubicBezTo>
                    <a:pt x="103233" y="8591"/>
                    <a:pt x="50800" y="279964"/>
                    <a:pt x="0" y="397439"/>
                  </a:cubicBezTo>
                  <a:lnTo>
                    <a:pt x="256182" y="373708"/>
                  </a:lnTo>
                  <a:cubicBezTo>
                    <a:pt x="229988" y="254646"/>
                    <a:pt x="235841" y="12831"/>
                    <a:pt x="173978" y="0"/>
                  </a:cubicBezTo>
                  <a:close/>
                </a:path>
              </a:pathLst>
            </a:custGeom>
            <a:solidFill>
              <a:srgbClr val="6C5D53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5" name="Oval 34">
            <a:extLst>
              <a:ext uri="{FF2B5EF4-FFF2-40B4-BE49-F238E27FC236}">
                <a16:creationId xmlns:a16="http://schemas.microsoft.com/office/drawing/2014/main" id="{235FB8D1-B867-49A8-AE35-B6092A09CC0B}"/>
              </a:ext>
            </a:extLst>
          </p:cNvPr>
          <p:cNvSpPr/>
          <p:nvPr/>
        </p:nvSpPr>
        <p:spPr>
          <a:xfrm>
            <a:off x="1542260" y="3503852"/>
            <a:ext cx="1811607" cy="1837524"/>
          </a:xfrm>
          <a:prstGeom prst="ellipse">
            <a:avLst/>
          </a:prstGeom>
          <a:solidFill>
            <a:srgbClr val="8A83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471840F1-8F1D-4519-B725-2702283CFD1B}"/>
              </a:ext>
            </a:extLst>
          </p:cNvPr>
          <p:cNvGrpSpPr/>
          <p:nvPr/>
        </p:nvGrpSpPr>
        <p:grpSpPr>
          <a:xfrm>
            <a:off x="9579253" y="4233617"/>
            <a:ext cx="1550681" cy="1469301"/>
            <a:chOff x="1262488" y="1694378"/>
            <a:chExt cx="4309188" cy="4476296"/>
          </a:xfrm>
        </p:grpSpPr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167EDFF4-E587-4F9C-A2C7-AECE50A638CB}"/>
                </a:ext>
              </a:extLst>
            </p:cNvPr>
            <p:cNvSpPr/>
            <p:nvPr/>
          </p:nvSpPr>
          <p:spPr>
            <a:xfrm>
              <a:off x="1262488" y="1694378"/>
              <a:ext cx="4309188" cy="4230562"/>
            </a:xfrm>
            <a:prstGeom prst="ellipse">
              <a:avLst/>
            </a:prstGeom>
            <a:solidFill>
              <a:srgbClr val="FCEAD6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34BC0EA-5A02-47BC-B125-29DFC6DBEF33}"/>
                </a:ext>
              </a:extLst>
            </p:cNvPr>
            <p:cNvSpPr/>
            <p:nvPr/>
          </p:nvSpPr>
          <p:spPr>
            <a:xfrm>
              <a:off x="1402904" y="2873259"/>
              <a:ext cx="4126055" cy="3023688"/>
            </a:xfrm>
            <a:custGeom>
              <a:avLst/>
              <a:gdLst>
                <a:gd name="connsiteX0" fmla="*/ 3987822 w 4224958"/>
                <a:gd name="connsiteY0" fmla="*/ 0 h 3076856"/>
                <a:gd name="connsiteX1" fmla="*/ 4055639 w 4224958"/>
                <a:gd name="connsiteY1" fmla="*/ 138213 h 3076856"/>
                <a:gd name="connsiteX2" fmla="*/ 4224958 w 4224958"/>
                <a:gd name="connsiteY2" fmla="*/ 961575 h 3076856"/>
                <a:gd name="connsiteX3" fmla="*/ 2070364 w 4224958"/>
                <a:gd name="connsiteY3" fmla="*/ 3076856 h 3076856"/>
                <a:gd name="connsiteX4" fmla="*/ 12636 w 4224958"/>
                <a:gd name="connsiteY4" fmla="*/ 1590595 h 3076856"/>
                <a:gd name="connsiteX5" fmla="*/ 0 w 4224958"/>
                <a:gd name="connsiteY5" fmla="*/ 1542347 h 3076856"/>
                <a:gd name="connsiteX6" fmla="*/ 49155 w 4224958"/>
                <a:gd name="connsiteY6" fmla="*/ 1613421 h 3076856"/>
                <a:gd name="connsiteX7" fmla="*/ 1766343 w 4224958"/>
                <a:gd name="connsiteY7" fmla="*/ 2489029 h 3076856"/>
                <a:gd name="connsiteX8" fmla="*/ 3991693 w 4224958"/>
                <a:gd name="connsiteY8" fmla="*/ 82897 h 307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4958" h="3076856">
                  <a:moveTo>
                    <a:pt x="3987822" y="0"/>
                  </a:moveTo>
                  <a:lnTo>
                    <a:pt x="4055639" y="138213"/>
                  </a:lnTo>
                  <a:cubicBezTo>
                    <a:pt x="4164668" y="391281"/>
                    <a:pt x="4224958" y="669516"/>
                    <a:pt x="4224958" y="961575"/>
                  </a:cubicBezTo>
                  <a:cubicBezTo>
                    <a:pt x="4224958" y="2129812"/>
                    <a:pt x="3260313" y="3076856"/>
                    <a:pt x="2070364" y="3076856"/>
                  </a:cubicBezTo>
                  <a:cubicBezTo>
                    <a:pt x="1103531" y="3076856"/>
                    <a:pt x="285433" y="2451659"/>
                    <a:pt x="12636" y="1590595"/>
                  </a:cubicBezTo>
                  <a:lnTo>
                    <a:pt x="0" y="1542347"/>
                  </a:lnTo>
                  <a:lnTo>
                    <a:pt x="49155" y="1613421"/>
                  </a:lnTo>
                  <a:cubicBezTo>
                    <a:pt x="457317" y="2148177"/>
                    <a:pt x="1075016" y="2489029"/>
                    <a:pt x="1766343" y="2489029"/>
                  </a:cubicBezTo>
                  <a:cubicBezTo>
                    <a:pt x="2995370" y="2489029"/>
                    <a:pt x="3991693" y="1411767"/>
                    <a:pt x="3991693" y="82897"/>
                  </a:cubicBezTo>
                  <a:close/>
                </a:path>
              </a:pathLst>
            </a:custGeom>
            <a:solidFill>
              <a:srgbClr val="FDBE7B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62EFF8C-BBB8-4701-B7AB-FD8FB78A5CDF}"/>
                </a:ext>
              </a:extLst>
            </p:cNvPr>
            <p:cNvSpPr/>
            <p:nvPr/>
          </p:nvSpPr>
          <p:spPr>
            <a:xfrm>
              <a:off x="1996195" y="5358081"/>
              <a:ext cx="1239669" cy="812593"/>
            </a:xfrm>
            <a:custGeom>
              <a:avLst/>
              <a:gdLst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2913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6186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47589 h 876189"/>
                <a:gd name="connsiteX1" fmla="*/ 19050 w 1338263"/>
                <a:gd name="connsiteY1" fmla="*/ 447564 h 876189"/>
                <a:gd name="connsiteX2" fmla="*/ 142875 w 1338263"/>
                <a:gd name="connsiteY2" fmla="*/ 228489 h 876189"/>
                <a:gd name="connsiteX3" fmla="*/ 446186 w 1338263"/>
                <a:gd name="connsiteY3" fmla="*/ 23702 h 876189"/>
                <a:gd name="connsiteX4" fmla="*/ 833438 w 1338263"/>
                <a:gd name="connsiteY4" fmla="*/ 14177 h 876189"/>
                <a:gd name="connsiteX5" fmla="*/ 1190625 w 1338263"/>
                <a:gd name="connsiteY5" fmla="*/ 209439 h 876189"/>
                <a:gd name="connsiteX6" fmla="*/ 1338263 w 1338263"/>
                <a:gd name="connsiteY6" fmla="*/ 638064 h 876189"/>
                <a:gd name="connsiteX7" fmla="*/ 1262063 w 1338263"/>
                <a:gd name="connsiteY7" fmla="*/ 799989 h 876189"/>
                <a:gd name="connsiteX8" fmla="*/ 971550 w 1338263"/>
                <a:gd name="connsiteY8" fmla="*/ 876189 h 876189"/>
                <a:gd name="connsiteX9" fmla="*/ 923925 w 1338263"/>
                <a:gd name="connsiteY9" fmla="*/ 876189 h 876189"/>
                <a:gd name="connsiteX10" fmla="*/ 238125 w 1338263"/>
                <a:gd name="connsiteY10" fmla="*/ 871427 h 876189"/>
                <a:gd name="connsiteX11" fmla="*/ 47625 w 1338263"/>
                <a:gd name="connsiteY11" fmla="*/ 785702 h 876189"/>
                <a:gd name="connsiteX12" fmla="*/ 0 w 1338263"/>
                <a:gd name="connsiteY12" fmla="*/ 647589 h 876189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8938"/>
                <a:gd name="connsiteY0" fmla="*/ 657895 h 886495"/>
                <a:gd name="connsiteX1" fmla="*/ 19050 w 1318938"/>
                <a:gd name="connsiteY1" fmla="*/ 457870 h 886495"/>
                <a:gd name="connsiteX2" fmla="*/ 142875 w 1318938"/>
                <a:gd name="connsiteY2" fmla="*/ 238795 h 886495"/>
                <a:gd name="connsiteX3" fmla="*/ 446186 w 1318938"/>
                <a:gd name="connsiteY3" fmla="*/ 34008 h 886495"/>
                <a:gd name="connsiteX4" fmla="*/ 833438 w 1318938"/>
                <a:gd name="connsiteY4" fmla="*/ 24483 h 886495"/>
                <a:gd name="connsiteX5" fmla="*/ 1161653 w 1318938"/>
                <a:gd name="connsiteY5" fmla="*/ 244502 h 886495"/>
                <a:gd name="connsiteX6" fmla="*/ 1317741 w 1318938"/>
                <a:gd name="connsiteY6" fmla="*/ 658273 h 886495"/>
                <a:gd name="connsiteX7" fmla="*/ 1262063 w 1318938"/>
                <a:gd name="connsiteY7" fmla="*/ 810295 h 886495"/>
                <a:gd name="connsiteX8" fmla="*/ 971550 w 1318938"/>
                <a:gd name="connsiteY8" fmla="*/ 886495 h 886495"/>
                <a:gd name="connsiteX9" fmla="*/ 923925 w 1318938"/>
                <a:gd name="connsiteY9" fmla="*/ 886495 h 886495"/>
                <a:gd name="connsiteX10" fmla="*/ 238125 w 1318938"/>
                <a:gd name="connsiteY10" fmla="*/ 881733 h 886495"/>
                <a:gd name="connsiteX11" fmla="*/ 47625 w 1318938"/>
                <a:gd name="connsiteY11" fmla="*/ 796008 h 886495"/>
                <a:gd name="connsiteX12" fmla="*/ 0 w 1318938"/>
                <a:gd name="connsiteY12" fmla="*/ 657895 h 886495"/>
                <a:gd name="connsiteX0" fmla="*/ 0 w 1321315"/>
                <a:gd name="connsiteY0" fmla="*/ 657895 h 886495"/>
                <a:gd name="connsiteX1" fmla="*/ 19050 w 1321315"/>
                <a:gd name="connsiteY1" fmla="*/ 457870 h 886495"/>
                <a:gd name="connsiteX2" fmla="*/ 142875 w 1321315"/>
                <a:gd name="connsiteY2" fmla="*/ 238795 h 886495"/>
                <a:gd name="connsiteX3" fmla="*/ 446186 w 1321315"/>
                <a:gd name="connsiteY3" fmla="*/ 34008 h 886495"/>
                <a:gd name="connsiteX4" fmla="*/ 833438 w 1321315"/>
                <a:gd name="connsiteY4" fmla="*/ 24483 h 886495"/>
                <a:gd name="connsiteX5" fmla="*/ 1161653 w 1321315"/>
                <a:gd name="connsiteY5" fmla="*/ 244502 h 886495"/>
                <a:gd name="connsiteX6" fmla="*/ 1317741 w 1321315"/>
                <a:gd name="connsiteY6" fmla="*/ 658273 h 886495"/>
                <a:gd name="connsiteX7" fmla="*/ 1262063 w 1321315"/>
                <a:gd name="connsiteY7" fmla="*/ 810295 h 886495"/>
                <a:gd name="connsiteX8" fmla="*/ 971550 w 1321315"/>
                <a:gd name="connsiteY8" fmla="*/ 886495 h 886495"/>
                <a:gd name="connsiteX9" fmla="*/ 923925 w 1321315"/>
                <a:gd name="connsiteY9" fmla="*/ 886495 h 886495"/>
                <a:gd name="connsiteX10" fmla="*/ 238125 w 1321315"/>
                <a:gd name="connsiteY10" fmla="*/ 881733 h 886495"/>
                <a:gd name="connsiteX11" fmla="*/ 47625 w 1321315"/>
                <a:gd name="connsiteY11" fmla="*/ 796008 h 886495"/>
                <a:gd name="connsiteX12" fmla="*/ 0 w 1321315"/>
                <a:gd name="connsiteY12" fmla="*/ 657895 h 886495"/>
                <a:gd name="connsiteX0" fmla="*/ 0 w 1319873"/>
                <a:gd name="connsiteY0" fmla="*/ 657895 h 886495"/>
                <a:gd name="connsiteX1" fmla="*/ 19050 w 1319873"/>
                <a:gd name="connsiteY1" fmla="*/ 457870 h 886495"/>
                <a:gd name="connsiteX2" fmla="*/ 142875 w 1319873"/>
                <a:gd name="connsiteY2" fmla="*/ 238795 h 886495"/>
                <a:gd name="connsiteX3" fmla="*/ 446186 w 1319873"/>
                <a:gd name="connsiteY3" fmla="*/ 34008 h 886495"/>
                <a:gd name="connsiteX4" fmla="*/ 833438 w 1319873"/>
                <a:gd name="connsiteY4" fmla="*/ 24483 h 886495"/>
                <a:gd name="connsiteX5" fmla="*/ 1161653 w 1319873"/>
                <a:gd name="connsiteY5" fmla="*/ 244502 h 886495"/>
                <a:gd name="connsiteX6" fmla="*/ 1317741 w 1319873"/>
                <a:gd name="connsiteY6" fmla="*/ 658273 h 886495"/>
                <a:gd name="connsiteX7" fmla="*/ 1262063 w 1319873"/>
                <a:gd name="connsiteY7" fmla="*/ 810295 h 886495"/>
                <a:gd name="connsiteX8" fmla="*/ 971550 w 1319873"/>
                <a:gd name="connsiteY8" fmla="*/ 886495 h 886495"/>
                <a:gd name="connsiteX9" fmla="*/ 923925 w 1319873"/>
                <a:gd name="connsiteY9" fmla="*/ 886495 h 886495"/>
                <a:gd name="connsiteX10" fmla="*/ 238125 w 1319873"/>
                <a:gd name="connsiteY10" fmla="*/ 881733 h 886495"/>
                <a:gd name="connsiteX11" fmla="*/ 47625 w 1319873"/>
                <a:gd name="connsiteY11" fmla="*/ 796008 h 886495"/>
                <a:gd name="connsiteX12" fmla="*/ 0 w 1319873"/>
                <a:gd name="connsiteY12" fmla="*/ 657895 h 886495"/>
                <a:gd name="connsiteX0" fmla="*/ 0 w 1319003"/>
                <a:gd name="connsiteY0" fmla="*/ 657895 h 886495"/>
                <a:gd name="connsiteX1" fmla="*/ 19050 w 1319003"/>
                <a:gd name="connsiteY1" fmla="*/ 457870 h 886495"/>
                <a:gd name="connsiteX2" fmla="*/ 142875 w 1319003"/>
                <a:gd name="connsiteY2" fmla="*/ 238795 h 886495"/>
                <a:gd name="connsiteX3" fmla="*/ 446186 w 1319003"/>
                <a:gd name="connsiteY3" fmla="*/ 34008 h 886495"/>
                <a:gd name="connsiteX4" fmla="*/ 833438 w 1319003"/>
                <a:gd name="connsiteY4" fmla="*/ 24483 h 886495"/>
                <a:gd name="connsiteX5" fmla="*/ 1161653 w 1319003"/>
                <a:gd name="connsiteY5" fmla="*/ 244502 h 886495"/>
                <a:gd name="connsiteX6" fmla="*/ 1317741 w 1319003"/>
                <a:gd name="connsiteY6" fmla="*/ 658273 h 886495"/>
                <a:gd name="connsiteX7" fmla="*/ 1240334 w 1319003"/>
                <a:gd name="connsiteY7" fmla="*/ 814009 h 886495"/>
                <a:gd name="connsiteX8" fmla="*/ 971550 w 1319003"/>
                <a:gd name="connsiteY8" fmla="*/ 886495 h 886495"/>
                <a:gd name="connsiteX9" fmla="*/ 923925 w 1319003"/>
                <a:gd name="connsiteY9" fmla="*/ 886495 h 886495"/>
                <a:gd name="connsiteX10" fmla="*/ 238125 w 1319003"/>
                <a:gd name="connsiteY10" fmla="*/ 881733 h 886495"/>
                <a:gd name="connsiteX11" fmla="*/ 47625 w 1319003"/>
                <a:gd name="connsiteY11" fmla="*/ 796008 h 886495"/>
                <a:gd name="connsiteX12" fmla="*/ 0 w 131900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79169 w 1317741"/>
                <a:gd name="connsiteY10" fmla="*/ 880495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51199 w 1317741"/>
                <a:gd name="connsiteY7" fmla="*/ 809058 h 886495"/>
                <a:gd name="connsiteX8" fmla="*/ 971550 w 1317741"/>
                <a:gd name="connsiteY8" fmla="*/ 886495 h 886495"/>
                <a:gd name="connsiteX9" fmla="*/ 661968 w 1317741"/>
                <a:gd name="connsiteY9" fmla="*/ 882782 h 886495"/>
                <a:gd name="connsiteX10" fmla="*/ 279169 w 1317741"/>
                <a:gd name="connsiteY10" fmla="*/ 880495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2912"/>
                <a:gd name="connsiteY0" fmla="*/ 624473 h 888972"/>
                <a:gd name="connsiteX1" fmla="*/ 14221 w 1312912"/>
                <a:gd name="connsiteY1" fmla="*/ 457870 h 888972"/>
                <a:gd name="connsiteX2" fmla="*/ 138046 w 1312912"/>
                <a:gd name="connsiteY2" fmla="*/ 238795 h 888972"/>
                <a:gd name="connsiteX3" fmla="*/ 441357 w 1312912"/>
                <a:gd name="connsiteY3" fmla="*/ 34008 h 888972"/>
                <a:gd name="connsiteX4" fmla="*/ 828609 w 1312912"/>
                <a:gd name="connsiteY4" fmla="*/ 24483 h 888972"/>
                <a:gd name="connsiteX5" fmla="*/ 1156824 w 1312912"/>
                <a:gd name="connsiteY5" fmla="*/ 244502 h 888972"/>
                <a:gd name="connsiteX6" fmla="*/ 1312912 w 1312912"/>
                <a:gd name="connsiteY6" fmla="*/ 658273 h 888972"/>
                <a:gd name="connsiteX7" fmla="*/ 1246370 w 1312912"/>
                <a:gd name="connsiteY7" fmla="*/ 809058 h 888972"/>
                <a:gd name="connsiteX8" fmla="*/ 966721 w 1312912"/>
                <a:gd name="connsiteY8" fmla="*/ 886495 h 888972"/>
                <a:gd name="connsiteX9" fmla="*/ 654725 w 1312912"/>
                <a:gd name="connsiteY9" fmla="*/ 888972 h 888972"/>
                <a:gd name="connsiteX10" fmla="*/ 274340 w 1312912"/>
                <a:gd name="connsiteY10" fmla="*/ 880495 h 888972"/>
                <a:gd name="connsiteX11" fmla="*/ 46418 w 1312912"/>
                <a:gd name="connsiteY11" fmla="*/ 787343 h 888972"/>
                <a:gd name="connsiteX12" fmla="*/ 0 w 1312912"/>
                <a:gd name="connsiteY12" fmla="*/ 624473 h 888972"/>
                <a:gd name="connsiteX0" fmla="*/ 2785 w 1315697"/>
                <a:gd name="connsiteY0" fmla="*/ 624473 h 888972"/>
                <a:gd name="connsiteX1" fmla="*/ 17006 w 1315697"/>
                <a:gd name="connsiteY1" fmla="*/ 457870 h 888972"/>
                <a:gd name="connsiteX2" fmla="*/ 140831 w 1315697"/>
                <a:gd name="connsiteY2" fmla="*/ 238795 h 888972"/>
                <a:gd name="connsiteX3" fmla="*/ 444142 w 1315697"/>
                <a:gd name="connsiteY3" fmla="*/ 34008 h 888972"/>
                <a:gd name="connsiteX4" fmla="*/ 831394 w 1315697"/>
                <a:gd name="connsiteY4" fmla="*/ 24483 h 888972"/>
                <a:gd name="connsiteX5" fmla="*/ 1159609 w 1315697"/>
                <a:gd name="connsiteY5" fmla="*/ 244502 h 888972"/>
                <a:gd name="connsiteX6" fmla="*/ 1315697 w 1315697"/>
                <a:gd name="connsiteY6" fmla="*/ 658273 h 888972"/>
                <a:gd name="connsiteX7" fmla="*/ 1249155 w 1315697"/>
                <a:gd name="connsiteY7" fmla="*/ 809058 h 888972"/>
                <a:gd name="connsiteX8" fmla="*/ 969506 w 1315697"/>
                <a:gd name="connsiteY8" fmla="*/ 886495 h 888972"/>
                <a:gd name="connsiteX9" fmla="*/ 657510 w 1315697"/>
                <a:gd name="connsiteY9" fmla="*/ 888972 h 888972"/>
                <a:gd name="connsiteX10" fmla="*/ 277125 w 1315697"/>
                <a:gd name="connsiteY10" fmla="*/ 880495 h 888972"/>
                <a:gd name="connsiteX11" fmla="*/ 49203 w 1315697"/>
                <a:gd name="connsiteY11" fmla="*/ 787343 h 888972"/>
                <a:gd name="connsiteX12" fmla="*/ 2785 w 1315697"/>
                <a:gd name="connsiteY12" fmla="*/ 624473 h 888972"/>
                <a:gd name="connsiteX0" fmla="*/ 1926 w 1324495"/>
                <a:gd name="connsiteY0" fmla="*/ 628187 h 888972"/>
                <a:gd name="connsiteX1" fmla="*/ 25804 w 1324495"/>
                <a:gd name="connsiteY1" fmla="*/ 457870 h 888972"/>
                <a:gd name="connsiteX2" fmla="*/ 149629 w 1324495"/>
                <a:gd name="connsiteY2" fmla="*/ 238795 h 888972"/>
                <a:gd name="connsiteX3" fmla="*/ 452940 w 1324495"/>
                <a:gd name="connsiteY3" fmla="*/ 34008 h 888972"/>
                <a:gd name="connsiteX4" fmla="*/ 840192 w 1324495"/>
                <a:gd name="connsiteY4" fmla="*/ 24483 h 888972"/>
                <a:gd name="connsiteX5" fmla="*/ 1168407 w 1324495"/>
                <a:gd name="connsiteY5" fmla="*/ 244502 h 888972"/>
                <a:gd name="connsiteX6" fmla="*/ 1324495 w 1324495"/>
                <a:gd name="connsiteY6" fmla="*/ 658273 h 888972"/>
                <a:gd name="connsiteX7" fmla="*/ 1257953 w 1324495"/>
                <a:gd name="connsiteY7" fmla="*/ 809058 h 888972"/>
                <a:gd name="connsiteX8" fmla="*/ 978304 w 1324495"/>
                <a:gd name="connsiteY8" fmla="*/ 886495 h 888972"/>
                <a:gd name="connsiteX9" fmla="*/ 666308 w 1324495"/>
                <a:gd name="connsiteY9" fmla="*/ 888972 h 888972"/>
                <a:gd name="connsiteX10" fmla="*/ 285923 w 1324495"/>
                <a:gd name="connsiteY10" fmla="*/ 880495 h 888972"/>
                <a:gd name="connsiteX11" fmla="*/ 58001 w 1324495"/>
                <a:gd name="connsiteY11" fmla="*/ 787343 h 888972"/>
                <a:gd name="connsiteX12" fmla="*/ 1926 w 1324495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2569" h="888972">
                  <a:moveTo>
                    <a:pt x="0" y="628187"/>
                  </a:moveTo>
                  <a:cubicBezTo>
                    <a:pt x="9167" y="571415"/>
                    <a:pt x="6261" y="520831"/>
                    <a:pt x="27500" y="457870"/>
                  </a:cubicBezTo>
                  <a:cubicBezTo>
                    <a:pt x="72397" y="334093"/>
                    <a:pt x="94356" y="318009"/>
                    <a:pt x="147703" y="238795"/>
                  </a:cubicBezTo>
                  <a:cubicBezTo>
                    <a:pt x="250014" y="123494"/>
                    <a:pt x="325767" y="79988"/>
                    <a:pt x="451014" y="34008"/>
                  </a:cubicBezTo>
                  <a:cubicBezTo>
                    <a:pt x="618728" y="-14968"/>
                    <a:pt x="709182" y="-4527"/>
                    <a:pt x="838266" y="24483"/>
                  </a:cubicBezTo>
                  <a:cubicBezTo>
                    <a:pt x="991129" y="69764"/>
                    <a:pt x="1051041" y="128662"/>
                    <a:pt x="1166481" y="244502"/>
                  </a:cubicBezTo>
                  <a:cubicBezTo>
                    <a:pt x="1276053" y="385314"/>
                    <a:pt x="1321644" y="488990"/>
                    <a:pt x="1322569" y="658273"/>
                  </a:cubicBezTo>
                  <a:cubicBezTo>
                    <a:pt x="1318496" y="753510"/>
                    <a:pt x="1299937" y="759622"/>
                    <a:pt x="1256027" y="809058"/>
                  </a:cubicBezTo>
                  <a:cubicBezTo>
                    <a:pt x="1172468" y="860453"/>
                    <a:pt x="1093738" y="868522"/>
                    <a:pt x="976378" y="886495"/>
                  </a:cubicBezTo>
                  <a:lnTo>
                    <a:pt x="664382" y="888972"/>
                  </a:lnTo>
                  <a:lnTo>
                    <a:pt x="283997" y="880495"/>
                  </a:lnTo>
                  <a:cubicBezTo>
                    <a:pt x="184282" y="861823"/>
                    <a:pt x="121989" y="832010"/>
                    <a:pt x="56075" y="787343"/>
                  </a:cubicBezTo>
                  <a:cubicBezTo>
                    <a:pt x="10021" y="728102"/>
                    <a:pt x="8631" y="734467"/>
                    <a:pt x="0" y="628187"/>
                  </a:cubicBezTo>
                  <a:close/>
                </a:path>
              </a:pathLst>
            </a:custGeom>
            <a:solidFill>
              <a:srgbClr val="A34625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569D4549-F0F2-4710-910A-A7EA0A55E5E4}"/>
                </a:ext>
              </a:extLst>
            </p:cNvPr>
            <p:cNvSpPr/>
            <p:nvPr/>
          </p:nvSpPr>
          <p:spPr>
            <a:xfrm rot="457988">
              <a:off x="2435945" y="5765966"/>
              <a:ext cx="156577" cy="397439"/>
            </a:xfrm>
            <a:custGeom>
              <a:avLst/>
              <a:gdLst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73978 w 256182"/>
                <a:gd name="connsiteY0" fmla="*/ 0 h 397439"/>
                <a:gd name="connsiteX1" fmla="*/ 0 w 256182"/>
                <a:gd name="connsiteY1" fmla="*/ 397439 h 397439"/>
                <a:gd name="connsiteX2" fmla="*/ 256182 w 256182"/>
                <a:gd name="connsiteY2" fmla="*/ 373708 h 397439"/>
                <a:gd name="connsiteX3" fmla="*/ 173978 w 256182"/>
                <a:gd name="connsiteY3" fmla="*/ 0 h 39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182" h="397439">
                  <a:moveTo>
                    <a:pt x="173978" y="0"/>
                  </a:moveTo>
                  <a:cubicBezTo>
                    <a:pt x="103233" y="8591"/>
                    <a:pt x="50800" y="279964"/>
                    <a:pt x="0" y="397439"/>
                  </a:cubicBezTo>
                  <a:lnTo>
                    <a:pt x="256182" y="373708"/>
                  </a:lnTo>
                  <a:cubicBezTo>
                    <a:pt x="229988" y="254646"/>
                    <a:pt x="235841" y="12831"/>
                    <a:pt x="173978" y="0"/>
                  </a:cubicBezTo>
                  <a:close/>
                </a:path>
              </a:pathLst>
            </a:custGeom>
            <a:solidFill>
              <a:srgbClr val="A34625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556514EA-2391-406B-A130-45CD9EDCC8F4}"/>
                </a:ext>
              </a:extLst>
            </p:cNvPr>
            <p:cNvSpPr/>
            <p:nvPr/>
          </p:nvSpPr>
          <p:spPr>
            <a:xfrm flipH="1">
              <a:off x="3561781" y="5351030"/>
              <a:ext cx="1239669" cy="812593"/>
            </a:xfrm>
            <a:custGeom>
              <a:avLst/>
              <a:gdLst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2913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33412 h 862012"/>
                <a:gd name="connsiteX1" fmla="*/ 19050 w 1338263"/>
                <a:gd name="connsiteY1" fmla="*/ 433387 h 862012"/>
                <a:gd name="connsiteX2" fmla="*/ 142875 w 1338263"/>
                <a:gd name="connsiteY2" fmla="*/ 214312 h 862012"/>
                <a:gd name="connsiteX3" fmla="*/ 446186 w 1338263"/>
                <a:gd name="connsiteY3" fmla="*/ 9525 h 862012"/>
                <a:gd name="connsiteX4" fmla="*/ 833438 w 1338263"/>
                <a:gd name="connsiteY4" fmla="*/ 0 h 862012"/>
                <a:gd name="connsiteX5" fmla="*/ 1190625 w 1338263"/>
                <a:gd name="connsiteY5" fmla="*/ 195262 h 862012"/>
                <a:gd name="connsiteX6" fmla="*/ 1338263 w 1338263"/>
                <a:gd name="connsiteY6" fmla="*/ 623887 h 862012"/>
                <a:gd name="connsiteX7" fmla="*/ 1262063 w 1338263"/>
                <a:gd name="connsiteY7" fmla="*/ 785812 h 862012"/>
                <a:gd name="connsiteX8" fmla="*/ 971550 w 1338263"/>
                <a:gd name="connsiteY8" fmla="*/ 862012 h 862012"/>
                <a:gd name="connsiteX9" fmla="*/ 923925 w 1338263"/>
                <a:gd name="connsiteY9" fmla="*/ 862012 h 862012"/>
                <a:gd name="connsiteX10" fmla="*/ 238125 w 1338263"/>
                <a:gd name="connsiteY10" fmla="*/ 857250 h 862012"/>
                <a:gd name="connsiteX11" fmla="*/ 47625 w 1338263"/>
                <a:gd name="connsiteY11" fmla="*/ 771525 h 862012"/>
                <a:gd name="connsiteX12" fmla="*/ 0 w 1338263"/>
                <a:gd name="connsiteY12" fmla="*/ 633412 h 862012"/>
                <a:gd name="connsiteX0" fmla="*/ 0 w 1338263"/>
                <a:gd name="connsiteY0" fmla="*/ 647589 h 876189"/>
                <a:gd name="connsiteX1" fmla="*/ 19050 w 1338263"/>
                <a:gd name="connsiteY1" fmla="*/ 447564 h 876189"/>
                <a:gd name="connsiteX2" fmla="*/ 142875 w 1338263"/>
                <a:gd name="connsiteY2" fmla="*/ 228489 h 876189"/>
                <a:gd name="connsiteX3" fmla="*/ 446186 w 1338263"/>
                <a:gd name="connsiteY3" fmla="*/ 23702 h 876189"/>
                <a:gd name="connsiteX4" fmla="*/ 833438 w 1338263"/>
                <a:gd name="connsiteY4" fmla="*/ 14177 h 876189"/>
                <a:gd name="connsiteX5" fmla="*/ 1190625 w 1338263"/>
                <a:gd name="connsiteY5" fmla="*/ 209439 h 876189"/>
                <a:gd name="connsiteX6" fmla="*/ 1338263 w 1338263"/>
                <a:gd name="connsiteY6" fmla="*/ 638064 h 876189"/>
                <a:gd name="connsiteX7" fmla="*/ 1262063 w 1338263"/>
                <a:gd name="connsiteY7" fmla="*/ 799989 h 876189"/>
                <a:gd name="connsiteX8" fmla="*/ 971550 w 1338263"/>
                <a:gd name="connsiteY8" fmla="*/ 876189 h 876189"/>
                <a:gd name="connsiteX9" fmla="*/ 923925 w 1338263"/>
                <a:gd name="connsiteY9" fmla="*/ 876189 h 876189"/>
                <a:gd name="connsiteX10" fmla="*/ 238125 w 1338263"/>
                <a:gd name="connsiteY10" fmla="*/ 871427 h 876189"/>
                <a:gd name="connsiteX11" fmla="*/ 47625 w 1338263"/>
                <a:gd name="connsiteY11" fmla="*/ 785702 h 876189"/>
                <a:gd name="connsiteX12" fmla="*/ 0 w 1338263"/>
                <a:gd name="connsiteY12" fmla="*/ 647589 h 876189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90625 w 1338263"/>
                <a:gd name="connsiteY5" fmla="*/ 219745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38263"/>
                <a:gd name="connsiteY0" fmla="*/ 657895 h 886495"/>
                <a:gd name="connsiteX1" fmla="*/ 19050 w 1338263"/>
                <a:gd name="connsiteY1" fmla="*/ 457870 h 886495"/>
                <a:gd name="connsiteX2" fmla="*/ 142875 w 1338263"/>
                <a:gd name="connsiteY2" fmla="*/ 238795 h 886495"/>
                <a:gd name="connsiteX3" fmla="*/ 446186 w 1338263"/>
                <a:gd name="connsiteY3" fmla="*/ 34008 h 886495"/>
                <a:gd name="connsiteX4" fmla="*/ 833438 w 1338263"/>
                <a:gd name="connsiteY4" fmla="*/ 24483 h 886495"/>
                <a:gd name="connsiteX5" fmla="*/ 1161653 w 1338263"/>
                <a:gd name="connsiteY5" fmla="*/ 244502 h 886495"/>
                <a:gd name="connsiteX6" fmla="*/ 1338263 w 1338263"/>
                <a:gd name="connsiteY6" fmla="*/ 648370 h 886495"/>
                <a:gd name="connsiteX7" fmla="*/ 1262063 w 1338263"/>
                <a:gd name="connsiteY7" fmla="*/ 810295 h 886495"/>
                <a:gd name="connsiteX8" fmla="*/ 971550 w 1338263"/>
                <a:gd name="connsiteY8" fmla="*/ 886495 h 886495"/>
                <a:gd name="connsiteX9" fmla="*/ 923925 w 1338263"/>
                <a:gd name="connsiteY9" fmla="*/ 886495 h 886495"/>
                <a:gd name="connsiteX10" fmla="*/ 238125 w 1338263"/>
                <a:gd name="connsiteY10" fmla="*/ 881733 h 886495"/>
                <a:gd name="connsiteX11" fmla="*/ 47625 w 1338263"/>
                <a:gd name="connsiteY11" fmla="*/ 796008 h 886495"/>
                <a:gd name="connsiteX12" fmla="*/ 0 w 133826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62063 w 1317741"/>
                <a:gd name="connsiteY7" fmla="*/ 810295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8938"/>
                <a:gd name="connsiteY0" fmla="*/ 657895 h 886495"/>
                <a:gd name="connsiteX1" fmla="*/ 19050 w 1318938"/>
                <a:gd name="connsiteY1" fmla="*/ 457870 h 886495"/>
                <a:gd name="connsiteX2" fmla="*/ 142875 w 1318938"/>
                <a:gd name="connsiteY2" fmla="*/ 238795 h 886495"/>
                <a:gd name="connsiteX3" fmla="*/ 446186 w 1318938"/>
                <a:gd name="connsiteY3" fmla="*/ 34008 h 886495"/>
                <a:gd name="connsiteX4" fmla="*/ 833438 w 1318938"/>
                <a:gd name="connsiteY4" fmla="*/ 24483 h 886495"/>
                <a:gd name="connsiteX5" fmla="*/ 1161653 w 1318938"/>
                <a:gd name="connsiteY5" fmla="*/ 244502 h 886495"/>
                <a:gd name="connsiteX6" fmla="*/ 1317741 w 1318938"/>
                <a:gd name="connsiteY6" fmla="*/ 658273 h 886495"/>
                <a:gd name="connsiteX7" fmla="*/ 1262063 w 1318938"/>
                <a:gd name="connsiteY7" fmla="*/ 810295 h 886495"/>
                <a:gd name="connsiteX8" fmla="*/ 971550 w 1318938"/>
                <a:gd name="connsiteY8" fmla="*/ 886495 h 886495"/>
                <a:gd name="connsiteX9" fmla="*/ 923925 w 1318938"/>
                <a:gd name="connsiteY9" fmla="*/ 886495 h 886495"/>
                <a:gd name="connsiteX10" fmla="*/ 238125 w 1318938"/>
                <a:gd name="connsiteY10" fmla="*/ 881733 h 886495"/>
                <a:gd name="connsiteX11" fmla="*/ 47625 w 1318938"/>
                <a:gd name="connsiteY11" fmla="*/ 796008 h 886495"/>
                <a:gd name="connsiteX12" fmla="*/ 0 w 1318938"/>
                <a:gd name="connsiteY12" fmla="*/ 657895 h 886495"/>
                <a:gd name="connsiteX0" fmla="*/ 0 w 1321315"/>
                <a:gd name="connsiteY0" fmla="*/ 657895 h 886495"/>
                <a:gd name="connsiteX1" fmla="*/ 19050 w 1321315"/>
                <a:gd name="connsiteY1" fmla="*/ 457870 h 886495"/>
                <a:gd name="connsiteX2" fmla="*/ 142875 w 1321315"/>
                <a:gd name="connsiteY2" fmla="*/ 238795 h 886495"/>
                <a:gd name="connsiteX3" fmla="*/ 446186 w 1321315"/>
                <a:gd name="connsiteY3" fmla="*/ 34008 h 886495"/>
                <a:gd name="connsiteX4" fmla="*/ 833438 w 1321315"/>
                <a:gd name="connsiteY4" fmla="*/ 24483 h 886495"/>
                <a:gd name="connsiteX5" fmla="*/ 1161653 w 1321315"/>
                <a:gd name="connsiteY5" fmla="*/ 244502 h 886495"/>
                <a:gd name="connsiteX6" fmla="*/ 1317741 w 1321315"/>
                <a:gd name="connsiteY6" fmla="*/ 658273 h 886495"/>
                <a:gd name="connsiteX7" fmla="*/ 1262063 w 1321315"/>
                <a:gd name="connsiteY7" fmla="*/ 810295 h 886495"/>
                <a:gd name="connsiteX8" fmla="*/ 971550 w 1321315"/>
                <a:gd name="connsiteY8" fmla="*/ 886495 h 886495"/>
                <a:gd name="connsiteX9" fmla="*/ 923925 w 1321315"/>
                <a:gd name="connsiteY9" fmla="*/ 886495 h 886495"/>
                <a:gd name="connsiteX10" fmla="*/ 238125 w 1321315"/>
                <a:gd name="connsiteY10" fmla="*/ 881733 h 886495"/>
                <a:gd name="connsiteX11" fmla="*/ 47625 w 1321315"/>
                <a:gd name="connsiteY11" fmla="*/ 796008 h 886495"/>
                <a:gd name="connsiteX12" fmla="*/ 0 w 1321315"/>
                <a:gd name="connsiteY12" fmla="*/ 657895 h 886495"/>
                <a:gd name="connsiteX0" fmla="*/ 0 w 1319873"/>
                <a:gd name="connsiteY0" fmla="*/ 657895 h 886495"/>
                <a:gd name="connsiteX1" fmla="*/ 19050 w 1319873"/>
                <a:gd name="connsiteY1" fmla="*/ 457870 h 886495"/>
                <a:gd name="connsiteX2" fmla="*/ 142875 w 1319873"/>
                <a:gd name="connsiteY2" fmla="*/ 238795 h 886495"/>
                <a:gd name="connsiteX3" fmla="*/ 446186 w 1319873"/>
                <a:gd name="connsiteY3" fmla="*/ 34008 h 886495"/>
                <a:gd name="connsiteX4" fmla="*/ 833438 w 1319873"/>
                <a:gd name="connsiteY4" fmla="*/ 24483 h 886495"/>
                <a:gd name="connsiteX5" fmla="*/ 1161653 w 1319873"/>
                <a:gd name="connsiteY5" fmla="*/ 244502 h 886495"/>
                <a:gd name="connsiteX6" fmla="*/ 1317741 w 1319873"/>
                <a:gd name="connsiteY6" fmla="*/ 658273 h 886495"/>
                <a:gd name="connsiteX7" fmla="*/ 1262063 w 1319873"/>
                <a:gd name="connsiteY7" fmla="*/ 810295 h 886495"/>
                <a:gd name="connsiteX8" fmla="*/ 971550 w 1319873"/>
                <a:gd name="connsiteY8" fmla="*/ 886495 h 886495"/>
                <a:gd name="connsiteX9" fmla="*/ 923925 w 1319873"/>
                <a:gd name="connsiteY9" fmla="*/ 886495 h 886495"/>
                <a:gd name="connsiteX10" fmla="*/ 238125 w 1319873"/>
                <a:gd name="connsiteY10" fmla="*/ 881733 h 886495"/>
                <a:gd name="connsiteX11" fmla="*/ 47625 w 1319873"/>
                <a:gd name="connsiteY11" fmla="*/ 796008 h 886495"/>
                <a:gd name="connsiteX12" fmla="*/ 0 w 1319873"/>
                <a:gd name="connsiteY12" fmla="*/ 657895 h 886495"/>
                <a:gd name="connsiteX0" fmla="*/ 0 w 1319003"/>
                <a:gd name="connsiteY0" fmla="*/ 657895 h 886495"/>
                <a:gd name="connsiteX1" fmla="*/ 19050 w 1319003"/>
                <a:gd name="connsiteY1" fmla="*/ 457870 h 886495"/>
                <a:gd name="connsiteX2" fmla="*/ 142875 w 1319003"/>
                <a:gd name="connsiteY2" fmla="*/ 238795 h 886495"/>
                <a:gd name="connsiteX3" fmla="*/ 446186 w 1319003"/>
                <a:gd name="connsiteY3" fmla="*/ 34008 h 886495"/>
                <a:gd name="connsiteX4" fmla="*/ 833438 w 1319003"/>
                <a:gd name="connsiteY4" fmla="*/ 24483 h 886495"/>
                <a:gd name="connsiteX5" fmla="*/ 1161653 w 1319003"/>
                <a:gd name="connsiteY5" fmla="*/ 244502 h 886495"/>
                <a:gd name="connsiteX6" fmla="*/ 1317741 w 1319003"/>
                <a:gd name="connsiteY6" fmla="*/ 658273 h 886495"/>
                <a:gd name="connsiteX7" fmla="*/ 1240334 w 1319003"/>
                <a:gd name="connsiteY7" fmla="*/ 814009 h 886495"/>
                <a:gd name="connsiteX8" fmla="*/ 971550 w 1319003"/>
                <a:gd name="connsiteY8" fmla="*/ 886495 h 886495"/>
                <a:gd name="connsiteX9" fmla="*/ 923925 w 1319003"/>
                <a:gd name="connsiteY9" fmla="*/ 886495 h 886495"/>
                <a:gd name="connsiteX10" fmla="*/ 238125 w 1319003"/>
                <a:gd name="connsiteY10" fmla="*/ 881733 h 886495"/>
                <a:gd name="connsiteX11" fmla="*/ 47625 w 1319003"/>
                <a:gd name="connsiteY11" fmla="*/ 796008 h 886495"/>
                <a:gd name="connsiteX12" fmla="*/ 0 w 1319003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40334 w 1317741"/>
                <a:gd name="connsiteY7" fmla="*/ 814009 h 886495"/>
                <a:gd name="connsiteX8" fmla="*/ 971550 w 1317741"/>
                <a:gd name="connsiteY8" fmla="*/ 886495 h 886495"/>
                <a:gd name="connsiteX9" fmla="*/ 923925 w 1317741"/>
                <a:gd name="connsiteY9" fmla="*/ 886495 h 886495"/>
                <a:gd name="connsiteX10" fmla="*/ 238125 w 1317741"/>
                <a:gd name="connsiteY10" fmla="*/ 881733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40334 w 1317741"/>
                <a:gd name="connsiteY7" fmla="*/ 814009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38125 w 1317741"/>
                <a:gd name="connsiteY10" fmla="*/ 881733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7733"/>
                <a:gd name="connsiteX1" fmla="*/ 19050 w 1317741"/>
                <a:gd name="connsiteY1" fmla="*/ 457870 h 887733"/>
                <a:gd name="connsiteX2" fmla="*/ 142875 w 1317741"/>
                <a:gd name="connsiteY2" fmla="*/ 238795 h 887733"/>
                <a:gd name="connsiteX3" fmla="*/ 446186 w 1317741"/>
                <a:gd name="connsiteY3" fmla="*/ 34008 h 887733"/>
                <a:gd name="connsiteX4" fmla="*/ 833438 w 1317741"/>
                <a:gd name="connsiteY4" fmla="*/ 24483 h 887733"/>
                <a:gd name="connsiteX5" fmla="*/ 1161653 w 1317741"/>
                <a:gd name="connsiteY5" fmla="*/ 244502 h 887733"/>
                <a:gd name="connsiteX6" fmla="*/ 1317741 w 1317741"/>
                <a:gd name="connsiteY6" fmla="*/ 658273 h 887733"/>
                <a:gd name="connsiteX7" fmla="*/ 1251199 w 1317741"/>
                <a:gd name="connsiteY7" fmla="*/ 809058 h 887733"/>
                <a:gd name="connsiteX8" fmla="*/ 971550 w 1317741"/>
                <a:gd name="connsiteY8" fmla="*/ 886495 h 887733"/>
                <a:gd name="connsiteX9" fmla="*/ 623338 w 1317741"/>
                <a:gd name="connsiteY9" fmla="*/ 887733 h 887733"/>
                <a:gd name="connsiteX10" fmla="*/ 279169 w 1317741"/>
                <a:gd name="connsiteY10" fmla="*/ 880495 h 887733"/>
                <a:gd name="connsiteX11" fmla="*/ 47625 w 1317741"/>
                <a:gd name="connsiteY11" fmla="*/ 796008 h 887733"/>
                <a:gd name="connsiteX12" fmla="*/ 0 w 1317741"/>
                <a:gd name="connsiteY12" fmla="*/ 657895 h 887733"/>
                <a:gd name="connsiteX0" fmla="*/ 0 w 1317741"/>
                <a:gd name="connsiteY0" fmla="*/ 657895 h 886495"/>
                <a:gd name="connsiteX1" fmla="*/ 19050 w 1317741"/>
                <a:gd name="connsiteY1" fmla="*/ 457870 h 886495"/>
                <a:gd name="connsiteX2" fmla="*/ 142875 w 1317741"/>
                <a:gd name="connsiteY2" fmla="*/ 238795 h 886495"/>
                <a:gd name="connsiteX3" fmla="*/ 446186 w 1317741"/>
                <a:gd name="connsiteY3" fmla="*/ 34008 h 886495"/>
                <a:gd name="connsiteX4" fmla="*/ 833438 w 1317741"/>
                <a:gd name="connsiteY4" fmla="*/ 24483 h 886495"/>
                <a:gd name="connsiteX5" fmla="*/ 1161653 w 1317741"/>
                <a:gd name="connsiteY5" fmla="*/ 244502 h 886495"/>
                <a:gd name="connsiteX6" fmla="*/ 1317741 w 1317741"/>
                <a:gd name="connsiteY6" fmla="*/ 658273 h 886495"/>
                <a:gd name="connsiteX7" fmla="*/ 1251199 w 1317741"/>
                <a:gd name="connsiteY7" fmla="*/ 809058 h 886495"/>
                <a:gd name="connsiteX8" fmla="*/ 971550 w 1317741"/>
                <a:gd name="connsiteY8" fmla="*/ 886495 h 886495"/>
                <a:gd name="connsiteX9" fmla="*/ 661968 w 1317741"/>
                <a:gd name="connsiteY9" fmla="*/ 882782 h 886495"/>
                <a:gd name="connsiteX10" fmla="*/ 279169 w 1317741"/>
                <a:gd name="connsiteY10" fmla="*/ 880495 h 886495"/>
                <a:gd name="connsiteX11" fmla="*/ 47625 w 1317741"/>
                <a:gd name="connsiteY11" fmla="*/ 796008 h 886495"/>
                <a:gd name="connsiteX12" fmla="*/ 0 w 1317741"/>
                <a:gd name="connsiteY12" fmla="*/ 657895 h 886495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47625 w 1317741"/>
                <a:gd name="connsiteY11" fmla="*/ 796008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7741"/>
                <a:gd name="connsiteY0" fmla="*/ 657895 h 888972"/>
                <a:gd name="connsiteX1" fmla="*/ 19050 w 1317741"/>
                <a:gd name="connsiteY1" fmla="*/ 457870 h 888972"/>
                <a:gd name="connsiteX2" fmla="*/ 142875 w 1317741"/>
                <a:gd name="connsiteY2" fmla="*/ 238795 h 888972"/>
                <a:gd name="connsiteX3" fmla="*/ 446186 w 1317741"/>
                <a:gd name="connsiteY3" fmla="*/ 34008 h 888972"/>
                <a:gd name="connsiteX4" fmla="*/ 833438 w 1317741"/>
                <a:gd name="connsiteY4" fmla="*/ 24483 h 888972"/>
                <a:gd name="connsiteX5" fmla="*/ 1161653 w 1317741"/>
                <a:gd name="connsiteY5" fmla="*/ 244502 h 888972"/>
                <a:gd name="connsiteX6" fmla="*/ 1317741 w 1317741"/>
                <a:gd name="connsiteY6" fmla="*/ 658273 h 888972"/>
                <a:gd name="connsiteX7" fmla="*/ 1251199 w 1317741"/>
                <a:gd name="connsiteY7" fmla="*/ 809058 h 888972"/>
                <a:gd name="connsiteX8" fmla="*/ 971550 w 1317741"/>
                <a:gd name="connsiteY8" fmla="*/ 886495 h 888972"/>
                <a:gd name="connsiteX9" fmla="*/ 659554 w 1317741"/>
                <a:gd name="connsiteY9" fmla="*/ 888972 h 888972"/>
                <a:gd name="connsiteX10" fmla="*/ 279169 w 1317741"/>
                <a:gd name="connsiteY10" fmla="*/ 880495 h 888972"/>
                <a:gd name="connsiteX11" fmla="*/ 51247 w 1317741"/>
                <a:gd name="connsiteY11" fmla="*/ 787343 h 888972"/>
                <a:gd name="connsiteX12" fmla="*/ 0 w 1317741"/>
                <a:gd name="connsiteY12" fmla="*/ 657895 h 888972"/>
                <a:gd name="connsiteX0" fmla="*/ 0 w 1312912"/>
                <a:gd name="connsiteY0" fmla="*/ 624473 h 888972"/>
                <a:gd name="connsiteX1" fmla="*/ 14221 w 1312912"/>
                <a:gd name="connsiteY1" fmla="*/ 457870 h 888972"/>
                <a:gd name="connsiteX2" fmla="*/ 138046 w 1312912"/>
                <a:gd name="connsiteY2" fmla="*/ 238795 h 888972"/>
                <a:gd name="connsiteX3" fmla="*/ 441357 w 1312912"/>
                <a:gd name="connsiteY3" fmla="*/ 34008 h 888972"/>
                <a:gd name="connsiteX4" fmla="*/ 828609 w 1312912"/>
                <a:gd name="connsiteY4" fmla="*/ 24483 h 888972"/>
                <a:gd name="connsiteX5" fmla="*/ 1156824 w 1312912"/>
                <a:gd name="connsiteY5" fmla="*/ 244502 h 888972"/>
                <a:gd name="connsiteX6" fmla="*/ 1312912 w 1312912"/>
                <a:gd name="connsiteY6" fmla="*/ 658273 h 888972"/>
                <a:gd name="connsiteX7" fmla="*/ 1246370 w 1312912"/>
                <a:gd name="connsiteY7" fmla="*/ 809058 h 888972"/>
                <a:gd name="connsiteX8" fmla="*/ 966721 w 1312912"/>
                <a:gd name="connsiteY8" fmla="*/ 886495 h 888972"/>
                <a:gd name="connsiteX9" fmla="*/ 654725 w 1312912"/>
                <a:gd name="connsiteY9" fmla="*/ 888972 h 888972"/>
                <a:gd name="connsiteX10" fmla="*/ 274340 w 1312912"/>
                <a:gd name="connsiteY10" fmla="*/ 880495 h 888972"/>
                <a:gd name="connsiteX11" fmla="*/ 46418 w 1312912"/>
                <a:gd name="connsiteY11" fmla="*/ 787343 h 888972"/>
                <a:gd name="connsiteX12" fmla="*/ 0 w 1312912"/>
                <a:gd name="connsiteY12" fmla="*/ 624473 h 888972"/>
                <a:gd name="connsiteX0" fmla="*/ 2785 w 1315697"/>
                <a:gd name="connsiteY0" fmla="*/ 624473 h 888972"/>
                <a:gd name="connsiteX1" fmla="*/ 17006 w 1315697"/>
                <a:gd name="connsiteY1" fmla="*/ 457870 h 888972"/>
                <a:gd name="connsiteX2" fmla="*/ 140831 w 1315697"/>
                <a:gd name="connsiteY2" fmla="*/ 238795 h 888972"/>
                <a:gd name="connsiteX3" fmla="*/ 444142 w 1315697"/>
                <a:gd name="connsiteY3" fmla="*/ 34008 h 888972"/>
                <a:gd name="connsiteX4" fmla="*/ 831394 w 1315697"/>
                <a:gd name="connsiteY4" fmla="*/ 24483 h 888972"/>
                <a:gd name="connsiteX5" fmla="*/ 1159609 w 1315697"/>
                <a:gd name="connsiteY5" fmla="*/ 244502 h 888972"/>
                <a:gd name="connsiteX6" fmla="*/ 1315697 w 1315697"/>
                <a:gd name="connsiteY6" fmla="*/ 658273 h 888972"/>
                <a:gd name="connsiteX7" fmla="*/ 1249155 w 1315697"/>
                <a:gd name="connsiteY7" fmla="*/ 809058 h 888972"/>
                <a:gd name="connsiteX8" fmla="*/ 969506 w 1315697"/>
                <a:gd name="connsiteY8" fmla="*/ 886495 h 888972"/>
                <a:gd name="connsiteX9" fmla="*/ 657510 w 1315697"/>
                <a:gd name="connsiteY9" fmla="*/ 888972 h 888972"/>
                <a:gd name="connsiteX10" fmla="*/ 277125 w 1315697"/>
                <a:gd name="connsiteY10" fmla="*/ 880495 h 888972"/>
                <a:gd name="connsiteX11" fmla="*/ 49203 w 1315697"/>
                <a:gd name="connsiteY11" fmla="*/ 787343 h 888972"/>
                <a:gd name="connsiteX12" fmla="*/ 2785 w 1315697"/>
                <a:gd name="connsiteY12" fmla="*/ 624473 h 888972"/>
                <a:gd name="connsiteX0" fmla="*/ 1926 w 1324495"/>
                <a:gd name="connsiteY0" fmla="*/ 628187 h 888972"/>
                <a:gd name="connsiteX1" fmla="*/ 25804 w 1324495"/>
                <a:gd name="connsiteY1" fmla="*/ 457870 h 888972"/>
                <a:gd name="connsiteX2" fmla="*/ 149629 w 1324495"/>
                <a:gd name="connsiteY2" fmla="*/ 238795 h 888972"/>
                <a:gd name="connsiteX3" fmla="*/ 452940 w 1324495"/>
                <a:gd name="connsiteY3" fmla="*/ 34008 h 888972"/>
                <a:gd name="connsiteX4" fmla="*/ 840192 w 1324495"/>
                <a:gd name="connsiteY4" fmla="*/ 24483 h 888972"/>
                <a:gd name="connsiteX5" fmla="*/ 1168407 w 1324495"/>
                <a:gd name="connsiteY5" fmla="*/ 244502 h 888972"/>
                <a:gd name="connsiteX6" fmla="*/ 1324495 w 1324495"/>
                <a:gd name="connsiteY6" fmla="*/ 658273 h 888972"/>
                <a:gd name="connsiteX7" fmla="*/ 1257953 w 1324495"/>
                <a:gd name="connsiteY7" fmla="*/ 809058 h 888972"/>
                <a:gd name="connsiteX8" fmla="*/ 978304 w 1324495"/>
                <a:gd name="connsiteY8" fmla="*/ 886495 h 888972"/>
                <a:gd name="connsiteX9" fmla="*/ 666308 w 1324495"/>
                <a:gd name="connsiteY9" fmla="*/ 888972 h 888972"/>
                <a:gd name="connsiteX10" fmla="*/ 285923 w 1324495"/>
                <a:gd name="connsiteY10" fmla="*/ 880495 h 888972"/>
                <a:gd name="connsiteX11" fmla="*/ 58001 w 1324495"/>
                <a:gd name="connsiteY11" fmla="*/ 787343 h 888972"/>
                <a:gd name="connsiteX12" fmla="*/ 1926 w 1324495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3878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  <a:gd name="connsiteX0" fmla="*/ 0 w 1322569"/>
                <a:gd name="connsiteY0" fmla="*/ 628187 h 888972"/>
                <a:gd name="connsiteX1" fmla="*/ 27500 w 1322569"/>
                <a:gd name="connsiteY1" fmla="*/ 457870 h 888972"/>
                <a:gd name="connsiteX2" fmla="*/ 147703 w 1322569"/>
                <a:gd name="connsiteY2" fmla="*/ 238795 h 888972"/>
                <a:gd name="connsiteX3" fmla="*/ 451014 w 1322569"/>
                <a:gd name="connsiteY3" fmla="*/ 34008 h 888972"/>
                <a:gd name="connsiteX4" fmla="*/ 838266 w 1322569"/>
                <a:gd name="connsiteY4" fmla="*/ 24483 h 888972"/>
                <a:gd name="connsiteX5" fmla="*/ 1166481 w 1322569"/>
                <a:gd name="connsiteY5" fmla="*/ 244502 h 888972"/>
                <a:gd name="connsiteX6" fmla="*/ 1322569 w 1322569"/>
                <a:gd name="connsiteY6" fmla="*/ 658273 h 888972"/>
                <a:gd name="connsiteX7" fmla="*/ 1256027 w 1322569"/>
                <a:gd name="connsiteY7" fmla="*/ 809058 h 888972"/>
                <a:gd name="connsiteX8" fmla="*/ 976378 w 1322569"/>
                <a:gd name="connsiteY8" fmla="*/ 886495 h 888972"/>
                <a:gd name="connsiteX9" fmla="*/ 664382 w 1322569"/>
                <a:gd name="connsiteY9" fmla="*/ 888972 h 888972"/>
                <a:gd name="connsiteX10" fmla="*/ 283997 w 1322569"/>
                <a:gd name="connsiteY10" fmla="*/ 880495 h 888972"/>
                <a:gd name="connsiteX11" fmla="*/ 56075 w 1322569"/>
                <a:gd name="connsiteY11" fmla="*/ 787343 h 888972"/>
                <a:gd name="connsiteX12" fmla="*/ 0 w 1322569"/>
                <a:gd name="connsiteY12" fmla="*/ 628187 h 888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2569" h="888972">
                  <a:moveTo>
                    <a:pt x="0" y="628187"/>
                  </a:moveTo>
                  <a:cubicBezTo>
                    <a:pt x="9167" y="571415"/>
                    <a:pt x="6261" y="520831"/>
                    <a:pt x="27500" y="457870"/>
                  </a:cubicBezTo>
                  <a:cubicBezTo>
                    <a:pt x="72397" y="334093"/>
                    <a:pt x="94356" y="318009"/>
                    <a:pt x="147703" y="238795"/>
                  </a:cubicBezTo>
                  <a:cubicBezTo>
                    <a:pt x="250014" y="123494"/>
                    <a:pt x="325767" y="79988"/>
                    <a:pt x="451014" y="34008"/>
                  </a:cubicBezTo>
                  <a:cubicBezTo>
                    <a:pt x="618728" y="-14968"/>
                    <a:pt x="709182" y="-4527"/>
                    <a:pt x="838266" y="24483"/>
                  </a:cubicBezTo>
                  <a:cubicBezTo>
                    <a:pt x="991129" y="69764"/>
                    <a:pt x="1051041" y="128662"/>
                    <a:pt x="1166481" y="244502"/>
                  </a:cubicBezTo>
                  <a:cubicBezTo>
                    <a:pt x="1276053" y="385314"/>
                    <a:pt x="1321644" y="488990"/>
                    <a:pt x="1322569" y="658273"/>
                  </a:cubicBezTo>
                  <a:cubicBezTo>
                    <a:pt x="1318496" y="753510"/>
                    <a:pt x="1299937" y="759622"/>
                    <a:pt x="1256027" y="809058"/>
                  </a:cubicBezTo>
                  <a:cubicBezTo>
                    <a:pt x="1172468" y="860453"/>
                    <a:pt x="1093738" y="868522"/>
                    <a:pt x="976378" y="886495"/>
                  </a:cubicBezTo>
                  <a:lnTo>
                    <a:pt x="664382" y="888972"/>
                  </a:lnTo>
                  <a:lnTo>
                    <a:pt x="283997" y="880495"/>
                  </a:lnTo>
                  <a:cubicBezTo>
                    <a:pt x="184282" y="861823"/>
                    <a:pt x="121989" y="832010"/>
                    <a:pt x="56075" y="787343"/>
                  </a:cubicBezTo>
                  <a:cubicBezTo>
                    <a:pt x="10021" y="728102"/>
                    <a:pt x="8631" y="734467"/>
                    <a:pt x="0" y="628187"/>
                  </a:cubicBezTo>
                  <a:close/>
                </a:path>
              </a:pathLst>
            </a:custGeom>
            <a:solidFill>
              <a:srgbClr val="A34625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C384B94-050A-4126-A7CE-A5C2F6522158}"/>
                </a:ext>
              </a:extLst>
            </p:cNvPr>
            <p:cNvSpPr/>
            <p:nvPr/>
          </p:nvSpPr>
          <p:spPr>
            <a:xfrm rot="21142012" flipH="1">
              <a:off x="4205123" y="5758915"/>
              <a:ext cx="156577" cy="397439"/>
            </a:xfrm>
            <a:custGeom>
              <a:avLst/>
              <a:gdLst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52400 w 230982"/>
                <a:gd name="connsiteY0" fmla="*/ 0 h 357187"/>
                <a:gd name="connsiteX1" fmla="*/ 0 w 230982"/>
                <a:gd name="connsiteY1" fmla="*/ 352425 h 357187"/>
                <a:gd name="connsiteX2" fmla="*/ 230982 w 230982"/>
                <a:gd name="connsiteY2" fmla="*/ 357187 h 357187"/>
                <a:gd name="connsiteX3" fmla="*/ 152400 w 230982"/>
                <a:gd name="connsiteY3" fmla="*/ 0 h 357187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48778 w 230982"/>
                <a:gd name="connsiteY0" fmla="*/ 0 h 373708"/>
                <a:gd name="connsiteX1" fmla="*/ 0 w 230982"/>
                <a:gd name="connsiteY1" fmla="*/ 368946 h 373708"/>
                <a:gd name="connsiteX2" fmla="*/ 230982 w 230982"/>
                <a:gd name="connsiteY2" fmla="*/ 373708 h 373708"/>
                <a:gd name="connsiteX3" fmla="*/ 148778 w 230982"/>
                <a:gd name="connsiteY3" fmla="*/ 0 h 373708"/>
                <a:gd name="connsiteX0" fmla="*/ 173978 w 256182"/>
                <a:gd name="connsiteY0" fmla="*/ 0 h 397439"/>
                <a:gd name="connsiteX1" fmla="*/ 0 w 256182"/>
                <a:gd name="connsiteY1" fmla="*/ 397439 h 397439"/>
                <a:gd name="connsiteX2" fmla="*/ 256182 w 256182"/>
                <a:gd name="connsiteY2" fmla="*/ 373708 h 397439"/>
                <a:gd name="connsiteX3" fmla="*/ 173978 w 256182"/>
                <a:gd name="connsiteY3" fmla="*/ 0 h 39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182" h="397439">
                  <a:moveTo>
                    <a:pt x="173978" y="0"/>
                  </a:moveTo>
                  <a:cubicBezTo>
                    <a:pt x="103233" y="8591"/>
                    <a:pt x="50800" y="279964"/>
                    <a:pt x="0" y="397439"/>
                  </a:cubicBezTo>
                  <a:lnTo>
                    <a:pt x="256182" y="373708"/>
                  </a:lnTo>
                  <a:cubicBezTo>
                    <a:pt x="229988" y="254646"/>
                    <a:pt x="235841" y="12831"/>
                    <a:pt x="173978" y="0"/>
                  </a:cubicBezTo>
                  <a:close/>
                </a:path>
              </a:pathLst>
            </a:custGeom>
            <a:solidFill>
              <a:srgbClr val="A34625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20760BA4-08A0-410C-904E-EC18A1219500}"/>
              </a:ext>
            </a:extLst>
          </p:cNvPr>
          <p:cNvSpPr/>
          <p:nvPr/>
        </p:nvSpPr>
        <p:spPr>
          <a:xfrm>
            <a:off x="9780588" y="4140771"/>
            <a:ext cx="1148009" cy="1062135"/>
          </a:xfrm>
          <a:prstGeom prst="ellipse">
            <a:avLst/>
          </a:prstGeom>
          <a:solidFill>
            <a:srgbClr val="FDBE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30" name="Picture 6" descr="Student Desk Clip Art | Life table, Student desks, Anime drawings for  beginners">
            <a:extLst>
              <a:ext uri="{FF2B5EF4-FFF2-40B4-BE49-F238E27FC236}">
                <a16:creationId xmlns:a16="http://schemas.microsoft.com/office/drawing/2014/main" id="{E08CEEB5-A66B-43F7-A217-F9C8FA39B3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3678" y="4536461"/>
            <a:ext cx="2806467" cy="2285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8" name="Picture 6" descr="Student Desk Clip Art | Life table, Student desks, Anime drawings for  beginners">
            <a:extLst>
              <a:ext uri="{FF2B5EF4-FFF2-40B4-BE49-F238E27FC236}">
                <a16:creationId xmlns:a16="http://schemas.microsoft.com/office/drawing/2014/main" id="{9674550A-30C8-437C-8924-F815FFF77F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7438" y="5299430"/>
            <a:ext cx="2806467" cy="2285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9" name="Picture 6" descr="Student Desk Clip Art | Life table, Student desks, Anime drawings for  beginners">
            <a:extLst>
              <a:ext uri="{FF2B5EF4-FFF2-40B4-BE49-F238E27FC236}">
                <a16:creationId xmlns:a16="http://schemas.microsoft.com/office/drawing/2014/main" id="{F2B5F76B-6F60-43A1-84BE-B31565C1B6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3783" y="5202906"/>
            <a:ext cx="2806467" cy="2285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949BFEDA-B4D2-41C9-A281-46F168CB2EAE}"/>
              </a:ext>
            </a:extLst>
          </p:cNvPr>
          <p:cNvSpPr/>
          <p:nvPr/>
        </p:nvSpPr>
        <p:spPr>
          <a:xfrm>
            <a:off x="10127001" y="5013137"/>
            <a:ext cx="485900" cy="415050"/>
          </a:xfrm>
          <a:custGeom>
            <a:avLst/>
            <a:gdLst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95263 w 1326357"/>
              <a:gd name="connsiteY2" fmla="*/ 602457 h 1264444"/>
              <a:gd name="connsiteX3" fmla="*/ 211932 w 1326357"/>
              <a:gd name="connsiteY3" fmla="*/ 726282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95263 w 1326357"/>
              <a:gd name="connsiteY2" fmla="*/ 602457 h 1264444"/>
              <a:gd name="connsiteX3" fmla="*/ 211932 w 1326357"/>
              <a:gd name="connsiteY3" fmla="*/ 726282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95263 w 1326357"/>
              <a:gd name="connsiteY2" fmla="*/ 602457 h 1264444"/>
              <a:gd name="connsiteX3" fmla="*/ 211932 w 1326357"/>
              <a:gd name="connsiteY3" fmla="*/ 726282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1932 w 1326357"/>
              <a:gd name="connsiteY3" fmla="*/ 726282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4313 w 1326357"/>
              <a:gd name="connsiteY3" fmla="*/ 702470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1931 w 1326357"/>
              <a:gd name="connsiteY3" fmla="*/ 723901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1931 w 1326357"/>
              <a:gd name="connsiteY3" fmla="*/ 723901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1931 w 1326357"/>
              <a:gd name="connsiteY3" fmla="*/ 723901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14301 w 1326357"/>
              <a:gd name="connsiteY1" fmla="*/ 369094 h 1264444"/>
              <a:gd name="connsiteX2" fmla="*/ 185738 w 1326357"/>
              <a:gd name="connsiteY2" fmla="*/ 569120 h 1264444"/>
              <a:gd name="connsiteX3" fmla="*/ 211931 w 1326357"/>
              <a:gd name="connsiteY3" fmla="*/ 723901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43026"/>
              <a:gd name="connsiteY0" fmla="*/ 57151 h 1264444"/>
              <a:gd name="connsiteX1" fmla="*/ 130970 w 1343026"/>
              <a:gd name="connsiteY1" fmla="*/ 369094 h 1264444"/>
              <a:gd name="connsiteX2" fmla="*/ 202407 w 1343026"/>
              <a:gd name="connsiteY2" fmla="*/ 569120 h 1264444"/>
              <a:gd name="connsiteX3" fmla="*/ 228600 w 1343026"/>
              <a:gd name="connsiteY3" fmla="*/ 723901 h 1264444"/>
              <a:gd name="connsiteX4" fmla="*/ 328613 w 1343026"/>
              <a:gd name="connsiteY4" fmla="*/ 633413 h 1264444"/>
              <a:gd name="connsiteX5" fmla="*/ 409576 w 1343026"/>
              <a:gd name="connsiteY5" fmla="*/ 440532 h 1264444"/>
              <a:gd name="connsiteX6" fmla="*/ 428626 w 1343026"/>
              <a:gd name="connsiteY6" fmla="*/ 676275 h 1264444"/>
              <a:gd name="connsiteX7" fmla="*/ 461963 w 1343026"/>
              <a:gd name="connsiteY7" fmla="*/ 978694 h 1264444"/>
              <a:gd name="connsiteX8" fmla="*/ 538163 w 1343026"/>
              <a:gd name="connsiteY8" fmla="*/ 1264444 h 1264444"/>
              <a:gd name="connsiteX9" fmla="*/ 607219 w 1343026"/>
              <a:gd name="connsiteY9" fmla="*/ 938213 h 1264444"/>
              <a:gd name="connsiteX10" fmla="*/ 707232 w 1343026"/>
              <a:gd name="connsiteY10" fmla="*/ 728663 h 1264444"/>
              <a:gd name="connsiteX11" fmla="*/ 842963 w 1343026"/>
              <a:gd name="connsiteY11" fmla="*/ 971550 h 1264444"/>
              <a:gd name="connsiteX12" fmla="*/ 969169 w 1343026"/>
              <a:gd name="connsiteY12" fmla="*/ 1109663 h 1264444"/>
              <a:gd name="connsiteX13" fmla="*/ 912019 w 1343026"/>
              <a:gd name="connsiteY13" fmla="*/ 878682 h 1264444"/>
              <a:gd name="connsiteX14" fmla="*/ 864394 w 1343026"/>
              <a:gd name="connsiteY14" fmla="*/ 657225 h 1264444"/>
              <a:gd name="connsiteX15" fmla="*/ 919163 w 1343026"/>
              <a:gd name="connsiteY15" fmla="*/ 497682 h 1264444"/>
              <a:gd name="connsiteX16" fmla="*/ 1128713 w 1343026"/>
              <a:gd name="connsiteY16" fmla="*/ 700088 h 1264444"/>
              <a:gd name="connsiteX17" fmla="*/ 1119188 w 1343026"/>
              <a:gd name="connsiteY17" fmla="*/ 471488 h 1264444"/>
              <a:gd name="connsiteX18" fmla="*/ 1178719 w 1343026"/>
              <a:gd name="connsiteY18" fmla="*/ 257175 h 1264444"/>
              <a:gd name="connsiteX19" fmla="*/ 1343026 w 1343026"/>
              <a:gd name="connsiteY19" fmla="*/ 0 h 1264444"/>
              <a:gd name="connsiteX20" fmla="*/ 0 w 1343026"/>
              <a:gd name="connsiteY20" fmla="*/ 57151 h 1264444"/>
              <a:gd name="connsiteX0" fmla="*/ 0 w 1343026"/>
              <a:gd name="connsiteY0" fmla="*/ 57151 h 1264444"/>
              <a:gd name="connsiteX1" fmla="*/ 140495 w 1343026"/>
              <a:gd name="connsiteY1" fmla="*/ 366712 h 1264444"/>
              <a:gd name="connsiteX2" fmla="*/ 202407 w 1343026"/>
              <a:gd name="connsiteY2" fmla="*/ 569120 h 1264444"/>
              <a:gd name="connsiteX3" fmla="*/ 228600 w 1343026"/>
              <a:gd name="connsiteY3" fmla="*/ 723901 h 1264444"/>
              <a:gd name="connsiteX4" fmla="*/ 328613 w 1343026"/>
              <a:gd name="connsiteY4" fmla="*/ 633413 h 1264444"/>
              <a:gd name="connsiteX5" fmla="*/ 409576 w 1343026"/>
              <a:gd name="connsiteY5" fmla="*/ 440532 h 1264444"/>
              <a:gd name="connsiteX6" fmla="*/ 428626 w 1343026"/>
              <a:gd name="connsiteY6" fmla="*/ 676275 h 1264444"/>
              <a:gd name="connsiteX7" fmla="*/ 461963 w 1343026"/>
              <a:gd name="connsiteY7" fmla="*/ 978694 h 1264444"/>
              <a:gd name="connsiteX8" fmla="*/ 538163 w 1343026"/>
              <a:gd name="connsiteY8" fmla="*/ 1264444 h 1264444"/>
              <a:gd name="connsiteX9" fmla="*/ 607219 w 1343026"/>
              <a:gd name="connsiteY9" fmla="*/ 938213 h 1264444"/>
              <a:gd name="connsiteX10" fmla="*/ 707232 w 1343026"/>
              <a:gd name="connsiteY10" fmla="*/ 728663 h 1264444"/>
              <a:gd name="connsiteX11" fmla="*/ 842963 w 1343026"/>
              <a:gd name="connsiteY11" fmla="*/ 971550 h 1264444"/>
              <a:gd name="connsiteX12" fmla="*/ 969169 w 1343026"/>
              <a:gd name="connsiteY12" fmla="*/ 1109663 h 1264444"/>
              <a:gd name="connsiteX13" fmla="*/ 912019 w 1343026"/>
              <a:gd name="connsiteY13" fmla="*/ 878682 h 1264444"/>
              <a:gd name="connsiteX14" fmla="*/ 864394 w 1343026"/>
              <a:gd name="connsiteY14" fmla="*/ 657225 h 1264444"/>
              <a:gd name="connsiteX15" fmla="*/ 919163 w 1343026"/>
              <a:gd name="connsiteY15" fmla="*/ 497682 h 1264444"/>
              <a:gd name="connsiteX16" fmla="*/ 1128713 w 1343026"/>
              <a:gd name="connsiteY16" fmla="*/ 700088 h 1264444"/>
              <a:gd name="connsiteX17" fmla="*/ 1119188 w 1343026"/>
              <a:gd name="connsiteY17" fmla="*/ 471488 h 1264444"/>
              <a:gd name="connsiteX18" fmla="*/ 1178719 w 1343026"/>
              <a:gd name="connsiteY18" fmla="*/ 257175 h 1264444"/>
              <a:gd name="connsiteX19" fmla="*/ 1343026 w 1343026"/>
              <a:gd name="connsiteY19" fmla="*/ 0 h 1264444"/>
              <a:gd name="connsiteX20" fmla="*/ 0 w 1343026"/>
              <a:gd name="connsiteY20" fmla="*/ 57151 h 1264444"/>
              <a:gd name="connsiteX0" fmla="*/ 0 w 1343026"/>
              <a:gd name="connsiteY0" fmla="*/ 57151 h 1264444"/>
              <a:gd name="connsiteX1" fmla="*/ 140495 w 1343026"/>
              <a:gd name="connsiteY1" fmla="*/ 366712 h 1264444"/>
              <a:gd name="connsiteX2" fmla="*/ 202407 w 1343026"/>
              <a:gd name="connsiteY2" fmla="*/ 569120 h 1264444"/>
              <a:gd name="connsiteX3" fmla="*/ 228600 w 1343026"/>
              <a:gd name="connsiteY3" fmla="*/ 723901 h 1264444"/>
              <a:gd name="connsiteX4" fmla="*/ 328613 w 1343026"/>
              <a:gd name="connsiteY4" fmla="*/ 633413 h 1264444"/>
              <a:gd name="connsiteX5" fmla="*/ 409576 w 1343026"/>
              <a:gd name="connsiteY5" fmla="*/ 440532 h 1264444"/>
              <a:gd name="connsiteX6" fmla="*/ 428626 w 1343026"/>
              <a:gd name="connsiteY6" fmla="*/ 676275 h 1264444"/>
              <a:gd name="connsiteX7" fmla="*/ 461963 w 1343026"/>
              <a:gd name="connsiteY7" fmla="*/ 978694 h 1264444"/>
              <a:gd name="connsiteX8" fmla="*/ 538163 w 1343026"/>
              <a:gd name="connsiteY8" fmla="*/ 1264444 h 1264444"/>
              <a:gd name="connsiteX9" fmla="*/ 607219 w 1343026"/>
              <a:gd name="connsiteY9" fmla="*/ 938213 h 1264444"/>
              <a:gd name="connsiteX10" fmla="*/ 707232 w 1343026"/>
              <a:gd name="connsiteY10" fmla="*/ 728663 h 1264444"/>
              <a:gd name="connsiteX11" fmla="*/ 842963 w 1343026"/>
              <a:gd name="connsiteY11" fmla="*/ 971550 h 1264444"/>
              <a:gd name="connsiteX12" fmla="*/ 969169 w 1343026"/>
              <a:gd name="connsiteY12" fmla="*/ 1109663 h 1264444"/>
              <a:gd name="connsiteX13" fmla="*/ 912019 w 1343026"/>
              <a:gd name="connsiteY13" fmla="*/ 878682 h 1264444"/>
              <a:gd name="connsiteX14" fmla="*/ 864394 w 1343026"/>
              <a:gd name="connsiteY14" fmla="*/ 657225 h 1264444"/>
              <a:gd name="connsiteX15" fmla="*/ 919163 w 1343026"/>
              <a:gd name="connsiteY15" fmla="*/ 497682 h 1264444"/>
              <a:gd name="connsiteX16" fmla="*/ 1128713 w 1343026"/>
              <a:gd name="connsiteY16" fmla="*/ 700088 h 1264444"/>
              <a:gd name="connsiteX17" fmla="*/ 1119188 w 1343026"/>
              <a:gd name="connsiteY17" fmla="*/ 471488 h 1264444"/>
              <a:gd name="connsiteX18" fmla="*/ 1178719 w 1343026"/>
              <a:gd name="connsiteY18" fmla="*/ 257175 h 1264444"/>
              <a:gd name="connsiteX19" fmla="*/ 1343026 w 1343026"/>
              <a:gd name="connsiteY19" fmla="*/ 0 h 1264444"/>
              <a:gd name="connsiteX20" fmla="*/ 0 w 1343026"/>
              <a:gd name="connsiteY20" fmla="*/ 57151 h 1264444"/>
              <a:gd name="connsiteX0" fmla="*/ 2685 w 1345711"/>
              <a:gd name="connsiteY0" fmla="*/ 57151 h 1264444"/>
              <a:gd name="connsiteX1" fmla="*/ 143180 w 1345711"/>
              <a:gd name="connsiteY1" fmla="*/ 366712 h 1264444"/>
              <a:gd name="connsiteX2" fmla="*/ 205092 w 1345711"/>
              <a:gd name="connsiteY2" fmla="*/ 569120 h 1264444"/>
              <a:gd name="connsiteX3" fmla="*/ 231285 w 1345711"/>
              <a:gd name="connsiteY3" fmla="*/ 723901 h 1264444"/>
              <a:gd name="connsiteX4" fmla="*/ 331298 w 1345711"/>
              <a:gd name="connsiteY4" fmla="*/ 633413 h 1264444"/>
              <a:gd name="connsiteX5" fmla="*/ 412261 w 1345711"/>
              <a:gd name="connsiteY5" fmla="*/ 440532 h 1264444"/>
              <a:gd name="connsiteX6" fmla="*/ 431311 w 1345711"/>
              <a:gd name="connsiteY6" fmla="*/ 676275 h 1264444"/>
              <a:gd name="connsiteX7" fmla="*/ 464648 w 1345711"/>
              <a:gd name="connsiteY7" fmla="*/ 978694 h 1264444"/>
              <a:gd name="connsiteX8" fmla="*/ 540848 w 1345711"/>
              <a:gd name="connsiteY8" fmla="*/ 1264444 h 1264444"/>
              <a:gd name="connsiteX9" fmla="*/ 609904 w 1345711"/>
              <a:gd name="connsiteY9" fmla="*/ 938213 h 1264444"/>
              <a:gd name="connsiteX10" fmla="*/ 709917 w 1345711"/>
              <a:gd name="connsiteY10" fmla="*/ 728663 h 1264444"/>
              <a:gd name="connsiteX11" fmla="*/ 845648 w 1345711"/>
              <a:gd name="connsiteY11" fmla="*/ 971550 h 1264444"/>
              <a:gd name="connsiteX12" fmla="*/ 971854 w 1345711"/>
              <a:gd name="connsiteY12" fmla="*/ 1109663 h 1264444"/>
              <a:gd name="connsiteX13" fmla="*/ 914704 w 1345711"/>
              <a:gd name="connsiteY13" fmla="*/ 878682 h 1264444"/>
              <a:gd name="connsiteX14" fmla="*/ 867079 w 1345711"/>
              <a:gd name="connsiteY14" fmla="*/ 657225 h 1264444"/>
              <a:gd name="connsiteX15" fmla="*/ 921848 w 1345711"/>
              <a:gd name="connsiteY15" fmla="*/ 497682 h 1264444"/>
              <a:gd name="connsiteX16" fmla="*/ 1131398 w 1345711"/>
              <a:gd name="connsiteY16" fmla="*/ 700088 h 1264444"/>
              <a:gd name="connsiteX17" fmla="*/ 1121873 w 1345711"/>
              <a:gd name="connsiteY17" fmla="*/ 471488 h 1264444"/>
              <a:gd name="connsiteX18" fmla="*/ 1181404 w 1345711"/>
              <a:gd name="connsiteY18" fmla="*/ 257175 h 1264444"/>
              <a:gd name="connsiteX19" fmla="*/ 1345711 w 1345711"/>
              <a:gd name="connsiteY19" fmla="*/ 0 h 1264444"/>
              <a:gd name="connsiteX20" fmla="*/ 2685 w 1345711"/>
              <a:gd name="connsiteY20" fmla="*/ 57151 h 1264444"/>
              <a:gd name="connsiteX0" fmla="*/ 2685 w 1349559"/>
              <a:gd name="connsiteY0" fmla="*/ 57175 h 1264468"/>
              <a:gd name="connsiteX1" fmla="*/ 143180 w 1349559"/>
              <a:gd name="connsiteY1" fmla="*/ 366736 h 1264468"/>
              <a:gd name="connsiteX2" fmla="*/ 205092 w 1349559"/>
              <a:gd name="connsiteY2" fmla="*/ 569144 h 1264468"/>
              <a:gd name="connsiteX3" fmla="*/ 231285 w 1349559"/>
              <a:gd name="connsiteY3" fmla="*/ 723925 h 1264468"/>
              <a:gd name="connsiteX4" fmla="*/ 331298 w 1349559"/>
              <a:gd name="connsiteY4" fmla="*/ 633437 h 1264468"/>
              <a:gd name="connsiteX5" fmla="*/ 412261 w 1349559"/>
              <a:gd name="connsiteY5" fmla="*/ 440556 h 1264468"/>
              <a:gd name="connsiteX6" fmla="*/ 431311 w 1349559"/>
              <a:gd name="connsiteY6" fmla="*/ 676299 h 1264468"/>
              <a:gd name="connsiteX7" fmla="*/ 464648 w 1349559"/>
              <a:gd name="connsiteY7" fmla="*/ 978718 h 1264468"/>
              <a:gd name="connsiteX8" fmla="*/ 540848 w 1349559"/>
              <a:gd name="connsiteY8" fmla="*/ 1264468 h 1264468"/>
              <a:gd name="connsiteX9" fmla="*/ 609904 w 1349559"/>
              <a:gd name="connsiteY9" fmla="*/ 938237 h 1264468"/>
              <a:gd name="connsiteX10" fmla="*/ 709917 w 1349559"/>
              <a:gd name="connsiteY10" fmla="*/ 728687 h 1264468"/>
              <a:gd name="connsiteX11" fmla="*/ 845648 w 1349559"/>
              <a:gd name="connsiteY11" fmla="*/ 971574 h 1264468"/>
              <a:gd name="connsiteX12" fmla="*/ 971854 w 1349559"/>
              <a:gd name="connsiteY12" fmla="*/ 1109687 h 1264468"/>
              <a:gd name="connsiteX13" fmla="*/ 914704 w 1349559"/>
              <a:gd name="connsiteY13" fmla="*/ 878706 h 1264468"/>
              <a:gd name="connsiteX14" fmla="*/ 867079 w 1349559"/>
              <a:gd name="connsiteY14" fmla="*/ 657249 h 1264468"/>
              <a:gd name="connsiteX15" fmla="*/ 921848 w 1349559"/>
              <a:gd name="connsiteY15" fmla="*/ 497706 h 1264468"/>
              <a:gd name="connsiteX16" fmla="*/ 1131398 w 1349559"/>
              <a:gd name="connsiteY16" fmla="*/ 700112 h 1264468"/>
              <a:gd name="connsiteX17" fmla="*/ 1121873 w 1349559"/>
              <a:gd name="connsiteY17" fmla="*/ 471512 h 1264468"/>
              <a:gd name="connsiteX18" fmla="*/ 1181404 w 1349559"/>
              <a:gd name="connsiteY18" fmla="*/ 257199 h 1264468"/>
              <a:gd name="connsiteX19" fmla="*/ 1345711 w 1349559"/>
              <a:gd name="connsiteY19" fmla="*/ 24 h 1264468"/>
              <a:gd name="connsiteX20" fmla="*/ 2685 w 1349559"/>
              <a:gd name="connsiteY20" fmla="*/ 57175 h 1264468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50269" h="1264469">
                <a:moveTo>
                  <a:pt x="2685" y="57176"/>
                </a:moveTo>
                <a:cubicBezTo>
                  <a:pt x="-17158" y="65113"/>
                  <a:pt x="77298" y="244500"/>
                  <a:pt x="143180" y="366737"/>
                </a:cubicBezTo>
                <a:cubicBezTo>
                  <a:pt x="163024" y="430237"/>
                  <a:pt x="180486" y="455638"/>
                  <a:pt x="205092" y="569145"/>
                </a:cubicBezTo>
                <a:cubicBezTo>
                  <a:pt x="215411" y="646139"/>
                  <a:pt x="199535" y="723132"/>
                  <a:pt x="231285" y="723926"/>
                </a:cubicBezTo>
                <a:cubicBezTo>
                  <a:pt x="267003" y="731070"/>
                  <a:pt x="297961" y="664394"/>
                  <a:pt x="331298" y="633438"/>
                </a:cubicBezTo>
                <a:cubicBezTo>
                  <a:pt x="358286" y="569144"/>
                  <a:pt x="390035" y="431032"/>
                  <a:pt x="412261" y="440557"/>
                </a:cubicBezTo>
                <a:cubicBezTo>
                  <a:pt x="430517" y="433413"/>
                  <a:pt x="424961" y="597719"/>
                  <a:pt x="431311" y="676300"/>
                </a:cubicBezTo>
                <a:lnTo>
                  <a:pt x="464648" y="978719"/>
                </a:lnTo>
                <a:cubicBezTo>
                  <a:pt x="490048" y="1073969"/>
                  <a:pt x="522592" y="1264469"/>
                  <a:pt x="540848" y="1264469"/>
                </a:cubicBezTo>
                <a:cubicBezTo>
                  <a:pt x="551960" y="1260500"/>
                  <a:pt x="598791" y="1092226"/>
                  <a:pt x="609904" y="938238"/>
                </a:cubicBezTo>
                <a:cubicBezTo>
                  <a:pt x="643242" y="825525"/>
                  <a:pt x="669435" y="719957"/>
                  <a:pt x="709917" y="728688"/>
                </a:cubicBezTo>
                <a:cubicBezTo>
                  <a:pt x="748018" y="723925"/>
                  <a:pt x="778973" y="852513"/>
                  <a:pt x="845648" y="971575"/>
                </a:cubicBezTo>
                <a:cubicBezTo>
                  <a:pt x="899623" y="1055713"/>
                  <a:pt x="955978" y="1132706"/>
                  <a:pt x="971854" y="1109688"/>
                </a:cubicBezTo>
                <a:cubicBezTo>
                  <a:pt x="988523" y="1096988"/>
                  <a:pt x="943279" y="969988"/>
                  <a:pt x="909942" y="888232"/>
                </a:cubicBezTo>
                <a:cubicBezTo>
                  <a:pt x="879780" y="795364"/>
                  <a:pt x="873429" y="773931"/>
                  <a:pt x="867079" y="657250"/>
                </a:cubicBezTo>
                <a:cubicBezTo>
                  <a:pt x="885335" y="604069"/>
                  <a:pt x="884542" y="493738"/>
                  <a:pt x="921848" y="497707"/>
                </a:cubicBezTo>
                <a:cubicBezTo>
                  <a:pt x="953598" y="479451"/>
                  <a:pt x="1102029" y="718369"/>
                  <a:pt x="1131398" y="700113"/>
                </a:cubicBezTo>
                <a:cubicBezTo>
                  <a:pt x="1156798" y="683444"/>
                  <a:pt x="1134573" y="600101"/>
                  <a:pt x="1121873" y="471513"/>
                </a:cubicBezTo>
                <a:cubicBezTo>
                  <a:pt x="1134573" y="397694"/>
                  <a:pt x="1130604" y="373881"/>
                  <a:pt x="1181404" y="257200"/>
                </a:cubicBezTo>
                <a:cubicBezTo>
                  <a:pt x="1262366" y="164332"/>
                  <a:pt x="1374286" y="-2356"/>
                  <a:pt x="1345711" y="25"/>
                </a:cubicBezTo>
                <a:lnTo>
                  <a:pt x="2685" y="57176"/>
                </a:lnTo>
                <a:close/>
              </a:path>
            </a:pathLst>
          </a:custGeom>
          <a:solidFill>
            <a:srgbClr val="A34625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C55E4AB6-F0B1-4F6D-B4EF-30B3CBC0E62B}"/>
              </a:ext>
            </a:extLst>
          </p:cNvPr>
          <p:cNvGrpSpPr/>
          <p:nvPr/>
        </p:nvGrpSpPr>
        <p:grpSpPr>
          <a:xfrm>
            <a:off x="9579050" y="4084202"/>
            <a:ext cx="1551086" cy="1063354"/>
            <a:chOff x="1184188" y="1245811"/>
            <a:chExt cx="4310316" cy="3239559"/>
          </a:xfrm>
        </p:grpSpPr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FD5F75CE-A9D4-4FB7-955D-337F69CAC34C}"/>
                </a:ext>
              </a:extLst>
            </p:cNvPr>
            <p:cNvGrpSpPr/>
            <p:nvPr/>
          </p:nvGrpSpPr>
          <p:grpSpPr>
            <a:xfrm>
              <a:off x="1184188" y="1245811"/>
              <a:ext cx="4310316" cy="3239559"/>
              <a:chOff x="1454387" y="1249718"/>
              <a:chExt cx="4310316" cy="3239559"/>
            </a:xfrm>
          </p:grpSpPr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D141EDBB-4627-460E-B4BD-5C5108194EBE}"/>
                  </a:ext>
                </a:extLst>
              </p:cNvPr>
              <p:cNvSpPr/>
              <p:nvPr/>
            </p:nvSpPr>
            <p:spPr>
              <a:xfrm>
                <a:off x="1454387" y="1249718"/>
                <a:ext cx="4310316" cy="3235844"/>
              </a:xfrm>
              <a:custGeom>
                <a:avLst/>
                <a:gdLst>
                  <a:gd name="connsiteX0" fmla="*/ 871538 w 4357688"/>
                  <a:gd name="connsiteY0" fmla="*/ 542925 h 3219450"/>
                  <a:gd name="connsiteX1" fmla="*/ 1247775 w 4357688"/>
                  <a:gd name="connsiteY1" fmla="*/ 209550 h 3219450"/>
                  <a:gd name="connsiteX2" fmla="*/ 1809750 w 4357688"/>
                  <a:gd name="connsiteY2" fmla="*/ 0 h 3219450"/>
                  <a:gd name="connsiteX3" fmla="*/ 2590800 w 4357688"/>
                  <a:gd name="connsiteY3" fmla="*/ 0 h 3219450"/>
                  <a:gd name="connsiteX4" fmla="*/ 3319463 w 4357688"/>
                  <a:gd name="connsiteY4" fmla="*/ 366713 h 3219450"/>
                  <a:gd name="connsiteX5" fmla="*/ 3495675 w 4357688"/>
                  <a:gd name="connsiteY5" fmla="*/ 561975 h 3219450"/>
                  <a:gd name="connsiteX6" fmla="*/ 3881438 w 4357688"/>
                  <a:gd name="connsiteY6" fmla="*/ 619125 h 3219450"/>
                  <a:gd name="connsiteX7" fmla="*/ 4357688 w 4357688"/>
                  <a:gd name="connsiteY7" fmla="*/ 1014413 h 3219450"/>
                  <a:gd name="connsiteX8" fmla="*/ 4067175 w 4357688"/>
                  <a:gd name="connsiteY8" fmla="*/ 1128713 h 3219450"/>
                  <a:gd name="connsiteX9" fmla="*/ 3709988 w 4357688"/>
                  <a:gd name="connsiteY9" fmla="*/ 1047750 h 3219450"/>
                  <a:gd name="connsiteX10" fmla="*/ 3805238 w 4357688"/>
                  <a:gd name="connsiteY10" fmla="*/ 1647825 h 3219450"/>
                  <a:gd name="connsiteX11" fmla="*/ 3586163 w 4357688"/>
                  <a:gd name="connsiteY11" fmla="*/ 2314575 h 3219450"/>
                  <a:gd name="connsiteX12" fmla="*/ 2981325 w 4357688"/>
                  <a:gd name="connsiteY12" fmla="*/ 2895600 h 3219450"/>
                  <a:gd name="connsiteX13" fmla="*/ 2200275 w 4357688"/>
                  <a:gd name="connsiteY13" fmla="*/ 3219450 h 3219450"/>
                  <a:gd name="connsiteX14" fmla="*/ 1314450 w 4357688"/>
                  <a:gd name="connsiteY14" fmla="*/ 2843213 h 3219450"/>
                  <a:gd name="connsiteX15" fmla="*/ 747713 w 4357688"/>
                  <a:gd name="connsiteY15" fmla="*/ 2281238 h 3219450"/>
                  <a:gd name="connsiteX16" fmla="*/ 547688 w 4357688"/>
                  <a:gd name="connsiteY16" fmla="*/ 1624013 h 3219450"/>
                  <a:gd name="connsiteX17" fmla="*/ 642938 w 4357688"/>
                  <a:gd name="connsiteY17" fmla="*/ 1042988 h 3219450"/>
                  <a:gd name="connsiteX18" fmla="*/ 352425 w 4357688"/>
                  <a:gd name="connsiteY18" fmla="*/ 1123950 h 3219450"/>
                  <a:gd name="connsiteX19" fmla="*/ 0 w 4357688"/>
                  <a:gd name="connsiteY19" fmla="*/ 1009650 h 3219450"/>
                  <a:gd name="connsiteX20" fmla="*/ 333375 w 4357688"/>
                  <a:gd name="connsiteY20" fmla="*/ 709613 h 3219450"/>
                  <a:gd name="connsiteX21" fmla="*/ 728663 w 4357688"/>
                  <a:gd name="connsiteY21" fmla="*/ 538163 h 3219450"/>
                  <a:gd name="connsiteX22" fmla="*/ 871538 w 4357688"/>
                  <a:gd name="connsiteY22" fmla="*/ 542925 h 3219450"/>
                  <a:gd name="connsiteX0" fmla="*/ 871538 w 4357688"/>
                  <a:gd name="connsiteY0" fmla="*/ 542925 h 3219450"/>
                  <a:gd name="connsiteX1" fmla="*/ 1247775 w 4357688"/>
                  <a:gd name="connsiteY1" fmla="*/ 209550 h 3219450"/>
                  <a:gd name="connsiteX2" fmla="*/ 1809750 w 4357688"/>
                  <a:gd name="connsiteY2" fmla="*/ 0 h 3219450"/>
                  <a:gd name="connsiteX3" fmla="*/ 2590800 w 4357688"/>
                  <a:gd name="connsiteY3" fmla="*/ 0 h 3219450"/>
                  <a:gd name="connsiteX4" fmla="*/ 3319463 w 4357688"/>
                  <a:gd name="connsiteY4" fmla="*/ 366713 h 3219450"/>
                  <a:gd name="connsiteX5" fmla="*/ 3495675 w 4357688"/>
                  <a:gd name="connsiteY5" fmla="*/ 561975 h 3219450"/>
                  <a:gd name="connsiteX6" fmla="*/ 3881438 w 4357688"/>
                  <a:gd name="connsiteY6" fmla="*/ 619125 h 3219450"/>
                  <a:gd name="connsiteX7" fmla="*/ 4357688 w 4357688"/>
                  <a:gd name="connsiteY7" fmla="*/ 1014413 h 3219450"/>
                  <a:gd name="connsiteX8" fmla="*/ 4067175 w 4357688"/>
                  <a:gd name="connsiteY8" fmla="*/ 1128713 h 3219450"/>
                  <a:gd name="connsiteX9" fmla="*/ 3709988 w 4357688"/>
                  <a:gd name="connsiteY9" fmla="*/ 1047750 h 3219450"/>
                  <a:gd name="connsiteX10" fmla="*/ 3805238 w 4357688"/>
                  <a:gd name="connsiteY10" fmla="*/ 1647825 h 3219450"/>
                  <a:gd name="connsiteX11" fmla="*/ 3586163 w 4357688"/>
                  <a:gd name="connsiteY11" fmla="*/ 2314575 h 3219450"/>
                  <a:gd name="connsiteX12" fmla="*/ 2981325 w 4357688"/>
                  <a:gd name="connsiteY12" fmla="*/ 2895600 h 3219450"/>
                  <a:gd name="connsiteX13" fmla="*/ 2200275 w 4357688"/>
                  <a:gd name="connsiteY13" fmla="*/ 3219450 h 3219450"/>
                  <a:gd name="connsiteX14" fmla="*/ 1314450 w 4357688"/>
                  <a:gd name="connsiteY14" fmla="*/ 2843213 h 3219450"/>
                  <a:gd name="connsiteX15" fmla="*/ 747713 w 4357688"/>
                  <a:gd name="connsiteY15" fmla="*/ 2281238 h 3219450"/>
                  <a:gd name="connsiteX16" fmla="*/ 547688 w 4357688"/>
                  <a:gd name="connsiteY16" fmla="*/ 1624013 h 3219450"/>
                  <a:gd name="connsiteX17" fmla="*/ 642938 w 4357688"/>
                  <a:gd name="connsiteY17" fmla="*/ 1042988 h 3219450"/>
                  <a:gd name="connsiteX18" fmla="*/ 352425 w 4357688"/>
                  <a:gd name="connsiteY18" fmla="*/ 1123950 h 3219450"/>
                  <a:gd name="connsiteX19" fmla="*/ 0 w 4357688"/>
                  <a:gd name="connsiteY19" fmla="*/ 1009650 h 3219450"/>
                  <a:gd name="connsiteX20" fmla="*/ 333375 w 4357688"/>
                  <a:gd name="connsiteY20" fmla="*/ 709613 h 3219450"/>
                  <a:gd name="connsiteX21" fmla="*/ 657226 w 4357688"/>
                  <a:gd name="connsiteY21" fmla="*/ 561975 h 3219450"/>
                  <a:gd name="connsiteX22" fmla="*/ 871538 w 4357688"/>
                  <a:gd name="connsiteY22" fmla="*/ 542925 h 3219450"/>
                  <a:gd name="connsiteX0" fmla="*/ 871538 w 4357688"/>
                  <a:gd name="connsiteY0" fmla="*/ 542925 h 3219450"/>
                  <a:gd name="connsiteX1" fmla="*/ 1247775 w 4357688"/>
                  <a:gd name="connsiteY1" fmla="*/ 209550 h 3219450"/>
                  <a:gd name="connsiteX2" fmla="*/ 1809750 w 4357688"/>
                  <a:gd name="connsiteY2" fmla="*/ 0 h 3219450"/>
                  <a:gd name="connsiteX3" fmla="*/ 2590800 w 4357688"/>
                  <a:gd name="connsiteY3" fmla="*/ 0 h 3219450"/>
                  <a:gd name="connsiteX4" fmla="*/ 3319463 w 4357688"/>
                  <a:gd name="connsiteY4" fmla="*/ 366713 h 3219450"/>
                  <a:gd name="connsiteX5" fmla="*/ 3495675 w 4357688"/>
                  <a:gd name="connsiteY5" fmla="*/ 561975 h 3219450"/>
                  <a:gd name="connsiteX6" fmla="*/ 3881438 w 4357688"/>
                  <a:gd name="connsiteY6" fmla="*/ 619125 h 3219450"/>
                  <a:gd name="connsiteX7" fmla="*/ 4357688 w 4357688"/>
                  <a:gd name="connsiteY7" fmla="*/ 1014413 h 3219450"/>
                  <a:gd name="connsiteX8" fmla="*/ 4067175 w 4357688"/>
                  <a:gd name="connsiteY8" fmla="*/ 1128713 h 3219450"/>
                  <a:gd name="connsiteX9" fmla="*/ 3709988 w 4357688"/>
                  <a:gd name="connsiteY9" fmla="*/ 1047750 h 3219450"/>
                  <a:gd name="connsiteX10" fmla="*/ 3805238 w 4357688"/>
                  <a:gd name="connsiteY10" fmla="*/ 1647825 h 3219450"/>
                  <a:gd name="connsiteX11" fmla="*/ 3586163 w 4357688"/>
                  <a:gd name="connsiteY11" fmla="*/ 2314575 h 3219450"/>
                  <a:gd name="connsiteX12" fmla="*/ 2981325 w 4357688"/>
                  <a:gd name="connsiteY12" fmla="*/ 2895600 h 3219450"/>
                  <a:gd name="connsiteX13" fmla="*/ 2200275 w 4357688"/>
                  <a:gd name="connsiteY13" fmla="*/ 3219450 h 3219450"/>
                  <a:gd name="connsiteX14" fmla="*/ 1314450 w 4357688"/>
                  <a:gd name="connsiteY14" fmla="*/ 2843213 h 3219450"/>
                  <a:gd name="connsiteX15" fmla="*/ 747713 w 4357688"/>
                  <a:gd name="connsiteY15" fmla="*/ 2281238 h 3219450"/>
                  <a:gd name="connsiteX16" fmla="*/ 547688 w 4357688"/>
                  <a:gd name="connsiteY16" fmla="*/ 1624013 h 3219450"/>
                  <a:gd name="connsiteX17" fmla="*/ 642938 w 4357688"/>
                  <a:gd name="connsiteY17" fmla="*/ 1042988 h 3219450"/>
                  <a:gd name="connsiteX18" fmla="*/ 352425 w 4357688"/>
                  <a:gd name="connsiteY18" fmla="*/ 1123950 h 3219450"/>
                  <a:gd name="connsiteX19" fmla="*/ 0 w 4357688"/>
                  <a:gd name="connsiteY19" fmla="*/ 1009650 h 3219450"/>
                  <a:gd name="connsiteX20" fmla="*/ 333375 w 4357688"/>
                  <a:gd name="connsiteY20" fmla="*/ 709613 h 3219450"/>
                  <a:gd name="connsiteX21" fmla="*/ 657226 w 4357688"/>
                  <a:gd name="connsiteY21" fmla="*/ 561975 h 3219450"/>
                  <a:gd name="connsiteX22" fmla="*/ 871538 w 43576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52625 w 4357888"/>
                  <a:gd name="connsiteY18" fmla="*/ 1123950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52625 w 4357888"/>
                  <a:gd name="connsiteY18" fmla="*/ 1123950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52625 w 4357888"/>
                  <a:gd name="connsiteY18" fmla="*/ 1123950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84 w 4357934"/>
                  <a:gd name="connsiteY0" fmla="*/ 542925 h 3219450"/>
                  <a:gd name="connsiteX1" fmla="*/ 1248021 w 4357934"/>
                  <a:gd name="connsiteY1" fmla="*/ 209550 h 3219450"/>
                  <a:gd name="connsiteX2" fmla="*/ 1809996 w 4357934"/>
                  <a:gd name="connsiteY2" fmla="*/ 0 h 3219450"/>
                  <a:gd name="connsiteX3" fmla="*/ 2591046 w 4357934"/>
                  <a:gd name="connsiteY3" fmla="*/ 0 h 3219450"/>
                  <a:gd name="connsiteX4" fmla="*/ 3319709 w 4357934"/>
                  <a:gd name="connsiteY4" fmla="*/ 366713 h 3219450"/>
                  <a:gd name="connsiteX5" fmla="*/ 3495921 w 4357934"/>
                  <a:gd name="connsiteY5" fmla="*/ 561975 h 3219450"/>
                  <a:gd name="connsiteX6" fmla="*/ 3881684 w 4357934"/>
                  <a:gd name="connsiteY6" fmla="*/ 619125 h 3219450"/>
                  <a:gd name="connsiteX7" fmla="*/ 4357934 w 4357934"/>
                  <a:gd name="connsiteY7" fmla="*/ 1014413 h 3219450"/>
                  <a:gd name="connsiteX8" fmla="*/ 4067421 w 4357934"/>
                  <a:gd name="connsiteY8" fmla="*/ 1128713 h 3219450"/>
                  <a:gd name="connsiteX9" fmla="*/ 3710234 w 4357934"/>
                  <a:gd name="connsiteY9" fmla="*/ 1047750 h 3219450"/>
                  <a:gd name="connsiteX10" fmla="*/ 3805484 w 4357934"/>
                  <a:gd name="connsiteY10" fmla="*/ 1647825 h 3219450"/>
                  <a:gd name="connsiteX11" fmla="*/ 3586409 w 4357934"/>
                  <a:gd name="connsiteY11" fmla="*/ 2314575 h 3219450"/>
                  <a:gd name="connsiteX12" fmla="*/ 2981571 w 4357934"/>
                  <a:gd name="connsiteY12" fmla="*/ 2895600 h 3219450"/>
                  <a:gd name="connsiteX13" fmla="*/ 2200521 w 4357934"/>
                  <a:gd name="connsiteY13" fmla="*/ 3219450 h 3219450"/>
                  <a:gd name="connsiteX14" fmla="*/ 1314696 w 4357934"/>
                  <a:gd name="connsiteY14" fmla="*/ 2843213 h 3219450"/>
                  <a:gd name="connsiteX15" fmla="*/ 747959 w 4357934"/>
                  <a:gd name="connsiteY15" fmla="*/ 2281238 h 3219450"/>
                  <a:gd name="connsiteX16" fmla="*/ 547934 w 4357934"/>
                  <a:gd name="connsiteY16" fmla="*/ 1624013 h 3219450"/>
                  <a:gd name="connsiteX17" fmla="*/ 643184 w 4357934"/>
                  <a:gd name="connsiteY17" fmla="*/ 1042988 h 3219450"/>
                  <a:gd name="connsiteX18" fmla="*/ 364577 w 4357934"/>
                  <a:gd name="connsiteY18" fmla="*/ 1102519 h 3219450"/>
                  <a:gd name="connsiteX19" fmla="*/ 246 w 4357934"/>
                  <a:gd name="connsiteY19" fmla="*/ 1009650 h 3219450"/>
                  <a:gd name="connsiteX20" fmla="*/ 333621 w 4357934"/>
                  <a:gd name="connsiteY20" fmla="*/ 709613 h 3219450"/>
                  <a:gd name="connsiteX21" fmla="*/ 657472 w 4357934"/>
                  <a:gd name="connsiteY21" fmla="*/ 561975 h 3219450"/>
                  <a:gd name="connsiteX22" fmla="*/ 871784 w 4357934"/>
                  <a:gd name="connsiteY22" fmla="*/ 542925 h 3219450"/>
                  <a:gd name="connsiteX0" fmla="*/ 852763 w 4338913"/>
                  <a:gd name="connsiteY0" fmla="*/ 542925 h 3219450"/>
                  <a:gd name="connsiteX1" fmla="*/ 1229000 w 4338913"/>
                  <a:gd name="connsiteY1" fmla="*/ 209550 h 3219450"/>
                  <a:gd name="connsiteX2" fmla="*/ 1790975 w 4338913"/>
                  <a:gd name="connsiteY2" fmla="*/ 0 h 3219450"/>
                  <a:gd name="connsiteX3" fmla="*/ 2572025 w 4338913"/>
                  <a:gd name="connsiteY3" fmla="*/ 0 h 3219450"/>
                  <a:gd name="connsiteX4" fmla="*/ 3300688 w 4338913"/>
                  <a:gd name="connsiteY4" fmla="*/ 366713 h 3219450"/>
                  <a:gd name="connsiteX5" fmla="*/ 3476900 w 4338913"/>
                  <a:gd name="connsiteY5" fmla="*/ 561975 h 3219450"/>
                  <a:gd name="connsiteX6" fmla="*/ 3862663 w 4338913"/>
                  <a:gd name="connsiteY6" fmla="*/ 619125 h 3219450"/>
                  <a:gd name="connsiteX7" fmla="*/ 4338913 w 4338913"/>
                  <a:gd name="connsiteY7" fmla="*/ 1014413 h 3219450"/>
                  <a:gd name="connsiteX8" fmla="*/ 4048400 w 4338913"/>
                  <a:gd name="connsiteY8" fmla="*/ 1128713 h 3219450"/>
                  <a:gd name="connsiteX9" fmla="*/ 3691213 w 4338913"/>
                  <a:gd name="connsiteY9" fmla="*/ 1047750 h 3219450"/>
                  <a:gd name="connsiteX10" fmla="*/ 3786463 w 4338913"/>
                  <a:gd name="connsiteY10" fmla="*/ 1647825 h 3219450"/>
                  <a:gd name="connsiteX11" fmla="*/ 3567388 w 4338913"/>
                  <a:gd name="connsiteY11" fmla="*/ 2314575 h 3219450"/>
                  <a:gd name="connsiteX12" fmla="*/ 2962550 w 4338913"/>
                  <a:gd name="connsiteY12" fmla="*/ 2895600 h 3219450"/>
                  <a:gd name="connsiteX13" fmla="*/ 2181500 w 4338913"/>
                  <a:gd name="connsiteY13" fmla="*/ 3219450 h 3219450"/>
                  <a:gd name="connsiteX14" fmla="*/ 1295675 w 4338913"/>
                  <a:gd name="connsiteY14" fmla="*/ 2843213 h 3219450"/>
                  <a:gd name="connsiteX15" fmla="*/ 728938 w 4338913"/>
                  <a:gd name="connsiteY15" fmla="*/ 2281238 h 3219450"/>
                  <a:gd name="connsiteX16" fmla="*/ 528913 w 4338913"/>
                  <a:gd name="connsiteY16" fmla="*/ 1624013 h 3219450"/>
                  <a:gd name="connsiteX17" fmla="*/ 624163 w 4338913"/>
                  <a:gd name="connsiteY17" fmla="*/ 1042988 h 3219450"/>
                  <a:gd name="connsiteX18" fmla="*/ 345556 w 4338913"/>
                  <a:gd name="connsiteY18" fmla="*/ 1102519 h 3219450"/>
                  <a:gd name="connsiteX19" fmla="*/ 275 w 4338913"/>
                  <a:gd name="connsiteY19" fmla="*/ 1016794 h 3219450"/>
                  <a:gd name="connsiteX20" fmla="*/ 314600 w 4338913"/>
                  <a:gd name="connsiteY20" fmla="*/ 709613 h 3219450"/>
                  <a:gd name="connsiteX21" fmla="*/ 638451 w 4338913"/>
                  <a:gd name="connsiteY21" fmla="*/ 561975 h 3219450"/>
                  <a:gd name="connsiteX22" fmla="*/ 852763 w 4338913"/>
                  <a:gd name="connsiteY22" fmla="*/ 542925 h 3219450"/>
                  <a:gd name="connsiteX0" fmla="*/ 852739 w 4338889"/>
                  <a:gd name="connsiteY0" fmla="*/ 542925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2739 w 4338889"/>
                  <a:gd name="connsiteY22" fmla="*/ 542925 h 3219450"/>
                  <a:gd name="connsiteX0" fmla="*/ 852739 w 4338889"/>
                  <a:gd name="connsiteY0" fmla="*/ 542925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2739 w 4338889"/>
                  <a:gd name="connsiteY22" fmla="*/ 542925 h 3219450"/>
                  <a:gd name="connsiteX0" fmla="*/ 852739 w 4338889"/>
                  <a:gd name="connsiteY0" fmla="*/ 542925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2739 w 4338889"/>
                  <a:gd name="connsiteY22" fmla="*/ 542925 h 3219450"/>
                  <a:gd name="connsiteX0" fmla="*/ 852739 w 4338889"/>
                  <a:gd name="connsiteY0" fmla="*/ 542925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2739 w 4338889"/>
                  <a:gd name="connsiteY22" fmla="*/ 542925 h 3219450"/>
                  <a:gd name="connsiteX0" fmla="*/ 855120 w 4338889"/>
                  <a:gd name="connsiteY0" fmla="*/ 566737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5120 w 4338889"/>
                  <a:gd name="connsiteY22" fmla="*/ 566737 h 3219450"/>
                  <a:gd name="connsiteX0" fmla="*/ 855120 w 4338889"/>
                  <a:gd name="connsiteY0" fmla="*/ 566737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5120 w 4338889"/>
                  <a:gd name="connsiteY22" fmla="*/ 566737 h 3219450"/>
                  <a:gd name="connsiteX0" fmla="*/ 855120 w 4338889"/>
                  <a:gd name="connsiteY0" fmla="*/ 566737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5120 w 4338889"/>
                  <a:gd name="connsiteY22" fmla="*/ 566737 h 3219450"/>
                  <a:gd name="connsiteX0" fmla="*/ 847976 w 4338889"/>
                  <a:gd name="connsiteY0" fmla="*/ 542924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47976 w 4338889"/>
                  <a:gd name="connsiteY22" fmla="*/ 542924 h 3219450"/>
                  <a:gd name="connsiteX0" fmla="*/ 847976 w 4338889"/>
                  <a:gd name="connsiteY0" fmla="*/ 542924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47976 w 4338889"/>
                  <a:gd name="connsiteY22" fmla="*/ 542924 h 3219450"/>
                  <a:gd name="connsiteX0" fmla="*/ 847976 w 4338889"/>
                  <a:gd name="connsiteY0" fmla="*/ 542924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47976 w 4338889"/>
                  <a:gd name="connsiteY22" fmla="*/ 542924 h 3219450"/>
                  <a:gd name="connsiteX0" fmla="*/ 847976 w 4338889"/>
                  <a:gd name="connsiteY0" fmla="*/ 542924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47976 w 4338889"/>
                  <a:gd name="connsiteY22" fmla="*/ 542924 h 3219450"/>
                  <a:gd name="connsiteX0" fmla="*/ 847976 w 4338889"/>
                  <a:gd name="connsiteY0" fmla="*/ 558798 h 3235324"/>
                  <a:gd name="connsiteX1" fmla="*/ 1228976 w 4338889"/>
                  <a:gd name="connsiteY1" fmla="*/ 225424 h 3235324"/>
                  <a:gd name="connsiteX2" fmla="*/ 1790951 w 4338889"/>
                  <a:gd name="connsiteY2" fmla="*/ 15874 h 3235324"/>
                  <a:gd name="connsiteX3" fmla="*/ 2572001 w 4338889"/>
                  <a:gd name="connsiteY3" fmla="*/ 15874 h 3235324"/>
                  <a:gd name="connsiteX4" fmla="*/ 3300664 w 4338889"/>
                  <a:gd name="connsiteY4" fmla="*/ 382587 h 3235324"/>
                  <a:gd name="connsiteX5" fmla="*/ 3476876 w 4338889"/>
                  <a:gd name="connsiteY5" fmla="*/ 577849 h 3235324"/>
                  <a:gd name="connsiteX6" fmla="*/ 3862639 w 4338889"/>
                  <a:gd name="connsiteY6" fmla="*/ 634999 h 3235324"/>
                  <a:gd name="connsiteX7" fmla="*/ 4338889 w 4338889"/>
                  <a:gd name="connsiteY7" fmla="*/ 1030287 h 3235324"/>
                  <a:gd name="connsiteX8" fmla="*/ 4048376 w 4338889"/>
                  <a:gd name="connsiteY8" fmla="*/ 1144587 h 3235324"/>
                  <a:gd name="connsiteX9" fmla="*/ 3691189 w 4338889"/>
                  <a:gd name="connsiteY9" fmla="*/ 1063624 h 3235324"/>
                  <a:gd name="connsiteX10" fmla="*/ 3786439 w 4338889"/>
                  <a:gd name="connsiteY10" fmla="*/ 1663699 h 3235324"/>
                  <a:gd name="connsiteX11" fmla="*/ 3567364 w 4338889"/>
                  <a:gd name="connsiteY11" fmla="*/ 2330449 h 3235324"/>
                  <a:gd name="connsiteX12" fmla="*/ 2962526 w 4338889"/>
                  <a:gd name="connsiteY12" fmla="*/ 2911474 h 3235324"/>
                  <a:gd name="connsiteX13" fmla="*/ 2181476 w 4338889"/>
                  <a:gd name="connsiteY13" fmla="*/ 3235324 h 3235324"/>
                  <a:gd name="connsiteX14" fmla="*/ 1295651 w 4338889"/>
                  <a:gd name="connsiteY14" fmla="*/ 2859087 h 3235324"/>
                  <a:gd name="connsiteX15" fmla="*/ 728914 w 4338889"/>
                  <a:gd name="connsiteY15" fmla="*/ 2297112 h 3235324"/>
                  <a:gd name="connsiteX16" fmla="*/ 528889 w 4338889"/>
                  <a:gd name="connsiteY16" fmla="*/ 1639887 h 3235324"/>
                  <a:gd name="connsiteX17" fmla="*/ 624139 w 4338889"/>
                  <a:gd name="connsiteY17" fmla="*/ 1058862 h 3235324"/>
                  <a:gd name="connsiteX18" fmla="*/ 345532 w 4338889"/>
                  <a:gd name="connsiteY18" fmla="*/ 1118393 h 3235324"/>
                  <a:gd name="connsiteX19" fmla="*/ 251 w 4338889"/>
                  <a:gd name="connsiteY19" fmla="*/ 1032668 h 3235324"/>
                  <a:gd name="connsiteX20" fmla="*/ 331245 w 4338889"/>
                  <a:gd name="connsiteY20" fmla="*/ 725487 h 3235324"/>
                  <a:gd name="connsiteX21" fmla="*/ 638427 w 4338889"/>
                  <a:gd name="connsiteY21" fmla="*/ 577849 h 3235324"/>
                  <a:gd name="connsiteX22" fmla="*/ 847976 w 4338889"/>
                  <a:gd name="connsiteY22" fmla="*/ 558798 h 3235324"/>
                  <a:gd name="connsiteX0" fmla="*/ 847976 w 4338889"/>
                  <a:gd name="connsiteY0" fmla="*/ 565148 h 3241674"/>
                  <a:gd name="connsiteX1" fmla="*/ 1228976 w 4338889"/>
                  <a:gd name="connsiteY1" fmla="*/ 231774 h 3241674"/>
                  <a:gd name="connsiteX2" fmla="*/ 1790951 w 4338889"/>
                  <a:gd name="connsiteY2" fmla="*/ 22224 h 3241674"/>
                  <a:gd name="connsiteX3" fmla="*/ 2572001 w 4338889"/>
                  <a:gd name="connsiteY3" fmla="*/ 22224 h 3241674"/>
                  <a:gd name="connsiteX4" fmla="*/ 3300664 w 4338889"/>
                  <a:gd name="connsiteY4" fmla="*/ 388937 h 3241674"/>
                  <a:gd name="connsiteX5" fmla="*/ 3476876 w 4338889"/>
                  <a:gd name="connsiteY5" fmla="*/ 584199 h 3241674"/>
                  <a:gd name="connsiteX6" fmla="*/ 3862639 w 4338889"/>
                  <a:gd name="connsiteY6" fmla="*/ 641349 h 3241674"/>
                  <a:gd name="connsiteX7" fmla="*/ 4338889 w 4338889"/>
                  <a:gd name="connsiteY7" fmla="*/ 1036637 h 3241674"/>
                  <a:gd name="connsiteX8" fmla="*/ 4048376 w 4338889"/>
                  <a:gd name="connsiteY8" fmla="*/ 1150937 h 3241674"/>
                  <a:gd name="connsiteX9" fmla="*/ 3691189 w 4338889"/>
                  <a:gd name="connsiteY9" fmla="*/ 1069974 h 3241674"/>
                  <a:gd name="connsiteX10" fmla="*/ 3786439 w 4338889"/>
                  <a:gd name="connsiteY10" fmla="*/ 1670049 h 3241674"/>
                  <a:gd name="connsiteX11" fmla="*/ 3567364 w 4338889"/>
                  <a:gd name="connsiteY11" fmla="*/ 2336799 h 3241674"/>
                  <a:gd name="connsiteX12" fmla="*/ 2962526 w 4338889"/>
                  <a:gd name="connsiteY12" fmla="*/ 2917824 h 3241674"/>
                  <a:gd name="connsiteX13" fmla="*/ 2181476 w 4338889"/>
                  <a:gd name="connsiteY13" fmla="*/ 3241674 h 3241674"/>
                  <a:gd name="connsiteX14" fmla="*/ 1295651 w 4338889"/>
                  <a:gd name="connsiteY14" fmla="*/ 2865437 h 3241674"/>
                  <a:gd name="connsiteX15" fmla="*/ 728914 w 4338889"/>
                  <a:gd name="connsiteY15" fmla="*/ 2303462 h 3241674"/>
                  <a:gd name="connsiteX16" fmla="*/ 528889 w 4338889"/>
                  <a:gd name="connsiteY16" fmla="*/ 1646237 h 3241674"/>
                  <a:gd name="connsiteX17" fmla="*/ 624139 w 4338889"/>
                  <a:gd name="connsiteY17" fmla="*/ 1065212 h 3241674"/>
                  <a:gd name="connsiteX18" fmla="*/ 345532 w 4338889"/>
                  <a:gd name="connsiteY18" fmla="*/ 1124743 h 3241674"/>
                  <a:gd name="connsiteX19" fmla="*/ 251 w 4338889"/>
                  <a:gd name="connsiteY19" fmla="*/ 1039018 h 3241674"/>
                  <a:gd name="connsiteX20" fmla="*/ 331245 w 4338889"/>
                  <a:gd name="connsiteY20" fmla="*/ 731837 h 3241674"/>
                  <a:gd name="connsiteX21" fmla="*/ 638427 w 4338889"/>
                  <a:gd name="connsiteY21" fmla="*/ 584199 h 3241674"/>
                  <a:gd name="connsiteX22" fmla="*/ 847976 w 4338889"/>
                  <a:gd name="connsiteY22" fmla="*/ 565148 h 3241674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760245 w 4338889"/>
                  <a:gd name="connsiteY6" fmla="*/ 632570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779295 w 4338889"/>
                  <a:gd name="connsiteY6" fmla="*/ 632570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779295 w 4338889"/>
                  <a:gd name="connsiteY6" fmla="*/ 632570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779295 w 4338889"/>
                  <a:gd name="connsiteY6" fmla="*/ 632570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91"/>
                  <a:gd name="connsiteY0" fmla="*/ 577800 h 3254326"/>
                  <a:gd name="connsiteX1" fmla="*/ 1228976 w 4338891"/>
                  <a:gd name="connsiteY1" fmla="*/ 244426 h 3254326"/>
                  <a:gd name="connsiteX2" fmla="*/ 1790951 w 4338891"/>
                  <a:gd name="connsiteY2" fmla="*/ 34876 h 3254326"/>
                  <a:gd name="connsiteX3" fmla="*/ 2572001 w 4338891"/>
                  <a:gd name="connsiteY3" fmla="*/ 34876 h 3254326"/>
                  <a:gd name="connsiteX4" fmla="*/ 3300664 w 4338891"/>
                  <a:gd name="connsiteY4" fmla="*/ 401589 h 3254326"/>
                  <a:gd name="connsiteX5" fmla="*/ 3476876 w 4338891"/>
                  <a:gd name="connsiteY5" fmla="*/ 596851 h 3254326"/>
                  <a:gd name="connsiteX6" fmla="*/ 3779295 w 4338891"/>
                  <a:gd name="connsiteY6" fmla="*/ 632570 h 3254326"/>
                  <a:gd name="connsiteX7" fmla="*/ 4338889 w 4338891"/>
                  <a:gd name="connsiteY7" fmla="*/ 1049289 h 3254326"/>
                  <a:gd name="connsiteX8" fmla="*/ 4048376 w 4338891"/>
                  <a:gd name="connsiteY8" fmla="*/ 1163589 h 3254326"/>
                  <a:gd name="connsiteX9" fmla="*/ 3691189 w 4338891"/>
                  <a:gd name="connsiteY9" fmla="*/ 1082626 h 3254326"/>
                  <a:gd name="connsiteX10" fmla="*/ 3786439 w 4338891"/>
                  <a:gd name="connsiteY10" fmla="*/ 1682701 h 3254326"/>
                  <a:gd name="connsiteX11" fmla="*/ 3567364 w 4338891"/>
                  <a:gd name="connsiteY11" fmla="*/ 2349451 h 3254326"/>
                  <a:gd name="connsiteX12" fmla="*/ 2962526 w 4338891"/>
                  <a:gd name="connsiteY12" fmla="*/ 2930476 h 3254326"/>
                  <a:gd name="connsiteX13" fmla="*/ 2181476 w 4338891"/>
                  <a:gd name="connsiteY13" fmla="*/ 3254326 h 3254326"/>
                  <a:gd name="connsiteX14" fmla="*/ 1295651 w 4338891"/>
                  <a:gd name="connsiteY14" fmla="*/ 2878089 h 3254326"/>
                  <a:gd name="connsiteX15" fmla="*/ 728914 w 4338891"/>
                  <a:gd name="connsiteY15" fmla="*/ 2316114 h 3254326"/>
                  <a:gd name="connsiteX16" fmla="*/ 528889 w 4338891"/>
                  <a:gd name="connsiteY16" fmla="*/ 1658889 h 3254326"/>
                  <a:gd name="connsiteX17" fmla="*/ 624139 w 4338891"/>
                  <a:gd name="connsiteY17" fmla="*/ 1077864 h 3254326"/>
                  <a:gd name="connsiteX18" fmla="*/ 345532 w 4338891"/>
                  <a:gd name="connsiteY18" fmla="*/ 1137395 h 3254326"/>
                  <a:gd name="connsiteX19" fmla="*/ 251 w 4338891"/>
                  <a:gd name="connsiteY19" fmla="*/ 1051670 h 3254326"/>
                  <a:gd name="connsiteX20" fmla="*/ 331245 w 4338891"/>
                  <a:gd name="connsiteY20" fmla="*/ 744489 h 3254326"/>
                  <a:gd name="connsiteX21" fmla="*/ 638427 w 4338891"/>
                  <a:gd name="connsiteY21" fmla="*/ 596851 h 3254326"/>
                  <a:gd name="connsiteX22" fmla="*/ 847976 w 4338891"/>
                  <a:gd name="connsiteY22" fmla="*/ 577800 h 3254326"/>
                  <a:gd name="connsiteX0" fmla="*/ 847976 w 4303172"/>
                  <a:gd name="connsiteY0" fmla="*/ 577800 h 3254326"/>
                  <a:gd name="connsiteX1" fmla="*/ 1228976 w 4303172"/>
                  <a:gd name="connsiteY1" fmla="*/ 244426 h 3254326"/>
                  <a:gd name="connsiteX2" fmla="*/ 1790951 w 4303172"/>
                  <a:gd name="connsiteY2" fmla="*/ 34876 h 3254326"/>
                  <a:gd name="connsiteX3" fmla="*/ 2572001 w 4303172"/>
                  <a:gd name="connsiteY3" fmla="*/ 34876 h 3254326"/>
                  <a:gd name="connsiteX4" fmla="*/ 3300664 w 4303172"/>
                  <a:gd name="connsiteY4" fmla="*/ 401589 h 3254326"/>
                  <a:gd name="connsiteX5" fmla="*/ 3476876 w 4303172"/>
                  <a:gd name="connsiteY5" fmla="*/ 596851 h 3254326"/>
                  <a:gd name="connsiteX6" fmla="*/ 3779295 w 4303172"/>
                  <a:gd name="connsiteY6" fmla="*/ 632570 h 3254326"/>
                  <a:gd name="connsiteX7" fmla="*/ 4303170 w 4303172"/>
                  <a:gd name="connsiteY7" fmla="*/ 1032621 h 3254326"/>
                  <a:gd name="connsiteX8" fmla="*/ 4048376 w 4303172"/>
                  <a:gd name="connsiteY8" fmla="*/ 1163589 h 3254326"/>
                  <a:gd name="connsiteX9" fmla="*/ 3691189 w 4303172"/>
                  <a:gd name="connsiteY9" fmla="*/ 1082626 h 3254326"/>
                  <a:gd name="connsiteX10" fmla="*/ 3786439 w 4303172"/>
                  <a:gd name="connsiteY10" fmla="*/ 1682701 h 3254326"/>
                  <a:gd name="connsiteX11" fmla="*/ 3567364 w 4303172"/>
                  <a:gd name="connsiteY11" fmla="*/ 2349451 h 3254326"/>
                  <a:gd name="connsiteX12" fmla="*/ 2962526 w 4303172"/>
                  <a:gd name="connsiteY12" fmla="*/ 2930476 h 3254326"/>
                  <a:gd name="connsiteX13" fmla="*/ 2181476 w 4303172"/>
                  <a:gd name="connsiteY13" fmla="*/ 3254326 h 3254326"/>
                  <a:gd name="connsiteX14" fmla="*/ 1295651 w 4303172"/>
                  <a:gd name="connsiteY14" fmla="*/ 2878089 h 3254326"/>
                  <a:gd name="connsiteX15" fmla="*/ 728914 w 4303172"/>
                  <a:gd name="connsiteY15" fmla="*/ 2316114 h 3254326"/>
                  <a:gd name="connsiteX16" fmla="*/ 528889 w 4303172"/>
                  <a:gd name="connsiteY16" fmla="*/ 1658889 h 3254326"/>
                  <a:gd name="connsiteX17" fmla="*/ 624139 w 4303172"/>
                  <a:gd name="connsiteY17" fmla="*/ 1077864 h 3254326"/>
                  <a:gd name="connsiteX18" fmla="*/ 345532 w 4303172"/>
                  <a:gd name="connsiteY18" fmla="*/ 1137395 h 3254326"/>
                  <a:gd name="connsiteX19" fmla="*/ 251 w 4303172"/>
                  <a:gd name="connsiteY19" fmla="*/ 1051670 h 3254326"/>
                  <a:gd name="connsiteX20" fmla="*/ 331245 w 4303172"/>
                  <a:gd name="connsiteY20" fmla="*/ 744489 h 3254326"/>
                  <a:gd name="connsiteX21" fmla="*/ 638427 w 4303172"/>
                  <a:gd name="connsiteY21" fmla="*/ 596851 h 3254326"/>
                  <a:gd name="connsiteX22" fmla="*/ 847976 w 4303172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300664 w 4310316"/>
                  <a:gd name="connsiteY4" fmla="*/ 401589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4048376 w 4310316"/>
                  <a:gd name="connsiteY8" fmla="*/ 1163589 h 3254326"/>
                  <a:gd name="connsiteX9" fmla="*/ 3691189 w 4310316"/>
                  <a:gd name="connsiteY9" fmla="*/ 1082626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691189 w 4310317"/>
                  <a:gd name="connsiteY9" fmla="*/ 1082626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691189 w 4310317"/>
                  <a:gd name="connsiteY9" fmla="*/ 1082626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712620 w 4310317"/>
                  <a:gd name="connsiteY9" fmla="*/ 1106438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712620 w 4310317"/>
                  <a:gd name="connsiteY9" fmla="*/ 1106438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712620 w 4310317"/>
                  <a:gd name="connsiteY9" fmla="*/ 1106438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700714 w 4310317"/>
                  <a:gd name="connsiteY9" fmla="*/ 1108819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300664 w 4310316"/>
                  <a:gd name="connsiteY4" fmla="*/ 401589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4007895 w 4310316"/>
                  <a:gd name="connsiteY8" fmla="*/ 1151683 h 3254326"/>
                  <a:gd name="connsiteX9" fmla="*/ 3700714 w 4310316"/>
                  <a:gd name="connsiteY9" fmla="*/ 1108819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07895 w 4310317"/>
                  <a:gd name="connsiteY8" fmla="*/ 1151683 h 3254326"/>
                  <a:gd name="connsiteX9" fmla="*/ 3700714 w 4310317"/>
                  <a:gd name="connsiteY9" fmla="*/ 1108819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07895 w 4310317"/>
                  <a:gd name="connsiteY8" fmla="*/ 1151683 h 3254326"/>
                  <a:gd name="connsiteX9" fmla="*/ 3698333 w 4310317"/>
                  <a:gd name="connsiteY9" fmla="*/ 1085006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300664 w 4310316"/>
                  <a:gd name="connsiteY4" fmla="*/ 401589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698333 w 4310316"/>
                  <a:gd name="connsiteY9" fmla="*/ 1085006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300664 w 4310316"/>
                  <a:gd name="connsiteY4" fmla="*/ 401589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10176 w 4310316"/>
                  <a:gd name="connsiteY4" fmla="*/ 353964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53001 w 4310316"/>
                  <a:gd name="connsiteY12" fmla="*/ 2923332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53001 w 4310316"/>
                  <a:gd name="connsiteY12" fmla="*/ 2923332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53001 w 4310316"/>
                  <a:gd name="connsiteY12" fmla="*/ 2923332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53001 w 4310316"/>
                  <a:gd name="connsiteY12" fmla="*/ 2923332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55"/>
                  <a:gd name="connsiteX1" fmla="*/ 1228976 w 4310316"/>
                  <a:gd name="connsiteY1" fmla="*/ 244426 h 3254355"/>
                  <a:gd name="connsiteX2" fmla="*/ 1790951 w 4310316"/>
                  <a:gd name="connsiteY2" fmla="*/ 34876 h 3254355"/>
                  <a:gd name="connsiteX3" fmla="*/ 2572001 w 4310316"/>
                  <a:gd name="connsiteY3" fmla="*/ 34876 h 3254355"/>
                  <a:gd name="connsiteX4" fmla="*/ 3238751 w 4310316"/>
                  <a:gd name="connsiteY4" fmla="*/ 346821 h 3254355"/>
                  <a:gd name="connsiteX5" fmla="*/ 3476876 w 4310316"/>
                  <a:gd name="connsiteY5" fmla="*/ 596851 h 3254355"/>
                  <a:gd name="connsiteX6" fmla="*/ 3779295 w 4310316"/>
                  <a:gd name="connsiteY6" fmla="*/ 632570 h 3254355"/>
                  <a:gd name="connsiteX7" fmla="*/ 4310314 w 4310316"/>
                  <a:gd name="connsiteY7" fmla="*/ 1049289 h 3254355"/>
                  <a:gd name="connsiteX8" fmla="*/ 3950745 w 4310316"/>
                  <a:gd name="connsiteY8" fmla="*/ 1156446 h 3254355"/>
                  <a:gd name="connsiteX9" fmla="*/ 3729289 w 4310316"/>
                  <a:gd name="connsiteY9" fmla="*/ 1115962 h 3254355"/>
                  <a:gd name="connsiteX10" fmla="*/ 3753101 w 4310316"/>
                  <a:gd name="connsiteY10" fmla="*/ 1689844 h 3254355"/>
                  <a:gd name="connsiteX11" fmla="*/ 3541170 w 4310316"/>
                  <a:gd name="connsiteY11" fmla="*/ 2335164 h 3254355"/>
                  <a:gd name="connsiteX12" fmla="*/ 2953001 w 4310316"/>
                  <a:gd name="connsiteY12" fmla="*/ 2923332 h 3254355"/>
                  <a:gd name="connsiteX13" fmla="*/ 2181476 w 4310316"/>
                  <a:gd name="connsiteY13" fmla="*/ 3254326 h 3254355"/>
                  <a:gd name="connsiteX14" fmla="*/ 1295651 w 4310316"/>
                  <a:gd name="connsiteY14" fmla="*/ 2878089 h 3254355"/>
                  <a:gd name="connsiteX15" fmla="*/ 728914 w 4310316"/>
                  <a:gd name="connsiteY15" fmla="*/ 2316114 h 3254355"/>
                  <a:gd name="connsiteX16" fmla="*/ 528889 w 4310316"/>
                  <a:gd name="connsiteY16" fmla="*/ 1658889 h 3254355"/>
                  <a:gd name="connsiteX17" fmla="*/ 624139 w 4310316"/>
                  <a:gd name="connsiteY17" fmla="*/ 1077864 h 3254355"/>
                  <a:gd name="connsiteX18" fmla="*/ 345532 w 4310316"/>
                  <a:gd name="connsiteY18" fmla="*/ 1137395 h 3254355"/>
                  <a:gd name="connsiteX19" fmla="*/ 251 w 4310316"/>
                  <a:gd name="connsiteY19" fmla="*/ 1051670 h 3254355"/>
                  <a:gd name="connsiteX20" fmla="*/ 331245 w 4310316"/>
                  <a:gd name="connsiteY20" fmla="*/ 744489 h 3254355"/>
                  <a:gd name="connsiteX21" fmla="*/ 638427 w 4310316"/>
                  <a:gd name="connsiteY21" fmla="*/ 596851 h 3254355"/>
                  <a:gd name="connsiteX22" fmla="*/ 847976 w 4310316"/>
                  <a:gd name="connsiteY22" fmla="*/ 577800 h 3254355"/>
                  <a:gd name="connsiteX0" fmla="*/ 847976 w 4310316"/>
                  <a:gd name="connsiteY0" fmla="*/ 577800 h 3254666"/>
                  <a:gd name="connsiteX1" fmla="*/ 1228976 w 4310316"/>
                  <a:gd name="connsiteY1" fmla="*/ 244426 h 3254666"/>
                  <a:gd name="connsiteX2" fmla="*/ 1790951 w 4310316"/>
                  <a:gd name="connsiteY2" fmla="*/ 34876 h 3254666"/>
                  <a:gd name="connsiteX3" fmla="*/ 2572001 w 4310316"/>
                  <a:gd name="connsiteY3" fmla="*/ 34876 h 3254666"/>
                  <a:gd name="connsiteX4" fmla="*/ 3238751 w 4310316"/>
                  <a:gd name="connsiteY4" fmla="*/ 346821 h 3254666"/>
                  <a:gd name="connsiteX5" fmla="*/ 3476876 w 4310316"/>
                  <a:gd name="connsiteY5" fmla="*/ 596851 h 3254666"/>
                  <a:gd name="connsiteX6" fmla="*/ 3779295 w 4310316"/>
                  <a:gd name="connsiteY6" fmla="*/ 632570 h 3254666"/>
                  <a:gd name="connsiteX7" fmla="*/ 4310314 w 4310316"/>
                  <a:gd name="connsiteY7" fmla="*/ 1049289 h 3254666"/>
                  <a:gd name="connsiteX8" fmla="*/ 3950745 w 4310316"/>
                  <a:gd name="connsiteY8" fmla="*/ 1156446 h 3254666"/>
                  <a:gd name="connsiteX9" fmla="*/ 3729289 w 4310316"/>
                  <a:gd name="connsiteY9" fmla="*/ 1115962 h 3254666"/>
                  <a:gd name="connsiteX10" fmla="*/ 3753101 w 4310316"/>
                  <a:gd name="connsiteY10" fmla="*/ 1689844 h 3254666"/>
                  <a:gd name="connsiteX11" fmla="*/ 3541170 w 4310316"/>
                  <a:gd name="connsiteY11" fmla="*/ 2335164 h 3254666"/>
                  <a:gd name="connsiteX12" fmla="*/ 2953001 w 4310316"/>
                  <a:gd name="connsiteY12" fmla="*/ 2923332 h 3254666"/>
                  <a:gd name="connsiteX13" fmla="*/ 2181476 w 4310316"/>
                  <a:gd name="connsiteY13" fmla="*/ 3254326 h 3254666"/>
                  <a:gd name="connsiteX14" fmla="*/ 1295651 w 4310316"/>
                  <a:gd name="connsiteY14" fmla="*/ 2878089 h 3254666"/>
                  <a:gd name="connsiteX15" fmla="*/ 728914 w 4310316"/>
                  <a:gd name="connsiteY15" fmla="*/ 2316114 h 3254666"/>
                  <a:gd name="connsiteX16" fmla="*/ 528889 w 4310316"/>
                  <a:gd name="connsiteY16" fmla="*/ 1658889 h 3254666"/>
                  <a:gd name="connsiteX17" fmla="*/ 624139 w 4310316"/>
                  <a:gd name="connsiteY17" fmla="*/ 1077864 h 3254666"/>
                  <a:gd name="connsiteX18" fmla="*/ 345532 w 4310316"/>
                  <a:gd name="connsiteY18" fmla="*/ 1137395 h 3254666"/>
                  <a:gd name="connsiteX19" fmla="*/ 251 w 4310316"/>
                  <a:gd name="connsiteY19" fmla="*/ 1051670 h 3254666"/>
                  <a:gd name="connsiteX20" fmla="*/ 331245 w 4310316"/>
                  <a:gd name="connsiteY20" fmla="*/ 744489 h 3254666"/>
                  <a:gd name="connsiteX21" fmla="*/ 638427 w 4310316"/>
                  <a:gd name="connsiteY21" fmla="*/ 596851 h 3254666"/>
                  <a:gd name="connsiteX22" fmla="*/ 847976 w 4310316"/>
                  <a:gd name="connsiteY22" fmla="*/ 577800 h 3254666"/>
                  <a:gd name="connsiteX0" fmla="*/ 847976 w 4310316"/>
                  <a:gd name="connsiteY0" fmla="*/ 577800 h 3235659"/>
                  <a:gd name="connsiteX1" fmla="*/ 1228976 w 4310316"/>
                  <a:gd name="connsiteY1" fmla="*/ 244426 h 3235659"/>
                  <a:gd name="connsiteX2" fmla="*/ 1790951 w 4310316"/>
                  <a:gd name="connsiteY2" fmla="*/ 34876 h 3235659"/>
                  <a:gd name="connsiteX3" fmla="*/ 2572001 w 4310316"/>
                  <a:gd name="connsiteY3" fmla="*/ 34876 h 3235659"/>
                  <a:gd name="connsiteX4" fmla="*/ 3238751 w 4310316"/>
                  <a:gd name="connsiteY4" fmla="*/ 346821 h 3235659"/>
                  <a:gd name="connsiteX5" fmla="*/ 3476876 w 4310316"/>
                  <a:gd name="connsiteY5" fmla="*/ 596851 h 3235659"/>
                  <a:gd name="connsiteX6" fmla="*/ 3779295 w 4310316"/>
                  <a:gd name="connsiteY6" fmla="*/ 632570 h 3235659"/>
                  <a:gd name="connsiteX7" fmla="*/ 4310314 w 4310316"/>
                  <a:gd name="connsiteY7" fmla="*/ 1049289 h 3235659"/>
                  <a:gd name="connsiteX8" fmla="*/ 3950745 w 4310316"/>
                  <a:gd name="connsiteY8" fmla="*/ 1156446 h 3235659"/>
                  <a:gd name="connsiteX9" fmla="*/ 3729289 w 4310316"/>
                  <a:gd name="connsiteY9" fmla="*/ 1115962 h 3235659"/>
                  <a:gd name="connsiteX10" fmla="*/ 3753101 w 4310316"/>
                  <a:gd name="connsiteY10" fmla="*/ 1689844 h 3235659"/>
                  <a:gd name="connsiteX11" fmla="*/ 3541170 w 4310316"/>
                  <a:gd name="connsiteY11" fmla="*/ 2335164 h 3235659"/>
                  <a:gd name="connsiteX12" fmla="*/ 2953001 w 4310316"/>
                  <a:gd name="connsiteY12" fmla="*/ 2923332 h 3235659"/>
                  <a:gd name="connsiteX13" fmla="*/ 2183857 w 4310316"/>
                  <a:gd name="connsiteY13" fmla="*/ 3235276 h 3235659"/>
                  <a:gd name="connsiteX14" fmla="*/ 1295651 w 4310316"/>
                  <a:gd name="connsiteY14" fmla="*/ 2878089 h 3235659"/>
                  <a:gd name="connsiteX15" fmla="*/ 728914 w 4310316"/>
                  <a:gd name="connsiteY15" fmla="*/ 2316114 h 3235659"/>
                  <a:gd name="connsiteX16" fmla="*/ 528889 w 4310316"/>
                  <a:gd name="connsiteY16" fmla="*/ 1658889 h 3235659"/>
                  <a:gd name="connsiteX17" fmla="*/ 624139 w 4310316"/>
                  <a:gd name="connsiteY17" fmla="*/ 1077864 h 3235659"/>
                  <a:gd name="connsiteX18" fmla="*/ 345532 w 4310316"/>
                  <a:gd name="connsiteY18" fmla="*/ 1137395 h 3235659"/>
                  <a:gd name="connsiteX19" fmla="*/ 251 w 4310316"/>
                  <a:gd name="connsiteY19" fmla="*/ 1051670 h 3235659"/>
                  <a:gd name="connsiteX20" fmla="*/ 331245 w 4310316"/>
                  <a:gd name="connsiteY20" fmla="*/ 744489 h 3235659"/>
                  <a:gd name="connsiteX21" fmla="*/ 638427 w 4310316"/>
                  <a:gd name="connsiteY21" fmla="*/ 596851 h 3235659"/>
                  <a:gd name="connsiteX22" fmla="*/ 847976 w 4310316"/>
                  <a:gd name="connsiteY22" fmla="*/ 577800 h 3235659"/>
                  <a:gd name="connsiteX0" fmla="*/ 847976 w 4310316"/>
                  <a:gd name="connsiteY0" fmla="*/ 577800 h 3235739"/>
                  <a:gd name="connsiteX1" fmla="*/ 1228976 w 4310316"/>
                  <a:gd name="connsiteY1" fmla="*/ 244426 h 3235739"/>
                  <a:gd name="connsiteX2" fmla="*/ 1790951 w 4310316"/>
                  <a:gd name="connsiteY2" fmla="*/ 34876 h 3235739"/>
                  <a:gd name="connsiteX3" fmla="*/ 2572001 w 4310316"/>
                  <a:gd name="connsiteY3" fmla="*/ 34876 h 3235739"/>
                  <a:gd name="connsiteX4" fmla="*/ 3238751 w 4310316"/>
                  <a:gd name="connsiteY4" fmla="*/ 346821 h 3235739"/>
                  <a:gd name="connsiteX5" fmla="*/ 3476876 w 4310316"/>
                  <a:gd name="connsiteY5" fmla="*/ 596851 h 3235739"/>
                  <a:gd name="connsiteX6" fmla="*/ 3779295 w 4310316"/>
                  <a:gd name="connsiteY6" fmla="*/ 632570 h 3235739"/>
                  <a:gd name="connsiteX7" fmla="*/ 4310314 w 4310316"/>
                  <a:gd name="connsiteY7" fmla="*/ 1049289 h 3235739"/>
                  <a:gd name="connsiteX8" fmla="*/ 3950745 w 4310316"/>
                  <a:gd name="connsiteY8" fmla="*/ 1156446 h 3235739"/>
                  <a:gd name="connsiteX9" fmla="*/ 3729289 w 4310316"/>
                  <a:gd name="connsiteY9" fmla="*/ 1115962 h 3235739"/>
                  <a:gd name="connsiteX10" fmla="*/ 3753101 w 4310316"/>
                  <a:gd name="connsiteY10" fmla="*/ 1689844 h 3235739"/>
                  <a:gd name="connsiteX11" fmla="*/ 3541170 w 4310316"/>
                  <a:gd name="connsiteY11" fmla="*/ 2335164 h 3235739"/>
                  <a:gd name="connsiteX12" fmla="*/ 2953001 w 4310316"/>
                  <a:gd name="connsiteY12" fmla="*/ 2923332 h 3235739"/>
                  <a:gd name="connsiteX13" fmla="*/ 2183857 w 4310316"/>
                  <a:gd name="connsiteY13" fmla="*/ 3235276 h 3235739"/>
                  <a:gd name="connsiteX14" fmla="*/ 1295651 w 4310316"/>
                  <a:gd name="connsiteY14" fmla="*/ 2878089 h 3235739"/>
                  <a:gd name="connsiteX15" fmla="*/ 728914 w 4310316"/>
                  <a:gd name="connsiteY15" fmla="*/ 2316114 h 3235739"/>
                  <a:gd name="connsiteX16" fmla="*/ 528889 w 4310316"/>
                  <a:gd name="connsiteY16" fmla="*/ 1658889 h 3235739"/>
                  <a:gd name="connsiteX17" fmla="*/ 624139 w 4310316"/>
                  <a:gd name="connsiteY17" fmla="*/ 1077864 h 3235739"/>
                  <a:gd name="connsiteX18" fmla="*/ 345532 w 4310316"/>
                  <a:gd name="connsiteY18" fmla="*/ 1137395 h 3235739"/>
                  <a:gd name="connsiteX19" fmla="*/ 251 w 4310316"/>
                  <a:gd name="connsiteY19" fmla="*/ 1051670 h 3235739"/>
                  <a:gd name="connsiteX20" fmla="*/ 331245 w 4310316"/>
                  <a:gd name="connsiteY20" fmla="*/ 744489 h 3235739"/>
                  <a:gd name="connsiteX21" fmla="*/ 638427 w 4310316"/>
                  <a:gd name="connsiteY21" fmla="*/ 596851 h 3235739"/>
                  <a:gd name="connsiteX22" fmla="*/ 847976 w 4310316"/>
                  <a:gd name="connsiteY22" fmla="*/ 577800 h 3235739"/>
                  <a:gd name="connsiteX0" fmla="*/ 847976 w 4310316"/>
                  <a:gd name="connsiteY0" fmla="*/ 577800 h 3235766"/>
                  <a:gd name="connsiteX1" fmla="*/ 1228976 w 4310316"/>
                  <a:gd name="connsiteY1" fmla="*/ 244426 h 3235766"/>
                  <a:gd name="connsiteX2" fmla="*/ 1790951 w 4310316"/>
                  <a:gd name="connsiteY2" fmla="*/ 34876 h 3235766"/>
                  <a:gd name="connsiteX3" fmla="*/ 2572001 w 4310316"/>
                  <a:gd name="connsiteY3" fmla="*/ 34876 h 3235766"/>
                  <a:gd name="connsiteX4" fmla="*/ 3238751 w 4310316"/>
                  <a:gd name="connsiteY4" fmla="*/ 346821 h 3235766"/>
                  <a:gd name="connsiteX5" fmla="*/ 3476876 w 4310316"/>
                  <a:gd name="connsiteY5" fmla="*/ 596851 h 3235766"/>
                  <a:gd name="connsiteX6" fmla="*/ 3779295 w 4310316"/>
                  <a:gd name="connsiteY6" fmla="*/ 632570 h 3235766"/>
                  <a:gd name="connsiteX7" fmla="*/ 4310314 w 4310316"/>
                  <a:gd name="connsiteY7" fmla="*/ 1049289 h 3235766"/>
                  <a:gd name="connsiteX8" fmla="*/ 3950745 w 4310316"/>
                  <a:gd name="connsiteY8" fmla="*/ 1156446 h 3235766"/>
                  <a:gd name="connsiteX9" fmla="*/ 3729289 w 4310316"/>
                  <a:gd name="connsiteY9" fmla="*/ 1115962 h 3235766"/>
                  <a:gd name="connsiteX10" fmla="*/ 3753101 w 4310316"/>
                  <a:gd name="connsiteY10" fmla="*/ 1689844 h 3235766"/>
                  <a:gd name="connsiteX11" fmla="*/ 3541170 w 4310316"/>
                  <a:gd name="connsiteY11" fmla="*/ 2335164 h 3235766"/>
                  <a:gd name="connsiteX12" fmla="*/ 2953001 w 4310316"/>
                  <a:gd name="connsiteY12" fmla="*/ 2923332 h 3235766"/>
                  <a:gd name="connsiteX13" fmla="*/ 2183857 w 4310316"/>
                  <a:gd name="connsiteY13" fmla="*/ 3235276 h 3235766"/>
                  <a:gd name="connsiteX14" fmla="*/ 1295651 w 4310316"/>
                  <a:gd name="connsiteY14" fmla="*/ 2878089 h 3235766"/>
                  <a:gd name="connsiteX15" fmla="*/ 728914 w 4310316"/>
                  <a:gd name="connsiteY15" fmla="*/ 2316114 h 3235766"/>
                  <a:gd name="connsiteX16" fmla="*/ 528889 w 4310316"/>
                  <a:gd name="connsiteY16" fmla="*/ 1658889 h 3235766"/>
                  <a:gd name="connsiteX17" fmla="*/ 624139 w 4310316"/>
                  <a:gd name="connsiteY17" fmla="*/ 1077864 h 3235766"/>
                  <a:gd name="connsiteX18" fmla="*/ 345532 w 4310316"/>
                  <a:gd name="connsiteY18" fmla="*/ 1137395 h 3235766"/>
                  <a:gd name="connsiteX19" fmla="*/ 251 w 4310316"/>
                  <a:gd name="connsiteY19" fmla="*/ 1051670 h 3235766"/>
                  <a:gd name="connsiteX20" fmla="*/ 331245 w 4310316"/>
                  <a:gd name="connsiteY20" fmla="*/ 744489 h 3235766"/>
                  <a:gd name="connsiteX21" fmla="*/ 638427 w 4310316"/>
                  <a:gd name="connsiteY21" fmla="*/ 596851 h 3235766"/>
                  <a:gd name="connsiteX22" fmla="*/ 847976 w 4310316"/>
                  <a:gd name="connsiteY22" fmla="*/ 577800 h 3235766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590801 w 4310316"/>
                  <a:gd name="connsiteY17" fmla="*/ 1108820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588420 w 4310316"/>
                  <a:gd name="connsiteY17" fmla="*/ 1123107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310316" h="3235844">
                    <a:moveTo>
                      <a:pt x="847976" y="577800"/>
                    </a:moveTo>
                    <a:cubicBezTo>
                      <a:pt x="884488" y="580181"/>
                      <a:pt x="1042444" y="356344"/>
                      <a:pt x="1228976" y="244426"/>
                    </a:cubicBezTo>
                    <a:cubicBezTo>
                      <a:pt x="1504407" y="105520"/>
                      <a:pt x="1505995" y="99964"/>
                      <a:pt x="1790951" y="34876"/>
                    </a:cubicBezTo>
                    <a:cubicBezTo>
                      <a:pt x="2215608" y="-15129"/>
                      <a:pt x="2221163" y="-7986"/>
                      <a:pt x="2572001" y="34876"/>
                    </a:cubicBezTo>
                    <a:cubicBezTo>
                      <a:pt x="2922046" y="157114"/>
                      <a:pt x="2881562" y="129333"/>
                      <a:pt x="3238751" y="346821"/>
                    </a:cubicBezTo>
                    <a:cubicBezTo>
                      <a:pt x="3373688" y="457151"/>
                      <a:pt x="3434808" y="588914"/>
                      <a:pt x="3476876" y="596851"/>
                    </a:cubicBezTo>
                    <a:cubicBezTo>
                      <a:pt x="3493546" y="627808"/>
                      <a:pt x="3534026" y="561133"/>
                      <a:pt x="3779295" y="632570"/>
                    </a:cubicBezTo>
                    <a:cubicBezTo>
                      <a:pt x="4075363" y="771476"/>
                      <a:pt x="4309521" y="1012777"/>
                      <a:pt x="4310314" y="1049289"/>
                    </a:cubicBezTo>
                    <a:cubicBezTo>
                      <a:pt x="4311107" y="1092151"/>
                      <a:pt x="4102352" y="1137397"/>
                      <a:pt x="3950745" y="1156446"/>
                    </a:cubicBezTo>
                    <a:cubicBezTo>
                      <a:pt x="3765008" y="1150889"/>
                      <a:pt x="3745957" y="1088181"/>
                      <a:pt x="3729289" y="1115962"/>
                    </a:cubicBezTo>
                    <a:cubicBezTo>
                      <a:pt x="3699126" y="1141362"/>
                      <a:pt x="3766596" y="1431080"/>
                      <a:pt x="3753101" y="1689844"/>
                    </a:cubicBezTo>
                    <a:cubicBezTo>
                      <a:pt x="3736433" y="1945431"/>
                      <a:pt x="3693570" y="2081958"/>
                      <a:pt x="3541170" y="2335164"/>
                    </a:cubicBezTo>
                    <a:cubicBezTo>
                      <a:pt x="3341145" y="2612182"/>
                      <a:pt x="3298283" y="2636789"/>
                      <a:pt x="2953001" y="2923332"/>
                    </a:cubicBezTo>
                    <a:cubicBezTo>
                      <a:pt x="2621214" y="3152726"/>
                      <a:pt x="2244182" y="3244007"/>
                      <a:pt x="2183857" y="3235276"/>
                    </a:cubicBezTo>
                    <a:cubicBezTo>
                      <a:pt x="2131469" y="3238451"/>
                      <a:pt x="1790951" y="3224957"/>
                      <a:pt x="1295651" y="2878089"/>
                    </a:cubicBezTo>
                    <a:cubicBezTo>
                      <a:pt x="1023396" y="2681239"/>
                      <a:pt x="924970" y="2539158"/>
                      <a:pt x="747964" y="2299446"/>
                    </a:cubicBezTo>
                    <a:cubicBezTo>
                      <a:pt x="593977" y="1969246"/>
                      <a:pt x="609058" y="1989090"/>
                      <a:pt x="543176" y="1663652"/>
                    </a:cubicBezTo>
                    <a:cubicBezTo>
                      <a:pt x="572545" y="1358058"/>
                      <a:pt x="609058" y="1135807"/>
                      <a:pt x="588420" y="1123107"/>
                    </a:cubicBezTo>
                    <a:cubicBezTo>
                      <a:pt x="562226" y="1107232"/>
                      <a:pt x="505077" y="1138982"/>
                      <a:pt x="345532" y="1137395"/>
                    </a:cubicBezTo>
                    <a:cubicBezTo>
                      <a:pt x="116138" y="1108820"/>
                      <a:pt x="10570" y="1070720"/>
                      <a:pt x="251" y="1051670"/>
                    </a:cubicBezTo>
                    <a:cubicBezTo>
                      <a:pt x="-7686" y="1020714"/>
                      <a:pt x="174876" y="842120"/>
                      <a:pt x="331245" y="744489"/>
                    </a:cubicBezTo>
                    <a:cubicBezTo>
                      <a:pt x="455863" y="661939"/>
                      <a:pt x="489996" y="641302"/>
                      <a:pt x="638427" y="596851"/>
                    </a:cubicBezTo>
                    <a:cubicBezTo>
                      <a:pt x="750346" y="576213"/>
                      <a:pt x="814639" y="603200"/>
                      <a:pt x="847976" y="577800"/>
                    </a:cubicBezTo>
                    <a:close/>
                  </a:path>
                </a:pathLst>
              </a:custGeom>
              <a:solidFill>
                <a:srgbClr val="FCEAD6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606F1CB5-9E69-4841-BD51-DF9DB259198C}"/>
                  </a:ext>
                </a:extLst>
              </p:cNvPr>
              <p:cNvSpPr/>
              <p:nvPr/>
            </p:nvSpPr>
            <p:spPr>
              <a:xfrm>
                <a:off x="2137973" y="2382249"/>
                <a:ext cx="3249627" cy="2107028"/>
              </a:xfrm>
              <a:custGeom>
                <a:avLst/>
                <a:gdLst>
                  <a:gd name="connsiteX0" fmla="*/ 3007145 w 3284704"/>
                  <a:gd name="connsiteY0" fmla="*/ 30797 h 2088268"/>
                  <a:gd name="connsiteX1" fmla="*/ 3007144 w 3284704"/>
                  <a:gd name="connsiteY1" fmla="*/ 32382 h 2088268"/>
                  <a:gd name="connsiteX2" fmla="*/ 3037208 w 3284704"/>
                  <a:gd name="connsiteY2" fmla="*/ 542268 h 2088268"/>
                  <a:gd name="connsiteX3" fmla="*/ 2831131 w 3284704"/>
                  <a:gd name="connsiteY3" fmla="*/ 1187588 h 2088268"/>
                  <a:gd name="connsiteX4" fmla="*/ 2259208 w 3284704"/>
                  <a:gd name="connsiteY4" fmla="*/ 1775756 h 2088268"/>
                  <a:gd name="connsiteX5" fmla="*/ 1511309 w 3284704"/>
                  <a:gd name="connsiteY5" fmla="*/ 2087700 h 2088268"/>
                  <a:gd name="connsiteX6" fmla="*/ 647636 w 3284704"/>
                  <a:gd name="connsiteY6" fmla="*/ 1730513 h 2088268"/>
                  <a:gd name="connsiteX7" fmla="*/ 115077 w 3284704"/>
                  <a:gd name="connsiteY7" fmla="*/ 1151870 h 2088268"/>
                  <a:gd name="connsiteX8" fmla="*/ 3161 w 3284704"/>
                  <a:gd name="connsiteY8" fmla="*/ 891402 h 2088268"/>
                  <a:gd name="connsiteX9" fmla="*/ 0 w 3284704"/>
                  <a:gd name="connsiteY9" fmla="*/ 881937 h 2088268"/>
                  <a:gd name="connsiteX10" fmla="*/ 21109 w 3284704"/>
                  <a:gd name="connsiteY10" fmla="*/ 909878 h 2088268"/>
                  <a:gd name="connsiteX11" fmla="*/ 504326 w 3284704"/>
                  <a:gd name="connsiteY11" fmla="*/ 1390232 h 2088268"/>
                  <a:gd name="connsiteX12" fmla="*/ 1390178 w 3284704"/>
                  <a:gd name="connsiteY12" fmla="*/ 1738237 h 2088268"/>
                  <a:gd name="connsiteX13" fmla="*/ 2157283 w 3284704"/>
                  <a:gd name="connsiteY13" fmla="*/ 1434312 h 2088268"/>
                  <a:gd name="connsiteX14" fmla="*/ 2743892 w 3284704"/>
                  <a:gd name="connsiteY14" fmla="*/ 861265 h 2088268"/>
                  <a:gd name="connsiteX15" fmla="*/ 2947641 w 3284704"/>
                  <a:gd name="connsiteY15" fmla="*/ 320927 h 2088268"/>
                  <a:gd name="connsiteX16" fmla="*/ 2950306 w 3284704"/>
                  <a:gd name="connsiteY16" fmla="*/ 290025 h 2088268"/>
                  <a:gd name="connsiteX17" fmla="*/ 3143389 w 3284704"/>
                  <a:gd name="connsiteY17" fmla="*/ 0 h 2088268"/>
                  <a:gd name="connsiteX18" fmla="*/ 3284704 w 3284704"/>
                  <a:gd name="connsiteY18" fmla="*/ 0 h 2088268"/>
                  <a:gd name="connsiteX19" fmla="*/ 3229393 w 3284704"/>
                  <a:gd name="connsiteY19" fmla="*/ 8870 h 2088268"/>
                  <a:gd name="connsiteX20" fmla="*/ 3168951 w 3284704"/>
                  <a:gd name="connsiteY20" fmla="*/ 4396 h 2088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84704" h="2088268">
                    <a:moveTo>
                      <a:pt x="3007145" y="30797"/>
                    </a:moveTo>
                    <a:lnTo>
                      <a:pt x="3007144" y="32382"/>
                    </a:lnTo>
                    <a:cubicBezTo>
                      <a:pt x="3012607" y="136710"/>
                      <a:pt x="3047051" y="348195"/>
                      <a:pt x="3037208" y="542268"/>
                    </a:cubicBezTo>
                    <a:cubicBezTo>
                      <a:pt x="3021001" y="797855"/>
                      <a:pt x="2979322" y="934382"/>
                      <a:pt x="2831131" y="1187588"/>
                    </a:cubicBezTo>
                    <a:cubicBezTo>
                      <a:pt x="2636631" y="1464606"/>
                      <a:pt x="2594953" y="1489213"/>
                      <a:pt x="2259208" y="1775756"/>
                    </a:cubicBezTo>
                    <a:cubicBezTo>
                      <a:pt x="1936586" y="2005150"/>
                      <a:pt x="1569968" y="2096431"/>
                      <a:pt x="1511309" y="2087700"/>
                    </a:cubicBezTo>
                    <a:cubicBezTo>
                      <a:pt x="1460368" y="2090875"/>
                      <a:pt x="1129256" y="2077381"/>
                      <a:pt x="647636" y="1730513"/>
                    </a:cubicBezTo>
                    <a:cubicBezTo>
                      <a:pt x="382901" y="1533663"/>
                      <a:pt x="287194" y="1391582"/>
                      <a:pt x="115077" y="1151870"/>
                    </a:cubicBezTo>
                    <a:cubicBezTo>
                      <a:pt x="58927" y="1028045"/>
                      <a:pt x="25896" y="953445"/>
                      <a:pt x="3161" y="891402"/>
                    </a:cubicBezTo>
                    <a:lnTo>
                      <a:pt x="0" y="881937"/>
                    </a:lnTo>
                    <a:lnTo>
                      <a:pt x="21109" y="909878"/>
                    </a:lnTo>
                    <a:cubicBezTo>
                      <a:pt x="161878" y="1095456"/>
                      <a:pt x="266734" y="1222417"/>
                      <a:pt x="504326" y="1390232"/>
                    </a:cubicBezTo>
                    <a:cubicBezTo>
                      <a:pt x="998313" y="1728183"/>
                      <a:pt x="1337928" y="1741330"/>
                      <a:pt x="1390178" y="1738237"/>
                    </a:cubicBezTo>
                    <a:cubicBezTo>
                      <a:pt x="1450343" y="1746743"/>
                      <a:pt x="1826375" y="1657809"/>
                      <a:pt x="2157283" y="1434312"/>
                    </a:cubicBezTo>
                    <a:cubicBezTo>
                      <a:pt x="2501650" y="1155136"/>
                      <a:pt x="2544398" y="1131161"/>
                      <a:pt x="2743892" y="861265"/>
                    </a:cubicBezTo>
                    <a:cubicBezTo>
                      <a:pt x="2876890" y="645406"/>
                      <a:pt x="2926244" y="516582"/>
                      <a:pt x="2947641" y="320927"/>
                    </a:cubicBezTo>
                    <a:lnTo>
                      <a:pt x="2950306" y="290025"/>
                    </a:lnTo>
                    <a:close/>
                    <a:moveTo>
                      <a:pt x="3143389" y="0"/>
                    </a:moveTo>
                    <a:lnTo>
                      <a:pt x="3284704" y="0"/>
                    </a:lnTo>
                    <a:lnTo>
                      <a:pt x="3229393" y="8870"/>
                    </a:lnTo>
                    <a:cubicBezTo>
                      <a:pt x="3206818" y="8175"/>
                      <a:pt x="3186774" y="6588"/>
                      <a:pt x="3168951" y="4396"/>
                    </a:cubicBezTo>
                    <a:close/>
                  </a:path>
                </a:pathLst>
              </a:custGeom>
              <a:solidFill>
                <a:srgbClr val="FDBE7B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</p:grp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D3B124BE-E642-47C9-9201-C71C5D6D4115}"/>
                </a:ext>
              </a:extLst>
            </p:cNvPr>
            <p:cNvSpPr/>
            <p:nvPr/>
          </p:nvSpPr>
          <p:spPr>
            <a:xfrm rot="19967018">
              <a:off x="2976421" y="3642007"/>
              <a:ext cx="233810" cy="33530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826F4C1F-BCCB-4E11-BD53-599A8038C854}"/>
                </a:ext>
              </a:extLst>
            </p:cNvPr>
            <p:cNvSpPr/>
            <p:nvPr/>
          </p:nvSpPr>
          <p:spPr>
            <a:xfrm rot="1632982" flipH="1">
              <a:off x="3362476" y="3646146"/>
              <a:ext cx="233810" cy="33530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19635D8E-C593-45C8-AB96-E3CE9EDA2877}"/>
              </a:ext>
            </a:extLst>
          </p:cNvPr>
          <p:cNvSpPr/>
          <p:nvPr/>
        </p:nvSpPr>
        <p:spPr>
          <a:xfrm>
            <a:off x="9523811" y="3877707"/>
            <a:ext cx="728223" cy="404983"/>
          </a:xfrm>
          <a:custGeom>
            <a:avLst/>
            <a:gdLst>
              <a:gd name="connsiteX0" fmla="*/ 1328738 w 2038350"/>
              <a:gd name="connsiteY0" fmla="*/ 1081088 h 1243013"/>
              <a:gd name="connsiteX1" fmla="*/ 1438275 w 2038350"/>
              <a:gd name="connsiteY1" fmla="*/ 1209675 h 1243013"/>
              <a:gd name="connsiteX2" fmla="*/ 1604963 w 2038350"/>
              <a:gd name="connsiteY2" fmla="*/ 1243013 h 1243013"/>
              <a:gd name="connsiteX3" fmla="*/ 1862138 w 2038350"/>
              <a:gd name="connsiteY3" fmla="*/ 1181100 h 1243013"/>
              <a:gd name="connsiteX4" fmla="*/ 1976438 w 2038350"/>
              <a:gd name="connsiteY4" fmla="*/ 1085850 h 1243013"/>
              <a:gd name="connsiteX5" fmla="*/ 2038350 w 2038350"/>
              <a:gd name="connsiteY5" fmla="*/ 909638 h 1243013"/>
              <a:gd name="connsiteX6" fmla="*/ 1952625 w 2038350"/>
              <a:gd name="connsiteY6" fmla="*/ 609600 h 1243013"/>
              <a:gd name="connsiteX7" fmla="*/ 1604963 w 2038350"/>
              <a:gd name="connsiteY7" fmla="*/ 280988 h 1243013"/>
              <a:gd name="connsiteX8" fmla="*/ 1042988 w 2038350"/>
              <a:gd name="connsiteY8" fmla="*/ 0 h 1243013"/>
              <a:gd name="connsiteX9" fmla="*/ 571500 w 2038350"/>
              <a:gd name="connsiteY9" fmla="*/ 52388 h 1243013"/>
              <a:gd name="connsiteX10" fmla="*/ 176213 w 2038350"/>
              <a:gd name="connsiteY10" fmla="*/ 319088 h 1243013"/>
              <a:gd name="connsiteX11" fmla="*/ 28575 w 2038350"/>
              <a:gd name="connsiteY11" fmla="*/ 657225 h 1243013"/>
              <a:gd name="connsiteX12" fmla="*/ 0 w 2038350"/>
              <a:gd name="connsiteY12" fmla="*/ 866775 h 1243013"/>
              <a:gd name="connsiteX13" fmla="*/ 200025 w 2038350"/>
              <a:gd name="connsiteY13" fmla="*/ 633413 h 1243013"/>
              <a:gd name="connsiteX14" fmla="*/ 519113 w 2038350"/>
              <a:gd name="connsiteY14" fmla="*/ 419100 h 1243013"/>
              <a:gd name="connsiteX15" fmla="*/ 828675 w 2038350"/>
              <a:gd name="connsiteY15" fmla="*/ 366713 h 1243013"/>
              <a:gd name="connsiteX16" fmla="*/ 1143000 w 2038350"/>
              <a:gd name="connsiteY16" fmla="*/ 471488 h 1243013"/>
              <a:gd name="connsiteX17" fmla="*/ 1262063 w 2038350"/>
              <a:gd name="connsiteY17" fmla="*/ 714375 h 1243013"/>
              <a:gd name="connsiteX18" fmla="*/ 1328738 w 2038350"/>
              <a:gd name="connsiteY18" fmla="*/ 1081088 h 1243013"/>
              <a:gd name="connsiteX0" fmla="*/ 1328738 w 2038350"/>
              <a:gd name="connsiteY0" fmla="*/ 1081088 h 1243013"/>
              <a:gd name="connsiteX1" fmla="*/ 1438275 w 2038350"/>
              <a:gd name="connsiteY1" fmla="*/ 1209675 h 1243013"/>
              <a:gd name="connsiteX2" fmla="*/ 1604963 w 2038350"/>
              <a:gd name="connsiteY2" fmla="*/ 1243013 h 1243013"/>
              <a:gd name="connsiteX3" fmla="*/ 1862138 w 2038350"/>
              <a:gd name="connsiteY3" fmla="*/ 1181100 h 1243013"/>
              <a:gd name="connsiteX4" fmla="*/ 1976438 w 2038350"/>
              <a:gd name="connsiteY4" fmla="*/ 1085850 h 1243013"/>
              <a:gd name="connsiteX5" fmla="*/ 2038350 w 2038350"/>
              <a:gd name="connsiteY5" fmla="*/ 909638 h 1243013"/>
              <a:gd name="connsiteX6" fmla="*/ 1952625 w 2038350"/>
              <a:gd name="connsiteY6" fmla="*/ 609600 h 1243013"/>
              <a:gd name="connsiteX7" fmla="*/ 1604963 w 2038350"/>
              <a:gd name="connsiteY7" fmla="*/ 280988 h 1243013"/>
              <a:gd name="connsiteX8" fmla="*/ 1042988 w 2038350"/>
              <a:gd name="connsiteY8" fmla="*/ 0 h 1243013"/>
              <a:gd name="connsiteX9" fmla="*/ 571500 w 2038350"/>
              <a:gd name="connsiteY9" fmla="*/ 52388 h 1243013"/>
              <a:gd name="connsiteX10" fmla="*/ 176213 w 2038350"/>
              <a:gd name="connsiteY10" fmla="*/ 319088 h 1243013"/>
              <a:gd name="connsiteX11" fmla="*/ 28575 w 2038350"/>
              <a:gd name="connsiteY11" fmla="*/ 657225 h 1243013"/>
              <a:gd name="connsiteX12" fmla="*/ 0 w 2038350"/>
              <a:gd name="connsiteY12" fmla="*/ 866775 h 1243013"/>
              <a:gd name="connsiteX13" fmla="*/ 200025 w 2038350"/>
              <a:gd name="connsiteY13" fmla="*/ 633413 h 1243013"/>
              <a:gd name="connsiteX14" fmla="*/ 519113 w 2038350"/>
              <a:gd name="connsiteY14" fmla="*/ 419100 h 1243013"/>
              <a:gd name="connsiteX15" fmla="*/ 828675 w 2038350"/>
              <a:gd name="connsiteY15" fmla="*/ 366713 h 1243013"/>
              <a:gd name="connsiteX16" fmla="*/ 1143000 w 2038350"/>
              <a:gd name="connsiteY16" fmla="*/ 471488 h 1243013"/>
              <a:gd name="connsiteX17" fmla="*/ 1262063 w 2038350"/>
              <a:gd name="connsiteY17" fmla="*/ 714375 h 1243013"/>
              <a:gd name="connsiteX18" fmla="*/ 1328738 w 2038350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54919"/>
              <a:gd name="connsiteX1" fmla="*/ 1440192 w 2040267"/>
              <a:gd name="connsiteY1" fmla="*/ 1209675 h 1254919"/>
              <a:gd name="connsiteX2" fmla="*/ 1621168 w 2040267"/>
              <a:gd name="connsiteY2" fmla="*/ 1254919 h 1254919"/>
              <a:gd name="connsiteX3" fmla="*/ 1864055 w 2040267"/>
              <a:gd name="connsiteY3" fmla="*/ 1181100 h 1254919"/>
              <a:gd name="connsiteX4" fmla="*/ 1978355 w 2040267"/>
              <a:gd name="connsiteY4" fmla="*/ 1085850 h 1254919"/>
              <a:gd name="connsiteX5" fmla="*/ 2040267 w 2040267"/>
              <a:gd name="connsiteY5" fmla="*/ 909638 h 1254919"/>
              <a:gd name="connsiteX6" fmla="*/ 1954542 w 2040267"/>
              <a:gd name="connsiteY6" fmla="*/ 609600 h 1254919"/>
              <a:gd name="connsiteX7" fmla="*/ 1606880 w 2040267"/>
              <a:gd name="connsiteY7" fmla="*/ 280988 h 1254919"/>
              <a:gd name="connsiteX8" fmla="*/ 1044905 w 2040267"/>
              <a:gd name="connsiteY8" fmla="*/ 0 h 1254919"/>
              <a:gd name="connsiteX9" fmla="*/ 573417 w 2040267"/>
              <a:gd name="connsiteY9" fmla="*/ 52388 h 1254919"/>
              <a:gd name="connsiteX10" fmla="*/ 178130 w 2040267"/>
              <a:gd name="connsiteY10" fmla="*/ 319088 h 1254919"/>
              <a:gd name="connsiteX11" fmla="*/ 30492 w 2040267"/>
              <a:gd name="connsiteY11" fmla="*/ 657225 h 1254919"/>
              <a:gd name="connsiteX12" fmla="*/ 1917 w 2040267"/>
              <a:gd name="connsiteY12" fmla="*/ 866775 h 1254919"/>
              <a:gd name="connsiteX13" fmla="*/ 201942 w 2040267"/>
              <a:gd name="connsiteY13" fmla="*/ 633413 h 1254919"/>
              <a:gd name="connsiteX14" fmla="*/ 521030 w 2040267"/>
              <a:gd name="connsiteY14" fmla="*/ 419100 h 1254919"/>
              <a:gd name="connsiteX15" fmla="*/ 830592 w 2040267"/>
              <a:gd name="connsiteY15" fmla="*/ 366713 h 1254919"/>
              <a:gd name="connsiteX16" fmla="*/ 1130630 w 2040267"/>
              <a:gd name="connsiteY16" fmla="*/ 502445 h 1254919"/>
              <a:gd name="connsiteX17" fmla="*/ 1263980 w 2040267"/>
              <a:gd name="connsiteY17" fmla="*/ 714375 h 1254919"/>
              <a:gd name="connsiteX18" fmla="*/ 1347324 w 2040267"/>
              <a:gd name="connsiteY18" fmla="*/ 1102519 h 1254919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69182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54542 w 2023598"/>
              <a:gd name="connsiteY6" fmla="*/ 609600 h 1243013"/>
              <a:gd name="connsiteX7" fmla="*/ 1606880 w 2023598"/>
              <a:gd name="connsiteY7" fmla="*/ 280988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6880 w 2023598"/>
              <a:gd name="connsiteY7" fmla="*/ 280988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6084"/>
              <a:gd name="connsiteY0" fmla="*/ 1102519 h 1243013"/>
              <a:gd name="connsiteX1" fmla="*/ 1440192 w 2026084"/>
              <a:gd name="connsiteY1" fmla="*/ 1209675 h 1243013"/>
              <a:gd name="connsiteX2" fmla="*/ 1621168 w 2026084"/>
              <a:gd name="connsiteY2" fmla="*/ 1243013 h 1243013"/>
              <a:gd name="connsiteX3" fmla="*/ 1859292 w 2026084"/>
              <a:gd name="connsiteY3" fmla="*/ 1166812 h 1243013"/>
              <a:gd name="connsiteX4" fmla="*/ 1978355 w 2026084"/>
              <a:gd name="connsiteY4" fmla="*/ 1069182 h 1243013"/>
              <a:gd name="connsiteX5" fmla="*/ 2023598 w 2026084"/>
              <a:gd name="connsiteY5" fmla="*/ 902494 h 1243013"/>
              <a:gd name="connsiteX6" fmla="*/ 1935492 w 2026084"/>
              <a:gd name="connsiteY6" fmla="*/ 609600 h 1243013"/>
              <a:gd name="connsiteX7" fmla="*/ 1604499 w 2026084"/>
              <a:gd name="connsiteY7" fmla="*/ 269082 h 1243013"/>
              <a:gd name="connsiteX8" fmla="*/ 1044905 w 2026084"/>
              <a:gd name="connsiteY8" fmla="*/ 0 h 1243013"/>
              <a:gd name="connsiteX9" fmla="*/ 573417 w 2026084"/>
              <a:gd name="connsiteY9" fmla="*/ 52388 h 1243013"/>
              <a:gd name="connsiteX10" fmla="*/ 178130 w 2026084"/>
              <a:gd name="connsiteY10" fmla="*/ 319088 h 1243013"/>
              <a:gd name="connsiteX11" fmla="*/ 30492 w 2026084"/>
              <a:gd name="connsiteY11" fmla="*/ 657225 h 1243013"/>
              <a:gd name="connsiteX12" fmla="*/ 1917 w 2026084"/>
              <a:gd name="connsiteY12" fmla="*/ 866775 h 1243013"/>
              <a:gd name="connsiteX13" fmla="*/ 201942 w 2026084"/>
              <a:gd name="connsiteY13" fmla="*/ 633413 h 1243013"/>
              <a:gd name="connsiteX14" fmla="*/ 521030 w 2026084"/>
              <a:gd name="connsiteY14" fmla="*/ 419100 h 1243013"/>
              <a:gd name="connsiteX15" fmla="*/ 830592 w 2026084"/>
              <a:gd name="connsiteY15" fmla="*/ 366713 h 1243013"/>
              <a:gd name="connsiteX16" fmla="*/ 1130630 w 2026084"/>
              <a:gd name="connsiteY16" fmla="*/ 502445 h 1243013"/>
              <a:gd name="connsiteX17" fmla="*/ 1263980 w 2026084"/>
              <a:gd name="connsiteY17" fmla="*/ 714375 h 1243013"/>
              <a:gd name="connsiteX18" fmla="*/ 1347324 w 2026084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69 h 1243063"/>
              <a:gd name="connsiteX1" fmla="*/ 1440192 w 2023598"/>
              <a:gd name="connsiteY1" fmla="*/ 1209725 h 1243063"/>
              <a:gd name="connsiteX2" fmla="*/ 1621168 w 2023598"/>
              <a:gd name="connsiteY2" fmla="*/ 1243063 h 1243063"/>
              <a:gd name="connsiteX3" fmla="*/ 1859292 w 2023598"/>
              <a:gd name="connsiteY3" fmla="*/ 1166862 h 1243063"/>
              <a:gd name="connsiteX4" fmla="*/ 1968830 w 2023598"/>
              <a:gd name="connsiteY4" fmla="*/ 1069232 h 1243063"/>
              <a:gd name="connsiteX5" fmla="*/ 2023598 w 2023598"/>
              <a:gd name="connsiteY5" fmla="*/ 871588 h 1243063"/>
              <a:gd name="connsiteX6" fmla="*/ 1868817 w 2023598"/>
              <a:gd name="connsiteY6" fmla="*/ 545356 h 1243063"/>
              <a:gd name="connsiteX7" fmla="*/ 1604499 w 2023598"/>
              <a:gd name="connsiteY7" fmla="*/ 269132 h 1243063"/>
              <a:gd name="connsiteX8" fmla="*/ 1044905 w 2023598"/>
              <a:gd name="connsiteY8" fmla="*/ 50 h 1243063"/>
              <a:gd name="connsiteX9" fmla="*/ 573417 w 2023598"/>
              <a:gd name="connsiteY9" fmla="*/ 52438 h 1243063"/>
              <a:gd name="connsiteX10" fmla="*/ 178130 w 2023598"/>
              <a:gd name="connsiteY10" fmla="*/ 319138 h 1243063"/>
              <a:gd name="connsiteX11" fmla="*/ 30492 w 2023598"/>
              <a:gd name="connsiteY11" fmla="*/ 657275 h 1243063"/>
              <a:gd name="connsiteX12" fmla="*/ 1917 w 2023598"/>
              <a:gd name="connsiteY12" fmla="*/ 866825 h 1243063"/>
              <a:gd name="connsiteX13" fmla="*/ 201942 w 2023598"/>
              <a:gd name="connsiteY13" fmla="*/ 633463 h 1243063"/>
              <a:gd name="connsiteX14" fmla="*/ 521030 w 2023598"/>
              <a:gd name="connsiteY14" fmla="*/ 419150 h 1243063"/>
              <a:gd name="connsiteX15" fmla="*/ 830592 w 2023598"/>
              <a:gd name="connsiteY15" fmla="*/ 366763 h 1243063"/>
              <a:gd name="connsiteX16" fmla="*/ 1130630 w 2023598"/>
              <a:gd name="connsiteY16" fmla="*/ 502495 h 1243063"/>
              <a:gd name="connsiteX17" fmla="*/ 1263980 w 2023598"/>
              <a:gd name="connsiteY17" fmla="*/ 714425 h 1243063"/>
              <a:gd name="connsiteX18" fmla="*/ 1347324 w 2023598"/>
              <a:gd name="connsiteY18" fmla="*/ 1102569 h 1243063"/>
              <a:gd name="connsiteX0" fmla="*/ 1347324 w 2023598"/>
              <a:gd name="connsiteY0" fmla="*/ 1088313 h 1228807"/>
              <a:gd name="connsiteX1" fmla="*/ 1440192 w 2023598"/>
              <a:gd name="connsiteY1" fmla="*/ 1195469 h 1228807"/>
              <a:gd name="connsiteX2" fmla="*/ 1621168 w 2023598"/>
              <a:gd name="connsiteY2" fmla="*/ 1228807 h 1228807"/>
              <a:gd name="connsiteX3" fmla="*/ 1859292 w 2023598"/>
              <a:gd name="connsiteY3" fmla="*/ 1152606 h 1228807"/>
              <a:gd name="connsiteX4" fmla="*/ 1968830 w 2023598"/>
              <a:gd name="connsiteY4" fmla="*/ 1054976 h 1228807"/>
              <a:gd name="connsiteX5" fmla="*/ 2023598 w 2023598"/>
              <a:gd name="connsiteY5" fmla="*/ 857332 h 1228807"/>
              <a:gd name="connsiteX6" fmla="*/ 1868817 w 2023598"/>
              <a:gd name="connsiteY6" fmla="*/ 531100 h 1228807"/>
              <a:gd name="connsiteX7" fmla="*/ 1604499 w 2023598"/>
              <a:gd name="connsiteY7" fmla="*/ 254876 h 1228807"/>
              <a:gd name="connsiteX8" fmla="*/ 1044905 w 2023598"/>
              <a:gd name="connsiteY8" fmla="*/ 81 h 1228807"/>
              <a:gd name="connsiteX9" fmla="*/ 573417 w 2023598"/>
              <a:gd name="connsiteY9" fmla="*/ 38182 h 1228807"/>
              <a:gd name="connsiteX10" fmla="*/ 178130 w 2023598"/>
              <a:gd name="connsiteY10" fmla="*/ 304882 h 1228807"/>
              <a:gd name="connsiteX11" fmla="*/ 30492 w 2023598"/>
              <a:gd name="connsiteY11" fmla="*/ 643019 h 1228807"/>
              <a:gd name="connsiteX12" fmla="*/ 1917 w 2023598"/>
              <a:gd name="connsiteY12" fmla="*/ 852569 h 1228807"/>
              <a:gd name="connsiteX13" fmla="*/ 201942 w 2023598"/>
              <a:gd name="connsiteY13" fmla="*/ 619207 h 1228807"/>
              <a:gd name="connsiteX14" fmla="*/ 521030 w 2023598"/>
              <a:gd name="connsiteY14" fmla="*/ 404894 h 1228807"/>
              <a:gd name="connsiteX15" fmla="*/ 830592 w 2023598"/>
              <a:gd name="connsiteY15" fmla="*/ 352507 h 1228807"/>
              <a:gd name="connsiteX16" fmla="*/ 1130630 w 2023598"/>
              <a:gd name="connsiteY16" fmla="*/ 488239 h 1228807"/>
              <a:gd name="connsiteX17" fmla="*/ 1263980 w 2023598"/>
              <a:gd name="connsiteY17" fmla="*/ 700169 h 1228807"/>
              <a:gd name="connsiteX18" fmla="*/ 1347324 w 2023598"/>
              <a:gd name="connsiteY18" fmla="*/ 1088313 h 1228807"/>
              <a:gd name="connsiteX0" fmla="*/ 1347324 w 2023598"/>
              <a:gd name="connsiteY0" fmla="*/ 1092137 h 1232631"/>
              <a:gd name="connsiteX1" fmla="*/ 1440192 w 2023598"/>
              <a:gd name="connsiteY1" fmla="*/ 1199293 h 1232631"/>
              <a:gd name="connsiteX2" fmla="*/ 1621168 w 2023598"/>
              <a:gd name="connsiteY2" fmla="*/ 1232631 h 1232631"/>
              <a:gd name="connsiteX3" fmla="*/ 1859292 w 2023598"/>
              <a:gd name="connsiteY3" fmla="*/ 1156430 h 1232631"/>
              <a:gd name="connsiteX4" fmla="*/ 1968830 w 2023598"/>
              <a:gd name="connsiteY4" fmla="*/ 1058800 h 1232631"/>
              <a:gd name="connsiteX5" fmla="*/ 2023598 w 2023598"/>
              <a:gd name="connsiteY5" fmla="*/ 861156 h 1232631"/>
              <a:gd name="connsiteX6" fmla="*/ 1868817 w 2023598"/>
              <a:gd name="connsiteY6" fmla="*/ 534924 h 1232631"/>
              <a:gd name="connsiteX7" fmla="*/ 1604499 w 2023598"/>
              <a:gd name="connsiteY7" fmla="*/ 258700 h 1232631"/>
              <a:gd name="connsiteX8" fmla="*/ 1044905 w 2023598"/>
              <a:gd name="connsiteY8" fmla="*/ 3905 h 1232631"/>
              <a:gd name="connsiteX9" fmla="*/ 573417 w 2023598"/>
              <a:gd name="connsiteY9" fmla="*/ 42006 h 1232631"/>
              <a:gd name="connsiteX10" fmla="*/ 178130 w 2023598"/>
              <a:gd name="connsiteY10" fmla="*/ 308706 h 1232631"/>
              <a:gd name="connsiteX11" fmla="*/ 30492 w 2023598"/>
              <a:gd name="connsiteY11" fmla="*/ 646843 h 1232631"/>
              <a:gd name="connsiteX12" fmla="*/ 1917 w 2023598"/>
              <a:gd name="connsiteY12" fmla="*/ 856393 h 1232631"/>
              <a:gd name="connsiteX13" fmla="*/ 201942 w 2023598"/>
              <a:gd name="connsiteY13" fmla="*/ 623031 h 1232631"/>
              <a:gd name="connsiteX14" fmla="*/ 521030 w 2023598"/>
              <a:gd name="connsiteY14" fmla="*/ 408718 h 1232631"/>
              <a:gd name="connsiteX15" fmla="*/ 830592 w 2023598"/>
              <a:gd name="connsiteY15" fmla="*/ 356331 h 1232631"/>
              <a:gd name="connsiteX16" fmla="*/ 1130630 w 2023598"/>
              <a:gd name="connsiteY16" fmla="*/ 492063 h 1232631"/>
              <a:gd name="connsiteX17" fmla="*/ 1263980 w 2023598"/>
              <a:gd name="connsiteY17" fmla="*/ 703993 h 1232631"/>
              <a:gd name="connsiteX18" fmla="*/ 1347324 w 2023598"/>
              <a:gd name="connsiteY18" fmla="*/ 1092137 h 1232631"/>
              <a:gd name="connsiteX0" fmla="*/ 1347324 w 2023598"/>
              <a:gd name="connsiteY0" fmla="*/ 1091154 h 1231648"/>
              <a:gd name="connsiteX1" fmla="*/ 1440192 w 2023598"/>
              <a:gd name="connsiteY1" fmla="*/ 1198310 h 1231648"/>
              <a:gd name="connsiteX2" fmla="*/ 1621168 w 2023598"/>
              <a:gd name="connsiteY2" fmla="*/ 1231648 h 1231648"/>
              <a:gd name="connsiteX3" fmla="*/ 1859292 w 2023598"/>
              <a:gd name="connsiteY3" fmla="*/ 1155447 h 1231648"/>
              <a:gd name="connsiteX4" fmla="*/ 1968830 w 2023598"/>
              <a:gd name="connsiteY4" fmla="*/ 1057817 h 1231648"/>
              <a:gd name="connsiteX5" fmla="*/ 2023598 w 2023598"/>
              <a:gd name="connsiteY5" fmla="*/ 860173 h 1231648"/>
              <a:gd name="connsiteX6" fmla="*/ 1868817 w 2023598"/>
              <a:gd name="connsiteY6" fmla="*/ 533941 h 1231648"/>
              <a:gd name="connsiteX7" fmla="*/ 1604499 w 2023598"/>
              <a:gd name="connsiteY7" fmla="*/ 257717 h 1231648"/>
              <a:gd name="connsiteX8" fmla="*/ 1044905 w 2023598"/>
              <a:gd name="connsiteY8" fmla="*/ 2922 h 1231648"/>
              <a:gd name="connsiteX9" fmla="*/ 573417 w 2023598"/>
              <a:gd name="connsiteY9" fmla="*/ 57691 h 1231648"/>
              <a:gd name="connsiteX10" fmla="*/ 178130 w 2023598"/>
              <a:gd name="connsiteY10" fmla="*/ 307723 h 1231648"/>
              <a:gd name="connsiteX11" fmla="*/ 30492 w 2023598"/>
              <a:gd name="connsiteY11" fmla="*/ 645860 h 1231648"/>
              <a:gd name="connsiteX12" fmla="*/ 1917 w 2023598"/>
              <a:gd name="connsiteY12" fmla="*/ 855410 h 1231648"/>
              <a:gd name="connsiteX13" fmla="*/ 201942 w 2023598"/>
              <a:gd name="connsiteY13" fmla="*/ 622048 h 1231648"/>
              <a:gd name="connsiteX14" fmla="*/ 521030 w 2023598"/>
              <a:gd name="connsiteY14" fmla="*/ 407735 h 1231648"/>
              <a:gd name="connsiteX15" fmla="*/ 830592 w 2023598"/>
              <a:gd name="connsiteY15" fmla="*/ 355348 h 1231648"/>
              <a:gd name="connsiteX16" fmla="*/ 1130630 w 2023598"/>
              <a:gd name="connsiteY16" fmla="*/ 491080 h 1231648"/>
              <a:gd name="connsiteX17" fmla="*/ 1263980 w 2023598"/>
              <a:gd name="connsiteY17" fmla="*/ 703010 h 1231648"/>
              <a:gd name="connsiteX18" fmla="*/ 1347324 w 2023598"/>
              <a:gd name="connsiteY18" fmla="*/ 1091154 h 1231648"/>
              <a:gd name="connsiteX0" fmla="*/ 1347324 w 2023598"/>
              <a:gd name="connsiteY0" fmla="*/ 1093305 h 1233799"/>
              <a:gd name="connsiteX1" fmla="*/ 1440192 w 2023598"/>
              <a:gd name="connsiteY1" fmla="*/ 1200461 h 1233799"/>
              <a:gd name="connsiteX2" fmla="*/ 1621168 w 2023598"/>
              <a:gd name="connsiteY2" fmla="*/ 1233799 h 1233799"/>
              <a:gd name="connsiteX3" fmla="*/ 1859292 w 2023598"/>
              <a:gd name="connsiteY3" fmla="*/ 1157598 h 1233799"/>
              <a:gd name="connsiteX4" fmla="*/ 1968830 w 2023598"/>
              <a:gd name="connsiteY4" fmla="*/ 1059968 h 1233799"/>
              <a:gd name="connsiteX5" fmla="*/ 2023598 w 2023598"/>
              <a:gd name="connsiteY5" fmla="*/ 862324 h 1233799"/>
              <a:gd name="connsiteX6" fmla="*/ 1868817 w 2023598"/>
              <a:gd name="connsiteY6" fmla="*/ 536092 h 1233799"/>
              <a:gd name="connsiteX7" fmla="*/ 1604499 w 2023598"/>
              <a:gd name="connsiteY7" fmla="*/ 259868 h 1233799"/>
              <a:gd name="connsiteX8" fmla="*/ 1044905 w 2023598"/>
              <a:gd name="connsiteY8" fmla="*/ 5073 h 1233799"/>
              <a:gd name="connsiteX9" fmla="*/ 573417 w 2023598"/>
              <a:gd name="connsiteY9" fmla="*/ 59842 h 1233799"/>
              <a:gd name="connsiteX10" fmla="*/ 178130 w 2023598"/>
              <a:gd name="connsiteY10" fmla="*/ 309874 h 1233799"/>
              <a:gd name="connsiteX11" fmla="*/ 30492 w 2023598"/>
              <a:gd name="connsiteY11" fmla="*/ 648011 h 1233799"/>
              <a:gd name="connsiteX12" fmla="*/ 1917 w 2023598"/>
              <a:gd name="connsiteY12" fmla="*/ 857561 h 1233799"/>
              <a:gd name="connsiteX13" fmla="*/ 201942 w 2023598"/>
              <a:gd name="connsiteY13" fmla="*/ 624199 h 1233799"/>
              <a:gd name="connsiteX14" fmla="*/ 521030 w 2023598"/>
              <a:gd name="connsiteY14" fmla="*/ 409886 h 1233799"/>
              <a:gd name="connsiteX15" fmla="*/ 830592 w 2023598"/>
              <a:gd name="connsiteY15" fmla="*/ 357499 h 1233799"/>
              <a:gd name="connsiteX16" fmla="*/ 1130630 w 2023598"/>
              <a:gd name="connsiteY16" fmla="*/ 493231 h 1233799"/>
              <a:gd name="connsiteX17" fmla="*/ 1263980 w 2023598"/>
              <a:gd name="connsiteY17" fmla="*/ 705161 h 1233799"/>
              <a:gd name="connsiteX18" fmla="*/ 1347324 w 2023598"/>
              <a:gd name="connsiteY18" fmla="*/ 1093305 h 1233799"/>
              <a:gd name="connsiteX0" fmla="*/ 1347324 w 2023598"/>
              <a:gd name="connsiteY0" fmla="*/ 1094700 h 1235194"/>
              <a:gd name="connsiteX1" fmla="*/ 1440192 w 2023598"/>
              <a:gd name="connsiteY1" fmla="*/ 1201856 h 1235194"/>
              <a:gd name="connsiteX2" fmla="*/ 1621168 w 2023598"/>
              <a:gd name="connsiteY2" fmla="*/ 1235194 h 1235194"/>
              <a:gd name="connsiteX3" fmla="*/ 1859292 w 2023598"/>
              <a:gd name="connsiteY3" fmla="*/ 1158993 h 1235194"/>
              <a:gd name="connsiteX4" fmla="*/ 1968830 w 2023598"/>
              <a:gd name="connsiteY4" fmla="*/ 1061363 h 1235194"/>
              <a:gd name="connsiteX5" fmla="*/ 2023598 w 2023598"/>
              <a:gd name="connsiteY5" fmla="*/ 863719 h 1235194"/>
              <a:gd name="connsiteX6" fmla="*/ 1868817 w 2023598"/>
              <a:gd name="connsiteY6" fmla="*/ 537487 h 1235194"/>
              <a:gd name="connsiteX7" fmla="*/ 1604499 w 2023598"/>
              <a:gd name="connsiteY7" fmla="*/ 261263 h 1235194"/>
              <a:gd name="connsiteX8" fmla="*/ 1044905 w 2023598"/>
              <a:gd name="connsiteY8" fmla="*/ 6468 h 1235194"/>
              <a:gd name="connsiteX9" fmla="*/ 568655 w 2023598"/>
              <a:gd name="connsiteY9" fmla="*/ 51712 h 1235194"/>
              <a:gd name="connsiteX10" fmla="*/ 178130 w 2023598"/>
              <a:gd name="connsiteY10" fmla="*/ 311269 h 1235194"/>
              <a:gd name="connsiteX11" fmla="*/ 30492 w 2023598"/>
              <a:gd name="connsiteY11" fmla="*/ 649406 h 1235194"/>
              <a:gd name="connsiteX12" fmla="*/ 1917 w 2023598"/>
              <a:gd name="connsiteY12" fmla="*/ 858956 h 1235194"/>
              <a:gd name="connsiteX13" fmla="*/ 201942 w 2023598"/>
              <a:gd name="connsiteY13" fmla="*/ 625594 h 1235194"/>
              <a:gd name="connsiteX14" fmla="*/ 521030 w 2023598"/>
              <a:gd name="connsiteY14" fmla="*/ 411281 h 1235194"/>
              <a:gd name="connsiteX15" fmla="*/ 830592 w 2023598"/>
              <a:gd name="connsiteY15" fmla="*/ 358894 h 1235194"/>
              <a:gd name="connsiteX16" fmla="*/ 1130630 w 2023598"/>
              <a:gd name="connsiteY16" fmla="*/ 494626 h 1235194"/>
              <a:gd name="connsiteX17" fmla="*/ 1263980 w 2023598"/>
              <a:gd name="connsiteY17" fmla="*/ 706556 h 1235194"/>
              <a:gd name="connsiteX18" fmla="*/ 1347324 w 2023598"/>
              <a:gd name="connsiteY18" fmla="*/ 1094700 h 1235194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78130 w 2023598"/>
              <a:gd name="connsiteY10" fmla="*/ 30987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78130 w 2023598"/>
              <a:gd name="connsiteY10" fmla="*/ 30987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6923 w 2023197"/>
              <a:gd name="connsiteY0" fmla="*/ 1093306 h 1233800"/>
              <a:gd name="connsiteX1" fmla="*/ 1439791 w 2023197"/>
              <a:gd name="connsiteY1" fmla="*/ 1200462 h 1233800"/>
              <a:gd name="connsiteX2" fmla="*/ 1620767 w 2023197"/>
              <a:gd name="connsiteY2" fmla="*/ 1233800 h 1233800"/>
              <a:gd name="connsiteX3" fmla="*/ 1858891 w 2023197"/>
              <a:gd name="connsiteY3" fmla="*/ 1157599 h 1233800"/>
              <a:gd name="connsiteX4" fmla="*/ 1968429 w 2023197"/>
              <a:gd name="connsiteY4" fmla="*/ 1059969 h 1233800"/>
              <a:gd name="connsiteX5" fmla="*/ 2023197 w 2023197"/>
              <a:gd name="connsiteY5" fmla="*/ 862325 h 1233800"/>
              <a:gd name="connsiteX6" fmla="*/ 1868416 w 2023197"/>
              <a:gd name="connsiteY6" fmla="*/ 536093 h 1233800"/>
              <a:gd name="connsiteX7" fmla="*/ 1604098 w 2023197"/>
              <a:gd name="connsiteY7" fmla="*/ 259869 h 1233800"/>
              <a:gd name="connsiteX8" fmla="*/ 1044504 w 2023197"/>
              <a:gd name="connsiteY8" fmla="*/ 5074 h 1233800"/>
              <a:gd name="connsiteX9" fmla="*/ 568254 w 2023197"/>
              <a:gd name="connsiteY9" fmla="*/ 59843 h 1233800"/>
              <a:gd name="connsiteX10" fmla="*/ 199160 w 2023197"/>
              <a:gd name="connsiteY10" fmla="*/ 328925 h 1233800"/>
              <a:gd name="connsiteX11" fmla="*/ 39616 w 2023197"/>
              <a:gd name="connsiteY11" fmla="*/ 648012 h 1233800"/>
              <a:gd name="connsiteX12" fmla="*/ 1516 w 2023197"/>
              <a:gd name="connsiteY12" fmla="*/ 857562 h 1233800"/>
              <a:gd name="connsiteX13" fmla="*/ 201541 w 2023197"/>
              <a:gd name="connsiteY13" fmla="*/ 624200 h 1233800"/>
              <a:gd name="connsiteX14" fmla="*/ 520629 w 2023197"/>
              <a:gd name="connsiteY14" fmla="*/ 409887 h 1233800"/>
              <a:gd name="connsiteX15" fmla="*/ 830191 w 2023197"/>
              <a:gd name="connsiteY15" fmla="*/ 357500 h 1233800"/>
              <a:gd name="connsiteX16" fmla="*/ 1130229 w 2023197"/>
              <a:gd name="connsiteY16" fmla="*/ 493232 h 1233800"/>
              <a:gd name="connsiteX17" fmla="*/ 1263579 w 2023197"/>
              <a:gd name="connsiteY17" fmla="*/ 705162 h 1233800"/>
              <a:gd name="connsiteX18" fmla="*/ 1346923 w 2023197"/>
              <a:gd name="connsiteY18" fmla="*/ 1093306 h 1233800"/>
              <a:gd name="connsiteX0" fmla="*/ 1346923 w 2023197"/>
              <a:gd name="connsiteY0" fmla="*/ 1093306 h 1233800"/>
              <a:gd name="connsiteX1" fmla="*/ 1439791 w 2023197"/>
              <a:gd name="connsiteY1" fmla="*/ 1200462 h 1233800"/>
              <a:gd name="connsiteX2" fmla="*/ 1620767 w 2023197"/>
              <a:gd name="connsiteY2" fmla="*/ 1233800 h 1233800"/>
              <a:gd name="connsiteX3" fmla="*/ 1858891 w 2023197"/>
              <a:gd name="connsiteY3" fmla="*/ 1157599 h 1233800"/>
              <a:gd name="connsiteX4" fmla="*/ 1968429 w 2023197"/>
              <a:gd name="connsiteY4" fmla="*/ 1059969 h 1233800"/>
              <a:gd name="connsiteX5" fmla="*/ 2023197 w 2023197"/>
              <a:gd name="connsiteY5" fmla="*/ 862325 h 1233800"/>
              <a:gd name="connsiteX6" fmla="*/ 1868416 w 2023197"/>
              <a:gd name="connsiteY6" fmla="*/ 536093 h 1233800"/>
              <a:gd name="connsiteX7" fmla="*/ 1604098 w 2023197"/>
              <a:gd name="connsiteY7" fmla="*/ 259869 h 1233800"/>
              <a:gd name="connsiteX8" fmla="*/ 1044504 w 2023197"/>
              <a:gd name="connsiteY8" fmla="*/ 5074 h 1233800"/>
              <a:gd name="connsiteX9" fmla="*/ 568254 w 2023197"/>
              <a:gd name="connsiteY9" fmla="*/ 59843 h 1233800"/>
              <a:gd name="connsiteX10" fmla="*/ 199160 w 2023197"/>
              <a:gd name="connsiteY10" fmla="*/ 328925 h 1233800"/>
              <a:gd name="connsiteX11" fmla="*/ 39616 w 2023197"/>
              <a:gd name="connsiteY11" fmla="*/ 648012 h 1233800"/>
              <a:gd name="connsiteX12" fmla="*/ 1516 w 2023197"/>
              <a:gd name="connsiteY12" fmla="*/ 857562 h 1233800"/>
              <a:gd name="connsiteX13" fmla="*/ 201541 w 2023197"/>
              <a:gd name="connsiteY13" fmla="*/ 624200 h 1233800"/>
              <a:gd name="connsiteX14" fmla="*/ 520629 w 2023197"/>
              <a:gd name="connsiteY14" fmla="*/ 409887 h 1233800"/>
              <a:gd name="connsiteX15" fmla="*/ 830191 w 2023197"/>
              <a:gd name="connsiteY15" fmla="*/ 357500 h 1233800"/>
              <a:gd name="connsiteX16" fmla="*/ 1130229 w 2023197"/>
              <a:gd name="connsiteY16" fmla="*/ 493232 h 1233800"/>
              <a:gd name="connsiteX17" fmla="*/ 1263579 w 2023197"/>
              <a:gd name="connsiteY17" fmla="*/ 705162 h 1233800"/>
              <a:gd name="connsiteX18" fmla="*/ 1346923 w 2023197"/>
              <a:gd name="connsiteY18" fmla="*/ 1093306 h 1233800"/>
              <a:gd name="connsiteX0" fmla="*/ 1347189 w 2023463"/>
              <a:gd name="connsiteY0" fmla="*/ 1093306 h 1233800"/>
              <a:gd name="connsiteX1" fmla="*/ 1440057 w 2023463"/>
              <a:gd name="connsiteY1" fmla="*/ 1200462 h 1233800"/>
              <a:gd name="connsiteX2" fmla="*/ 1621033 w 2023463"/>
              <a:gd name="connsiteY2" fmla="*/ 1233800 h 1233800"/>
              <a:gd name="connsiteX3" fmla="*/ 1859157 w 2023463"/>
              <a:gd name="connsiteY3" fmla="*/ 1157599 h 1233800"/>
              <a:gd name="connsiteX4" fmla="*/ 1968695 w 2023463"/>
              <a:gd name="connsiteY4" fmla="*/ 1059969 h 1233800"/>
              <a:gd name="connsiteX5" fmla="*/ 2023463 w 2023463"/>
              <a:gd name="connsiteY5" fmla="*/ 862325 h 1233800"/>
              <a:gd name="connsiteX6" fmla="*/ 1868682 w 2023463"/>
              <a:gd name="connsiteY6" fmla="*/ 536093 h 1233800"/>
              <a:gd name="connsiteX7" fmla="*/ 1604364 w 2023463"/>
              <a:gd name="connsiteY7" fmla="*/ 259869 h 1233800"/>
              <a:gd name="connsiteX8" fmla="*/ 1044770 w 2023463"/>
              <a:gd name="connsiteY8" fmla="*/ 5074 h 1233800"/>
              <a:gd name="connsiteX9" fmla="*/ 568520 w 2023463"/>
              <a:gd name="connsiteY9" fmla="*/ 59843 h 1233800"/>
              <a:gd name="connsiteX10" fmla="*/ 199426 w 2023463"/>
              <a:gd name="connsiteY10" fmla="*/ 328925 h 1233800"/>
              <a:gd name="connsiteX11" fmla="*/ 39882 w 2023463"/>
              <a:gd name="connsiteY11" fmla="*/ 648012 h 1233800"/>
              <a:gd name="connsiteX12" fmla="*/ 1782 w 2023463"/>
              <a:gd name="connsiteY12" fmla="*/ 857562 h 1233800"/>
              <a:gd name="connsiteX13" fmla="*/ 201807 w 2023463"/>
              <a:gd name="connsiteY13" fmla="*/ 624200 h 1233800"/>
              <a:gd name="connsiteX14" fmla="*/ 520895 w 2023463"/>
              <a:gd name="connsiteY14" fmla="*/ 409887 h 1233800"/>
              <a:gd name="connsiteX15" fmla="*/ 830457 w 2023463"/>
              <a:gd name="connsiteY15" fmla="*/ 357500 h 1233800"/>
              <a:gd name="connsiteX16" fmla="*/ 1130495 w 2023463"/>
              <a:gd name="connsiteY16" fmla="*/ 493232 h 1233800"/>
              <a:gd name="connsiteX17" fmla="*/ 1263845 w 2023463"/>
              <a:gd name="connsiteY17" fmla="*/ 705162 h 1233800"/>
              <a:gd name="connsiteX18" fmla="*/ 1347189 w 2023463"/>
              <a:gd name="connsiteY18" fmla="*/ 1093306 h 1233800"/>
              <a:gd name="connsiteX0" fmla="*/ 1347189 w 2023463"/>
              <a:gd name="connsiteY0" fmla="*/ 1093306 h 1233800"/>
              <a:gd name="connsiteX1" fmla="*/ 1440057 w 2023463"/>
              <a:gd name="connsiteY1" fmla="*/ 1200462 h 1233800"/>
              <a:gd name="connsiteX2" fmla="*/ 1621033 w 2023463"/>
              <a:gd name="connsiteY2" fmla="*/ 1233800 h 1233800"/>
              <a:gd name="connsiteX3" fmla="*/ 1859157 w 2023463"/>
              <a:gd name="connsiteY3" fmla="*/ 1157599 h 1233800"/>
              <a:gd name="connsiteX4" fmla="*/ 1968695 w 2023463"/>
              <a:gd name="connsiteY4" fmla="*/ 1059969 h 1233800"/>
              <a:gd name="connsiteX5" fmla="*/ 2023463 w 2023463"/>
              <a:gd name="connsiteY5" fmla="*/ 862325 h 1233800"/>
              <a:gd name="connsiteX6" fmla="*/ 1868682 w 2023463"/>
              <a:gd name="connsiteY6" fmla="*/ 536093 h 1233800"/>
              <a:gd name="connsiteX7" fmla="*/ 1604364 w 2023463"/>
              <a:gd name="connsiteY7" fmla="*/ 259869 h 1233800"/>
              <a:gd name="connsiteX8" fmla="*/ 1044770 w 2023463"/>
              <a:gd name="connsiteY8" fmla="*/ 5074 h 1233800"/>
              <a:gd name="connsiteX9" fmla="*/ 568520 w 2023463"/>
              <a:gd name="connsiteY9" fmla="*/ 59843 h 1233800"/>
              <a:gd name="connsiteX10" fmla="*/ 199426 w 2023463"/>
              <a:gd name="connsiteY10" fmla="*/ 328925 h 1233800"/>
              <a:gd name="connsiteX11" fmla="*/ 39882 w 2023463"/>
              <a:gd name="connsiteY11" fmla="*/ 648012 h 1233800"/>
              <a:gd name="connsiteX12" fmla="*/ 1782 w 2023463"/>
              <a:gd name="connsiteY12" fmla="*/ 857562 h 1233800"/>
              <a:gd name="connsiteX13" fmla="*/ 201807 w 2023463"/>
              <a:gd name="connsiteY13" fmla="*/ 624200 h 1233800"/>
              <a:gd name="connsiteX14" fmla="*/ 520895 w 2023463"/>
              <a:gd name="connsiteY14" fmla="*/ 409887 h 1233800"/>
              <a:gd name="connsiteX15" fmla="*/ 830457 w 2023463"/>
              <a:gd name="connsiteY15" fmla="*/ 357500 h 1233800"/>
              <a:gd name="connsiteX16" fmla="*/ 1130495 w 2023463"/>
              <a:gd name="connsiteY16" fmla="*/ 493232 h 1233800"/>
              <a:gd name="connsiteX17" fmla="*/ 1263845 w 2023463"/>
              <a:gd name="connsiteY17" fmla="*/ 705162 h 1233800"/>
              <a:gd name="connsiteX18" fmla="*/ 1347189 w 2023463"/>
              <a:gd name="connsiteY18" fmla="*/ 1093306 h 1233800"/>
              <a:gd name="connsiteX0" fmla="*/ 1346711 w 2022985"/>
              <a:gd name="connsiteY0" fmla="*/ 1093306 h 1233800"/>
              <a:gd name="connsiteX1" fmla="*/ 1439579 w 2022985"/>
              <a:gd name="connsiteY1" fmla="*/ 1200462 h 1233800"/>
              <a:gd name="connsiteX2" fmla="*/ 1620555 w 2022985"/>
              <a:gd name="connsiteY2" fmla="*/ 1233800 h 1233800"/>
              <a:gd name="connsiteX3" fmla="*/ 1858679 w 2022985"/>
              <a:gd name="connsiteY3" fmla="*/ 1157599 h 1233800"/>
              <a:gd name="connsiteX4" fmla="*/ 1968217 w 2022985"/>
              <a:gd name="connsiteY4" fmla="*/ 1059969 h 1233800"/>
              <a:gd name="connsiteX5" fmla="*/ 2022985 w 2022985"/>
              <a:gd name="connsiteY5" fmla="*/ 862325 h 1233800"/>
              <a:gd name="connsiteX6" fmla="*/ 1868204 w 2022985"/>
              <a:gd name="connsiteY6" fmla="*/ 536093 h 1233800"/>
              <a:gd name="connsiteX7" fmla="*/ 1603886 w 2022985"/>
              <a:gd name="connsiteY7" fmla="*/ 259869 h 1233800"/>
              <a:gd name="connsiteX8" fmla="*/ 1044292 w 2022985"/>
              <a:gd name="connsiteY8" fmla="*/ 5074 h 1233800"/>
              <a:gd name="connsiteX9" fmla="*/ 568042 w 2022985"/>
              <a:gd name="connsiteY9" fmla="*/ 59843 h 1233800"/>
              <a:gd name="connsiteX10" fmla="*/ 198948 w 2022985"/>
              <a:gd name="connsiteY10" fmla="*/ 328925 h 1233800"/>
              <a:gd name="connsiteX11" fmla="*/ 53691 w 2022985"/>
              <a:gd name="connsiteY11" fmla="*/ 648012 h 1233800"/>
              <a:gd name="connsiteX12" fmla="*/ 1304 w 2022985"/>
              <a:gd name="connsiteY12" fmla="*/ 857562 h 1233800"/>
              <a:gd name="connsiteX13" fmla="*/ 201329 w 2022985"/>
              <a:gd name="connsiteY13" fmla="*/ 624200 h 1233800"/>
              <a:gd name="connsiteX14" fmla="*/ 520417 w 2022985"/>
              <a:gd name="connsiteY14" fmla="*/ 409887 h 1233800"/>
              <a:gd name="connsiteX15" fmla="*/ 829979 w 2022985"/>
              <a:gd name="connsiteY15" fmla="*/ 357500 h 1233800"/>
              <a:gd name="connsiteX16" fmla="*/ 1130017 w 2022985"/>
              <a:gd name="connsiteY16" fmla="*/ 493232 h 1233800"/>
              <a:gd name="connsiteX17" fmla="*/ 1263367 w 2022985"/>
              <a:gd name="connsiteY17" fmla="*/ 705162 h 1233800"/>
              <a:gd name="connsiteX18" fmla="*/ 1346711 w 2022985"/>
              <a:gd name="connsiteY18" fmla="*/ 1093306 h 1233800"/>
              <a:gd name="connsiteX0" fmla="*/ 1346711 w 2022985"/>
              <a:gd name="connsiteY0" fmla="*/ 1093306 h 1233800"/>
              <a:gd name="connsiteX1" fmla="*/ 1439579 w 2022985"/>
              <a:gd name="connsiteY1" fmla="*/ 1200462 h 1233800"/>
              <a:gd name="connsiteX2" fmla="*/ 1620555 w 2022985"/>
              <a:gd name="connsiteY2" fmla="*/ 1233800 h 1233800"/>
              <a:gd name="connsiteX3" fmla="*/ 1858679 w 2022985"/>
              <a:gd name="connsiteY3" fmla="*/ 1157599 h 1233800"/>
              <a:gd name="connsiteX4" fmla="*/ 1968217 w 2022985"/>
              <a:gd name="connsiteY4" fmla="*/ 1059969 h 1233800"/>
              <a:gd name="connsiteX5" fmla="*/ 2022985 w 2022985"/>
              <a:gd name="connsiteY5" fmla="*/ 862325 h 1233800"/>
              <a:gd name="connsiteX6" fmla="*/ 1868204 w 2022985"/>
              <a:gd name="connsiteY6" fmla="*/ 536093 h 1233800"/>
              <a:gd name="connsiteX7" fmla="*/ 1603886 w 2022985"/>
              <a:gd name="connsiteY7" fmla="*/ 259869 h 1233800"/>
              <a:gd name="connsiteX8" fmla="*/ 1044292 w 2022985"/>
              <a:gd name="connsiteY8" fmla="*/ 5074 h 1233800"/>
              <a:gd name="connsiteX9" fmla="*/ 568042 w 2022985"/>
              <a:gd name="connsiteY9" fmla="*/ 59843 h 1233800"/>
              <a:gd name="connsiteX10" fmla="*/ 198948 w 2022985"/>
              <a:gd name="connsiteY10" fmla="*/ 328925 h 1233800"/>
              <a:gd name="connsiteX11" fmla="*/ 53691 w 2022985"/>
              <a:gd name="connsiteY11" fmla="*/ 648012 h 1233800"/>
              <a:gd name="connsiteX12" fmla="*/ 1304 w 2022985"/>
              <a:gd name="connsiteY12" fmla="*/ 857562 h 1233800"/>
              <a:gd name="connsiteX13" fmla="*/ 201329 w 2022985"/>
              <a:gd name="connsiteY13" fmla="*/ 624200 h 1233800"/>
              <a:gd name="connsiteX14" fmla="*/ 520417 w 2022985"/>
              <a:gd name="connsiteY14" fmla="*/ 409887 h 1233800"/>
              <a:gd name="connsiteX15" fmla="*/ 829979 w 2022985"/>
              <a:gd name="connsiteY15" fmla="*/ 357500 h 1233800"/>
              <a:gd name="connsiteX16" fmla="*/ 1130017 w 2022985"/>
              <a:gd name="connsiteY16" fmla="*/ 493232 h 1233800"/>
              <a:gd name="connsiteX17" fmla="*/ 1263367 w 2022985"/>
              <a:gd name="connsiteY17" fmla="*/ 705162 h 1233800"/>
              <a:gd name="connsiteX18" fmla="*/ 1346711 w 2022985"/>
              <a:gd name="connsiteY18" fmla="*/ 1093306 h 1233800"/>
              <a:gd name="connsiteX0" fmla="*/ 1347507 w 2023781"/>
              <a:gd name="connsiteY0" fmla="*/ 1093306 h 1233800"/>
              <a:gd name="connsiteX1" fmla="*/ 1440375 w 2023781"/>
              <a:gd name="connsiteY1" fmla="*/ 1200462 h 1233800"/>
              <a:gd name="connsiteX2" fmla="*/ 1621351 w 2023781"/>
              <a:gd name="connsiteY2" fmla="*/ 1233800 h 1233800"/>
              <a:gd name="connsiteX3" fmla="*/ 1859475 w 2023781"/>
              <a:gd name="connsiteY3" fmla="*/ 1157599 h 1233800"/>
              <a:gd name="connsiteX4" fmla="*/ 1969013 w 2023781"/>
              <a:gd name="connsiteY4" fmla="*/ 1059969 h 1233800"/>
              <a:gd name="connsiteX5" fmla="*/ 2023781 w 2023781"/>
              <a:gd name="connsiteY5" fmla="*/ 862325 h 1233800"/>
              <a:gd name="connsiteX6" fmla="*/ 1869000 w 2023781"/>
              <a:gd name="connsiteY6" fmla="*/ 536093 h 1233800"/>
              <a:gd name="connsiteX7" fmla="*/ 1604682 w 2023781"/>
              <a:gd name="connsiteY7" fmla="*/ 259869 h 1233800"/>
              <a:gd name="connsiteX8" fmla="*/ 1045088 w 2023781"/>
              <a:gd name="connsiteY8" fmla="*/ 5074 h 1233800"/>
              <a:gd name="connsiteX9" fmla="*/ 568838 w 2023781"/>
              <a:gd name="connsiteY9" fmla="*/ 59843 h 1233800"/>
              <a:gd name="connsiteX10" fmla="*/ 199744 w 2023781"/>
              <a:gd name="connsiteY10" fmla="*/ 328925 h 1233800"/>
              <a:gd name="connsiteX11" fmla="*/ 54487 w 2023781"/>
              <a:gd name="connsiteY11" fmla="*/ 648012 h 1233800"/>
              <a:gd name="connsiteX12" fmla="*/ 2100 w 2023781"/>
              <a:gd name="connsiteY12" fmla="*/ 857562 h 1233800"/>
              <a:gd name="connsiteX13" fmla="*/ 202125 w 2023781"/>
              <a:gd name="connsiteY13" fmla="*/ 624200 h 1233800"/>
              <a:gd name="connsiteX14" fmla="*/ 521213 w 2023781"/>
              <a:gd name="connsiteY14" fmla="*/ 409887 h 1233800"/>
              <a:gd name="connsiteX15" fmla="*/ 830775 w 2023781"/>
              <a:gd name="connsiteY15" fmla="*/ 357500 h 1233800"/>
              <a:gd name="connsiteX16" fmla="*/ 1130813 w 2023781"/>
              <a:gd name="connsiteY16" fmla="*/ 493232 h 1233800"/>
              <a:gd name="connsiteX17" fmla="*/ 1264163 w 2023781"/>
              <a:gd name="connsiteY17" fmla="*/ 705162 h 1233800"/>
              <a:gd name="connsiteX18" fmla="*/ 1347507 w 2023781"/>
              <a:gd name="connsiteY18" fmla="*/ 1093306 h 1233800"/>
              <a:gd name="connsiteX0" fmla="*/ 1347660 w 2023934"/>
              <a:gd name="connsiteY0" fmla="*/ 1093306 h 1233800"/>
              <a:gd name="connsiteX1" fmla="*/ 1440528 w 2023934"/>
              <a:gd name="connsiteY1" fmla="*/ 1200462 h 1233800"/>
              <a:gd name="connsiteX2" fmla="*/ 1621504 w 2023934"/>
              <a:gd name="connsiteY2" fmla="*/ 1233800 h 1233800"/>
              <a:gd name="connsiteX3" fmla="*/ 1859628 w 2023934"/>
              <a:gd name="connsiteY3" fmla="*/ 1157599 h 1233800"/>
              <a:gd name="connsiteX4" fmla="*/ 1969166 w 2023934"/>
              <a:gd name="connsiteY4" fmla="*/ 1059969 h 1233800"/>
              <a:gd name="connsiteX5" fmla="*/ 2023934 w 2023934"/>
              <a:gd name="connsiteY5" fmla="*/ 862325 h 1233800"/>
              <a:gd name="connsiteX6" fmla="*/ 1869153 w 2023934"/>
              <a:gd name="connsiteY6" fmla="*/ 536093 h 1233800"/>
              <a:gd name="connsiteX7" fmla="*/ 1604835 w 2023934"/>
              <a:gd name="connsiteY7" fmla="*/ 259869 h 1233800"/>
              <a:gd name="connsiteX8" fmla="*/ 1045241 w 2023934"/>
              <a:gd name="connsiteY8" fmla="*/ 5074 h 1233800"/>
              <a:gd name="connsiteX9" fmla="*/ 568991 w 2023934"/>
              <a:gd name="connsiteY9" fmla="*/ 59843 h 1233800"/>
              <a:gd name="connsiteX10" fmla="*/ 199897 w 2023934"/>
              <a:gd name="connsiteY10" fmla="*/ 328925 h 1233800"/>
              <a:gd name="connsiteX11" fmla="*/ 52259 w 2023934"/>
              <a:gd name="connsiteY11" fmla="*/ 633724 h 1233800"/>
              <a:gd name="connsiteX12" fmla="*/ 2253 w 2023934"/>
              <a:gd name="connsiteY12" fmla="*/ 857562 h 1233800"/>
              <a:gd name="connsiteX13" fmla="*/ 202278 w 2023934"/>
              <a:gd name="connsiteY13" fmla="*/ 624200 h 1233800"/>
              <a:gd name="connsiteX14" fmla="*/ 521366 w 2023934"/>
              <a:gd name="connsiteY14" fmla="*/ 409887 h 1233800"/>
              <a:gd name="connsiteX15" fmla="*/ 830928 w 2023934"/>
              <a:gd name="connsiteY15" fmla="*/ 357500 h 1233800"/>
              <a:gd name="connsiteX16" fmla="*/ 1130966 w 2023934"/>
              <a:gd name="connsiteY16" fmla="*/ 493232 h 1233800"/>
              <a:gd name="connsiteX17" fmla="*/ 1264316 w 2023934"/>
              <a:gd name="connsiteY17" fmla="*/ 705162 h 1233800"/>
              <a:gd name="connsiteX18" fmla="*/ 1347660 w 2023934"/>
              <a:gd name="connsiteY18" fmla="*/ 1093306 h 1233800"/>
              <a:gd name="connsiteX0" fmla="*/ 1347386 w 2023660"/>
              <a:gd name="connsiteY0" fmla="*/ 1093306 h 1233800"/>
              <a:gd name="connsiteX1" fmla="*/ 1440254 w 2023660"/>
              <a:gd name="connsiteY1" fmla="*/ 1200462 h 1233800"/>
              <a:gd name="connsiteX2" fmla="*/ 1621230 w 2023660"/>
              <a:gd name="connsiteY2" fmla="*/ 1233800 h 1233800"/>
              <a:gd name="connsiteX3" fmla="*/ 1859354 w 2023660"/>
              <a:gd name="connsiteY3" fmla="*/ 1157599 h 1233800"/>
              <a:gd name="connsiteX4" fmla="*/ 1968892 w 2023660"/>
              <a:gd name="connsiteY4" fmla="*/ 1059969 h 1233800"/>
              <a:gd name="connsiteX5" fmla="*/ 2023660 w 2023660"/>
              <a:gd name="connsiteY5" fmla="*/ 862325 h 1233800"/>
              <a:gd name="connsiteX6" fmla="*/ 1868879 w 2023660"/>
              <a:gd name="connsiteY6" fmla="*/ 536093 h 1233800"/>
              <a:gd name="connsiteX7" fmla="*/ 1604561 w 2023660"/>
              <a:gd name="connsiteY7" fmla="*/ 259869 h 1233800"/>
              <a:gd name="connsiteX8" fmla="*/ 1044967 w 2023660"/>
              <a:gd name="connsiteY8" fmla="*/ 5074 h 1233800"/>
              <a:gd name="connsiteX9" fmla="*/ 568717 w 2023660"/>
              <a:gd name="connsiteY9" fmla="*/ 59843 h 1233800"/>
              <a:gd name="connsiteX10" fmla="*/ 199623 w 2023660"/>
              <a:gd name="connsiteY10" fmla="*/ 328925 h 1233800"/>
              <a:gd name="connsiteX11" fmla="*/ 51985 w 2023660"/>
              <a:gd name="connsiteY11" fmla="*/ 633724 h 1233800"/>
              <a:gd name="connsiteX12" fmla="*/ 1979 w 2023660"/>
              <a:gd name="connsiteY12" fmla="*/ 857562 h 1233800"/>
              <a:gd name="connsiteX13" fmla="*/ 202004 w 2023660"/>
              <a:gd name="connsiteY13" fmla="*/ 624200 h 1233800"/>
              <a:gd name="connsiteX14" fmla="*/ 521092 w 2023660"/>
              <a:gd name="connsiteY14" fmla="*/ 409887 h 1233800"/>
              <a:gd name="connsiteX15" fmla="*/ 830654 w 2023660"/>
              <a:gd name="connsiteY15" fmla="*/ 357500 h 1233800"/>
              <a:gd name="connsiteX16" fmla="*/ 1130692 w 2023660"/>
              <a:gd name="connsiteY16" fmla="*/ 493232 h 1233800"/>
              <a:gd name="connsiteX17" fmla="*/ 1264042 w 2023660"/>
              <a:gd name="connsiteY17" fmla="*/ 705162 h 1233800"/>
              <a:gd name="connsiteX18" fmla="*/ 1347386 w 2023660"/>
              <a:gd name="connsiteY18" fmla="*/ 1093306 h 1233800"/>
              <a:gd name="connsiteX0" fmla="*/ 1347386 w 2023660"/>
              <a:gd name="connsiteY0" fmla="*/ 1093306 h 1233800"/>
              <a:gd name="connsiteX1" fmla="*/ 1440254 w 2023660"/>
              <a:gd name="connsiteY1" fmla="*/ 1200462 h 1233800"/>
              <a:gd name="connsiteX2" fmla="*/ 1621230 w 2023660"/>
              <a:gd name="connsiteY2" fmla="*/ 1233800 h 1233800"/>
              <a:gd name="connsiteX3" fmla="*/ 1859354 w 2023660"/>
              <a:gd name="connsiteY3" fmla="*/ 1157599 h 1233800"/>
              <a:gd name="connsiteX4" fmla="*/ 1968892 w 2023660"/>
              <a:gd name="connsiteY4" fmla="*/ 1059969 h 1233800"/>
              <a:gd name="connsiteX5" fmla="*/ 2023660 w 2023660"/>
              <a:gd name="connsiteY5" fmla="*/ 862325 h 1233800"/>
              <a:gd name="connsiteX6" fmla="*/ 1868879 w 2023660"/>
              <a:gd name="connsiteY6" fmla="*/ 536093 h 1233800"/>
              <a:gd name="connsiteX7" fmla="*/ 1604561 w 2023660"/>
              <a:gd name="connsiteY7" fmla="*/ 259869 h 1233800"/>
              <a:gd name="connsiteX8" fmla="*/ 1044967 w 2023660"/>
              <a:gd name="connsiteY8" fmla="*/ 5074 h 1233800"/>
              <a:gd name="connsiteX9" fmla="*/ 568717 w 2023660"/>
              <a:gd name="connsiteY9" fmla="*/ 59843 h 1233800"/>
              <a:gd name="connsiteX10" fmla="*/ 199623 w 2023660"/>
              <a:gd name="connsiteY10" fmla="*/ 328925 h 1233800"/>
              <a:gd name="connsiteX11" fmla="*/ 51985 w 2023660"/>
              <a:gd name="connsiteY11" fmla="*/ 633724 h 1233800"/>
              <a:gd name="connsiteX12" fmla="*/ 1979 w 2023660"/>
              <a:gd name="connsiteY12" fmla="*/ 857562 h 1233800"/>
              <a:gd name="connsiteX13" fmla="*/ 202004 w 2023660"/>
              <a:gd name="connsiteY13" fmla="*/ 624200 h 1233800"/>
              <a:gd name="connsiteX14" fmla="*/ 521092 w 2023660"/>
              <a:gd name="connsiteY14" fmla="*/ 409887 h 1233800"/>
              <a:gd name="connsiteX15" fmla="*/ 830654 w 2023660"/>
              <a:gd name="connsiteY15" fmla="*/ 357500 h 1233800"/>
              <a:gd name="connsiteX16" fmla="*/ 1130692 w 2023660"/>
              <a:gd name="connsiteY16" fmla="*/ 493232 h 1233800"/>
              <a:gd name="connsiteX17" fmla="*/ 1264042 w 2023660"/>
              <a:gd name="connsiteY17" fmla="*/ 705162 h 1233800"/>
              <a:gd name="connsiteX18" fmla="*/ 1347386 w 2023660"/>
              <a:gd name="connsiteY18" fmla="*/ 1093306 h 1233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23660" h="1233800">
                <a:moveTo>
                  <a:pt x="1347386" y="1093306"/>
                </a:moveTo>
                <a:cubicBezTo>
                  <a:pt x="1380724" y="1157600"/>
                  <a:pt x="1390248" y="1164743"/>
                  <a:pt x="1440254" y="1200462"/>
                </a:cubicBezTo>
                <a:cubicBezTo>
                  <a:pt x="1510104" y="1225862"/>
                  <a:pt x="1546617" y="1229830"/>
                  <a:pt x="1621230" y="1233800"/>
                </a:cubicBezTo>
                <a:cubicBezTo>
                  <a:pt x="1728385" y="1213162"/>
                  <a:pt x="1768867" y="1197287"/>
                  <a:pt x="1859354" y="1157599"/>
                </a:cubicBezTo>
                <a:cubicBezTo>
                  <a:pt x="1899042" y="1125056"/>
                  <a:pt x="1924442" y="1102037"/>
                  <a:pt x="1968892" y="1059969"/>
                </a:cubicBezTo>
                <a:cubicBezTo>
                  <a:pt x="2019692" y="973449"/>
                  <a:pt x="2020486" y="946463"/>
                  <a:pt x="2023660" y="862325"/>
                </a:cubicBezTo>
                <a:cubicBezTo>
                  <a:pt x="1996672" y="720243"/>
                  <a:pt x="1924442" y="611500"/>
                  <a:pt x="1868879" y="536093"/>
                </a:cubicBezTo>
                <a:cubicBezTo>
                  <a:pt x="1778392" y="410680"/>
                  <a:pt x="1737911" y="356707"/>
                  <a:pt x="1604561" y="259869"/>
                </a:cubicBezTo>
                <a:cubicBezTo>
                  <a:pt x="1406124" y="117787"/>
                  <a:pt x="1305317" y="73337"/>
                  <a:pt x="1044967" y="5074"/>
                </a:cubicBezTo>
                <a:cubicBezTo>
                  <a:pt x="830655" y="-10800"/>
                  <a:pt x="747311" y="11424"/>
                  <a:pt x="568717" y="59843"/>
                </a:cubicBezTo>
                <a:cubicBezTo>
                  <a:pt x="393298" y="131281"/>
                  <a:pt x="325036" y="200337"/>
                  <a:pt x="199623" y="328925"/>
                </a:cubicBezTo>
                <a:cubicBezTo>
                  <a:pt x="131360" y="442431"/>
                  <a:pt x="110722" y="474974"/>
                  <a:pt x="51985" y="633724"/>
                </a:cubicBezTo>
                <a:cubicBezTo>
                  <a:pt x="18648" y="736913"/>
                  <a:pt x="-7546" y="849625"/>
                  <a:pt x="1979" y="857562"/>
                </a:cubicBezTo>
                <a:cubicBezTo>
                  <a:pt x="9123" y="886931"/>
                  <a:pt x="125804" y="709130"/>
                  <a:pt x="202004" y="624200"/>
                </a:cubicBezTo>
                <a:cubicBezTo>
                  <a:pt x="327417" y="507518"/>
                  <a:pt x="381392" y="483707"/>
                  <a:pt x="521092" y="409887"/>
                </a:cubicBezTo>
                <a:cubicBezTo>
                  <a:pt x="669523" y="361469"/>
                  <a:pt x="686986" y="355912"/>
                  <a:pt x="830654" y="357500"/>
                </a:cubicBezTo>
                <a:cubicBezTo>
                  <a:pt x="966385" y="375756"/>
                  <a:pt x="1023535" y="417826"/>
                  <a:pt x="1130692" y="493232"/>
                </a:cubicBezTo>
                <a:cubicBezTo>
                  <a:pt x="1203717" y="571019"/>
                  <a:pt x="1224355" y="615469"/>
                  <a:pt x="1264042" y="705162"/>
                </a:cubicBezTo>
                <a:cubicBezTo>
                  <a:pt x="1307699" y="884550"/>
                  <a:pt x="1301349" y="935349"/>
                  <a:pt x="1347386" y="1093306"/>
                </a:cubicBezTo>
                <a:close/>
              </a:path>
            </a:pathLst>
          </a:custGeom>
          <a:solidFill>
            <a:srgbClr val="A34625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FB16C775-ABE6-42FC-A93A-F67E3951C914}"/>
              </a:ext>
            </a:extLst>
          </p:cNvPr>
          <p:cNvSpPr/>
          <p:nvPr/>
        </p:nvSpPr>
        <p:spPr>
          <a:xfrm flipH="1">
            <a:off x="10449349" y="3866265"/>
            <a:ext cx="728223" cy="404983"/>
          </a:xfrm>
          <a:custGeom>
            <a:avLst/>
            <a:gdLst>
              <a:gd name="connsiteX0" fmla="*/ 1328738 w 2038350"/>
              <a:gd name="connsiteY0" fmla="*/ 1081088 h 1243013"/>
              <a:gd name="connsiteX1" fmla="*/ 1438275 w 2038350"/>
              <a:gd name="connsiteY1" fmla="*/ 1209675 h 1243013"/>
              <a:gd name="connsiteX2" fmla="*/ 1604963 w 2038350"/>
              <a:gd name="connsiteY2" fmla="*/ 1243013 h 1243013"/>
              <a:gd name="connsiteX3" fmla="*/ 1862138 w 2038350"/>
              <a:gd name="connsiteY3" fmla="*/ 1181100 h 1243013"/>
              <a:gd name="connsiteX4" fmla="*/ 1976438 w 2038350"/>
              <a:gd name="connsiteY4" fmla="*/ 1085850 h 1243013"/>
              <a:gd name="connsiteX5" fmla="*/ 2038350 w 2038350"/>
              <a:gd name="connsiteY5" fmla="*/ 909638 h 1243013"/>
              <a:gd name="connsiteX6" fmla="*/ 1952625 w 2038350"/>
              <a:gd name="connsiteY6" fmla="*/ 609600 h 1243013"/>
              <a:gd name="connsiteX7" fmla="*/ 1604963 w 2038350"/>
              <a:gd name="connsiteY7" fmla="*/ 280988 h 1243013"/>
              <a:gd name="connsiteX8" fmla="*/ 1042988 w 2038350"/>
              <a:gd name="connsiteY8" fmla="*/ 0 h 1243013"/>
              <a:gd name="connsiteX9" fmla="*/ 571500 w 2038350"/>
              <a:gd name="connsiteY9" fmla="*/ 52388 h 1243013"/>
              <a:gd name="connsiteX10" fmla="*/ 176213 w 2038350"/>
              <a:gd name="connsiteY10" fmla="*/ 319088 h 1243013"/>
              <a:gd name="connsiteX11" fmla="*/ 28575 w 2038350"/>
              <a:gd name="connsiteY11" fmla="*/ 657225 h 1243013"/>
              <a:gd name="connsiteX12" fmla="*/ 0 w 2038350"/>
              <a:gd name="connsiteY12" fmla="*/ 866775 h 1243013"/>
              <a:gd name="connsiteX13" fmla="*/ 200025 w 2038350"/>
              <a:gd name="connsiteY13" fmla="*/ 633413 h 1243013"/>
              <a:gd name="connsiteX14" fmla="*/ 519113 w 2038350"/>
              <a:gd name="connsiteY14" fmla="*/ 419100 h 1243013"/>
              <a:gd name="connsiteX15" fmla="*/ 828675 w 2038350"/>
              <a:gd name="connsiteY15" fmla="*/ 366713 h 1243013"/>
              <a:gd name="connsiteX16" fmla="*/ 1143000 w 2038350"/>
              <a:gd name="connsiteY16" fmla="*/ 471488 h 1243013"/>
              <a:gd name="connsiteX17" fmla="*/ 1262063 w 2038350"/>
              <a:gd name="connsiteY17" fmla="*/ 714375 h 1243013"/>
              <a:gd name="connsiteX18" fmla="*/ 1328738 w 2038350"/>
              <a:gd name="connsiteY18" fmla="*/ 1081088 h 1243013"/>
              <a:gd name="connsiteX0" fmla="*/ 1328738 w 2038350"/>
              <a:gd name="connsiteY0" fmla="*/ 1081088 h 1243013"/>
              <a:gd name="connsiteX1" fmla="*/ 1438275 w 2038350"/>
              <a:gd name="connsiteY1" fmla="*/ 1209675 h 1243013"/>
              <a:gd name="connsiteX2" fmla="*/ 1604963 w 2038350"/>
              <a:gd name="connsiteY2" fmla="*/ 1243013 h 1243013"/>
              <a:gd name="connsiteX3" fmla="*/ 1862138 w 2038350"/>
              <a:gd name="connsiteY3" fmla="*/ 1181100 h 1243013"/>
              <a:gd name="connsiteX4" fmla="*/ 1976438 w 2038350"/>
              <a:gd name="connsiteY4" fmla="*/ 1085850 h 1243013"/>
              <a:gd name="connsiteX5" fmla="*/ 2038350 w 2038350"/>
              <a:gd name="connsiteY5" fmla="*/ 909638 h 1243013"/>
              <a:gd name="connsiteX6" fmla="*/ 1952625 w 2038350"/>
              <a:gd name="connsiteY6" fmla="*/ 609600 h 1243013"/>
              <a:gd name="connsiteX7" fmla="*/ 1604963 w 2038350"/>
              <a:gd name="connsiteY7" fmla="*/ 280988 h 1243013"/>
              <a:gd name="connsiteX8" fmla="*/ 1042988 w 2038350"/>
              <a:gd name="connsiteY8" fmla="*/ 0 h 1243013"/>
              <a:gd name="connsiteX9" fmla="*/ 571500 w 2038350"/>
              <a:gd name="connsiteY9" fmla="*/ 52388 h 1243013"/>
              <a:gd name="connsiteX10" fmla="*/ 176213 w 2038350"/>
              <a:gd name="connsiteY10" fmla="*/ 319088 h 1243013"/>
              <a:gd name="connsiteX11" fmla="*/ 28575 w 2038350"/>
              <a:gd name="connsiteY11" fmla="*/ 657225 h 1243013"/>
              <a:gd name="connsiteX12" fmla="*/ 0 w 2038350"/>
              <a:gd name="connsiteY12" fmla="*/ 866775 h 1243013"/>
              <a:gd name="connsiteX13" fmla="*/ 200025 w 2038350"/>
              <a:gd name="connsiteY13" fmla="*/ 633413 h 1243013"/>
              <a:gd name="connsiteX14" fmla="*/ 519113 w 2038350"/>
              <a:gd name="connsiteY14" fmla="*/ 419100 h 1243013"/>
              <a:gd name="connsiteX15" fmla="*/ 828675 w 2038350"/>
              <a:gd name="connsiteY15" fmla="*/ 366713 h 1243013"/>
              <a:gd name="connsiteX16" fmla="*/ 1143000 w 2038350"/>
              <a:gd name="connsiteY16" fmla="*/ 471488 h 1243013"/>
              <a:gd name="connsiteX17" fmla="*/ 1262063 w 2038350"/>
              <a:gd name="connsiteY17" fmla="*/ 714375 h 1243013"/>
              <a:gd name="connsiteX18" fmla="*/ 1328738 w 2038350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54919"/>
              <a:gd name="connsiteX1" fmla="*/ 1440192 w 2040267"/>
              <a:gd name="connsiteY1" fmla="*/ 1209675 h 1254919"/>
              <a:gd name="connsiteX2" fmla="*/ 1621168 w 2040267"/>
              <a:gd name="connsiteY2" fmla="*/ 1254919 h 1254919"/>
              <a:gd name="connsiteX3" fmla="*/ 1864055 w 2040267"/>
              <a:gd name="connsiteY3" fmla="*/ 1181100 h 1254919"/>
              <a:gd name="connsiteX4" fmla="*/ 1978355 w 2040267"/>
              <a:gd name="connsiteY4" fmla="*/ 1085850 h 1254919"/>
              <a:gd name="connsiteX5" fmla="*/ 2040267 w 2040267"/>
              <a:gd name="connsiteY5" fmla="*/ 909638 h 1254919"/>
              <a:gd name="connsiteX6" fmla="*/ 1954542 w 2040267"/>
              <a:gd name="connsiteY6" fmla="*/ 609600 h 1254919"/>
              <a:gd name="connsiteX7" fmla="*/ 1606880 w 2040267"/>
              <a:gd name="connsiteY7" fmla="*/ 280988 h 1254919"/>
              <a:gd name="connsiteX8" fmla="*/ 1044905 w 2040267"/>
              <a:gd name="connsiteY8" fmla="*/ 0 h 1254919"/>
              <a:gd name="connsiteX9" fmla="*/ 573417 w 2040267"/>
              <a:gd name="connsiteY9" fmla="*/ 52388 h 1254919"/>
              <a:gd name="connsiteX10" fmla="*/ 178130 w 2040267"/>
              <a:gd name="connsiteY10" fmla="*/ 319088 h 1254919"/>
              <a:gd name="connsiteX11" fmla="*/ 30492 w 2040267"/>
              <a:gd name="connsiteY11" fmla="*/ 657225 h 1254919"/>
              <a:gd name="connsiteX12" fmla="*/ 1917 w 2040267"/>
              <a:gd name="connsiteY12" fmla="*/ 866775 h 1254919"/>
              <a:gd name="connsiteX13" fmla="*/ 201942 w 2040267"/>
              <a:gd name="connsiteY13" fmla="*/ 633413 h 1254919"/>
              <a:gd name="connsiteX14" fmla="*/ 521030 w 2040267"/>
              <a:gd name="connsiteY14" fmla="*/ 419100 h 1254919"/>
              <a:gd name="connsiteX15" fmla="*/ 830592 w 2040267"/>
              <a:gd name="connsiteY15" fmla="*/ 366713 h 1254919"/>
              <a:gd name="connsiteX16" fmla="*/ 1130630 w 2040267"/>
              <a:gd name="connsiteY16" fmla="*/ 502445 h 1254919"/>
              <a:gd name="connsiteX17" fmla="*/ 1263980 w 2040267"/>
              <a:gd name="connsiteY17" fmla="*/ 714375 h 1254919"/>
              <a:gd name="connsiteX18" fmla="*/ 1347324 w 2040267"/>
              <a:gd name="connsiteY18" fmla="*/ 1102519 h 1254919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69182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54542 w 2023598"/>
              <a:gd name="connsiteY6" fmla="*/ 609600 h 1243013"/>
              <a:gd name="connsiteX7" fmla="*/ 1606880 w 2023598"/>
              <a:gd name="connsiteY7" fmla="*/ 280988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6880 w 2023598"/>
              <a:gd name="connsiteY7" fmla="*/ 280988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6084"/>
              <a:gd name="connsiteY0" fmla="*/ 1102519 h 1243013"/>
              <a:gd name="connsiteX1" fmla="*/ 1440192 w 2026084"/>
              <a:gd name="connsiteY1" fmla="*/ 1209675 h 1243013"/>
              <a:gd name="connsiteX2" fmla="*/ 1621168 w 2026084"/>
              <a:gd name="connsiteY2" fmla="*/ 1243013 h 1243013"/>
              <a:gd name="connsiteX3" fmla="*/ 1859292 w 2026084"/>
              <a:gd name="connsiteY3" fmla="*/ 1166812 h 1243013"/>
              <a:gd name="connsiteX4" fmla="*/ 1978355 w 2026084"/>
              <a:gd name="connsiteY4" fmla="*/ 1069182 h 1243013"/>
              <a:gd name="connsiteX5" fmla="*/ 2023598 w 2026084"/>
              <a:gd name="connsiteY5" fmla="*/ 902494 h 1243013"/>
              <a:gd name="connsiteX6" fmla="*/ 1935492 w 2026084"/>
              <a:gd name="connsiteY6" fmla="*/ 609600 h 1243013"/>
              <a:gd name="connsiteX7" fmla="*/ 1604499 w 2026084"/>
              <a:gd name="connsiteY7" fmla="*/ 269082 h 1243013"/>
              <a:gd name="connsiteX8" fmla="*/ 1044905 w 2026084"/>
              <a:gd name="connsiteY8" fmla="*/ 0 h 1243013"/>
              <a:gd name="connsiteX9" fmla="*/ 573417 w 2026084"/>
              <a:gd name="connsiteY9" fmla="*/ 52388 h 1243013"/>
              <a:gd name="connsiteX10" fmla="*/ 178130 w 2026084"/>
              <a:gd name="connsiteY10" fmla="*/ 319088 h 1243013"/>
              <a:gd name="connsiteX11" fmla="*/ 30492 w 2026084"/>
              <a:gd name="connsiteY11" fmla="*/ 657225 h 1243013"/>
              <a:gd name="connsiteX12" fmla="*/ 1917 w 2026084"/>
              <a:gd name="connsiteY12" fmla="*/ 866775 h 1243013"/>
              <a:gd name="connsiteX13" fmla="*/ 201942 w 2026084"/>
              <a:gd name="connsiteY13" fmla="*/ 633413 h 1243013"/>
              <a:gd name="connsiteX14" fmla="*/ 521030 w 2026084"/>
              <a:gd name="connsiteY14" fmla="*/ 419100 h 1243013"/>
              <a:gd name="connsiteX15" fmla="*/ 830592 w 2026084"/>
              <a:gd name="connsiteY15" fmla="*/ 366713 h 1243013"/>
              <a:gd name="connsiteX16" fmla="*/ 1130630 w 2026084"/>
              <a:gd name="connsiteY16" fmla="*/ 502445 h 1243013"/>
              <a:gd name="connsiteX17" fmla="*/ 1263980 w 2026084"/>
              <a:gd name="connsiteY17" fmla="*/ 714375 h 1243013"/>
              <a:gd name="connsiteX18" fmla="*/ 1347324 w 2026084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69 h 1243063"/>
              <a:gd name="connsiteX1" fmla="*/ 1440192 w 2023598"/>
              <a:gd name="connsiteY1" fmla="*/ 1209725 h 1243063"/>
              <a:gd name="connsiteX2" fmla="*/ 1621168 w 2023598"/>
              <a:gd name="connsiteY2" fmla="*/ 1243063 h 1243063"/>
              <a:gd name="connsiteX3" fmla="*/ 1859292 w 2023598"/>
              <a:gd name="connsiteY3" fmla="*/ 1166862 h 1243063"/>
              <a:gd name="connsiteX4" fmla="*/ 1968830 w 2023598"/>
              <a:gd name="connsiteY4" fmla="*/ 1069232 h 1243063"/>
              <a:gd name="connsiteX5" fmla="*/ 2023598 w 2023598"/>
              <a:gd name="connsiteY5" fmla="*/ 871588 h 1243063"/>
              <a:gd name="connsiteX6" fmla="*/ 1868817 w 2023598"/>
              <a:gd name="connsiteY6" fmla="*/ 545356 h 1243063"/>
              <a:gd name="connsiteX7" fmla="*/ 1604499 w 2023598"/>
              <a:gd name="connsiteY7" fmla="*/ 269132 h 1243063"/>
              <a:gd name="connsiteX8" fmla="*/ 1044905 w 2023598"/>
              <a:gd name="connsiteY8" fmla="*/ 50 h 1243063"/>
              <a:gd name="connsiteX9" fmla="*/ 573417 w 2023598"/>
              <a:gd name="connsiteY9" fmla="*/ 52438 h 1243063"/>
              <a:gd name="connsiteX10" fmla="*/ 178130 w 2023598"/>
              <a:gd name="connsiteY10" fmla="*/ 319138 h 1243063"/>
              <a:gd name="connsiteX11" fmla="*/ 30492 w 2023598"/>
              <a:gd name="connsiteY11" fmla="*/ 657275 h 1243063"/>
              <a:gd name="connsiteX12" fmla="*/ 1917 w 2023598"/>
              <a:gd name="connsiteY12" fmla="*/ 866825 h 1243063"/>
              <a:gd name="connsiteX13" fmla="*/ 201942 w 2023598"/>
              <a:gd name="connsiteY13" fmla="*/ 633463 h 1243063"/>
              <a:gd name="connsiteX14" fmla="*/ 521030 w 2023598"/>
              <a:gd name="connsiteY14" fmla="*/ 419150 h 1243063"/>
              <a:gd name="connsiteX15" fmla="*/ 830592 w 2023598"/>
              <a:gd name="connsiteY15" fmla="*/ 366763 h 1243063"/>
              <a:gd name="connsiteX16" fmla="*/ 1130630 w 2023598"/>
              <a:gd name="connsiteY16" fmla="*/ 502495 h 1243063"/>
              <a:gd name="connsiteX17" fmla="*/ 1263980 w 2023598"/>
              <a:gd name="connsiteY17" fmla="*/ 714425 h 1243063"/>
              <a:gd name="connsiteX18" fmla="*/ 1347324 w 2023598"/>
              <a:gd name="connsiteY18" fmla="*/ 1102569 h 1243063"/>
              <a:gd name="connsiteX0" fmla="*/ 1347324 w 2023598"/>
              <a:gd name="connsiteY0" fmla="*/ 1088313 h 1228807"/>
              <a:gd name="connsiteX1" fmla="*/ 1440192 w 2023598"/>
              <a:gd name="connsiteY1" fmla="*/ 1195469 h 1228807"/>
              <a:gd name="connsiteX2" fmla="*/ 1621168 w 2023598"/>
              <a:gd name="connsiteY2" fmla="*/ 1228807 h 1228807"/>
              <a:gd name="connsiteX3" fmla="*/ 1859292 w 2023598"/>
              <a:gd name="connsiteY3" fmla="*/ 1152606 h 1228807"/>
              <a:gd name="connsiteX4" fmla="*/ 1968830 w 2023598"/>
              <a:gd name="connsiteY4" fmla="*/ 1054976 h 1228807"/>
              <a:gd name="connsiteX5" fmla="*/ 2023598 w 2023598"/>
              <a:gd name="connsiteY5" fmla="*/ 857332 h 1228807"/>
              <a:gd name="connsiteX6" fmla="*/ 1868817 w 2023598"/>
              <a:gd name="connsiteY6" fmla="*/ 531100 h 1228807"/>
              <a:gd name="connsiteX7" fmla="*/ 1604499 w 2023598"/>
              <a:gd name="connsiteY7" fmla="*/ 254876 h 1228807"/>
              <a:gd name="connsiteX8" fmla="*/ 1044905 w 2023598"/>
              <a:gd name="connsiteY8" fmla="*/ 81 h 1228807"/>
              <a:gd name="connsiteX9" fmla="*/ 573417 w 2023598"/>
              <a:gd name="connsiteY9" fmla="*/ 38182 h 1228807"/>
              <a:gd name="connsiteX10" fmla="*/ 178130 w 2023598"/>
              <a:gd name="connsiteY10" fmla="*/ 304882 h 1228807"/>
              <a:gd name="connsiteX11" fmla="*/ 30492 w 2023598"/>
              <a:gd name="connsiteY11" fmla="*/ 643019 h 1228807"/>
              <a:gd name="connsiteX12" fmla="*/ 1917 w 2023598"/>
              <a:gd name="connsiteY12" fmla="*/ 852569 h 1228807"/>
              <a:gd name="connsiteX13" fmla="*/ 201942 w 2023598"/>
              <a:gd name="connsiteY13" fmla="*/ 619207 h 1228807"/>
              <a:gd name="connsiteX14" fmla="*/ 521030 w 2023598"/>
              <a:gd name="connsiteY14" fmla="*/ 404894 h 1228807"/>
              <a:gd name="connsiteX15" fmla="*/ 830592 w 2023598"/>
              <a:gd name="connsiteY15" fmla="*/ 352507 h 1228807"/>
              <a:gd name="connsiteX16" fmla="*/ 1130630 w 2023598"/>
              <a:gd name="connsiteY16" fmla="*/ 488239 h 1228807"/>
              <a:gd name="connsiteX17" fmla="*/ 1263980 w 2023598"/>
              <a:gd name="connsiteY17" fmla="*/ 700169 h 1228807"/>
              <a:gd name="connsiteX18" fmla="*/ 1347324 w 2023598"/>
              <a:gd name="connsiteY18" fmla="*/ 1088313 h 1228807"/>
              <a:gd name="connsiteX0" fmla="*/ 1347324 w 2023598"/>
              <a:gd name="connsiteY0" fmla="*/ 1092137 h 1232631"/>
              <a:gd name="connsiteX1" fmla="*/ 1440192 w 2023598"/>
              <a:gd name="connsiteY1" fmla="*/ 1199293 h 1232631"/>
              <a:gd name="connsiteX2" fmla="*/ 1621168 w 2023598"/>
              <a:gd name="connsiteY2" fmla="*/ 1232631 h 1232631"/>
              <a:gd name="connsiteX3" fmla="*/ 1859292 w 2023598"/>
              <a:gd name="connsiteY3" fmla="*/ 1156430 h 1232631"/>
              <a:gd name="connsiteX4" fmla="*/ 1968830 w 2023598"/>
              <a:gd name="connsiteY4" fmla="*/ 1058800 h 1232631"/>
              <a:gd name="connsiteX5" fmla="*/ 2023598 w 2023598"/>
              <a:gd name="connsiteY5" fmla="*/ 861156 h 1232631"/>
              <a:gd name="connsiteX6" fmla="*/ 1868817 w 2023598"/>
              <a:gd name="connsiteY6" fmla="*/ 534924 h 1232631"/>
              <a:gd name="connsiteX7" fmla="*/ 1604499 w 2023598"/>
              <a:gd name="connsiteY7" fmla="*/ 258700 h 1232631"/>
              <a:gd name="connsiteX8" fmla="*/ 1044905 w 2023598"/>
              <a:gd name="connsiteY8" fmla="*/ 3905 h 1232631"/>
              <a:gd name="connsiteX9" fmla="*/ 573417 w 2023598"/>
              <a:gd name="connsiteY9" fmla="*/ 42006 h 1232631"/>
              <a:gd name="connsiteX10" fmla="*/ 178130 w 2023598"/>
              <a:gd name="connsiteY10" fmla="*/ 308706 h 1232631"/>
              <a:gd name="connsiteX11" fmla="*/ 30492 w 2023598"/>
              <a:gd name="connsiteY11" fmla="*/ 646843 h 1232631"/>
              <a:gd name="connsiteX12" fmla="*/ 1917 w 2023598"/>
              <a:gd name="connsiteY12" fmla="*/ 856393 h 1232631"/>
              <a:gd name="connsiteX13" fmla="*/ 201942 w 2023598"/>
              <a:gd name="connsiteY13" fmla="*/ 623031 h 1232631"/>
              <a:gd name="connsiteX14" fmla="*/ 521030 w 2023598"/>
              <a:gd name="connsiteY14" fmla="*/ 408718 h 1232631"/>
              <a:gd name="connsiteX15" fmla="*/ 830592 w 2023598"/>
              <a:gd name="connsiteY15" fmla="*/ 356331 h 1232631"/>
              <a:gd name="connsiteX16" fmla="*/ 1130630 w 2023598"/>
              <a:gd name="connsiteY16" fmla="*/ 492063 h 1232631"/>
              <a:gd name="connsiteX17" fmla="*/ 1263980 w 2023598"/>
              <a:gd name="connsiteY17" fmla="*/ 703993 h 1232631"/>
              <a:gd name="connsiteX18" fmla="*/ 1347324 w 2023598"/>
              <a:gd name="connsiteY18" fmla="*/ 1092137 h 1232631"/>
              <a:gd name="connsiteX0" fmla="*/ 1347324 w 2023598"/>
              <a:gd name="connsiteY0" fmla="*/ 1091154 h 1231648"/>
              <a:gd name="connsiteX1" fmla="*/ 1440192 w 2023598"/>
              <a:gd name="connsiteY1" fmla="*/ 1198310 h 1231648"/>
              <a:gd name="connsiteX2" fmla="*/ 1621168 w 2023598"/>
              <a:gd name="connsiteY2" fmla="*/ 1231648 h 1231648"/>
              <a:gd name="connsiteX3" fmla="*/ 1859292 w 2023598"/>
              <a:gd name="connsiteY3" fmla="*/ 1155447 h 1231648"/>
              <a:gd name="connsiteX4" fmla="*/ 1968830 w 2023598"/>
              <a:gd name="connsiteY4" fmla="*/ 1057817 h 1231648"/>
              <a:gd name="connsiteX5" fmla="*/ 2023598 w 2023598"/>
              <a:gd name="connsiteY5" fmla="*/ 860173 h 1231648"/>
              <a:gd name="connsiteX6" fmla="*/ 1868817 w 2023598"/>
              <a:gd name="connsiteY6" fmla="*/ 533941 h 1231648"/>
              <a:gd name="connsiteX7" fmla="*/ 1604499 w 2023598"/>
              <a:gd name="connsiteY7" fmla="*/ 257717 h 1231648"/>
              <a:gd name="connsiteX8" fmla="*/ 1044905 w 2023598"/>
              <a:gd name="connsiteY8" fmla="*/ 2922 h 1231648"/>
              <a:gd name="connsiteX9" fmla="*/ 573417 w 2023598"/>
              <a:gd name="connsiteY9" fmla="*/ 57691 h 1231648"/>
              <a:gd name="connsiteX10" fmla="*/ 178130 w 2023598"/>
              <a:gd name="connsiteY10" fmla="*/ 307723 h 1231648"/>
              <a:gd name="connsiteX11" fmla="*/ 30492 w 2023598"/>
              <a:gd name="connsiteY11" fmla="*/ 645860 h 1231648"/>
              <a:gd name="connsiteX12" fmla="*/ 1917 w 2023598"/>
              <a:gd name="connsiteY12" fmla="*/ 855410 h 1231648"/>
              <a:gd name="connsiteX13" fmla="*/ 201942 w 2023598"/>
              <a:gd name="connsiteY13" fmla="*/ 622048 h 1231648"/>
              <a:gd name="connsiteX14" fmla="*/ 521030 w 2023598"/>
              <a:gd name="connsiteY14" fmla="*/ 407735 h 1231648"/>
              <a:gd name="connsiteX15" fmla="*/ 830592 w 2023598"/>
              <a:gd name="connsiteY15" fmla="*/ 355348 h 1231648"/>
              <a:gd name="connsiteX16" fmla="*/ 1130630 w 2023598"/>
              <a:gd name="connsiteY16" fmla="*/ 491080 h 1231648"/>
              <a:gd name="connsiteX17" fmla="*/ 1263980 w 2023598"/>
              <a:gd name="connsiteY17" fmla="*/ 703010 h 1231648"/>
              <a:gd name="connsiteX18" fmla="*/ 1347324 w 2023598"/>
              <a:gd name="connsiteY18" fmla="*/ 1091154 h 1231648"/>
              <a:gd name="connsiteX0" fmla="*/ 1347324 w 2023598"/>
              <a:gd name="connsiteY0" fmla="*/ 1093305 h 1233799"/>
              <a:gd name="connsiteX1" fmla="*/ 1440192 w 2023598"/>
              <a:gd name="connsiteY1" fmla="*/ 1200461 h 1233799"/>
              <a:gd name="connsiteX2" fmla="*/ 1621168 w 2023598"/>
              <a:gd name="connsiteY2" fmla="*/ 1233799 h 1233799"/>
              <a:gd name="connsiteX3" fmla="*/ 1859292 w 2023598"/>
              <a:gd name="connsiteY3" fmla="*/ 1157598 h 1233799"/>
              <a:gd name="connsiteX4" fmla="*/ 1968830 w 2023598"/>
              <a:gd name="connsiteY4" fmla="*/ 1059968 h 1233799"/>
              <a:gd name="connsiteX5" fmla="*/ 2023598 w 2023598"/>
              <a:gd name="connsiteY5" fmla="*/ 862324 h 1233799"/>
              <a:gd name="connsiteX6" fmla="*/ 1868817 w 2023598"/>
              <a:gd name="connsiteY6" fmla="*/ 536092 h 1233799"/>
              <a:gd name="connsiteX7" fmla="*/ 1604499 w 2023598"/>
              <a:gd name="connsiteY7" fmla="*/ 259868 h 1233799"/>
              <a:gd name="connsiteX8" fmla="*/ 1044905 w 2023598"/>
              <a:gd name="connsiteY8" fmla="*/ 5073 h 1233799"/>
              <a:gd name="connsiteX9" fmla="*/ 573417 w 2023598"/>
              <a:gd name="connsiteY9" fmla="*/ 59842 h 1233799"/>
              <a:gd name="connsiteX10" fmla="*/ 178130 w 2023598"/>
              <a:gd name="connsiteY10" fmla="*/ 309874 h 1233799"/>
              <a:gd name="connsiteX11" fmla="*/ 30492 w 2023598"/>
              <a:gd name="connsiteY11" fmla="*/ 648011 h 1233799"/>
              <a:gd name="connsiteX12" fmla="*/ 1917 w 2023598"/>
              <a:gd name="connsiteY12" fmla="*/ 857561 h 1233799"/>
              <a:gd name="connsiteX13" fmla="*/ 201942 w 2023598"/>
              <a:gd name="connsiteY13" fmla="*/ 624199 h 1233799"/>
              <a:gd name="connsiteX14" fmla="*/ 521030 w 2023598"/>
              <a:gd name="connsiteY14" fmla="*/ 409886 h 1233799"/>
              <a:gd name="connsiteX15" fmla="*/ 830592 w 2023598"/>
              <a:gd name="connsiteY15" fmla="*/ 357499 h 1233799"/>
              <a:gd name="connsiteX16" fmla="*/ 1130630 w 2023598"/>
              <a:gd name="connsiteY16" fmla="*/ 493231 h 1233799"/>
              <a:gd name="connsiteX17" fmla="*/ 1263980 w 2023598"/>
              <a:gd name="connsiteY17" fmla="*/ 705161 h 1233799"/>
              <a:gd name="connsiteX18" fmla="*/ 1347324 w 2023598"/>
              <a:gd name="connsiteY18" fmla="*/ 1093305 h 1233799"/>
              <a:gd name="connsiteX0" fmla="*/ 1347324 w 2023598"/>
              <a:gd name="connsiteY0" fmla="*/ 1094700 h 1235194"/>
              <a:gd name="connsiteX1" fmla="*/ 1440192 w 2023598"/>
              <a:gd name="connsiteY1" fmla="*/ 1201856 h 1235194"/>
              <a:gd name="connsiteX2" fmla="*/ 1621168 w 2023598"/>
              <a:gd name="connsiteY2" fmla="*/ 1235194 h 1235194"/>
              <a:gd name="connsiteX3" fmla="*/ 1859292 w 2023598"/>
              <a:gd name="connsiteY3" fmla="*/ 1158993 h 1235194"/>
              <a:gd name="connsiteX4" fmla="*/ 1968830 w 2023598"/>
              <a:gd name="connsiteY4" fmla="*/ 1061363 h 1235194"/>
              <a:gd name="connsiteX5" fmla="*/ 2023598 w 2023598"/>
              <a:gd name="connsiteY5" fmla="*/ 863719 h 1235194"/>
              <a:gd name="connsiteX6" fmla="*/ 1868817 w 2023598"/>
              <a:gd name="connsiteY6" fmla="*/ 537487 h 1235194"/>
              <a:gd name="connsiteX7" fmla="*/ 1604499 w 2023598"/>
              <a:gd name="connsiteY7" fmla="*/ 261263 h 1235194"/>
              <a:gd name="connsiteX8" fmla="*/ 1044905 w 2023598"/>
              <a:gd name="connsiteY8" fmla="*/ 6468 h 1235194"/>
              <a:gd name="connsiteX9" fmla="*/ 568655 w 2023598"/>
              <a:gd name="connsiteY9" fmla="*/ 51712 h 1235194"/>
              <a:gd name="connsiteX10" fmla="*/ 178130 w 2023598"/>
              <a:gd name="connsiteY10" fmla="*/ 311269 h 1235194"/>
              <a:gd name="connsiteX11" fmla="*/ 30492 w 2023598"/>
              <a:gd name="connsiteY11" fmla="*/ 649406 h 1235194"/>
              <a:gd name="connsiteX12" fmla="*/ 1917 w 2023598"/>
              <a:gd name="connsiteY12" fmla="*/ 858956 h 1235194"/>
              <a:gd name="connsiteX13" fmla="*/ 201942 w 2023598"/>
              <a:gd name="connsiteY13" fmla="*/ 625594 h 1235194"/>
              <a:gd name="connsiteX14" fmla="*/ 521030 w 2023598"/>
              <a:gd name="connsiteY14" fmla="*/ 411281 h 1235194"/>
              <a:gd name="connsiteX15" fmla="*/ 830592 w 2023598"/>
              <a:gd name="connsiteY15" fmla="*/ 358894 h 1235194"/>
              <a:gd name="connsiteX16" fmla="*/ 1130630 w 2023598"/>
              <a:gd name="connsiteY16" fmla="*/ 494626 h 1235194"/>
              <a:gd name="connsiteX17" fmla="*/ 1263980 w 2023598"/>
              <a:gd name="connsiteY17" fmla="*/ 706556 h 1235194"/>
              <a:gd name="connsiteX18" fmla="*/ 1347324 w 2023598"/>
              <a:gd name="connsiteY18" fmla="*/ 1094700 h 1235194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78130 w 2023598"/>
              <a:gd name="connsiteY10" fmla="*/ 30987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78130 w 2023598"/>
              <a:gd name="connsiteY10" fmla="*/ 30987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6923 w 2023197"/>
              <a:gd name="connsiteY0" fmla="*/ 1093306 h 1233800"/>
              <a:gd name="connsiteX1" fmla="*/ 1439791 w 2023197"/>
              <a:gd name="connsiteY1" fmla="*/ 1200462 h 1233800"/>
              <a:gd name="connsiteX2" fmla="*/ 1620767 w 2023197"/>
              <a:gd name="connsiteY2" fmla="*/ 1233800 h 1233800"/>
              <a:gd name="connsiteX3" fmla="*/ 1858891 w 2023197"/>
              <a:gd name="connsiteY3" fmla="*/ 1157599 h 1233800"/>
              <a:gd name="connsiteX4" fmla="*/ 1968429 w 2023197"/>
              <a:gd name="connsiteY4" fmla="*/ 1059969 h 1233800"/>
              <a:gd name="connsiteX5" fmla="*/ 2023197 w 2023197"/>
              <a:gd name="connsiteY5" fmla="*/ 862325 h 1233800"/>
              <a:gd name="connsiteX6" fmla="*/ 1868416 w 2023197"/>
              <a:gd name="connsiteY6" fmla="*/ 536093 h 1233800"/>
              <a:gd name="connsiteX7" fmla="*/ 1604098 w 2023197"/>
              <a:gd name="connsiteY7" fmla="*/ 259869 h 1233800"/>
              <a:gd name="connsiteX8" fmla="*/ 1044504 w 2023197"/>
              <a:gd name="connsiteY8" fmla="*/ 5074 h 1233800"/>
              <a:gd name="connsiteX9" fmla="*/ 568254 w 2023197"/>
              <a:gd name="connsiteY9" fmla="*/ 59843 h 1233800"/>
              <a:gd name="connsiteX10" fmla="*/ 199160 w 2023197"/>
              <a:gd name="connsiteY10" fmla="*/ 328925 h 1233800"/>
              <a:gd name="connsiteX11" fmla="*/ 39616 w 2023197"/>
              <a:gd name="connsiteY11" fmla="*/ 648012 h 1233800"/>
              <a:gd name="connsiteX12" fmla="*/ 1516 w 2023197"/>
              <a:gd name="connsiteY12" fmla="*/ 857562 h 1233800"/>
              <a:gd name="connsiteX13" fmla="*/ 201541 w 2023197"/>
              <a:gd name="connsiteY13" fmla="*/ 624200 h 1233800"/>
              <a:gd name="connsiteX14" fmla="*/ 520629 w 2023197"/>
              <a:gd name="connsiteY14" fmla="*/ 409887 h 1233800"/>
              <a:gd name="connsiteX15" fmla="*/ 830191 w 2023197"/>
              <a:gd name="connsiteY15" fmla="*/ 357500 h 1233800"/>
              <a:gd name="connsiteX16" fmla="*/ 1130229 w 2023197"/>
              <a:gd name="connsiteY16" fmla="*/ 493232 h 1233800"/>
              <a:gd name="connsiteX17" fmla="*/ 1263579 w 2023197"/>
              <a:gd name="connsiteY17" fmla="*/ 705162 h 1233800"/>
              <a:gd name="connsiteX18" fmla="*/ 1346923 w 2023197"/>
              <a:gd name="connsiteY18" fmla="*/ 1093306 h 1233800"/>
              <a:gd name="connsiteX0" fmla="*/ 1346923 w 2023197"/>
              <a:gd name="connsiteY0" fmla="*/ 1093306 h 1233800"/>
              <a:gd name="connsiteX1" fmla="*/ 1439791 w 2023197"/>
              <a:gd name="connsiteY1" fmla="*/ 1200462 h 1233800"/>
              <a:gd name="connsiteX2" fmla="*/ 1620767 w 2023197"/>
              <a:gd name="connsiteY2" fmla="*/ 1233800 h 1233800"/>
              <a:gd name="connsiteX3" fmla="*/ 1858891 w 2023197"/>
              <a:gd name="connsiteY3" fmla="*/ 1157599 h 1233800"/>
              <a:gd name="connsiteX4" fmla="*/ 1968429 w 2023197"/>
              <a:gd name="connsiteY4" fmla="*/ 1059969 h 1233800"/>
              <a:gd name="connsiteX5" fmla="*/ 2023197 w 2023197"/>
              <a:gd name="connsiteY5" fmla="*/ 862325 h 1233800"/>
              <a:gd name="connsiteX6" fmla="*/ 1868416 w 2023197"/>
              <a:gd name="connsiteY6" fmla="*/ 536093 h 1233800"/>
              <a:gd name="connsiteX7" fmla="*/ 1604098 w 2023197"/>
              <a:gd name="connsiteY7" fmla="*/ 259869 h 1233800"/>
              <a:gd name="connsiteX8" fmla="*/ 1044504 w 2023197"/>
              <a:gd name="connsiteY8" fmla="*/ 5074 h 1233800"/>
              <a:gd name="connsiteX9" fmla="*/ 568254 w 2023197"/>
              <a:gd name="connsiteY9" fmla="*/ 59843 h 1233800"/>
              <a:gd name="connsiteX10" fmla="*/ 199160 w 2023197"/>
              <a:gd name="connsiteY10" fmla="*/ 328925 h 1233800"/>
              <a:gd name="connsiteX11" fmla="*/ 39616 w 2023197"/>
              <a:gd name="connsiteY11" fmla="*/ 648012 h 1233800"/>
              <a:gd name="connsiteX12" fmla="*/ 1516 w 2023197"/>
              <a:gd name="connsiteY12" fmla="*/ 857562 h 1233800"/>
              <a:gd name="connsiteX13" fmla="*/ 201541 w 2023197"/>
              <a:gd name="connsiteY13" fmla="*/ 624200 h 1233800"/>
              <a:gd name="connsiteX14" fmla="*/ 520629 w 2023197"/>
              <a:gd name="connsiteY14" fmla="*/ 409887 h 1233800"/>
              <a:gd name="connsiteX15" fmla="*/ 830191 w 2023197"/>
              <a:gd name="connsiteY15" fmla="*/ 357500 h 1233800"/>
              <a:gd name="connsiteX16" fmla="*/ 1130229 w 2023197"/>
              <a:gd name="connsiteY16" fmla="*/ 493232 h 1233800"/>
              <a:gd name="connsiteX17" fmla="*/ 1263579 w 2023197"/>
              <a:gd name="connsiteY17" fmla="*/ 705162 h 1233800"/>
              <a:gd name="connsiteX18" fmla="*/ 1346923 w 2023197"/>
              <a:gd name="connsiteY18" fmla="*/ 1093306 h 1233800"/>
              <a:gd name="connsiteX0" fmla="*/ 1347189 w 2023463"/>
              <a:gd name="connsiteY0" fmla="*/ 1093306 h 1233800"/>
              <a:gd name="connsiteX1" fmla="*/ 1440057 w 2023463"/>
              <a:gd name="connsiteY1" fmla="*/ 1200462 h 1233800"/>
              <a:gd name="connsiteX2" fmla="*/ 1621033 w 2023463"/>
              <a:gd name="connsiteY2" fmla="*/ 1233800 h 1233800"/>
              <a:gd name="connsiteX3" fmla="*/ 1859157 w 2023463"/>
              <a:gd name="connsiteY3" fmla="*/ 1157599 h 1233800"/>
              <a:gd name="connsiteX4" fmla="*/ 1968695 w 2023463"/>
              <a:gd name="connsiteY4" fmla="*/ 1059969 h 1233800"/>
              <a:gd name="connsiteX5" fmla="*/ 2023463 w 2023463"/>
              <a:gd name="connsiteY5" fmla="*/ 862325 h 1233800"/>
              <a:gd name="connsiteX6" fmla="*/ 1868682 w 2023463"/>
              <a:gd name="connsiteY6" fmla="*/ 536093 h 1233800"/>
              <a:gd name="connsiteX7" fmla="*/ 1604364 w 2023463"/>
              <a:gd name="connsiteY7" fmla="*/ 259869 h 1233800"/>
              <a:gd name="connsiteX8" fmla="*/ 1044770 w 2023463"/>
              <a:gd name="connsiteY8" fmla="*/ 5074 h 1233800"/>
              <a:gd name="connsiteX9" fmla="*/ 568520 w 2023463"/>
              <a:gd name="connsiteY9" fmla="*/ 59843 h 1233800"/>
              <a:gd name="connsiteX10" fmla="*/ 199426 w 2023463"/>
              <a:gd name="connsiteY10" fmla="*/ 328925 h 1233800"/>
              <a:gd name="connsiteX11" fmla="*/ 39882 w 2023463"/>
              <a:gd name="connsiteY11" fmla="*/ 648012 h 1233800"/>
              <a:gd name="connsiteX12" fmla="*/ 1782 w 2023463"/>
              <a:gd name="connsiteY12" fmla="*/ 857562 h 1233800"/>
              <a:gd name="connsiteX13" fmla="*/ 201807 w 2023463"/>
              <a:gd name="connsiteY13" fmla="*/ 624200 h 1233800"/>
              <a:gd name="connsiteX14" fmla="*/ 520895 w 2023463"/>
              <a:gd name="connsiteY14" fmla="*/ 409887 h 1233800"/>
              <a:gd name="connsiteX15" fmla="*/ 830457 w 2023463"/>
              <a:gd name="connsiteY15" fmla="*/ 357500 h 1233800"/>
              <a:gd name="connsiteX16" fmla="*/ 1130495 w 2023463"/>
              <a:gd name="connsiteY16" fmla="*/ 493232 h 1233800"/>
              <a:gd name="connsiteX17" fmla="*/ 1263845 w 2023463"/>
              <a:gd name="connsiteY17" fmla="*/ 705162 h 1233800"/>
              <a:gd name="connsiteX18" fmla="*/ 1347189 w 2023463"/>
              <a:gd name="connsiteY18" fmla="*/ 1093306 h 1233800"/>
              <a:gd name="connsiteX0" fmla="*/ 1347189 w 2023463"/>
              <a:gd name="connsiteY0" fmla="*/ 1093306 h 1233800"/>
              <a:gd name="connsiteX1" fmla="*/ 1440057 w 2023463"/>
              <a:gd name="connsiteY1" fmla="*/ 1200462 h 1233800"/>
              <a:gd name="connsiteX2" fmla="*/ 1621033 w 2023463"/>
              <a:gd name="connsiteY2" fmla="*/ 1233800 h 1233800"/>
              <a:gd name="connsiteX3" fmla="*/ 1859157 w 2023463"/>
              <a:gd name="connsiteY3" fmla="*/ 1157599 h 1233800"/>
              <a:gd name="connsiteX4" fmla="*/ 1968695 w 2023463"/>
              <a:gd name="connsiteY4" fmla="*/ 1059969 h 1233800"/>
              <a:gd name="connsiteX5" fmla="*/ 2023463 w 2023463"/>
              <a:gd name="connsiteY5" fmla="*/ 862325 h 1233800"/>
              <a:gd name="connsiteX6" fmla="*/ 1868682 w 2023463"/>
              <a:gd name="connsiteY6" fmla="*/ 536093 h 1233800"/>
              <a:gd name="connsiteX7" fmla="*/ 1604364 w 2023463"/>
              <a:gd name="connsiteY7" fmla="*/ 259869 h 1233800"/>
              <a:gd name="connsiteX8" fmla="*/ 1044770 w 2023463"/>
              <a:gd name="connsiteY8" fmla="*/ 5074 h 1233800"/>
              <a:gd name="connsiteX9" fmla="*/ 568520 w 2023463"/>
              <a:gd name="connsiteY9" fmla="*/ 59843 h 1233800"/>
              <a:gd name="connsiteX10" fmla="*/ 199426 w 2023463"/>
              <a:gd name="connsiteY10" fmla="*/ 328925 h 1233800"/>
              <a:gd name="connsiteX11" fmla="*/ 39882 w 2023463"/>
              <a:gd name="connsiteY11" fmla="*/ 648012 h 1233800"/>
              <a:gd name="connsiteX12" fmla="*/ 1782 w 2023463"/>
              <a:gd name="connsiteY12" fmla="*/ 857562 h 1233800"/>
              <a:gd name="connsiteX13" fmla="*/ 201807 w 2023463"/>
              <a:gd name="connsiteY13" fmla="*/ 624200 h 1233800"/>
              <a:gd name="connsiteX14" fmla="*/ 520895 w 2023463"/>
              <a:gd name="connsiteY14" fmla="*/ 409887 h 1233800"/>
              <a:gd name="connsiteX15" fmla="*/ 830457 w 2023463"/>
              <a:gd name="connsiteY15" fmla="*/ 357500 h 1233800"/>
              <a:gd name="connsiteX16" fmla="*/ 1130495 w 2023463"/>
              <a:gd name="connsiteY16" fmla="*/ 493232 h 1233800"/>
              <a:gd name="connsiteX17" fmla="*/ 1263845 w 2023463"/>
              <a:gd name="connsiteY17" fmla="*/ 705162 h 1233800"/>
              <a:gd name="connsiteX18" fmla="*/ 1347189 w 2023463"/>
              <a:gd name="connsiteY18" fmla="*/ 1093306 h 1233800"/>
              <a:gd name="connsiteX0" fmla="*/ 1346711 w 2022985"/>
              <a:gd name="connsiteY0" fmla="*/ 1093306 h 1233800"/>
              <a:gd name="connsiteX1" fmla="*/ 1439579 w 2022985"/>
              <a:gd name="connsiteY1" fmla="*/ 1200462 h 1233800"/>
              <a:gd name="connsiteX2" fmla="*/ 1620555 w 2022985"/>
              <a:gd name="connsiteY2" fmla="*/ 1233800 h 1233800"/>
              <a:gd name="connsiteX3" fmla="*/ 1858679 w 2022985"/>
              <a:gd name="connsiteY3" fmla="*/ 1157599 h 1233800"/>
              <a:gd name="connsiteX4" fmla="*/ 1968217 w 2022985"/>
              <a:gd name="connsiteY4" fmla="*/ 1059969 h 1233800"/>
              <a:gd name="connsiteX5" fmla="*/ 2022985 w 2022985"/>
              <a:gd name="connsiteY5" fmla="*/ 862325 h 1233800"/>
              <a:gd name="connsiteX6" fmla="*/ 1868204 w 2022985"/>
              <a:gd name="connsiteY6" fmla="*/ 536093 h 1233800"/>
              <a:gd name="connsiteX7" fmla="*/ 1603886 w 2022985"/>
              <a:gd name="connsiteY7" fmla="*/ 259869 h 1233800"/>
              <a:gd name="connsiteX8" fmla="*/ 1044292 w 2022985"/>
              <a:gd name="connsiteY8" fmla="*/ 5074 h 1233800"/>
              <a:gd name="connsiteX9" fmla="*/ 568042 w 2022985"/>
              <a:gd name="connsiteY9" fmla="*/ 59843 h 1233800"/>
              <a:gd name="connsiteX10" fmla="*/ 198948 w 2022985"/>
              <a:gd name="connsiteY10" fmla="*/ 328925 h 1233800"/>
              <a:gd name="connsiteX11" fmla="*/ 53691 w 2022985"/>
              <a:gd name="connsiteY11" fmla="*/ 648012 h 1233800"/>
              <a:gd name="connsiteX12" fmla="*/ 1304 w 2022985"/>
              <a:gd name="connsiteY12" fmla="*/ 857562 h 1233800"/>
              <a:gd name="connsiteX13" fmla="*/ 201329 w 2022985"/>
              <a:gd name="connsiteY13" fmla="*/ 624200 h 1233800"/>
              <a:gd name="connsiteX14" fmla="*/ 520417 w 2022985"/>
              <a:gd name="connsiteY14" fmla="*/ 409887 h 1233800"/>
              <a:gd name="connsiteX15" fmla="*/ 829979 w 2022985"/>
              <a:gd name="connsiteY15" fmla="*/ 357500 h 1233800"/>
              <a:gd name="connsiteX16" fmla="*/ 1130017 w 2022985"/>
              <a:gd name="connsiteY16" fmla="*/ 493232 h 1233800"/>
              <a:gd name="connsiteX17" fmla="*/ 1263367 w 2022985"/>
              <a:gd name="connsiteY17" fmla="*/ 705162 h 1233800"/>
              <a:gd name="connsiteX18" fmla="*/ 1346711 w 2022985"/>
              <a:gd name="connsiteY18" fmla="*/ 1093306 h 1233800"/>
              <a:gd name="connsiteX0" fmla="*/ 1346711 w 2022985"/>
              <a:gd name="connsiteY0" fmla="*/ 1093306 h 1233800"/>
              <a:gd name="connsiteX1" fmla="*/ 1439579 w 2022985"/>
              <a:gd name="connsiteY1" fmla="*/ 1200462 h 1233800"/>
              <a:gd name="connsiteX2" fmla="*/ 1620555 w 2022985"/>
              <a:gd name="connsiteY2" fmla="*/ 1233800 h 1233800"/>
              <a:gd name="connsiteX3" fmla="*/ 1858679 w 2022985"/>
              <a:gd name="connsiteY3" fmla="*/ 1157599 h 1233800"/>
              <a:gd name="connsiteX4" fmla="*/ 1968217 w 2022985"/>
              <a:gd name="connsiteY4" fmla="*/ 1059969 h 1233800"/>
              <a:gd name="connsiteX5" fmla="*/ 2022985 w 2022985"/>
              <a:gd name="connsiteY5" fmla="*/ 862325 h 1233800"/>
              <a:gd name="connsiteX6" fmla="*/ 1868204 w 2022985"/>
              <a:gd name="connsiteY6" fmla="*/ 536093 h 1233800"/>
              <a:gd name="connsiteX7" fmla="*/ 1603886 w 2022985"/>
              <a:gd name="connsiteY7" fmla="*/ 259869 h 1233800"/>
              <a:gd name="connsiteX8" fmla="*/ 1044292 w 2022985"/>
              <a:gd name="connsiteY8" fmla="*/ 5074 h 1233800"/>
              <a:gd name="connsiteX9" fmla="*/ 568042 w 2022985"/>
              <a:gd name="connsiteY9" fmla="*/ 59843 h 1233800"/>
              <a:gd name="connsiteX10" fmla="*/ 198948 w 2022985"/>
              <a:gd name="connsiteY10" fmla="*/ 328925 h 1233800"/>
              <a:gd name="connsiteX11" fmla="*/ 53691 w 2022985"/>
              <a:gd name="connsiteY11" fmla="*/ 648012 h 1233800"/>
              <a:gd name="connsiteX12" fmla="*/ 1304 w 2022985"/>
              <a:gd name="connsiteY12" fmla="*/ 857562 h 1233800"/>
              <a:gd name="connsiteX13" fmla="*/ 201329 w 2022985"/>
              <a:gd name="connsiteY13" fmla="*/ 624200 h 1233800"/>
              <a:gd name="connsiteX14" fmla="*/ 520417 w 2022985"/>
              <a:gd name="connsiteY14" fmla="*/ 409887 h 1233800"/>
              <a:gd name="connsiteX15" fmla="*/ 829979 w 2022985"/>
              <a:gd name="connsiteY15" fmla="*/ 357500 h 1233800"/>
              <a:gd name="connsiteX16" fmla="*/ 1130017 w 2022985"/>
              <a:gd name="connsiteY16" fmla="*/ 493232 h 1233800"/>
              <a:gd name="connsiteX17" fmla="*/ 1263367 w 2022985"/>
              <a:gd name="connsiteY17" fmla="*/ 705162 h 1233800"/>
              <a:gd name="connsiteX18" fmla="*/ 1346711 w 2022985"/>
              <a:gd name="connsiteY18" fmla="*/ 1093306 h 1233800"/>
              <a:gd name="connsiteX0" fmla="*/ 1347507 w 2023781"/>
              <a:gd name="connsiteY0" fmla="*/ 1093306 h 1233800"/>
              <a:gd name="connsiteX1" fmla="*/ 1440375 w 2023781"/>
              <a:gd name="connsiteY1" fmla="*/ 1200462 h 1233800"/>
              <a:gd name="connsiteX2" fmla="*/ 1621351 w 2023781"/>
              <a:gd name="connsiteY2" fmla="*/ 1233800 h 1233800"/>
              <a:gd name="connsiteX3" fmla="*/ 1859475 w 2023781"/>
              <a:gd name="connsiteY3" fmla="*/ 1157599 h 1233800"/>
              <a:gd name="connsiteX4" fmla="*/ 1969013 w 2023781"/>
              <a:gd name="connsiteY4" fmla="*/ 1059969 h 1233800"/>
              <a:gd name="connsiteX5" fmla="*/ 2023781 w 2023781"/>
              <a:gd name="connsiteY5" fmla="*/ 862325 h 1233800"/>
              <a:gd name="connsiteX6" fmla="*/ 1869000 w 2023781"/>
              <a:gd name="connsiteY6" fmla="*/ 536093 h 1233800"/>
              <a:gd name="connsiteX7" fmla="*/ 1604682 w 2023781"/>
              <a:gd name="connsiteY7" fmla="*/ 259869 h 1233800"/>
              <a:gd name="connsiteX8" fmla="*/ 1045088 w 2023781"/>
              <a:gd name="connsiteY8" fmla="*/ 5074 h 1233800"/>
              <a:gd name="connsiteX9" fmla="*/ 568838 w 2023781"/>
              <a:gd name="connsiteY9" fmla="*/ 59843 h 1233800"/>
              <a:gd name="connsiteX10" fmla="*/ 199744 w 2023781"/>
              <a:gd name="connsiteY10" fmla="*/ 328925 h 1233800"/>
              <a:gd name="connsiteX11" fmla="*/ 54487 w 2023781"/>
              <a:gd name="connsiteY11" fmla="*/ 648012 h 1233800"/>
              <a:gd name="connsiteX12" fmla="*/ 2100 w 2023781"/>
              <a:gd name="connsiteY12" fmla="*/ 857562 h 1233800"/>
              <a:gd name="connsiteX13" fmla="*/ 202125 w 2023781"/>
              <a:gd name="connsiteY13" fmla="*/ 624200 h 1233800"/>
              <a:gd name="connsiteX14" fmla="*/ 521213 w 2023781"/>
              <a:gd name="connsiteY14" fmla="*/ 409887 h 1233800"/>
              <a:gd name="connsiteX15" fmla="*/ 830775 w 2023781"/>
              <a:gd name="connsiteY15" fmla="*/ 357500 h 1233800"/>
              <a:gd name="connsiteX16" fmla="*/ 1130813 w 2023781"/>
              <a:gd name="connsiteY16" fmla="*/ 493232 h 1233800"/>
              <a:gd name="connsiteX17" fmla="*/ 1264163 w 2023781"/>
              <a:gd name="connsiteY17" fmla="*/ 705162 h 1233800"/>
              <a:gd name="connsiteX18" fmla="*/ 1347507 w 2023781"/>
              <a:gd name="connsiteY18" fmla="*/ 1093306 h 1233800"/>
              <a:gd name="connsiteX0" fmla="*/ 1347660 w 2023934"/>
              <a:gd name="connsiteY0" fmla="*/ 1093306 h 1233800"/>
              <a:gd name="connsiteX1" fmla="*/ 1440528 w 2023934"/>
              <a:gd name="connsiteY1" fmla="*/ 1200462 h 1233800"/>
              <a:gd name="connsiteX2" fmla="*/ 1621504 w 2023934"/>
              <a:gd name="connsiteY2" fmla="*/ 1233800 h 1233800"/>
              <a:gd name="connsiteX3" fmla="*/ 1859628 w 2023934"/>
              <a:gd name="connsiteY3" fmla="*/ 1157599 h 1233800"/>
              <a:gd name="connsiteX4" fmla="*/ 1969166 w 2023934"/>
              <a:gd name="connsiteY4" fmla="*/ 1059969 h 1233800"/>
              <a:gd name="connsiteX5" fmla="*/ 2023934 w 2023934"/>
              <a:gd name="connsiteY5" fmla="*/ 862325 h 1233800"/>
              <a:gd name="connsiteX6" fmla="*/ 1869153 w 2023934"/>
              <a:gd name="connsiteY6" fmla="*/ 536093 h 1233800"/>
              <a:gd name="connsiteX7" fmla="*/ 1604835 w 2023934"/>
              <a:gd name="connsiteY7" fmla="*/ 259869 h 1233800"/>
              <a:gd name="connsiteX8" fmla="*/ 1045241 w 2023934"/>
              <a:gd name="connsiteY8" fmla="*/ 5074 h 1233800"/>
              <a:gd name="connsiteX9" fmla="*/ 568991 w 2023934"/>
              <a:gd name="connsiteY9" fmla="*/ 59843 h 1233800"/>
              <a:gd name="connsiteX10" fmla="*/ 199897 w 2023934"/>
              <a:gd name="connsiteY10" fmla="*/ 328925 h 1233800"/>
              <a:gd name="connsiteX11" fmla="*/ 52259 w 2023934"/>
              <a:gd name="connsiteY11" fmla="*/ 633724 h 1233800"/>
              <a:gd name="connsiteX12" fmla="*/ 2253 w 2023934"/>
              <a:gd name="connsiteY12" fmla="*/ 857562 h 1233800"/>
              <a:gd name="connsiteX13" fmla="*/ 202278 w 2023934"/>
              <a:gd name="connsiteY13" fmla="*/ 624200 h 1233800"/>
              <a:gd name="connsiteX14" fmla="*/ 521366 w 2023934"/>
              <a:gd name="connsiteY14" fmla="*/ 409887 h 1233800"/>
              <a:gd name="connsiteX15" fmla="*/ 830928 w 2023934"/>
              <a:gd name="connsiteY15" fmla="*/ 357500 h 1233800"/>
              <a:gd name="connsiteX16" fmla="*/ 1130966 w 2023934"/>
              <a:gd name="connsiteY16" fmla="*/ 493232 h 1233800"/>
              <a:gd name="connsiteX17" fmla="*/ 1264316 w 2023934"/>
              <a:gd name="connsiteY17" fmla="*/ 705162 h 1233800"/>
              <a:gd name="connsiteX18" fmla="*/ 1347660 w 2023934"/>
              <a:gd name="connsiteY18" fmla="*/ 1093306 h 1233800"/>
              <a:gd name="connsiteX0" fmla="*/ 1347386 w 2023660"/>
              <a:gd name="connsiteY0" fmla="*/ 1093306 h 1233800"/>
              <a:gd name="connsiteX1" fmla="*/ 1440254 w 2023660"/>
              <a:gd name="connsiteY1" fmla="*/ 1200462 h 1233800"/>
              <a:gd name="connsiteX2" fmla="*/ 1621230 w 2023660"/>
              <a:gd name="connsiteY2" fmla="*/ 1233800 h 1233800"/>
              <a:gd name="connsiteX3" fmla="*/ 1859354 w 2023660"/>
              <a:gd name="connsiteY3" fmla="*/ 1157599 h 1233800"/>
              <a:gd name="connsiteX4" fmla="*/ 1968892 w 2023660"/>
              <a:gd name="connsiteY4" fmla="*/ 1059969 h 1233800"/>
              <a:gd name="connsiteX5" fmla="*/ 2023660 w 2023660"/>
              <a:gd name="connsiteY5" fmla="*/ 862325 h 1233800"/>
              <a:gd name="connsiteX6" fmla="*/ 1868879 w 2023660"/>
              <a:gd name="connsiteY6" fmla="*/ 536093 h 1233800"/>
              <a:gd name="connsiteX7" fmla="*/ 1604561 w 2023660"/>
              <a:gd name="connsiteY7" fmla="*/ 259869 h 1233800"/>
              <a:gd name="connsiteX8" fmla="*/ 1044967 w 2023660"/>
              <a:gd name="connsiteY8" fmla="*/ 5074 h 1233800"/>
              <a:gd name="connsiteX9" fmla="*/ 568717 w 2023660"/>
              <a:gd name="connsiteY9" fmla="*/ 59843 h 1233800"/>
              <a:gd name="connsiteX10" fmla="*/ 199623 w 2023660"/>
              <a:gd name="connsiteY10" fmla="*/ 328925 h 1233800"/>
              <a:gd name="connsiteX11" fmla="*/ 51985 w 2023660"/>
              <a:gd name="connsiteY11" fmla="*/ 633724 h 1233800"/>
              <a:gd name="connsiteX12" fmla="*/ 1979 w 2023660"/>
              <a:gd name="connsiteY12" fmla="*/ 857562 h 1233800"/>
              <a:gd name="connsiteX13" fmla="*/ 202004 w 2023660"/>
              <a:gd name="connsiteY13" fmla="*/ 624200 h 1233800"/>
              <a:gd name="connsiteX14" fmla="*/ 521092 w 2023660"/>
              <a:gd name="connsiteY14" fmla="*/ 409887 h 1233800"/>
              <a:gd name="connsiteX15" fmla="*/ 830654 w 2023660"/>
              <a:gd name="connsiteY15" fmla="*/ 357500 h 1233800"/>
              <a:gd name="connsiteX16" fmla="*/ 1130692 w 2023660"/>
              <a:gd name="connsiteY16" fmla="*/ 493232 h 1233800"/>
              <a:gd name="connsiteX17" fmla="*/ 1264042 w 2023660"/>
              <a:gd name="connsiteY17" fmla="*/ 705162 h 1233800"/>
              <a:gd name="connsiteX18" fmla="*/ 1347386 w 2023660"/>
              <a:gd name="connsiteY18" fmla="*/ 1093306 h 1233800"/>
              <a:gd name="connsiteX0" fmla="*/ 1347386 w 2023660"/>
              <a:gd name="connsiteY0" fmla="*/ 1093306 h 1233800"/>
              <a:gd name="connsiteX1" fmla="*/ 1440254 w 2023660"/>
              <a:gd name="connsiteY1" fmla="*/ 1200462 h 1233800"/>
              <a:gd name="connsiteX2" fmla="*/ 1621230 w 2023660"/>
              <a:gd name="connsiteY2" fmla="*/ 1233800 h 1233800"/>
              <a:gd name="connsiteX3" fmla="*/ 1859354 w 2023660"/>
              <a:gd name="connsiteY3" fmla="*/ 1157599 h 1233800"/>
              <a:gd name="connsiteX4" fmla="*/ 1968892 w 2023660"/>
              <a:gd name="connsiteY4" fmla="*/ 1059969 h 1233800"/>
              <a:gd name="connsiteX5" fmla="*/ 2023660 w 2023660"/>
              <a:gd name="connsiteY5" fmla="*/ 862325 h 1233800"/>
              <a:gd name="connsiteX6" fmla="*/ 1868879 w 2023660"/>
              <a:gd name="connsiteY6" fmla="*/ 536093 h 1233800"/>
              <a:gd name="connsiteX7" fmla="*/ 1604561 w 2023660"/>
              <a:gd name="connsiteY7" fmla="*/ 259869 h 1233800"/>
              <a:gd name="connsiteX8" fmla="*/ 1044967 w 2023660"/>
              <a:gd name="connsiteY8" fmla="*/ 5074 h 1233800"/>
              <a:gd name="connsiteX9" fmla="*/ 568717 w 2023660"/>
              <a:gd name="connsiteY9" fmla="*/ 59843 h 1233800"/>
              <a:gd name="connsiteX10" fmla="*/ 199623 w 2023660"/>
              <a:gd name="connsiteY10" fmla="*/ 328925 h 1233800"/>
              <a:gd name="connsiteX11" fmla="*/ 51985 w 2023660"/>
              <a:gd name="connsiteY11" fmla="*/ 633724 h 1233800"/>
              <a:gd name="connsiteX12" fmla="*/ 1979 w 2023660"/>
              <a:gd name="connsiteY12" fmla="*/ 857562 h 1233800"/>
              <a:gd name="connsiteX13" fmla="*/ 202004 w 2023660"/>
              <a:gd name="connsiteY13" fmla="*/ 624200 h 1233800"/>
              <a:gd name="connsiteX14" fmla="*/ 521092 w 2023660"/>
              <a:gd name="connsiteY14" fmla="*/ 409887 h 1233800"/>
              <a:gd name="connsiteX15" fmla="*/ 830654 w 2023660"/>
              <a:gd name="connsiteY15" fmla="*/ 357500 h 1233800"/>
              <a:gd name="connsiteX16" fmla="*/ 1130692 w 2023660"/>
              <a:gd name="connsiteY16" fmla="*/ 493232 h 1233800"/>
              <a:gd name="connsiteX17" fmla="*/ 1264042 w 2023660"/>
              <a:gd name="connsiteY17" fmla="*/ 705162 h 1233800"/>
              <a:gd name="connsiteX18" fmla="*/ 1347386 w 2023660"/>
              <a:gd name="connsiteY18" fmla="*/ 1093306 h 1233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23660" h="1233800">
                <a:moveTo>
                  <a:pt x="1347386" y="1093306"/>
                </a:moveTo>
                <a:cubicBezTo>
                  <a:pt x="1380724" y="1157600"/>
                  <a:pt x="1390248" y="1164743"/>
                  <a:pt x="1440254" y="1200462"/>
                </a:cubicBezTo>
                <a:cubicBezTo>
                  <a:pt x="1510104" y="1225862"/>
                  <a:pt x="1546617" y="1229830"/>
                  <a:pt x="1621230" y="1233800"/>
                </a:cubicBezTo>
                <a:cubicBezTo>
                  <a:pt x="1728385" y="1213162"/>
                  <a:pt x="1768867" y="1197287"/>
                  <a:pt x="1859354" y="1157599"/>
                </a:cubicBezTo>
                <a:cubicBezTo>
                  <a:pt x="1899042" y="1125056"/>
                  <a:pt x="1924442" y="1102037"/>
                  <a:pt x="1968892" y="1059969"/>
                </a:cubicBezTo>
                <a:cubicBezTo>
                  <a:pt x="2019692" y="973449"/>
                  <a:pt x="2020486" y="946463"/>
                  <a:pt x="2023660" y="862325"/>
                </a:cubicBezTo>
                <a:cubicBezTo>
                  <a:pt x="1996672" y="720243"/>
                  <a:pt x="1924442" y="611500"/>
                  <a:pt x="1868879" y="536093"/>
                </a:cubicBezTo>
                <a:cubicBezTo>
                  <a:pt x="1778392" y="410680"/>
                  <a:pt x="1737911" y="356707"/>
                  <a:pt x="1604561" y="259869"/>
                </a:cubicBezTo>
                <a:cubicBezTo>
                  <a:pt x="1406124" y="117787"/>
                  <a:pt x="1305317" y="73337"/>
                  <a:pt x="1044967" y="5074"/>
                </a:cubicBezTo>
                <a:cubicBezTo>
                  <a:pt x="830655" y="-10800"/>
                  <a:pt x="747311" y="11424"/>
                  <a:pt x="568717" y="59843"/>
                </a:cubicBezTo>
                <a:cubicBezTo>
                  <a:pt x="393298" y="131281"/>
                  <a:pt x="325036" y="200337"/>
                  <a:pt x="199623" y="328925"/>
                </a:cubicBezTo>
                <a:cubicBezTo>
                  <a:pt x="131360" y="442431"/>
                  <a:pt x="110722" y="474974"/>
                  <a:pt x="51985" y="633724"/>
                </a:cubicBezTo>
                <a:cubicBezTo>
                  <a:pt x="18648" y="736913"/>
                  <a:pt x="-7546" y="849625"/>
                  <a:pt x="1979" y="857562"/>
                </a:cubicBezTo>
                <a:cubicBezTo>
                  <a:pt x="9123" y="886931"/>
                  <a:pt x="125804" y="709130"/>
                  <a:pt x="202004" y="624200"/>
                </a:cubicBezTo>
                <a:cubicBezTo>
                  <a:pt x="327417" y="507518"/>
                  <a:pt x="381392" y="483707"/>
                  <a:pt x="521092" y="409887"/>
                </a:cubicBezTo>
                <a:cubicBezTo>
                  <a:pt x="669523" y="361469"/>
                  <a:pt x="686986" y="355912"/>
                  <a:pt x="830654" y="357500"/>
                </a:cubicBezTo>
                <a:cubicBezTo>
                  <a:pt x="966385" y="375756"/>
                  <a:pt x="1023535" y="417826"/>
                  <a:pt x="1130692" y="493232"/>
                </a:cubicBezTo>
                <a:cubicBezTo>
                  <a:pt x="1203717" y="571019"/>
                  <a:pt x="1224355" y="615469"/>
                  <a:pt x="1264042" y="705162"/>
                </a:cubicBezTo>
                <a:cubicBezTo>
                  <a:pt x="1307699" y="884550"/>
                  <a:pt x="1301349" y="935349"/>
                  <a:pt x="1347386" y="1093306"/>
                </a:cubicBezTo>
                <a:close/>
              </a:path>
            </a:pathLst>
          </a:custGeom>
          <a:solidFill>
            <a:srgbClr val="A34625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A6216965-1A25-4EAC-BD20-777DD53EB305}"/>
              </a:ext>
            </a:extLst>
          </p:cNvPr>
          <p:cNvSpPr/>
          <p:nvPr/>
        </p:nvSpPr>
        <p:spPr>
          <a:xfrm>
            <a:off x="9982422" y="4464975"/>
            <a:ext cx="329051" cy="300143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F7EAF971-4AAA-455E-922F-BE8C48A2769A}"/>
              </a:ext>
            </a:extLst>
          </p:cNvPr>
          <p:cNvSpPr/>
          <p:nvPr/>
        </p:nvSpPr>
        <p:spPr>
          <a:xfrm>
            <a:off x="10374195" y="4458154"/>
            <a:ext cx="329051" cy="300143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9327789C-F550-4E06-A93B-2A859F9A0307}"/>
              </a:ext>
            </a:extLst>
          </p:cNvPr>
          <p:cNvSpPr/>
          <p:nvPr/>
        </p:nvSpPr>
        <p:spPr>
          <a:xfrm>
            <a:off x="10176826" y="4597472"/>
            <a:ext cx="79069" cy="7212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9786786D-1966-4425-895F-EC0934A3C743}"/>
              </a:ext>
            </a:extLst>
          </p:cNvPr>
          <p:cNvSpPr/>
          <p:nvPr/>
        </p:nvSpPr>
        <p:spPr>
          <a:xfrm>
            <a:off x="10427086" y="4597472"/>
            <a:ext cx="79069" cy="7212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B36181A7-0429-4C5F-A6E8-70DD8ED497E6}"/>
              </a:ext>
            </a:extLst>
          </p:cNvPr>
          <p:cNvSpPr/>
          <p:nvPr/>
        </p:nvSpPr>
        <p:spPr>
          <a:xfrm>
            <a:off x="6330421" y="4252155"/>
            <a:ext cx="548736" cy="559931"/>
          </a:xfrm>
          <a:custGeom>
            <a:avLst/>
            <a:gdLst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95263 w 1326357"/>
              <a:gd name="connsiteY2" fmla="*/ 602457 h 1264444"/>
              <a:gd name="connsiteX3" fmla="*/ 211932 w 1326357"/>
              <a:gd name="connsiteY3" fmla="*/ 726282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95263 w 1326357"/>
              <a:gd name="connsiteY2" fmla="*/ 602457 h 1264444"/>
              <a:gd name="connsiteX3" fmla="*/ 211932 w 1326357"/>
              <a:gd name="connsiteY3" fmla="*/ 726282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95263 w 1326357"/>
              <a:gd name="connsiteY2" fmla="*/ 602457 h 1264444"/>
              <a:gd name="connsiteX3" fmla="*/ 211932 w 1326357"/>
              <a:gd name="connsiteY3" fmla="*/ 726282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1932 w 1326357"/>
              <a:gd name="connsiteY3" fmla="*/ 726282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4313 w 1326357"/>
              <a:gd name="connsiteY3" fmla="*/ 702470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1931 w 1326357"/>
              <a:gd name="connsiteY3" fmla="*/ 723901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1931 w 1326357"/>
              <a:gd name="connsiteY3" fmla="*/ 723901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1931 w 1326357"/>
              <a:gd name="connsiteY3" fmla="*/ 723901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14301 w 1326357"/>
              <a:gd name="connsiteY1" fmla="*/ 369094 h 1264444"/>
              <a:gd name="connsiteX2" fmla="*/ 185738 w 1326357"/>
              <a:gd name="connsiteY2" fmla="*/ 569120 h 1264444"/>
              <a:gd name="connsiteX3" fmla="*/ 211931 w 1326357"/>
              <a:gd name="connsiteY3" fmla="*/ 723901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43026"/>
              <a:gd name="connsiteY0" fmla="*/ 57151 h 1264444"/>
              <a:gd name="connsiteX1" fmla="*/ 130970 w 1343026"/>
              <a:gd name="connsiteY1" fmla="*/ 369094 h 1264444"/>
              <a:gd name="connsiteX2" fmla="*/ 202407 w 1343026"/>
              <a:gd name="connsiteY2" fmla="*/ 569120 h 1264444"/>
              <a:gd name="connsiteX3" fmla="*/ 228600 w 1343026"/>
              <a:gd name="connsiteY3" fmla="*/ 723901 h 1264444"/>
              <a:gd name="connsiteX4" fmla="*/ 328613 w 1343026"/>
              <a:gd name="connsiteY4" fmla="*/ 633413 h 1264444"/>
              <a:gd name="connsiteX5" fmla="*/ 409576 w 1343026"/>
              <a:gd name="connsiteY5" fmla="*/ 440532 h 1264444"/>
              <a:gd name="connsiteX6" fmla="*/ 428626 w 1343026"/>
              <a:gd name="connsiteY6" fmla="*/ 676275 h 1264444"/>
              <a:gd name="connsiteX7" fmla="*/ 461963 w 1343026"/>
              <a:gd name="connsiteY7" fmla="*/ 978694 h 1264444"/>
              <a:gd name="connsiteX8" fmla="*/ 538163 w 1343026"/>
              <a:gd name="connsiteY8" fmla="*/ 1264444 h 1264444"/>
              <a:gd name="connsiteX9" fmla="*/ 607219 w 1343026"/>
              <a:gd name="connsiteY9" fmla="*/ 938213 h 1264444"/>
              <a:gd name="connsiteX10" fmla="*/ 707232 w 1343026"/>
              <a:gd name="connsiteY10" fmla="*/ 728663 h 1264444"/>
              <a:gd name="connsiteX11" fmla="*/ 842963 w 1343026"/>
              <a:gd name="connsiteY11" fmla="*/ 971550 h 1264444"/>
              <a:gd name="connsiteX12" fmla="*/ 969169 w 1343026"/>
              <a:gd name="connsiteY12" fmla="*/ 1109663 h 1264444"/>
              <a:gd name="connsiteX13" fmla="*/ 912019 w 1343026"/>
              <a:gd name="connsiteY13" fmla="*/ 878682 h 1264444"/>
              <a:gd name="connsiteX14" fmla="*/ 864394 w 1343026"/>
              <a:gd name="connsiteY14" fmla="*/ 657225 h 1264444"/>
              <a:gd name="connsiteX15" fmla="*/ 919163 w 1343026"/>
              <a:gd name="connsiteY15" fmla="*/ 497682 h 1264444"/>
              <a:gd name="connsiteX16" fmla="*/ 1128713 w 1343026"/>
              <a:gd name="connsiteY16" fmla="*/ 700088 h 1264444"/>
              <a:gd name="connsiteX17" fmla="*/ 1119188 w 1343026"/>
              <a:gd name="connsiteY17" fmla="*/ 471488 h 1264444"/>
              <a:gd name="connsiteX18" fmla="*/ 1178719 w 1343026"/>
              <a:gd name="connsiteY18" fmla="*/ 257175 h 1264444"/>
              <a:gd name="connsiteX19" fmla="*/ 1343026 w 1343026"/>
              <a:gd name="connsiteY19" fmla="*/ 0 h 1264444"/>
              <a:gd name="connsiteX20" fmla="*/ 0 w 1343026"/>
              <a:gd name="connsiteY20" fmla="*/ 57151 h 1264444"/>
              <a:gd name="connsiteX0" fmla="*/ 0 w 1343026"/>
              <a:gd name="connsiteY0" fmla="*/ 57151 h 1264444"/>
              <a:gd name="connsiteX1" fmla="*/ 140495 w 1343026"/>
              <a:gd name="connsiteY1" fmla="*/ 366712 h 1264444"/>
              <a:gd name="connsiteX2" fmla="*/ 202407 w 1343026"/>
              <a:gd name="connsiteY2" fmla="*/ 569120 h 1264444"/>
              <a:gd name="connsiteX3" fmla="*/ 228600 w 1343026"/>
              <a:gd name="connsiteY3" fmla="*/ 723901 h 1264444"/>
              <a:gd name="connsiteX4" fmla="*/ 328613 w 1343026"/>
              <a:gd name="connsiteY4" fmla="*/ 633413 h 1264444"/>
              <a:gd name="connsiteX5" fmla="*/ 409576 w 1343026"/>
              <a:gd name="connsiteY5" fmla="*/ 440532 h 1264444"/>
              <a:gd name="connsiteX6" fmla="*/ 428626 w 1343026"/>
              <a:gd name="connsiteY6" fmla="*/ 676275 h 1264444"/>
              <a:gd name="connsiteX7" fmla="*/ 461963 w 1343026"/>
              <a:gd name="connsiteY7" fmla="*/ 978694 h 1264444"/>
              <a:gd name="connsiteX8" fmla="*/ 538163 w 1343026"/>
              <a:gd name="connsiteY8" fmla="*/ 1264444 h 1264444"/>
              <a:gd name="connsiteX9" fmla="*/ 607219 w 1343026"/>
              <a:gd name="connsiteY9" fmla="*/ 938213 h 1264444"/>
              <a:gd name="connsiteX10" fmla="*/ 707232 w 1343026"/>
              <a:gd name="connsiteY10" fmla="*/ 728663 h 1264444"/>
              <a:gd name="connsiteX11" fmla="*/ 842963 w 1343026"/>
              <a:gd name="connsiteY11" fmla="*/ 971550 h 1264444"/>
              <a:gd name="connsiteX12" fmla="*/ 969169 w 1343026"/>
              <a:gd name="connsiteY12" fmla="*/ 1109663 h 1264444"/>
              <a:gd name="connsiteX13" fmla="*/ 912019 w 1343026"/>
              <a:gd name="connsiteY13" fmla="*/ 878682 h 1264444"/>
              <a:gd name="connsiteX14" fmla="*/ 864394 w 1343026"/>
              <a:gd name="connsiteY14" fmla="*/ 657225 h 1264444"/>
              <a:gd name="connsiteX15" fmla="*/ 919163 w 1343026"/>
              <a:gd name="connsiteY15" fmla="*/ 497682 h 1264444"/>
              <a:gd name="connsiteX16" fmla="*/ 1128713 w 1343026"/>
              <a:gd name="connsiteY16" fmla="*/ 700088 h 1264444"/>
              <a:gd name="connsiteX17" fmla="*/ 1119188 w 1343026"/>
              <a:gd name="connsiteY17" fmla="*/ 471488 h 1264444"/>
              <a:gd name="connsiteX18" fmla="*/ 1178719 w 1343026"/>
              <a:gd name="connsiteY18" fmla="*/ 257175 h 1264444"/>
              <a:gd name="connsiteX19" fmla="*/ 1343026 w 1343026"/>
              <a:gd name="connsiteY19" fmla="*/ 0 h 1264444"/>
              <a:gd name="connsiteX20" fmla="*/ 0 w 1343026"/>
              <a:gd name="connsiteY20" fmla="*/ 57151 h 1264444"/>
              <a:gd name="connsiteX0" fmla="*/ 0 w 1343026"/>
              <a:gd name="connsiteY0" fmla="*/ 57151 h 1264444"/>
              <a:gd name="connsiteX1" fmla="*/ 140495 w 1343026"/>
              <a:gd name="connsiteY1" fmla="*/ 366712 h 1264444"/>
              <a:gd name="connsiteX2" fmla="*/ 202407 w 1343026"/>
              <a:gd name="connsiteY2" fmla="*/ 569120 h 1264444"/>
              <a:gd name="connsiteX3" fmla="*/ 228600 w 1343026"/>
              <a:gd name="connsiteY3" fmla="*/ 723901 h 1264444"/>
              <a:gd name="connsiteX4" fmla="*/ 328613 w 1343026"/>
              <a:gd name="connsiteY4" fmla="*/ 633413 h 1264444"/>
              <a:gd name="connsiteX5" fmla="*/ 409576 w 1343026"/>
              <a:gd name="connsiteY5" fmla="*/ 440532 h 1264444"/>
              <a:gd name="connsiteX6" fmla="*/ 428626 w 1343026"/>
              <a:gd name="connsiteY6" fmla="*/ 676275 h 1264444"/>
              <a:gd name="connsiteX7" fmla="*/ 461963 w 1343026"/>
              <a:gd name="connsiteY7" fmla="*/ 978694 h 1264444"/>
              <a:gd name="connsiteX8" fmla="*/ 538163 w 1343026"/>
              <a:gd name="connsiteY8" fmla="*/ 1264444 h 1264444"/>
              <a:gd name="connsiteX9" fmla="*/ 607219 w 1343026"/>
              <a:gd name="connsiteY9" fmla="*/ 938213 h 1264444"/>
              <a:gd name="connsiteX10" fmla="*/ 707232 w 1343026"/>
              <a:gd name="connsiteY10" fmla="*/ 728663 h 1264444"/>
              <a:gd name="connsiteX11" fmla="*/ 842963 w 1343026"/>
              <a:gd name="connsiteY11" fmla="*/ 971550 h 1264444"/>
              <a:gd name="connsiteX12" fmla="*/ 969169 w 1343026"/>
              <a:gd name="connsiteY12" fmla="*/ 1109663 h 1264444"/>
              <a:gd name="connsiteX13" fmla="*/ 912019 w 1343026"/>
              <a:gd name="connsiteY13" fmla="*/ 878682 h 1264444"/>
              <a:gd name="connsiteX14" fmla="*/ 864394 w 1343026"/>
              <a:gd name="connsiteY14" fmla="*/ 657225 h 1264444"/>
              <a:gd name="connsiteX15" fmla="*/ 919163 w 1343026"/>
              <a:gd name="connsiteY15" fmla="*/ 497682 h 1264444"/>
              <a:gd name="connsiteX16" fmla="*/ 1128713 w 1343026"/>
              <a:gd name="connsiteY16" fmla="*/ 700088 h 1264444"/>
              <a:gd name="connsiteX17" fmla="*/ 1119188 w 1343026"/>
              <a:gd name="connsiteY17" fmla="*/ 471488 h 1264444"/>
              <a:gd name="connsiteX18" fmla="*/ 1178719 w 1343026"/>
              <a:gd name="connsiteY18" fmla="*/ 257175 h 1264444"/>
              <a:gd name="connsiteX19" fmla="*/ 1343026 w 1343026"/>
              <a:gd name="connsiteY19" fmla="*/ 0 h 1264444"/>
              <a:gd name="connsiteX20" fmla="*/ 0 w 1343026"/>
              <a:gd name="connsiteY20" fmla="*/ 57151 h 1264444"/>
              <a:gd name="connsiteX0" fmla="*/ 2685 w 1345711"/>
              <a:gd name="connsiteY0" fmla="*/ 57151 h 1264444"/>
              <a:gd name="connsiteX1" fmla="*/ 143180 w 1345711"/>
              <a:gd name="connsiteY1" fmla="*/ 366712 h 1264444"/>
              <a:gd name="connsiteX2" fmla="*/ 205092 w 1345711"/>
              <a:gd name="connsiteY2" fmla="*/ 569120 h 1264444"/>
              <a:gd name="connsiteX3" fmla="*/ 231285 w 1345711"/>
              <a:gd name="connsiteY3" fmla="*/ 723901 h 1264444"/>
              <a:gd name="connsiteX4" fmla="*/ 331298 w 1345711"/>
              <a:gd name="connsiteY4" fmla="*/ 633413 h 1264444"/>
              <a:gd name="connsiteX5" fmla="*/ 412261 w 1345711"/>
              <a:gd name="connsiteY5" fmla="*/ 440532 h 1264444"/>
              <a:gd name="connsiteX6" fmla="*/ 431311 w 1345711"/>
              <a:gd name="connsiteY6" fmla="*/ 676275 h 1264444"/>
              <a:gd name="connsiteX7" fmla="*/ 464648 w 1345711"/>
              <a:gd name="connsiteY7" fmla="*/ 978694 h 1264444"/>
              <a:gd name="connsiteX8" fmla="*/ 540848 w 1345711"/>
              <a:gd name="connsiteY8" fmla="*/ 1264444 h 1264444"/>
              <a:gd name="connsiteX9" fmla="*/ 609904 w 1345711"/>
              <a:gd name="connsiteY9" fmla="*/ 938213 h 1264444"/>
              <a:gd name="connsiteX10" fmla="*/ 709917 w 1345711"/>
              <a:gd name="connsiteY10" fmla="*/ 728663 h 1264444"/>
              <a:gd name="connsiteX11" fmla="*/ 845648 w 1345711"/>
              <a:gd name="connsiteY11" fmla="*/ 971550 h 1264444"/>
              <a:gd name="connsiteX12" fmla="*/ 971854 w 1345711"/>
              <a:gd name="connsiteY12" fmla="*/ 1109663 h 1264444"/>
              <a:gd name="connsiteX13" fmla="*/ 914704 w 1345711"/>
              <a:gd name="connsiteY13" fmla="*/ 878682 h 1264444"/>
              <a:gd name="connsiteX14" fmla="*/ 867079 w 1345711"/>
              <a:gd name="connsiteY14" fmla="*/ 657225 h 1264444"/>
              <a:gd name="connsiteX15" fmla="*/ 921848 w 1345711"/>
              <a:gd name="connsiteY15" fmla="*/ 497682 h 1264444"/>
              <a:gd name="connsiteX16" fmla="*/ 1131398 w 1345711"/>
              <a:gd name="connsiteY16" fmla="*/ 700088 h 1264444"/>
              <a:gd name="connsiteX17" fmla="*/ 1121873 w 1345711"/>
              <a:gd name="connsiteY17" fmla="*/ 471488 h 1264444"/>
              <a:gd name="connsiteX18" fmla="*/ 1181404 w 1345711"/>
              <a:gd name="connsiteY18" fmla="*/ 257175 h 1264444"/>
              <a:gd name="connsiteX19" fmla="*/ 1345711 w 1345711"/>
              <a:gd name="connsiteY19" fmla="*/ 0 h 1264444"/>
              <a:gd name="connsiteX20" fmla="*/ 2685 w 1345711"/>
              <a:gd name="connsiteY20" fmla="*/ 57151 h 1264444"/>
              <a:gd name="connsiteX0" fmla="*/ 2685 w 1349559"/>
              <a:gd name="connsiteY0" fmla="*/ 57175 h 1264468"/>
              <a:gd name="connsiteX1" fmla="*/ 143180 w 1349559"/>
              <a:gd name="connsiteY1" fmla="*/ 366736 h 1264468"/>
              <a:gd name="connsiteX2" fmla="*/ 205092 w 1349559"/>
              <a:gd name="connsiteY2" fmla="*/ 569144 h 1264468"/>
              <a:gd name="connsiteX3" fmla="*/ 231285 w 1349559"/>
              <a:gd name="connsiteY3" fmla="*/ 723925 h 1264468"/>
              <a:gd name="connsiteX4" fmla="*/ 331298 w 1349559"/>
              <a:gd name="connsiteY4" fmla="*/ 633437 h 1264468"/>
              <a:gd name="connsiteX5" fmla="*/ 412261 w 1349559"/>
              <a:gd name="connsiteY5" fmla="*/ 440556 h 1264468"/>
              <a:gd name="connsiteX6" fmla="*/ 431311 w 1349559"/>
              <a:gd name="connsiteY6" fmla="*/ 676299 h 1264468"/>
              <a:gd name="connsiteX7" fmla="*/ 464648 w 1349559"/>
              <a:gd name="connsiteY7" fmla="*/ 978718 h 1264468"/>
              <a:gd name="connsiteX8" fmla="*/ 540848 w 1349559"/>
              <a:gd name="connsiteY8" fmla="*/ 1264468 h 1264468"/>
              <a:gd name="connsiteX9" fmla="*/ 609904 w 1349559"/>
              <a:gd name="connsiteY9" fmla="*/ 938237 h 1264468"/>
              <a:gd name="connsiteX10" fmla="*/ 709917 w 1349559"/>
              <a:gd name="connsiteY10" fmla="*/ 728687 h 1264468"/>
              <a:gd name="connsiteX11" fmla="*/ 845648 w 1349559"/>
              <a:gd name="connsiteY11" fmla="*/ 971574 h 1264468"/>
              <a:gd name="connsiteX12" fmla="*/ 971854 w 1349559"/>
              <a:gd name="connsiteY12" fmla="*/ 1109687 h 1264468"/>
              <a:gd name="connsiteX13" fmla="*/ 914704 w 1349559"/>
              <a:gd name="connsiteY13" fmla="*/ 878706 h 1264468"/>
              <a:gd name="connsiteX14" fmla="*/ 867079 w 1349559"/>
              <a:gd name="connsiteY14" fmla="*/ 657249 h 1264468"/>
              <a:gd name="connsiteX15" fmla="*/ 921848 w 1349559"/>
              <a:gd name="connsiteY15" fmla="*/ 497706 h 1264468"/>
              <a:gd name="connsiteX16" fmla="*/ 1131398 w 1349559"/>
              <a:gd name="connsiteY16" fmla="*/ 700112 h 1264468"/>
              <a:gd name="connsiteX17" fmla="*/ 1121873 w 1349559"/>
              <a:gd name="connsiteY17" fmla="*/ 471512 h 1264468"/>
              <a:gd name="connsiteX18" fmla="*/ 1181404 w 1349559"/>
              <a:gd name="connsiteY18" fmla="*/ 257199 h 1264468"/>
              <a:gd name="connsiteX19" fmla="*/ 1345711 w 1349559"/>
              <a:gd name="connsiteY19" fmla="*/ 24 h 1264468"/>
              <a:gd name="connsiteX20" fmla="*/ 2685 w 1349559"/>
              <a:gd name="connsiteY20" fmla="*/ 57175 h 1264468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50269" h="1264469">
                <a:moveTo>
                  <a:pt x="2685" y="57176"/>
                </a:moveTo>
                <a:cubicBezTo>
                  <a:pt x="-17158" y="65113"/>
                  <a:pt x="77298" y="244500"/>
                  <a:pt x="143180" y="366737"/>
                </a:cubicBezTo>
                <a:cubicBezTo>
                  <a:pt x="163024" y="430237"/>
                  <a:pt x="180486" y="455638"/>
                  <a:pt x="205092" y="569145"/>
                </a:cubicBezTo>
                <a:cubicBezTo>
                  <a:pt x="215411" y="646139"/>
                  <a:pt x="199535" y="723132"/>
                  <a:pt x="231285" y="723926"/>
                </a:cubicBezTo>
                <a:cubicBezTo>
                  <a:pt x="267003" y="731070"/>
                  <a:pt x="297961" y="664394"/>
                  <a:pt x="331298" y="633438"/>
                </a:cubicBezTo>
                <a:cubicBezTo>
                  <a:pt x="358286" y="569144"/>
                  <a:pt x="390035" y="431032"/>
                  <a:pt x="412261" y="440557"/>
                </a:cubicBezTo>
                <a:cubicBezTo>
                  <a:pt x="430517" y="433413"/>
                  <a:pt x="424961" y="597719"/>
                  <a:pt x="431311" y="676300"/>
                </a:cubicBezTo>
                <a:lnTo>
                  <a:pt x="464648" y="978719"/>
                </a:lnTo>
                <a:cubicBezTo>
                  <a:pt x="490048" y="1073969"/>
                  <a:pt x="522592" y="1264469"/>
                  <a:pt x="540848" y="1264469"/>
                </a:cubicBezTo>
                <a:cubicBezTo>
                  <a:pt x="551960" y="1260500"/>
                  <a:pt x="598791" y="1092226"/>
                  <a:pt x="609904" y="938238"/>
                </a:cubicBezTo>
                <a:cubicBezTo>
                  <a:pt x="643242" y="825525"/>
                  <a:pt x="669435" y="719957"/>
                  <a:pt x="709917" y="728688"/>
                </a:cubicBezTo>
                <a:cubicBezTo>
                  <a:pt x="748018" y="723925"/>
                  <a:pt x="778973" y="852513"/>
                  <a:pt x="845648" y="971575"/>
                </a:cubicBezTo>
                <a:cubicBezTo>
                  <a:pt x="899623" y="1055713"/>
                  <a:pt x="955978" y="1132706"/>
                  <a:pt x="971854" y="1109688"/>
                </a:cubicBezTo>
                <a:cubicBezTo>
                  <a:pt x="988523" y="1096988"/>
                  <a:pt x="943279" y="969988"/>
                  <a:pt x="909942" y="888232"/>
                </a:cubicBezTo>
                <a:cubicBezTo>
                  <a:pt x="879780" y="795364"/>
                  <a:pt x="873429" y="773931"/>
                  <a:pt x="867079" y="657250"/>
                </a:cubicBezTo>
                <a:cubicBezTo>
                  <a:pt x="885335" y="604069"/>
                  <a:pt x="884542" y="493738"/>
                  <a:pt x="921848" y="497707"/>
                </a:cubicBezTo>
                <a:cubicBezTo>
                  <a:pt x="953598" y="479451"/>
                  <a:pt x="1102029" y="718369"/>
                  <a:pt x="1131398" y="700113"/>
                </a:cubicBezTo>
                <a:cubicBezTo>
                  <a:pt x="1156798" y="683444"/>
                  <a:pt x="1134573" y="600101"/>
                  <a:pt x="1121873" y="471513"/>
                </a:cubicBezTo>
                <a:cubicBezTo>
                  <a:pt x="1134573" y="397694"/>
                  <a:pt x="1130604" y="373881"/>
                  <a:pt x="1181404" y="257200"/>
                </a:cubicBezTo>
                <a:cubicBezTo>
                  <a:pt x="1262366" y="164332"/>
                  <a:pt x="1374286" y="-2356"/>
                  <a:pt x="1345711" y="25"/>
                </a:cubicBezTo>
                <a:lnTo>
                  <a:pt x="2685" y="57176"/>
                </a:lnTo>
                <a:close/>
              </a:path>
            </a:pathLst>
          </a:custGeom>
          <a:solidFill>
            <a:srgbClr val="210C00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F21717E-F866-4009-99B8-799C5035D462}"/>
              </a:ext>
            </a:extLst>
          </p:cNvPr>
          <p:cNvGrpSpPr/>
          <p:nvPr/>
        </p:nvGrpSpPr>
        <p:grpSpPr>
          <a:xfrm>
            <a:off x="5711609" y="2998956"/>
            <a:ext cx="1751671" cy="1432894"/>
            <a:chOff x="1184188" y="1245811"/>
            <a:chExt cx="4310316" cy="3235844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8DE8502C-3D75-454B-BD83-6E764E398B3F}"/>
                </a:ext>
              </a:extLst>
            </p:cNvPr>
            <p:cNvGrpSpPr/>
            <p:nvPr/>
          </p:nvGrpSpPr>
          <p:grpSpPr>
            <a:xfrm>
              <a:off x="1184188" y="1245811"/>
              <a:ext cx="4310316" cy="3235844"/>
              <a:chOff x="1454387" y="1249718"/>
              <a:chExt cx="4310316" cy="3235844"/>
            </a:xfrm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72335A88-8177-40D7-94AD-097D651082AF}"/>
                  </a:ext>
                </a:extLst>
              </p:cNvPr>
              <p:cNvSpPr/>
              <p:nvPr/>
            </p:nvSpPr>
            <p:spPr>
              <a:xfrm>
                <a:off x="1454387" y="1249718"/>
                <a:ext cx="4310316" cy="3235844"/>
              </a:xfrm>
              <a:custGeom>
                <a:avLst/>
                <a:gdLst>
                  <a:gd name="connsiteX0" fmla="*/ 871538 w 4357688"/>
                  <a:gd name="connsiteY0" fmla="*/ 542925 h 3219450"/>
                  <a:gd name="connsiteX1" fmla="*/ 1247775 w 4357688"/>
                  <a:gd name="connsiteY1" fmla="*/ 209550 h 3219450"/>
                  <a:gd name="connsiteX2" fmla="*/ 1809750 w 4357688"/>
                  <a:gd name="connsiteY2" fmla="*/ 0 h 3219450"/>
                  <a:gd name="connsiteX3" fmla="*/ 2590800 w 4357688"/>
                  <a:gd name="connsiteY3" fmla="*/ 0 h 3219450"/>
                  <a:gd name="connsiteX4" fmla="*/ 3319463 w 4357688"/>
                  <a:gd name="connsiteY4" fmla="*/ 366713 h 3219450"/>
                  <a:gd name="connsiteX5" fmla="*/ 3495675 w 4357688"/>
                  <a:gd name="connsiteY5" fmla="*/ 561975 h 3219450"/>
                  <a:gd name="connsiteX6" fmla="*/ 3881438 w 4357688"/>
                  <a:gd name="connsiteY6" fmla="*/ 619125 h 3219450"/>
                  <a:gd name="connsiteX7" fmla="*/ 4357688 w 4357688"/>
                  <a:gd name="connsiteY7" fmla="*/ 1014413 h 3219450"/>
                  <a:gd name="connsiteX8" fmla="*/ 4067175 w 4357688"/>
                  <a:gd name="connsiteY8" fmla="*/ 1128713 h 3219450"/>
                  <a:gd name="connsiteX9" fmla="*/ 3709988 w 4357688"/>
                  <a:gd name="connsiteY9" fmla="*/ 1047750 h 3219450"/>
                  <a:gd name="connsiteX10" fmla="*/ 3805238 w 4357688"/>
                  <a:gd name="connsiteY10" fmla="*/ 1647825 h 3219450"/>
                  <a:gd name="connsiteX11" fmla="*/ 3586163 w 4357688"/>
                  <a:gd name="connsiteY11" fmla="*/ 2314575 h 3219450"/>
                  <a:gd name="connsiteX12" fmla="*/ 2981325 w 4357688"/>
                  <a:gd name="connsiteY12" fmla="*/ 2895600 h 3219450"/>
                  <a:gd name="connsiteX13" fmla="*/ 2200275 w 4357688"/>
                  <a:gd name="connsiteY13" fmla="*/ 3219450 h 3219450"/>
                  <a:gd name="connsiteX14" fmla="*/ 1314450 w 4357688"/>
                  <a:gd name="connsiteY14" fmla="*/ 2843213 h 3219450"/>
                  <a:gd name="connsiteX15" fmla="*/ 747713 w 4357688"/>
                  <a:gd name="connsiteY15" fmla="*/ 2281238 h 3219450"/>
                  <a:gd name="connsiteX16" fmla="*/ 547688 w 4357688"/>
                  <a:gd name="connsiteY16" fmla="*/ 1624013 h 3219450"/>
                  <a:gd name="connsiteX17" fmla="*/ 642938 w 4357688"/>
                  <a:gd name="connsiteY17" fmla="*/ 1042988 h 3219450"/>
                  <a:gd name="connsiteX18" fmla="*/ 352425 w 4357688"/>
                  <a:gd name="connsiteY18" fmla="*/ 1123950 h 3219450"/>
                  <a:gd name="connsiteX19" fmla="*/ 0 w 4357688"/>
                  <a:gd name="connsiteY19" fmla="*/ 1009650 h 3219450"/>
                  <a:gd name="connsiteX20" fmla="*/ 333375 w 4357688"/>
                  <a:gd name="connsiteY20" fmla="*/ 709613 h 3219450"/>
                  <a:gd name="connsiteX21" fmla="*/ 728663 w 4357688"/>
                  <a:gd name="connsiteY21" fmla="*/ 538163 h 3219450"/>
                  <a:gd name="connsiteX22" fmla="*/ 871538 w 4357688"/>
                  <a:gd name="connsiteY22" fmla="*/ 542925 h 3219450"/>
                  <a:gd name="connsiteX0" fmla="*/ 871538 w 4357688"/>
                  <a:gd name="connsiteY0" fmla="*/ 542925 h 3219450"/>
                  <a:gd name="connsiteX1" fmla="*/ 1247775 w 4357688"/>
                  <a:gd name="connsiteY1" fmla="*/ 209550 h 3219450"/>
                  <a:gd name="connsiteX2" fmla="*/ 1809750 w 4357688"/>
                  <a:gd name="connsiteY2" fmla="*/ 0 h 3219450"/>
                  <a:gd name="connsiteX3" fmla="*/ 2590800 w 4357688"/>
                  <a:gd name="connsiteY3" fmla="*/ 0 h 3219450"/>
                  <a:gd name="connsiteX4" fmla="*/ 3319463 w 4357688"/>
                  <a:gd name="connsiteY4" fmla="*/ 366713 h 3219450"/>
                  <a:gd name="connsiteX5" fmla="*/ 3495675 w 4357688"/>
                  <a:gd name="connsiteY5" fmla="*/ 561975 h 3219450"/>
                  <a:gd name="connsiteX6" fmla="*/ 3881438 w 4357688"/>
                  <a:gd name="connsiteY6" fmla="*/ 619125 h 3219450"/>
                  <a:gd name="connsiteX7" fmla="*/ 4357688 w 4357688"/>
                  <a:gd name="connsiteY7" fmla="*/ 1014413 h 3219450"/>
                  <a:gd name="connsiteX8" fmla="*/ 4067175 w 4357688"/>
                  <a:gd name="connsiteY8" fmla="*/ 1128713 h 3219450"/>
                  <a:gd name="connsiteX9" fmla="*/ 3709988 w 4357688"/>
                  <a:gd name="connsiteY9" fmla="*/ 1047750 h 3219450"/>
                  <a:gd name="connsiteX10" fmla="*/ 3805238 w 4357688"/>
                  <a:gd name="connsiteY10" fmla="*/ 1647825 h 3219450"/>
                  <a:gd name="connsiteX11" fmla="*/ 3586163 w 4357688"/>
                  <a:gd name="connsiteY11" fmla="*/ 2314575 h 3219450"/>
                  <a:gd name="connsiteX12" fmla="*/ 2981325 w 4357688"/>
                  <a:gd name="connsiteY12" fmla="*/ 2895600 h 3219450"/>
                  <a:gd name="connsiteX13" fmla="*/ 2200275 w 4357688"/>
                  <a:gd name="connsiteY13" fmla="*/ 3219450 h 3219450"/>
                  <a:gd name="connsiteX14" fmla="*/ 1314450 w 4357688"/>
                  <a:gd name="connsiteY14" fmla="*/ 2843213 h 3219450"/>
                  <a:gd name="connsiteX15" fmla="*/ 747713 w 4357688"/>
                  <a:gd name="connsiteY15" fmla="*/ 2281238 h 3219450"/>
                  <a:gd name="connsiteX16" fmla="*/ 547688 w 4357688"/>
                  <a:gd name="connsiteY16" fmla="*/ 1624013 h 3219450"/>
                  <a:gd name="connsiteX17" fmla="*/ 642938 w 4357688"/>
                  <a:gd name="connsiteY17" fmla="*/ 1042988 h 3219450"/>
                  <a:gd name="connsiteX18" fmla="*/ 352425 w 4357688"/>
                  <a:gd name="connsiteY18" fmla="*/ 1123950 h 3219450"/>
                  <a:gd name="connsiteX19" fmla="*/ 0 w 4357688"/>
                  <a:gd name="connsiteY19" fmla="*/ 1009650 h 3219450"/>
                  <a:gd name="connsiteX20" fmla="*/ 333375 w 4357688"/>
                  <a:gd name="connsiteY20" fmla="*/ 709613 h 3219450"/>
                  <a:gd name="connsiteX21" fmla="*/ 657226 w 4357688"/>
                  <a:gd name="connsiteY21" fmla="*/ 561975 h 3219450"/>
                  <a:gd name="connsiteX22" fmla="*/ 871538 w 4357688"/>
                  <a:gd name="connsiteY22" fmla="*/ 542925 h 3219450"/>
                  <a:gd name="connsiteX0" fmla="*/ 871538 w 4357688"/>
                  <a:gd name="connsiteY0" fmla="*/ 542925 h 3219450"/>
                  <a:gd name="connsiteX1" fmla="*/ 1247775 w 4357688"/>
                  <a:gd name="connsiteY1" fmla="*/ 209550 h 3219450"/>
                  <a:gd name="connsiteX2" fmla="*/ 1809750 w 4357688"/>
                  <a:gd name="connsiteY2" fmla="*/ 0 h 3219450"/>
                  <a:gd name="connsiteX3" fmla="*/ 2590800 w 4357688"/>
                  <a:gd name="connsiteY3" fmla="*/ 0 h 3219450"/>
                  <a:gd name="connsiteX4" fmla="*/ 3319463 w 4357688"/>
                  <a:gd name="connsiteY4" fmla="*/ 366713 h 3219450"/>
                  <a:gd name="connsiteX5" fmla="*/ 3495675 w 4357688"/>
                  <a:gd name="connsiteY5" fmla="*/ 561975 h 3219450"/>
                  <a:gd name="connsiteX6" fmla="*/ 3881438 w 4357688"/>
                  <a:gd name="connsiteY6" fmla="*/ 619125 h 3219450"/>
                  <a:gd name="connsiteX7" fmla="*/ 4357688 w 4357688"/>
                  <a:gd name="connsiteY7" fmla="*/ 1014413 h 3219450"/>
                  <a:gd name="connsiteX8" fmla="*/ 4067175 w 4357688"/>
                  <a:gd name="connsiteY8" fmla="*/ 1128713 h 3219450"/>
                  <a:gd name="connsiteX9" fmla="*/ 3709988 w 4357688"/>
                  <a:gd name="connsiteY9" fmla="*/ 1047750 h 3219450"/>
                  <a:gd name="connsiteX10" fmla="*/ 3805238 w 4357688"/>
                  <a:gd name="connsiteY10" fmla="*/ 1647825 h 3219450"/>
                  <a:gd name="connsiteX11" fmla="*/ 3586163 w 4357688"/>
                  <a:gd name="connsiteY11" fmla="*/ 2314575 h 3219450"/>
                  <a:gd name="connsiteX12" fmla="*/ 2981325 w 4357688"/>
                  <a:gd name="connsiteY12" fmla="*/ 2895600 h 3219450"/>
                  <a:gd name="connsiteX13" fmla="*/ 2200275 w 4357688"/>
                  <a:gd name="connsiteY13" fmla="*/ 3219450 h 3219450"/>
                  <a:gd name="connsiteX14" fmla="*/ 1314450 w 4357688"/>
                  <a:gd name="connsiteY14" fmla="*/ 2843213 h 3219450"/>
                  <a:gd name="connsiteX15" fmla="*/ 747713 w 4357688"/>
                  <a:gd name="connsiteY15" fmla="*/ 2281238 h 3219450"/>
                  <a:gd name="connsiteX16" fmla="*/ 547688 w 4357688"/>
                  <a:gd name="connsiteY16" fmla="*/ 1624013 h 3219450"/>
                  <a:gd name="connsiteX17" fmla="*/ 642938 w 4357688"/>
                  <a:gd name="connsiteY17" fmla="*/ 1042988 h 3219450"/>
                  <a:gd name="connsiteX18" fmla="*/ 352425 w 4357688"/>
                  <a:gd name="connsiteY18" fmla="*/ 1123950 h 3219450"/>
                  <a:gd name="connsiteX19" fmla="*/ 0 w 4357688"/>
                  <a:gd name="connsiteY19" fmla="*/ 1009650 h 3219450"/>
                  <a:gd name="connsiteX20" fmla="*/ 333375 w 4357688"/>
                  <a:gd name="connsiteY20" fmla="*/ 709613 h 3219450"/>
                  <a:gd name="connsiteX21" fmla="*/ 657226 w 4357688"/>
                  <a:gd name="connsiteY21" fmla="*/ 561975 h 3219450"/>
                  <a:gd name="connsiteX22" fmla="*/ 871538 w 43576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52625 w 4357888"/>
                  <a:gd name="connsiteY18" fmla="*/ 1123950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52625 w 4357888"/>
                  <a:gd name="connsiteY18" fmla="*/ 1123950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52625 w 4357888"/>
                  <a:gd name="connsiteY18" fmla="*/ 1123950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84 w 4357934"/>
                  <a:gd name="connsiteY0" fmla="*/ 542925 h 3219450"/>
                  <a:gd name="connsiteX1" fmla="*/ 1248021 w 4357934"/>
                  <a:gd name="connsiteY1" fmla="*/ 209550 h 3219450"/>
                  <a:gd name="connsiteX2" fmla="*/ 1809996 w 4357934"/>
                  <a:gd name="connsiteY2" fmla="*/ 0 h 3219450"/>
                  <a:gd name="connsiteX3" fmla="*/ 2591046 w 4357934"/>
                  <a:gd name="connsiteY3" fmla="*/ 0 h 3219450"/>
                  <a:gd name="connsiteX4" fmla="*/ 3319709 w 4357934"/>
                  <a:gd name="connsiteY4" fmla="*/ 366713 h 3219450"/>
                  <a:gd name="connsiteX5" fmla="*/ 3495921 w 4357934"/>
                  <a:gd name="connsiteY5" fmla="*/ 561975 h 3219450"/>
                  <a:gd name="connsiteX6" fmla="*/ 3881684 w 4357934"/>
                  <a:gd name="connsiteY6" fmla="*/ 619125 h 3219450"/>
                  <a:gd name="connsiteX7" fmla="*/ 4357934 w 4357934"/>
                  <a:gd name="connsiteY7" fmla="*/ 1014413 h 3219450"/>
                  <a:gd name="connsiteX8" fmla="*/ 4067421 w 4357934"/>
                  <a:gd name="connsiteY8" fmla="*/ 1128713 h 3219450"/>
                  <a:gd name="connsiteX9" fmla="*/ 3710234 w 4357934"/>
                  <a:gd name="connsiteY9" fmla="*/ 1047750 h 3219450"/>
                  <a:gd name="connsiteX10" fmla="*/ 3805484 w 4357934"/>
                  <a:gd name="connsiteY10" fmla="*/ 1647825 h 3219450"/>
                  <a:gd name="connsiteX11" fmla="*/ 3586409 w 4357934"/>
                  <a:gd name="connsiteY11" fmla="*/ 2314575 h 3219450"/>
                  <a:gd name="connsiteX12" fmla="*/ 2981571 w 4357934"/>
                  <a:gd name="connsiteY12" fmla="*/ 2895600 h 3219450"/>
                  <a:gd name="connsiteX13" fmla="*/ 2200521 w 4357934"/>
                  <a:gd name="connsiteY13" fmla="*/ 3219450 h 3219450"/>
                  <a:gd name="connsiteX14" fmla="*/ 1314696 w 4357934"/>
                  <a:gd name="connsiteY14" fmla="*/ 2843213 h 3219450"/>
                  <a:gd name="connsiteX15" fmla="*/ 747959 w 4357934"/>
                  <a:gd name="connsiteY15" fmla="*/ 2281238 h 3219450"/>
                  <a:gd name="connsiteX16" fmla="*/ 547934 w 4357934"/>
                  <a:gd name="connsiteY16" fmla="*/ 1624013 h 3219450"/>
                  <a:gd name="connsiteX17" fmla="*/ 643184 w 4357934"/>
                  <a:gd name="connsiteY17" fmla="*/ 1042988 h 3219450"/>
                  <a:gd name="connsiteX18" fmla="*/ 364577 w 4357934"/>
                  <a:gd name="connsiteY18" fmla="*/ 1102519 h 3219450"/>
                  <a:gd name="connsiteX19" fmla="*/ 246 w 4357934"/>
                  <a:gd name="connsiteY19" fmla="*/ 1009650 h 3219450"/>
                  <a:gd name="connsiteX20" fmla="*/ 333621 w 4357934"/>
                  <a:gd name="connsiteY20" fmla="*/ 709613 h 3219450"/>
                  <a:gd name="connsiteX21" fmla="*/ 657472 w 4357934"/>
                  <a:gd name="connsiteY21" fmla="*/ 561975 h 3219450"/>
                  <a:gd name="connsiteX22" fmla="*/ 871784 w 4357934"/>
                  <a:gd name="connsiteY22" fmla="*/ 542925 h 3219450"/>
                  <a:gd name="connsiteX0" fmla="*/ 852763 w 4338913"/>
                  <a:gd name="connsiteY0" fmla="*/ 542925 h 3219450"/>
                  <a:gd name="connsiteX1" fmla="*/ 1229000 w 4338913"/>
                  <a:gd name="connsiteY1" fmla="*/ 209550 h 3219450"/>
                  <a:gd name="connsiteX2" fmla="*/ 1790975 w 4338913"/>
                  <a:gd name="connsiteY2" fmla="*/ 0 h 3219450"/>
                  <a:gd name="connsiteX3" fmla="*/ 2572025 w 4338913"/>
                  <a:gd name="connsiteY3" fmla="*/ 0 h 3219450"/>
                  <a:gd name="connsiteX4" fmla="*/ 3300688 w 4338913"/>
                  <a:gd name="connsiteY4" fmla="*/ 366713 h 3219450"/>
                  <a:gd name="connsiteX5" fmla="*/ 3476900 w 4338913"/>
                  <a:gd name="connsiteY5" fmla="*/ 561975 h 3219450"/>
                  <a:gd name="connsiteX6" fmla="*/ 3862663 w 4338913"/>
                  <a:gd name="connsiteY6" fmla="*/ 619125 h 3219450"/>
                  <a:gd name="connsiteX7" fmla="*/ 4338913 w 4338913"/>
                  <a:gd name="connsiteY7" fmla="*/ 1014413 h 3219450"/>
                  <a:gd name="connsiteX8" fmla="*/ 4048400 w 4338913"/>
                  <a:gd name="connsiteY8" fmla="*/ 1128713 h 3219450"/>
                  <a:gd name="connsiteX9" fmla="*/ 3691213 w 4338913"/>
                  <a:gd name="connsiteY9" fmla="*/ 1047750 h 3219450"/>
                  <a:gd name="connsiteX10" fmla="*/ 3786463 w 4338913"/>
                  <a:gd name="connsiteY10" fmla="*/ 1647825 h 3219450"/>
                  <a:gd name="connsiteX11" fmla="*/ 3567388 w 4338913"/>
                  <a:gd name="connsiteY11" fmla="*/ 2314575 h 3219450"/>
                  <a:gd name="connsiteX12" fmla="*/ 2962550 w 4338913"/>
                  <a:gd name="connsiteY12" fmla="*/ 2895600 h 3219450"/>
                  <a:gd name="connsiteX13" fmla="*/ 2181500 w 4338913"/>
                  <a:gd name="connsiteY13" fmla="*/ 3219450 h 3219450"/>
                  <a:gd name="connsiteX14" fmla="*/ 1295675 w 4338913"/>
                  <a:gd name="connsiteY14" fmla="*/ 2843213 h 3219450"/>
                  <a:gd name="connsiteX15" fmla="*/ 728938 w 4338913"/>
                  <a:gd name="connsiteY15" fmla="*/ 2281238 h 3219450"/>
                  <a:gd name="connsiteX16" fmla="*/ 528913 w 4338913"/>
                  <a:gd name="connsiteY16" fmla="*/ 1624013 h 3219450"/>
                  <a:gd name="connsiteX17" fmla="*/ 624163 w 4338913"/>
                  <a:gd name="connsiteY17" fmla="*/ 1042988 h 3219450"/>
                  <a:gd name="connsiteX18" fmla="*/ 345556 w 4338913"/>
                  <a:gd name="connsiteY18" fmla="*/ 1102519 h 3219450"/>
                  <a:gd name="connsiteX19" fmla="*/ 275 w 4338913"/>
                  <a:gd name="connsiteY19" fmla="*/ 1016794 h 3219450"/>
                  <a:gd name="connsiteX20" fmla="*/ 314600 w 4338913"/>
                  <a:gd name="connsiteY20" fmla="*/ 709613 h 3219450"/>
                  <a:gd name="connsiteX21" fmla="*/ 638451 w 4338913"/>
                  <a:gd name="connsiteY21" fmla="*/ 561975 h 3219450"/>
                  <a:gd name="connsiteX22" fmla="*/ 852763 w 4338913"/>
                  <a:gd name="connsiteY22" fmla="*/ 542925 h 3219450"/>
                  <a:gd name="connsiteX0" fmla="*/ 852739 w 4338889"/>
                  <a:gd name="connsiteY0" fmla="*/ 542925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2739 w 4338889"/>
                  <a:gd name="connsiteY22" fmla="*/ 542925 h 3219450"/>
                  <a:gd name="connsiteX0" fmla="*/ 852739 w 4338889"/>
                  <a:gd name="connsiteY0" fmla="*/ 542925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2739 w 4338889"/>
                  <a:gd name="connsiteY22" fmla="*/ 542925 h 3219450"/>
                  <a:gd name="connsiteX0" fmla="*/ 852739 w 4338889"/>
                  <a:gd name="connsiteY0" fmla="*/ 542925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2739 w 4338889"/>
                  <a:gd name="connsiteY22" fmla="*/ 542925 h 3219450"/>
                  <a:gd name="connsiteX0" fmla="*/ 852739 w 4338889"/>
                  <a:gd name="connsiteY0" fmla="*/ 542925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2739 w 4338889"/>
                  <a:gd name="connsiteY22" fmla="*/ 542925 h 3219450"/>
                  <a:gd name="connsiteX0" fmla="*/ 855120 w 4338889"/>
                  <a:gd name="connsiteY0" fmla="*/ 566737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5120 w 4338889"/>
                  <a:gd name="connsiteY22" fmla="*/ 566737 h 3219450"/>
                  <a:gd name="connsiteX0" fmla="*/ 855120 w 4338889"/>
                  <a:gd name="connsiteY0" fmla="*/ 566737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5120 w 4338889"/>
                  <a:gd name="connsiteY22" fmla="*/ 566737 h 3219450"/>
                  <a:gd name="connsiteX0" fmla="*/ 855120 w 4338889"/>
                  <a:gd name="connsiteY0" fmla="*/ 566737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5120 w 4338889"/>
                  <a:gd name="connsiteY22" fmla="*/ 566737 h 3219450"/>
                  <a:gd name="connsiteX0" fmla="*/ 847976 w 4338889"/>
                  <a:gd name="connsiteY0" fmla="*/ 542924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47976 w 4338889"/>
                  <a:gd name="connsiteY22" fmla="*/ 542924 h 3219450"/>
                  <a:gd name="connsiteX0" fmla="*/ 847976 w 4338889"/>
                  <a:gd name="connsiteY0" fmla="*/ 542924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47976 w 4338889"/>
                  <a:gd name="connsiteY22" fmla="*/ 542924 h 3219450"/>
                  <a:gd name="connsiteX0" fmla="*/ 847976 w 4338889"/>
                  <a:gd name="connsiteY0" fmla="*/ 542924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47976 w 4338889"/>
                  <a:gd name="connsiteY22" fmla="*/ 542924 h 3219450"/>
                  <a:gd name="connsiteX0" fmla="*/ 847976 w 4338889"/>
                  <a:gd name="connsiteY0" fmla="*/ 542924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47976 w 4338889"/>
                  <a:gd name="connsiteY22" fmla="*/ 542924 h 3219450"/>
                  <a:gd name="connsiteX0" fmla="*/ 847976 w 4338889"/>
                  <a:gd name="connsiteY0" fmla="*/ 558798 h 3235324"/>
                  <a:gd name="connsiteX1" fmla="*/ 1228976 w 4338889"/>
                  <a:gd name="connsiteY1" fmla="*/ 225424 h 3235324"/>
                  <a:gd name="connsiteX2" fmla="*/ 1790951 w 4338889"/>
                  <a:gd name="connsiteY2" fmla="*/ 15874 h 3235324"/>
                  <a:gd name="connsiteX3" fmla="*/ 2572001 w 4338889"/>
                  <a:gd name="connsiteY3" fmla="*/ 15874 h 3235324"/>
                  <a:gd name="connsiteX4" fmla="*/ 3300664 w 4338889"/>
                  <a:gd name="connsiteY4" fmla="*/ 382587 h 3235324"/>
                  <a:gd name="connsiteX5" fmla="*/ 3476876 w 4338889"/>
                  <a:gd name="connsiteY5" fmla="*/ 577849 h 3235324"/>
                  <a:gd name="connsiteX6" fmla="*/ 3862639 w 4338889"/>
                  <a:gd name="connsiteY6" fmla="*/ 634999 h 3235324"/>
                  <a:gd name="connsiteX7" fmla="*/ 4338889 w 4338889"/>
                  <a:gd name="connsiteY7" fmla="*/ 1030287 h 3235324"/>
                  <a:gd name="connsiteX8" fmla="*/ 4048376 w 4338889"/>
                  <a:gd name="connsiteY8" fmla="*/ 1144587 h 3235324"/>
                  <a:gd name="connsiteX9" fmla="*/ 3691189 w 4338889"/>
                  <a:gd name="connsiteY9" fmla="*/ 1063624 h 3235324"/>
                  <a:gd name="connsiteX10" fmla="*/ 3786439 w 4338889"/>
                  <a:gd name="connsiteY10" fmla="*/ 1663699 h 3235324"/>
                  <a:gd name="connsiteX11" fmla="*/ 3567364 w 4338889"/>
                  <a:gd name="connsiteY11" fmla="*/ 2330449 h 3235324"/>
                  <a:gd name="connsiteX12" fmla="*/ 2962526 w 4338889"/>
                  <a:gd name="connsiteY12" fmla="*/ 2911474 h 3235324"/>
                  <a:gd name="connsiteX13" fmla="*/ 2181476 w 4338889"/>
                  <a:gd name="connsiteY13" fmla="*/ 3235324 h 3235324"/>
                  <a:gd name="connsiteX14" fmla="*/ 1295651 w 4338889"/>
                  <a:gd name="connsiteY14" fmla="*/ 2859087 h 3235324"/>
                  <a:gd name="connsiteX15" fmla="*/ 728914 w 4338889"/>
                  <a:gd name="connsiteY15" fmla="*/ 2297112 h 3235324"/>
                  <a:gd name="connsiteX16" fmla="*/ 528889 w 4338889"/>
                  <a:gd name="connsiteY16" fmla="*/ 1639887 h 3235324"/>
                  <a:gd name="connsiteX17" fmla="*/ 624139 w 4338889"/>
                  <a:gd name="connsiteY17" fmla="*/ 1058862 h 3235324"/>
                  <a:gd name="connsiteX18" fmla="*/ 345532 w 4338889"/>
                  <a:gd name="connsiteY18" fmla="*/ 1118393 h 3235324"/>
                  <a:gd name="connsiteX19" fmla="*/ 251 w 4338889"/>
                  <a:gd name="connsiteY19" fmla="*/ 1032668 h 3235324"/>
                  <a:gd name="connsiteX20" fmla="*/ 331245 w 4338889"/>
                  <a:gd name="connsiteY20" fmla="*/ 725487 h 3235324"/>
                  <a:gd name="connsiteX21" fmla="*/ 638427 w 4338889"/>
                  <a:gd name="connsiteY21" fmla="*/ 577849 h 3235324"/>
                  <a:gd name="connsiteX22" fmla="*/ 847976 w 4338889"/>
                  <a:gd name="connsiteY22" fmla="*/ 558798 h 3235324"/>
                  <a:gd name="connsiteX0" fmla="*/ 847976 w 4338889"/>
                  <a:gd name="connsiteY0" fmla="*/ 565148 h 3241674"/>
                  <a:gd name="connsiteX1" fmla="*/ 1228976 w 4338889"/>
                  <a:gd name="connsiteY1" fmla="*/ 231774 h 3241674"/>
                  <a:gd name="connsiteX2" fmla="*/ 1790951 w 4338889"/>
                  <a:gd name="connsiteY2" fmla="*/ 22224 h 3241674"/>
                  <a:gd name="connsiteX3" fmla="*/ 2572001 w 4338889"/>
                  <a:gd name="connsiteY3" fmla="*/ 22224 h 3241674"/>
                  <a:gd name="connsiteX4" fmla="*/ 3300664 w 4338889"/>
                  <a:gd name="connsiteY4" fmla="*/ 388937 h 3241674"/>
                  <a:gd name="connsiteX5" fmla="*/ 3476876 w 4338889"/>
                  <a:gd name="connsiteY5" fmla="*/ 584199 h 3241674"/>
                  <a:gd name="connsiteX6" fmla="*/ 3862639 w 4338889"/>
                  <a:gd name="connsiteY6" fmla="*/ 641349 h 3241674"/>
                  <a:gd name="connsiteX7" fmla="*/ 4338889 w 4338889"/>
                  <a:gd name="connsiteY7" fmla="*/ 1036637 h 3241674"/>
                  <a:gd name="connsiteX8" fmla="*/ 4048376 w 4338889"/>
                  <a:gd name="connsiteY8" fmla="*/ 1150937 h 3241674"/>
                  <a:gd name="connsiteX9" fmla="*/ 3691189 w 4338889"/>
                  <a:gd name="connsiteY9" fmla="*/ 1069974 h 3241674"/>
                  <a:gd name="connsiteX10" fmla="*/ 3786439 w 4338889"/>
                  <a:gd name="connsiteY10" fmla="*/ 1670049 h 3241674"/>
                  <a:gd name="connsiteX11" fmla="*/ 3567364 w 4338889"/>
                  <a:gd name="connsiteY11" fmla="*/ 2336799 h 3241674"/>
                  <a:gd name="connsiteX12" fmla="*/ 2962526 w 4338889"/>
                  <a:gd name="connsiteY12" fmla="*/ 2917824 h 3241674"/>
                  <a:gd name="connsiteX13" fmla="*/ 2181476 w 4338889"/>
                  <a:gd name="connsiteY13" fmla="*/ 3241674 h 3241674"/>
                  <a:gd name="connsiteX14" fmla="*/ 1295651 w 4338889"/>
                  <a:gd name="connsiteY14" fmla="*/ 2865437 h 3241674"/>
                  <a:gd name="connsiteX15" fmla="*/ 728914 w 4338889"/>
                  <a:gd name="connsiteY15" fmla="*/ 2303462 h 3241674"/>
                  <a:gd name="connsiteX16" fmla="*/ 528889 w 4338889"/>
                  <a:gd name="connsiteY16" fmla="*/ 1646237 h 3241674"/>
                  <a:gd name="connsiteX17" fmla="*/ 624139 w 4338889"/>
                  <a:gd name="connsiteY17" fmla="*/ 1065212 h 3241674"/>
                  <a:gd name="connsiteX18" fmla="*/ 345532 w 4338889"/>
                  <a:gd name="connsiteY18" fmla="*/ 1124743 h 3241674"/>
                  <a:gd name="connsiteX19" fmla="*/ 251 w 4338889"/>
                  <a:gd name="connsiteY19" fmla="*/ 1039018 h 3241674"/>
                  <a:gd name="connsiteX20" fmla="*/ 331245 w 4338889"/>
                  <a:gd name="connsiteY20" fmla="*/ 731837 h 3241674"/>
                  <a:gd name="connsiteX21" fmla="*/ 638427 w 4338889"/>
                  <a:gd name="connsiteY21" fmla="*/ 584199 h 3241674"/>
                  <a:gd name="connsiteX22" fmla="*/ 847976 w 4338889"/>
                  <a:gd name="connsiteY22" fmla="*/ 565148 h 3241674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760245 w 4338889"/>
                  <a:gd name="connsiteY6" fmla="*/ 632570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779295 w 4338889"/>
                  <a:gd name="connsiteY6" fmla="*/ 632570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779295 w 4338889"/>
                  <a:gd name="connsiteY6" fmla="*/ 632570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779295 w 4338889"/>
                  <a:gd name="connsiteY6" fmla="*/ 632570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91"/>
                  <a:gd name="connsiteY0" fmla="*/ 577800 h 3254326"/>
                  <a:gd name="connsiteX1" fmla="*/ 1228976 w 4338891"/>
                  <a:gd name="connsiteY1" fmla="*/ 244426 h 3254326"/>
                  <a:gd name="connsiteX2" fmla="*/ 1790951 w 4338891"/>
                  <a:gd name="connsiteY2" fmla="*/ 34876 h 3254326"/>
                  <a:gd name="connsiteX3" fmla="*/ 2572001 w 4338891"/>
                  <a:gd name="connsiteY3" fmla="*/ 34876 h 3254326"/>
                  <a:gd name="connsiteX4" fmla="*/ 3300664 w 4338891"/>
                  <a:gd name="connsiteY4" fmla="*/ 401589 h 3254326"/>
                  <a:gd name="connsiteX5" fmla="*/ 3476876 w 4338891"/>
                  <a:gd name="connsiteY5" fmla="*/ 596851 h 3254326"/>
                  <a:gd name="connsiteX6" fmla="*/ 3779295 w 4338891"/>
                  <a:gd name="connsiteY6" fmla="*/ 632570 h 3254326"/>
                  <a:gd name="connsiteX7" fmla="*/ 4338889 w 4338891"/>
                  <a:gd name="connsiteY7" fmla="*/ 1049289 h 3254326"/>
                  <a:gd name="connsiteX8" fmla="*/ 4048376 w 4338891"/>
                  <a:gd name="connsiteY8" fmla="*/ 1163589 h 3254326"/>
                  <a:gd name="connsiteX9" fmla="*/ 3691189 w 4338891"/>
                  <a:gd name="connsiteY9" fmla="*/ 1082626 h 3254326"/>
                  <a:gd name="connsiteX10" fmla="*/ 3786439 w 4338891"/>
                  <a:gd name="connsiteY10" fmla="*/ 1682701 h 3254326"/>
                  <a:gd name="connsiteX11" fmla="*/ 3567364 w 4338891"/>
                  <a:gd name="connsiteY11" fmla="*/ 2349451 h 3254326"/>
                  <a:gd name="connsiteX12" fmla="*/ 2962526 w 4338891"/>
                  <a:gd name="connsiteY12" fmla="*/ 2930476 h 3254326"/>
                  <a:gd name="connsiteX13" fmla="*/ 2181476 w 4338891"/>
                  <a:gd name="connsiteY13" fmla="*/ 3254326 h 3254326"/>
                  <a:gd name="connsiteX14" fmla="*/ 1295651 w 4338891"/>
                  <a:gd name="connsiteY14" fmla="*/ 2878089 h 3254326"/>
                  <a:gd name="connsiteX15" fmla="*/ 728914 w 4338891"/>
                  <a:gd name="connsiteY15" fmla="*/ 2316114 h 3254326"/>
                  <a:gd name="connsiteX16" fmla="*/ 528889 w 4338891"/>
                  <a:gd name="connsiteY16" fmla="*/ 1658889 h 3254326"/>
                  <a:gd name="connsiteX17" fmla="*/ 624139 w 4338891"/>
                  <a:gd name="connsiteY17" fmla="*/ 1077864 h 3254326"/>
                  <a:gd name="connsiteX18" fmla="*/ 345532 w 4338891"/>
                  <a:gd name="connsiteY18" fmla="*/ 1137395 h 3254326"/>
                  <a:gd name="connsiteX19" fmla="*/ 251 w 4338891"/>
                  <a:gd name="connsiteY19" fmla="*/ 1051670 h 3254326"/>
                  <a:gd name="connsiteX20" fmla="*/ 331245 w 4338891"/>
                  <a:gd name="connsiteY20" fmla="*/ 744489 h 3254326"/>
                  <a:gd name="connsiteX21" fmla="*/ 638427 w 4338891"/>
                  <a:gd name="connsiteY21" fmla="*/ 596851 h 3254326"/>
                  <a:gd name="connsiteX22" fmla="*/ 847976 w 4338891"/>
                  <a:gd name="connsiteY22" fmla="*/ 577800 h 3254326"/>
                  <a:gd name="connsiteX0" fmla="*/ 847976 w 4303172"/>
                  <a:gd name="connsiteY0" fmla="*/ 577800 h 3254326"/>
                  <a:gd name="connsiteX1" fmla="*/ 1228976 w 4303172"/>
                  <a:gd name="connsiteY1" fmla="*/ 244426 h 3254326"/>
                  <a:gd name="connsiteX2" fmla="*/ 1790951 w 4303172"/>
                  <a:gd name="connsiteY2" fmla="*/ 34876 h 3254326"/>
                  <a:gd name="connsiteX3" fmla="*/ 2572001 w 4303172"/>
                  <a:gd name="connsiteY3" fmla="*/ 34876 h 3254326"/>
                  <a:gd name="connsiteX4" fmla="*/ 3300664 w 4303172"/>
                  <a:gd name="connsiteY4" fmla="*/ 401589 h 3254326"/>
                  <a:gd name="connsiteX5" fmla="*/ 3476876 w 4303172"/>
                  <a:gd name="connsiteY5" fmla="*/ 596851 h 3254326"/>
                  <a:gd name="connsiteX6" fmla="*/ 3779295 w 4303172"/>
                  <a:gd name="connsiteY6" fmla="*/ 632570 h 3254326"/>
                  <a:gd name="connsiteX7" fmla="*/ 4303170 w 4303172"/>
                  <a:gd name="connsiteY7" fmla="*/ 1032621 h 3254326"/>
                  <a:gd name="connsiteX8" fmla="*/ 4048376 w 4303172"/>
                  <a:gd name="connsiteY8" fmla="*/ 1163589 h 3254326"/>
                  <a:gd name="connsiteX9" fmla="*/ 3691189 w 4303172"/>
                  <a:gd name="connsiteY9" fmla="*/ 1082626 h 3254326"/>
                  <a:gd name="connsiteX10" fmla="*/ 3786439 w 4303172"/>
                  <a:gd name="connsiteY10" fmla="*/ 1682701 h 3254326"/>
                  <a:gd name="connsiteX11" fmla="*/ 3567364 w 4303172"/>
                  <a:gd name="connsiteY11" fmla="*/ 2349451 h 3254326"/>
                  <a:gd name="connsiteX12" fmla="*/ 2962526 w 4303172"/>
                  <a:gd name="connsiteY12" fmla="*/ 2930476 h 3254326"/>
                  <a:gd name="connsiteX13" fmla="*/ 2181476 w 4303172"/>
                  <a:gd name="connsiteY13" fmla="*/ 3254326 h 3254326"/>
                  <a:gd name="connsiteX14" fmla="*/ 1295651 w 4303172"/>
                  <a:gd name="connsiteY14" fmla="*/ 2878089 h 3254326"/>
                  <a:gd name="connsiteX15" fmla="*/ 728914 w 4303172"/>
                  <a:gd name="connsiteY15" fmla="*/ 2316114 h 3254326"/>
                  <a:gd name="connsiteX16" fmla="*/ 528889 w 4303172"/>
                  <a:gd name="connsiteY16" fmla="*/ 1658889 h 3254326"/>
                  <a:gd name="connsiteX17" fmla="*/ 624139 w 4303172"/>
                  <a:gd name="connsiteY17" fmla="*/ 1077864 h 3254326"/>
                  <a:gd name="connsiteX18" fmla="*/ 345532 w 4303172"/>
                  <a:gd name="connsiteY18" fmla="*/ 1137395 h 3254326"/>
                  <a:gd name="connsiteX19" fmla="*/ 251 w 4303172"/>
                  <a:gd name="connsiteY19" fmla="*/ 1051670 h 3254326"/>
                  <a:gd name="connsiteX20" fmla="*/ 331245 w 4303172"/>
                  <a:gd name="connsiteY20" fmla="*/ 744489 h 3254326"/>
                  <a:gd name="connsiteX21" fmla="*/ 638427 w 4303172"/>
                  <a:gd name="connsiteY21" fmla="*/ 596851 h 3254326"/>
                  <a:gd name="connsiteX22" fmla="*/ 847976 w 4303172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300664 w 4310316"/>
                  <a:gd name="connsiteY4" fmla="*/ 401589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4048376 w 4310316"/>
                  <a:gd name="connsiteY8" fmla="*/ 1163589 h 3254326"/>
                  <a:gd name="connsiteX9" fmla="*/ 3691189 w 4310316"/>
                  <a:gd name="connsiteY9" fmla="*/ 1082626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691189 w 4310317"/>
                  <a:gd name="connsiteY9" fmla="*/ 1082626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691189 w 4310317"/>
                  <a:gd name="connsiteY9" fmla="*/ 1082626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712620 w 4310317"/>
                  <a:gd name="connsiteY9" fmla="*/ 1106438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712620 w 4310317"/>
                  <a:gd name="connsiteY9" fmla="*/ 1106438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712620 w 4310317"/>
                  <a:gd name="connsiteY9" fmla="*/ 1106438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700714 w 4310317"/>
                  <a:gd name="connsiteY9" fmla="*/ 1108819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300664 w 4310316"/>
                  <a:gd name="connsiteY4" fmla="*/ 401589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4007895 w 4310316"/>
                  <a:gd name="connsiteY8" fmla="*/ 1151683 h 3254326"/>
                  <a:gd name="connsiteX9" fmla="*/ 3700714 w 4310316"/>
                  <a:gd name="connsiteY9" fmla="*/ 1108819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07895 w 4310317"/>
                  <a:gd name="connsiteY8" fmla="*/ 1151683 h 3254326"/>
                  <a:gd name="connsiteX9" fmla="*/ 3700714 w 4310317"/>
                  <a:gd name="connsiteY9" fmla="*/ 1108819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07895 w 4310317"/>
                  <a:gd name="connsiteY8" fmla="*/ 1151683 h 3254326"/>
                  <a:gd name="connsiteX9" fmla="*/ 3698333 w 4310317"/>
                  <a:gd name="connsiteY9" fmla="*/ 1085006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300664 w 4310316"/>
                  <a:gd name="connsiteY4" fmla="*/ 401589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698333 w 4310316"/>
                  <a:gd name="connsiteY9" fmla="*/ 1085006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300664 w 4310316"/>
                  <a:gd name="connsiteY4" fmla="*/ 401589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10176 w 4310316"/>
                  <a:gd name="connsiteY4" fmla="*/ 353964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53001 w 4310316"/>
                  <a:gd name="connsiteY12" fmla="*/ 2923332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53001 w 4310316"/>
                  <a:gd name="connsiteY12" fmla="*/ 2923332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53001 w 4310316"/>
                  <a:gd name="connsiteY12" fmla="*/ 2923332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53001 w 4310316"/>
                  <a:gd name="connsiteY12" fmla="*/ 2923332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55"/>
                  <a:gd name="connsiteX1" fmla="*/ 1228976 w 4310316"/>
                  <a:gd name="connsiteY1" fmla="*/ 244426 h 3254355"/>
                  <a:gd name="connsiteX2" fmla="*/ 1790951 w 4310316"/>
                  <a:gd name="connsiteY2" fmla="*/ 34876 h 3254355"/>
                  <a:gd name="connsiteX3" fmla="*/ 2572001 w 4310316"/>
                  <a:gd name="connsiteY3" fmla="*/ 34876 h 3254355"/>
                  <a:gd name="connsiteX4" fmla="*/ 3238751 w 4310316"/>
                  <a:gd name="connsiteY4" fmla="*/ 346821 h 3254355"/>
                  <a:gd name="connsiteX5" fmla="*/ 3476876 w 4310316"/>
                  <a:gd name="connsiteY5" fmla="*/ 596851 h 3254355"/>
                  <a:gd name="connsiteX6" fmla="*/ 3779295 w 4310316"/>
                  <a:gd name="connsiteY6" fmla="*/ 632570 h 3254355"/>
                  <a:gd name="connsiteX7" fmla="*/ 4310314 w 4310316"/>
                  <a:gd name="connsiteY7" fmla="*/ 1049289 h 3254355"/>
                  <a:gd name="connsiteX8" fmla="*/ 3950745 w 4310316"/>
                  <a:gd name="connsiteY8" fmla="*/ 1156446 h 3254355"/>
                  <a:gd name="connsiteX9" fmla="*/ 3729289 w 4310316"/>
                  <a:gd name="connsiteY9" fmla="*/ 1115962 h 3254355"/>
                  <a:gd name="connsiteX10" fmla="*/ 3753101 w 4310316"/>
                  <a:gd name="connsiteY10" fmla="*/ 1689844 h 3254355"/>
                  <a:gd name="connsiteX11" fmla="*/ 3541170 w 4310316"/>
                  <a:gd name="connsiteY11" fmla="*/ 2335164 h 3254355"/>
                  <a:gd name="connsiteX12" fmla="*/ 2953001 w 4310316"/>
                  <a:gd name="connsiteY12" fmla="*/ 2923332 h 3254355"/>
                  <a:gd name="connsiteX13" fmla="*/ 2181476 w 4310316"/>
                  <a:gd name="connsiteY13" fmla="*/ 3254326 h 3254355"/>
                  <a:gd name="connsiteX14" fmla="*/ 1295651 w 4310316"/>
                  <a:gd name="connsiteY14" fmla="*/ 2878089 h 3254355"/>
                  <a:gd name="connsiteX15" fmla="*/ 728914 w 4310316"/>
                  <a:gd name="connsiteY15" fmla="*/ 2316114 h 3254355"/>
                  <a:gd name="connsiteX16" fmla="*/ 528889 w 4310316"/>
                  <a:gd name="connsiteY16" fmla="*/ 1658889 h 3254355"/>
                  <a:gd name="connsiteX17" fmla="*/ 624139 w 4310316"/>
                  <a:gd name="connsiteY17" fmla="*/ 1077864 h 3254355"/>
                  <a:gd name="connsiteX18" fmla="*/ 345532 w 4310316"/>
                  <a:gd name="connsiteY18" fmla="*/ 1137395 h 3254355"/>
                  <a:gd name="connsiteX19" fmla="*/ 251 w 4310316"/>
                  <a:gd name="connsiteY19" fmla="*/ 1051670 h 3254355"/>
                  <a:gd name="connsiteX20" fmla="*/ 331245 w 4310316"/>
                  <a:gd name="connsiteY20" fmla="*/ 744489 h 3254355"/>
                  <a:gd name="connsiteX21" fmla="*/ 638427 w 4310316"/>
                  <a:gd name="connsiteY21" fmla="*/ 596851 h 3254355"/>
                  <a:gd name="connsiteX22" fmla="*/ 847976 w 4310316"/>
                  <a:gd name="connsiteY22" fmla="*/ 577800 h 3254355"/>
                  <a:gd name="connsiteX0" fmla="*/ 847976 w 4310316"/>
                  <a:gd name="connsiteY0" fmla="*/ 577800 h 3254666"/>
                  <a:gd name="connsiteX1" fmla="*/ 1228976 w 4310316"/>
                  <a:gd name="connsiteY1" fmla="*/ 244426 h 3254666"/>
                  <a:gd name="connsiteX2" fmla="*/ 1790951 w 4310316"/>
                  <a:gd name="connsiteY2" fmla="*/ 34876 h 3254666"/>
                  <a:gd name="connsiteX3" fmla="*/ 2572001 w 4310316"/>
                  <a:gd name="connsiteY3" fmla="*/ 34876 h 3254666"/>
                  <a:gd name="connsiteX4" fmla="*/ 3238751 w 4310316"/>
                  <a:gd name="connsiteY4" fmla="*/ 346821 h 3254666"/>
                  <a:gd name="connsiteX5" fmla="*/ 3476876 w 4310316"/>
                  <a:gd name="connsiteY5" fmla="*/ 596851 h 3254666"/>
                  <a:gd name="connsiteX6" fmla="*/ 3779295 w 4310316"/>
                  <a:gd name="connsiteY6" fmla="*/ 632570 h 3254666"/>
                  <a:gd name="connsiteX7" fmla="*/ 4310314 w 4310316"/>
                  <a:gd name="connsiteY7" fmla="*/ 1049289 h 3254666"/>
                  <a:gd name="connsiteX8" fmla="*/ 3950745 w 4310316"/>
                  <a:gd name="connsiteY8" fmla="*/ 1156446 h 3254666"/>
                  <a:gd name="connsiteX9" fmla="*/ 3729289 w 4310316"/>
                  <a:gd name="connsiteY9" fmla="*/ 1115962 h 3254666"/>
                  <a:gd name="connsiteX10" fmla="*/ 3753101 w 4310316"/>
                  <a:gd name="connsiteY10" fmla="*/ 1689844 h 3254666"/>
                  <a:gd name="connsiteX11" fmla="*/ 3541170 w 4310316"/>
                  <a:gd name="connsiteY11" fmla="*/ 2335164 h 3254666"/>
                  <a:gd name="connsiteX12" fmla="*/ 2953001 w 4310316"/>
                  <a:gd name="connsiteY12" fmla="*/ 2923332 h 3254666"/>
                  <a:gd name="connsiteX13" fmla="*/ 2181476 w 4310316"/>
                  <a:gd name="connsiteY13" fmla="*/ 3254326 h 3254666"/>
                  <a:gd name="connsiteX14" fmla="*/ 1295651 w 4310316"/>
                  <a:gd name="connsiteY14" fmla="*/ 2878089 h 3254666"/>
                  <a:gd name="connsiteX15" fmla="*/ 728914 w 4310316"/>
                  <a:gd name="connsiteY15" fmla="*/ 2316114 h 3254666"/>
                  <a:gd name="connsiteX16" fmla="*/ 528889 w 4310316"/>
                  <a:gd name="connsiteY16" fmla="*/ 1658889 h 3254666"/>
                  <a:gd name="connsiteX17" fmla="*/ 624139 w 4310316"/>
                  <a:gd name="connsiteY17" fmla="*/ 1077864 h 3254666"/>
                  <a:gd name="connsiteX18" fmla="*/ 345532 w 4310316"/>
                  <a:gd name="connsiteY18" fmla="*/ 1137395 h 3254666"/>
                  <a:gd name="connsiteX19" fmla="*/ 251 w 4310316"/>
                  <a:gd name="connsiteY19" fmla="*/ 1051670 h 3254666"/>
                  <a:gd name="connsiteX20" fmla="*/ 331245 w 4310316"/>
                  <a:gd name="connsiteY20" fmla="*/ 744489 h 3254666"/>
                  <a:gd name="connsiteX21" fmla="*/ 638427 w 4310316"/>
                  <a:gd name="connsiteY21" fmla="*/ 596851 h 3254666"/>
                  <a:gd name="connsiteX22" fmla="*/ 847976 w 4310316"/>
                  <a:gd name="connsiteY22" fmla="*/ 577800 h 3254666"/>
                  <a:gd name="connsiteX0" fmla="*/ 847976 w 4310316"/>
                  <a:gd name="connsiteY0" fmla="*/ 577800 h 3235659"/>
                  <a:gd name="connsiteX1" fmla="*/ 1228976 w 4310316"/>
                  <a:gd name="connsiteY1" fmla="*/ 244426 h 3235659"/>
                  <a:gd name="connsiteX2" fmla="*/ 1790951 w 4310316"/>
                  <a:gd name="connsiteY2" fmla="*/ 34876 h 3235659"/>
                  <a:gd name="connsiteX3" fmla="*/ 2572001 w 4310316"/>
                  <a:gd name="connsiteY3" fmla="*/ 34876 h 3235659"/>
                  <a:gd name="connsiteX4" fmla="*/ 3238751 w 4310316"/>
                  <a:gd name="connsiteY4" fmla="*/ 346821 h 3235659"/>
                  <a:gd name="connsiteX5" fmla="*/ 3476876 w 4310316"/>
                  <a:gd name="connsiteY5" fmla="*/ 596851 h 3235659"/>
                  <a:gd name="connsiteX6" fmla="*/ 3779295 w 4310316"/>
                  <a:gd name="connsiteY6" fmla="*/ 632570 h 3235659"/>
                  <a:gd name="connsiteX7" fmla="*/ 4310314 w 4310316"/>
                  <a:gd name="connsiteY7" fmla="*/ 1049289 h 3235659"/>
                  <a:gd name="connsiteX8" fmla="*/ 3950745 w 4310316"/>
                  <a:gd name="connsiteY8" fmla="*/ 1156446 h 3235659"/>
                  <a:gd name="connsiteX9" fmla="*/ 3729289 w 4310316"/>
                  <a:gd name="connsiteY9" fmla="*/ 1115962 h 3235659"/>
                  <a:gd name="connsiteX10" fmla="*/ 3753101 w 4310316"/>
                  <a:gd name="connsiteY10" fmla="*/ 1689844 h 3235659"/>
                  <a:gd name="connsiteX11" fmla="*/ 3541170 w 4310316"/>
                  <a:gd name="connsiteY11" fmla="*/ 2335164 h 3235659"/>
                  <a:gd name="connsiteX12" fmla="*/ 2953001 w 4310316"/>
                  <a:gd name="connsiteY12" fmla="*/ 2923332 h 3235659"/>
                  <a:gd name="connsiteX13" fmla="*/ 2183857 w 4310316"/>
                  <a:gd name="connsiteY13" fmla="*/ 3235276 h 3235659"/>
                  <a:gd name="connsiteX14" fmla="*/ 1295651 w 4310316"/>
                  <a:gd name="connsiteY14" fmla="*/ 2878089 h 3235659"/>
                  <a:gd name="connsiteX15" fmla="*/ 728914 w 4310316"/>
                  <a:gd name="connsiteY15" fmla="*/ 2316114 h 3235659"/>
                  <a:gd name="connsiteX16" fmla="*/ 528889 w 4310316"/>
                  <a:gd name="connsiteY16" fmla="*/ 1658889 h 3235659"/>
                  <a:gd name="connsiteX17" fmla="*/ 624139 w 4310316"/>
                  <a:gd name="connsiteY17" fmla="*/ 1077864 h 3235659"/>
                  <a:gd name="connsiteX18" fmla="*/ 345532 w 4310316"/>
                  <a:gd name="connsiteY18" fmla="*/ 1137395 h 3235659"/>
                  <a:gd name="connsiteX19" fmla="*/ 251 w 4310316"/>
                  <a:gd name="connsiteY19" fmla="*/ 1051670 h 3235659"/>
                  <a:gd name="connsiteX20" fmla="*/ 331245 w 4310316"/>
                  <a:gd name="connsiteY20" fmla="*/ 744489 h 3235659"/>
                  <a:gd name="connsiteX21" fmla="*/ 638427 w 4310316"/>
                  <a:gd name="connsiteY21" fmla="*/ 596851 h 3235659"/>
                  <a:gd name="connsiteX22" fmla="*/ 847976 w 4310316"/>
                  <a:gd name="connsiteY22" fmla="*/ 577800 h 3235659"/>
                  <a:gd name="connsiteX0" fmla="*/ 847976 w 4310316"/>
                  <a:gd name="connsiteY0" fmla="*/ 577800 h 3235739"/>
                  <a:gd name="connsiteX1" fmla="*/ 1228976 w 4310316"/>
                  <a:gd name="connsiteY1" fmla="*/ 244426 h 3235739"/>
                  <a:gd name="connsiteX2" fmla="*/ 1790951 w 4310316"/>
                  <a:gd name="connsiteY2" fmla="*/ 34876 h 3235739"/>
                  <a:gd name="connsiteX3" fmla="*/ 2572001 w 4310316"/>
                  <a:gd name="connsiteY3" fmla="*/ 34876 h 3235739"/>
                  <a:gd name="connsiteX4" fmla="*/ 3238751 w 4310316"/>
                  <a:gd name="connsiteY4" fmla="*/ 346821 h 3235739"/>
                  <a:gd name="connsiteX5" fmla="*/ 3476876 w 4310316"/>
                  <a:gd name="connsiteY5" fmla="*/ 596851 h 3235739"/>
                  <a:gd name="connsiteX6" fmla="*/ 3779295 w 4310316"/>
                  <a:gd name="connsiteY6" fmla="*/ 632570 h 3235739"/>
                  <a:gd name="connsiteX7" fmla="*/ 4310314 w 4310316"/>
                  <a:gd name="connsiteY7" fmla="*/ 1049289 h 3235739"/>
                  <a:gd name="connsiteX8" fmla="*/ 3950745 w 4310316"/>
                  <a:gd name="connsiteY8" fmla="*/ 1156446 h 3235739"/>
                  <a:gd name="connsiteX9" fmla="*/ 3729289 w 4310316"/>
                  <a:gd name="connsiteY9" fmla="*/ 1115962 h 3235739"/>
                  <a:gd name="connsiteX10" fmla="*/ 3753101 w 4310316"/>
                  <a:gd name="connsiteY10" fmla="*/ 1689844 h 3235739"/>
                  <a:gd name="connsiteX11" fmla="*/ 3541170 w 4310316"/>
                  <a:gd name="connsiteY11" fmla="*/ 2335164 h 3235739"/>
                  <a:gd name="connsiteX12" fmla="*/ 2953001 w 4310316"/>
                  <a:gd name="connsiteY12" fmla="*/ 2923332 h 3235739"/>
                  <a:gd name="connsiteX13" fmla="*/ 2183857 w 4310316"/>
                  <a:gd name="connsiteY13" fmla="*/ 3235276 h 3235739"/>
                  <a:gd name="connsiteX14" fmla="*/ 1295651 w 4310316"/>
                  <a:gd name="connsiteY14" fmla="*/ 2878089 h 3235739"/>
                  <a:gd name="connsiteX15" fmla="*/ 728914 w 4310316"/>
                  <a:gd name="connsiteY15" fmla="*/ 2316114 h 3235739"/>
                  <a:gd name="connsiteX16" fmla="*/ 528889 w 4310316"/>
                  <a:gd name="connsiteY16" fmla="*/ 1658889 h 3235739"/>
                  <a:gd name="connsiteX17" fmla="*/ 624139 w 4310316"/>
                  <a:gd name="connsiteY17" fmla="*/ 1077864 h 3235739"/>
                  <a:gd name="connsiteX18" fmla="*/ 345532 w 4310316"/>
                  <a:gd name="connsiteY18" fmla="*/ 1137395 h 3235739"/>
                  <a:gd name="connsiteX19" fmla="*/ 251 w 4310316"/>
                  <a:gd name="connsiteY19" fmla="*/ 1051670 h 3235739"/>
                  <a:gd name="connsiteX20" fmla="*/ 331245 w 4310316"/>
                  <a:gd name="connsiteY20" fmla="*/ 744489 h 3235739"/>
                  <a:gd name="connsiteX21" fmla="*/ 638427 w 4310316"/>
                  <a:gd name="connsiteY21" fmla="*/ 596851 h 3235739"/>
                  <a:gd name="connsiteX22" fmla="*/ 847976 w 4310316"/>
                  <a:gd name="connsiteY22" fmla="*/ 577800 h 3235739"/>
                  <a:gd name="connsiteX0" fmla="*/ 847976 w 4310316"/>
                  <a:gd name="connsiteY0" fmla="*/ 577800 h 3235766"/>
                  <a:gd name="connsiteX1" fmla="*/ 1228976 w 4310316"/>
                  <a:gd name="connsiteY1" fmla="*/ 244426 h 3235766"/>
                  <a:gd name="connsiteX2" fmla="*/ 1790951 w 4310316"/>
                  <a:gd name="connsiteY2" fmla="*/ 34876 h 3235766"/>
                  <a:gd name="connsiteX3" fmla="*/ 2572001 w 4310316"/>
                  <a:gd name="connsiteY3" fmla="*/ 34876 h 3235766"/>
                  <a:gd name="connsiteX4" fmla="*/ 3238751 w 4310316"/>
                  <a:gd name="connsiteY4" fmla="*/ 346821 h 3235766"/>
                  <a:gd name="connsiteX5" fmla="*/ 3476876 w 4310316"/>
                  <a:gd name="connsiteY5" fmla="*/ 596851 h 3235766"/>
                  <a:gd name="connsiteX6" fmla="*/ 3779295 w 4310316"/>
                  <a:gd name="connsiteY6" fmla="*/ 632570 h 3235766"/>
                  <a:gd name="connsiteX7" fmla="*/ 4310314 w 4310316"/>
                  <a:gd name="connsiteY7" fmla="*/ 1049289 h 3235766"/>
                  <a:gd name="connsiteX8" fmla="*/ 3950745 w 4310316"/>
                  <a:gd name="connsiteY8" fmla="*/ 1156446 h 3235766"/>
                  <a:gd name="connsiteX9" fmla="*/ 3729289 w 4310316"/>
                  <a:gd name="connsiteY9" fmla="*/ 1115962 h 3235766"/>
                  <a:gd name="connsiteX10" fmla="*/ 3753101 w 4310316"/>
                  <a:gd name="connsiteY10" fmla="*/ 1689844 h 3235766"/>
                  <a:gd name="connsiteX11" fmla="*/ 3541170 w 4310316"/>
                  <a:gd name="connsiteY11" fmla="*/ 2335164 h 3235766"/>
                  <a:gd name="connsiteX12" fmla="*/ 2953001 w 4310316"/>
                  <a:gd name="connsiteY12" fmla="*/ 2923332 h 3235766"/>
                  <a:gd name="connsiteX13" fmla="*/ 2183857 w 4310316"/>
                  <a:gd name="connsiteY13" fmla="*/ 3235276 h 3235766"/>
                  <a:gd name="connsiteX14" fmla="*/ 1295651 w 4310316"/>
                  <a:gd name="connsiteY14" fmla="*/ 2878089 h 3235766"/>
                  <a:gd name="connsiteX15" fmla="*/ 728914 w 4310316"/>
                  <a:gd name="connsiteY15" fmla="*/ 2316114 h 3235766"/>
                  <a:gd name="connsiteX16" fmla="*/ 528889 w 4310316"/>
                  <a:gd name="connsiteY16" fmla="*/ 1658889 h 3235766"/>
                  <a:gd name="connsiteX17" fmla="*/ 624139 w 4310316"/>
                  <a:gd name="connsiteY17" fmla="*/ 1077864 h 3235766"/>
                  <a:gd name="connsiteX18" fmla="*/ 345532 w 4310316"/>
                  <a:gd name="connsiteY18" fmla="*/ 1137395 h 3235766"/>
                  <a:gd name="connsiteX19" fmla="*/ 251 w 4310316"/>
                  <a:gd name="connsiteY19" fmla="*/ 1051670 h 3235766"/>
                  <a:gd name="connsiteX20" fmla="*/ 331245 w 4310316"/>
                  <a:gd name="connsiteY20" fmla="*/ 744489 h 3235766"/>
                  <a:gd name="connsiteX21" fmla="*/ 638427 w 4310316"/>
                  <a:gd name="connsiteY21" fmla="*/ 596851 h 3235766"/>
                  <a:gd name="connsiteX22" fmla="*/ 847976 w 4310316"/>
                  <a:gd name="connsiteY22" fmla="*/ 577800 h 3235766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590801 w 4310316"/>
                  <a:gd name="connsiteY17" fmla="*/ 1108820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588420 w 4310316"/>
                  <a:gd name="connsiteY17" fmla="*/ 1123107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310316" h="3235844">
                    <a:moveTo>
                      <a:pt x="847976" y="577800"/>
                    </a:moveTo>
                    <a:cubicBezTo>
                      <a:pt x="884488" y="580181"/>
                      <a:pt x="1042444" y="356344"/>
                      <a:pt x="1228976" y="244426"/>
                    </a:cubicBezTo>
                    <a:cubicBezTo>
                      <a:pt x="1504407" y="105520"/>
                      <a:pt x="1505995" y="99964"/>
                      <a:pt x="1790951" y="34876"/>
                    </a:cubicBezTo>
                    <a:cubicBezTo>
                      <a:pt x="2215608" y="-15129"/>
                      <a:pt x="2221163" y="-7986"/>
                      <a:pt x="2572001" y="34876"/>
                    </a:cubicBezTo>
                    <a:cubicBezTo>
                      <a:pt x="2922046" y="157114"/>
                      <a:pt x="2881562" y="129333"/>
                      <a:pt x="3238751" y="346821"/>
                    </a:cubicBezTo>
                    <a:cubicBezTo>
                      <a:pt x="3373688" y="457151"/>
                      <a:pt x="3434808" y="588914"/>
                      <a:pt x="3476876" y="596851"/>
                    </a:cubicBezTo>
                    <a:cubicBezTo>
                      <a:pt x="3493546" y="627808"/>
                      <a:pt x="3534026" y="561133"/>
                      <a:pt x="3779295" y="632570"/>
                    </a:cubicBezTo>
                    <a:cubicBezTo>
                      <a:pt x="4075363" y="771476"/>
                      <a:pt x="4309521" y="1012777"/>
                      <a:pt x="4310314" y="1049289"/>
                    </a:cubicBezTo>
                    <a:cubicBezTo>
                      <a:pt x="4311107" y="1092151"/>
                      <a:pt x="4102352" y="1137397"/>
                      <a:pt x="3950745" y="1156446"/>
                    </a:cubicBezTo>
                    <a:cubicBezTo>
                      <a:pt x="3765008" y="1150889"/>
                      <a:pt x="3745957" y="1088181"/>
                      <a:pt x="3729289" y="1115962"/>
                    </a:cubicBezTo>
                    <a:cubicBezTo>
                      <a:pt x="3699126" y="1141362"/>
                      <a:pt x="3766596" y="1431080"/>
                      <a:pt x="3753101" y="1689844"/>
                    </a:cubicBezTo>
                    <a:cubicBezTo>
                      <a:pt x="3736433" y="1945431"/>
                      <a:pt x="3693570" y="2081958"/>
                      <a:pt x="3541170" y="2335164"/>
                    </a:cubicBezTo>
                    <a:cubicBezTo>
                      <a:pt x="3341145" y="2612182"/>
                      <a:pt x="3298283" y="2636789"/>
                      <a:pt x="2953001" y="2923332"/>
                    </a:cubicBezTo>
                    <a:cubicBezTo>
                      <a:pt x="2621214" y="3152726"/>
                      <a:pt x="2244182" y="3244007"/>
                      <a:pt x="2183857" y="3235276"/>
                    </a:cubicBezTo>
                    <a:cubicBezTo>
                      <a:pt x="2131469" y="3238451"/>
                      <a:pt x="1790951" y="3224957"/>
                      <a:pt x="1295651" y="2878089"/>
                    </a:cubicBezTo>
                    <a:cubicBezTo>
                      <a:pt x="1023396" y="2681239"/>
                      <a:pt x="924970" y="2539158"/>
                      <a:pt x="747964" y="2299446"/>
                    </a:cubicBezTo>
                    <a:cubicBezTo>
                      <a:pt x="593977" y="1969246"/>
                      <a:pt x="609058" y="1989090"/>
                      <a:pt x="543176" y="1663652"/>
                    </a:cubicBezTo>
                    <a:cubicBezTo>
                      <a:pt x="572545" y="1358058"/>
                      <a:pt x="609058" y="1135807"/>
                      <a:pt x="588420" y="1123107"/>
                    </a:cubicBezTo>
                    <a:cubicBezTo>
                      <a:pt x="562226" y="1107232"/>
                      <a:pt x="505077" y="1138982"/>
                      <a:pt x="345532" y="1137395"/>
                    </a:cubicBezTo>
                    <a:cubicBezTo>
                      <a:pt x="116138" y="1108820"/>
                      <a:pt x="10570" y="1070720"/>
                      <a:pt x="251" y="1051670"/>
                    </a:cubicBezTo>
                    <a:cubicBezTo>
                      <a:pt x="-7686" y="1020714"/>
                      <a:pt x="174876" y="842120"/>
                      <a:pt x="331245" y="744489"/>
                    </a:cubicBezTo>
                    <a:cubicBezTo>
                      <a:pt x="455863" y="661939"/>
                      <a:pt x="489996" y="641302"/>
                      <a:pt x="638427" y="596851"/>
                    </a:cubicBezTo>
                    <a:cubicBezTo>
                      <a:pt x="750346" y="576213"/>
                      <a:pt x="814639" y="603200"/>
                      <a:pt x="847976" y="577800"/>
                    </a:cubicBezTo>
                    <a:close/>
                  </a:path>
                </a:pathLst>
              </a:custGeom>
              <a:solidFill>
                <a:srgbClr val="6D2B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1EA53A7D-A75A-458E-B9ED-78AB51C1E8ED}"/>
                  </a:ext>
                </a:extLst>
              </p:cNvPr>
              <p:cNvSpPr/>
              <p:nvPr/>
            </p:nvSpPr>
            <p:spPr>
              <a:xfrm>
                <a:off x="2108524" y="2366107"/>
                <a:ext cx="3318550" cy="2107027"/>
              </a:xfrm>
              <a:custGeom>
                <a:avLst/>
                <a:gdLst>
                  <a:gd name="connsiteX0" fmla="*/ 3007145 w 3284704"/>
                  <a:gd name="connsiteY0" fmla="*/ 30797 h 2088268"/>
                  <a:gd name="connsiteX1" fmla="*/ 3007144 w 3284704"/>
                  <a:gd name="connsiteY1" fmla="*/ 32382 h 2088268"/>
                  <a:gd name="connsiteX2" fmla="*/ 3037208 w 3284704"/>
                  <a:gd name="connsiteY2" fmla="*/ 542268 h 2088268"/>
                  <a:gd name="connsiteX3" fmla="*/ 2831131 w 3284704"/>
                  <a:gd name="connsiteY3" fmla="*/ 1187588 h 2088268"/>
                  <a:gd name="connsiteX4" fmla="*/ 2259208 w 3284704"/>
                  <a:gd name="connsiteY4" fmla="*/ 1775756 h 2088268"/>
                  <a:gd name="connsiteX5" fmla="*/ 1511309 w 3284704"/>
                  <a:gd name="connsiteY5" fmla="*/ 2087700 h 2088268"/>
                  <a:gd name="connsiteX6" fmla="*/ 647636 w 3284704"/>
                  <a:gd name="connsiteY6" fmla="*/ 1730513 h 2088268"/>
                  <a:gd name="connsiteX7" fmla="*/ 115077 w 3284704"/>
                  <a:gd name="connsiteY7" fmla="*/ 1151870 h 2088268"/>
                  <a:gd name="connsiteX8" fmla="*/ 3161 w 3284704"/>
                  <a:gd name="connsiteY8" fmla="*/ 891402 h 2088268"/>
                  <a:gd name="connsiteX9" fmla="*/ 0 w 3284704"/>
                  <a:gd name="connsiteY9" fmla="*/ 881937 h 2088268"/>
                  <a:gd name="connsiteX10" fmla="*/ 21109 w 3284704"/>
                  <a:gd name="connsiteY10" fmla="*/ 909878 h 2088268"/>
                  <a:gd name="connsiteX11" fmla="*/ 504326 w 3284704"/>
                  <a:gd name="connsiteY11" fmla="*/ 1390232 h 2088268"/>
                  <a:gd name="connsiteX12" fmla="*/ 1390178 w 3284704"/>
                  <a:gd name="connsiteY12" fmla="*/ 1738237 h 2088268"/>
                  <a:gd name="connsiteX13" fmla="*/ 2157283 w 3284704"/>
                  <a:gd name="connsiteY13" fmla="*/ 1434312 h 2088268"/>
                  <a:gd name="connsiteX14" fmla="*/ 2743892 w 3284704"/>
                  <a:gd name="connsiteY14" fmla="*/ 861265 h 2088268"/>
                  <a:gd name="connsiteX15" fmla="*/ 2947641 w 3284704"/>
                  <a:gd name="connsiteY15" fmla="*/ 320927 h 2088268"/>
                  <a:gd name="connsiteX16" fmla="*/ 2950306 w 3284704"/>
                  <a:gd name="connsiteY16" fmla="*/ 290025 h 2088268"/>
                  <a:gd name="connsiteX17" fmla="*/ 3143389 w 3284704"/>
                  <a:gd name="connsiteY17" fmla="*/ 0 h 2088268"/>
                  <a:gd name="connsiteX18" fmla="*/ 3284704 w 3284704"/>
                  <a:gd name="connsiteY18" fmla="*/ 0 h 2088268"/>
                  <a:gd name="connsiteX19" fmla="*/ 3229393 w 3284704"/>
                  <a:gd name="connsiteY19" fmla="*/ 8870 h 2088268"/>
                  <a:gd name="connsiteX20" fmla="*/ 3168951 w 3284704"/>
                  <a:gd name="connsiteY20" fmla="*/ 4396 h 2088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84704" h="2088268">
                    <a:moveTo>
                      <a:pt x="3007145" y="30797"/>
                    </a:moveTo>
                    <a:lnTo>
                      <a:pt x="3007144" y="32382"/>
                    </a:lnTo>
                    <a:cubicBezTo>
                      <a:pt x="3012607" y="136710"/>
                      <a:pt x="3047051" y="348195"/>
                      <a:pt x="3037208" y="542268"/>
                    </a:cubicBezTo>
                    <a:cubicBezTo>
                      <a:pt x="3021001" y="797855"/>
                      <a:pt x="2979322" y="934382"/>
                      <a:pt x="2831131" y="1187588"/>
                    </a:cubicBezTo>
                    <a:cubicBezTo>
                      <a:pt x="2636631" y="1464606"/>
                      <a:pt x="2594953" y="1489213"/>
                      <a:pt x="2259208" y="1775756"/>
                    </a:cubicBezTo>
                    <a:cubicBezTo>
                      <a:pt x="1936586" y="2005150"/>
                      <a:pt x="1569968" y="2096431"/>
                      <a:pt x="1511309" y="2087700"/>
                    </a:cubicBezTo>
                    <a:cubicBezTo>
                      <a:pt x="1460368" y="2090875"/>
                      <a:pt x="1129256" y="2077381"/>
                      <a:pt x="647636" y="1730513"/>
                    </a:cubicBezTo>
                    <a:cubicBezTo>
                      <a:pt x="382901" y="1533663"/>
                      <a:pt x="287194" y="1391582"/>
                      <a:pt x="115077" y="1151870"/>
                    </a:cubicBezTo>
                    <a:cubicBezTo>
                      <a:pt x="58927" y="1028045"/>
                      <a:pt x="25896" y="953445"/>
                      <a:pt x="3161" y="891402"/>
                    </a:cubicBezTo>
                    <a:lnTo>
                      <a:pt x="0" y="881937"/>
                    </a:lnTo>
                    <a:lnTo>
                      <a:pt x="21109" y="909878"/>
                    </a:lnTo>
                    <a:cubicBezTo>
                      <a:pt x="161878" y="1095456"/>
                      <a:pt x="266734" y="1222417"/>
                      <a:pt x="504326" y="1390232"/>
                    </a:cubicBezTo>
                    <a:cubicBezTo>
                      <a:pt x="998313" y="1728183"/>
                      <a:pt x="1337928" y="1741330"/>
                      <a:pt x="1390178" y="1738237"/>
                    </a:cubicBezTo>
                    <a:cubicBezTo>
                      <a:pt x="1450343" y="1746743"/>
                      <a:pt x="1826375" y="1657809"/>
                      <a:pt x="2157283" y="1434312"/>
                    </a:cubicBezTo>
                    <a:cubicBezTo>
                      <a:pt x="2501650" y="1155136"/>
                      <a:pt x="2544398" y="1131161"/>
                      <a:pt x="2743892" y="861265"/>
                    </a:cubicBezTo>
                    <a:cubicBezTo>
                      <a:pt x="2876890" y="645406"/>
                      <a:pt x="2926244" y="516582"/>
                      <a:pt x="2947641" y="320927"/>
                    </a:cubicBezTo>
                    <a:lnTo>
                      <a:pt x="2950306" y="290025"/>
                    </a:lnTo>
                    <a:close/>
                    <a:moveTo>
                      <a:pt x="3143389" y="0"/>
                    </a:moveTo>
                    <a:lnTo>
                      <a:pt x="3284704" y="0"/>
                    </a:lnTo>
                    <a:lnTo>
                      <a:pt x="3229393" y="8870"/>
                    </a:lnTo>
                    <a:cubicBezTo>
                      <a:pt x="3206818" y="8175"/>
                      <a:pt x="3186774" y="6588"/>
                      <a:pt x="3168951" y="4396"/>
                    </a:cubicBezTo>
                    <a:close/>
                  </a:path>
                </a:pathLst>
              </a:custGeom>
              <a:solidFill>
                <a:srgbClr val="4B1E00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</p:grp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E03DAF90-66CE-4341-8178-1A8585C711D2}"/>
                </a:ext>
              </a:extLst>
            </p:cNvPr>
            <p:cNvSpPr/>
            <p:nvPr/>
          </p:nvSpPr>
          <p:spPr>
            <a:xfrm rot="19967018">
              <a:off x="2976421" y="3642007"/>
              <a:ext cx="233810" cy="33530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CF03B331-3C14-4DD4-9F9E-E0288279FD1D}"/>
                </a:ext>
              </a:extLst>
            </p:cNvPr>
            <p:cNvSpPr/>
            <p:nvPr/>
          </p:nvSpPr>
          <p:spPr>
            <a:xfrm rot="1632982" flipH="1">
              <a:off x="3362476" y="3646146"/>
              <a:ext cx="233810" cy="33530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16E79E0-11F7-47E0-8610-E51922946F4B}"/>
              </a:ext>
            </a:extLst>
          </p:cNvPr>
          <p:cNvSpPr/>
          <p:nvPr/>
        </p:nvSpPr>
        <p:spPr>
          <a:xfrm>
            <a:off x="5649227" y="2720381"/>
            <a:ext cx="822396" cy="546350"/>
          </a:xfrm>
          <a:custGeom>
            <a:avLst/>
            <a:gdLst>
              <a:gd name="connsiteX0" fmla="*/ 1328738 w 2038350"/>
              <a:gd name="connsiteY0" fmla="*/ 1081088 h 1243013"/>
              <a:gd name="connsiteX1" fmla="*/ 1438275 w 2038350"/>
              <a:gd name="connsiteY1" fmla="*/ 1209675 h 1243013"/>
              <a:gd name="connsiteX2" fmla="*/ 1604963 w 2038350"/>
              <a:gd name="connsiteY2" fmla="*/ 1243013 h 1243013"/>
              <a:gd name="connsiteX3" fmla="*/ 1862138 w 2038350"/>
              <a:gd name="connsiteY3" fmla="*/ 1181100 h 1243013"/>
              <a:gd name="connsiteX4" fmla="*/ 1976438 w 2038350"/>
              <a:gd name="connsiteY4" fmla="*/ 1085850 h 1243013"/>
              <a:gd name="connsiteX5" fmla="*/ 2038350 w 2038350"/>
              <a:gd name="connsiteY5" fmla="*/ 909638 h 1243013"/>
              <a:gd name="connsiteX6" fmla="*/ 1952625 w 2038350"/>
              <a:gd name="connsiteY6" fmla="*/ 609600 h 1243013"/>
              <a:gd name="connsiteX7" fmla="*/ 1604963 w 2038350"/>
              <a:gd name="connsiteY7" fmla="*/ 280988 h 1243013"/>
              <a:gd name="connsiteX8" fmla="*/ 1042988 w 2038350"/>
              <a:gd name="connsiteY8" fmla="*/ 0 h 1243013"/>
              <a:gd name="connsiteX9" fmla="*/ 571500 w 2038350"/>
              <a:gd name="connsiteY9" fmla="*/ 52388 h 1243013"/>
              <a:gd name="connsiteX10" fmla="*/ 176213 w 2038350"/>
              <a:gd name="connsiteY10" fmla="*/ 319088 h 1243013"/>
              <a:gd name="connsiteX11" fmla="*/ 28575 w 2038350"/>
              <a:gd name="connsiteY11" fmla="*/ 657225 h 1243013"/>
              <a:gd name="connsiteX12" fmla="*/ 0 w 2038350"/>
              <a:gd name="connsiteY12" fmla="*/ 866775 h 1243013"/>
              <a:gd name="connsiteX13" fmla="*/ 200025 w 2038350"/>
              <a:gd name="connsiteY13" fmla="*/ 633413 h 1243013"/>
              <a:gd name="connsiteX14" fmla="*/ 519113 w 2038350"/>
              <a:gd name="connsiteY14" fmla="*/ 419100 h 1243013"/>
              <a:gd name="connsiteX15" fmla="*/ 828675 w 2038350"/>
              <a:gd name="connsiteY15" fmla="*/ 366713 h 1243013"/>
              <a:gd name="connsiteX16" fmla="*/ 1143000 w 2038350"/>
              <a:gd name="connsiteY16" fmla="*/ 471488 h 1243013"/>
              <a:gd name="connsiteX17" fmla="*/ 1262063 w 2038350"/>
              <a:gd name="connsiteY17" fmla="*/ 714375 h 1243013"/>
              <a:gd name="connsiteX18" fmla="*/ 1328738 w 2038350"/>
              <a:gd name="connsiteY18" fmla="*/ 1081088 h 1243013"/>
              <a:gd name="connsiteX0" fmla="*/ 1328738 w 2038350"/>
              <a:gd name="connsiteY0" fmla="*/ 1081088 h 1243013"/>
              <a:gd name="connsiteX1" fmla="*/ 1438275 w 2038350"/>
              <a:gd name="connsiteY1" fmla="*/ 1209675 h 1243013"/>
              <a:gd name="connsiteX2" fmla="*/ 1604963 w 2038350"/>
              <a:gd name="connsiteY2" fmla="*/ 1243013 h 1243013"/>
              <a:gd name="connsiteX3" fmla="*/ 1862138 w 2038350"/>
              <a:gd name="connsiteY3" fmla="*/ 1181100 h 1243013"/>
              <a:gd name="connsiteX4" fmla="*/ 1976438 w 2038350"/>
              <a:gd name="connsiteY4" fmla="*/ 1085850 h 1243013"/>
              <a:gd name="connsiteX5" fmla="*/ 2038350 w 2038350"/>
              <a:gd name="connsiteY5" fmla="*/ 909638 h 1243013"/>
              <a:gd name="connsiteX6" fmla="*/ 1952625 w 2038350"/>
              <a:gd name="connsiteY6" fmla="*/ 609600 h 1243013"/>
              <a:gd name="connsiteX7" fmla="*/ 1604963 w 2038350"/>
              <a:gd name="connsiteY7" fmla="*/ 280988 h 1243013"/>
              <a:gd name="connsiteX8" fmla="*/ 1042988 w 2038350"/>
              <a:gd name="connsiteY8" fmla="*/ 0 h 1243013"/>
              <a:gd name="connsiteX9" fmla="*/ 571500 w 2038350"/>
              <a:gd name="connsiteY9" fmla="*/ 52388 h 1243013"/>
              <a:gd name="connsiteX10" fmla="*/ 176213 w 2038350"/>
              <a:gd name="connsiteY10" fmla="*/ 319088 h 1243013"/>
              <a:gd name="connsiteX11" fmla="*/ 28575 w 2038350"/>
              <a:gd name="connsiteY11" fmla="*/ 657225 h 1243013"/>
              <a:gd name="connsiteX12" fmla="*/ 0 w 2038350"/>
              <a:gd name="connsiteY12" fmla="*/ 866775 h 1243013"/>
              <a:gd name="connsiteX13" fmla="*/ 200025 w 2038350"/>
              <a:gd name="connsiteY13" fmla="*/ 633413 h 1243013"/>
              <a:gd name="connsiteX14" fmla="*/ 519113 w 2038350"/>
              <a:gd name="connsiteY14" fmla="*/ 419100 h 1243013"/>
              <a:gd name="connsiteX15" fmla="*/ 828675 w 2038350"/>
              <a:gd name="connsiteY15" fmla="*/ 366713 h 1243013"/>
              <a:gd name="connsiteX16" fmla="*/ 1143000 w 2038350"/>
              <a:gd name="connsiteY16" fmla="*/ 471488 h 1243013"/>
              <a:gd name="connsiteX17" fmla="*/ 1262063 w 2038350"/>
              <a:gd name="connsiteY17" fmla="*/ 714375 h 1243013"/>
              <a:gd name="connsiteX18" fmla="*/ 1328738 w 2038350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54919"/>
              <a:gd name="connsiteX1" fmla="*/ 1440192 w 2040267"/>
              <a:gd name="connsiteY1" fmla="*/ 1209675 h 1254919"/>
              <a:gd name="connsiteX2" fmla="*/ 1621168 w 2040267"/>
              <a:gd name="connsiteY2" fmla="*/ 1254919 h 1254919"/>
              <a:gd name="connsiteX3" fmla="*/ 1864055 w 2040267"/>
              <a:gd name="connsiteY3" fmla="*/ 1181100 h 1254919"/>
              <a:gd name="connsiteX4" fmla="*/ 1978355 w 2040267"/>
              <a:gd name="connsiteY4" fmla="*/ 1085850 h 1254919"/>
              <a:gd name="connsiteX5" fmla="*/ 2040267 w 2040267"/>
              <a:gd name="connsiteY5" fmla="*/ 909638 h 1254919"/>
              <a:gd name="connsiteX6" fmla="*/ 1954542 w 2040267"/>
              <a:gd name="connsiteY6" fmla="*/ 609600 h 1254919"/>
              <a:gd name="connsiteX7" fmla="*/ 1606880 w 2040267"/>
              <a:gd name="connsiteY7" fmla="*/ 280988 h 1254919"/>
              <a:gd name="connsiteX8" fmla="*/ 1044905 w 2040267"/>
              <a:gd name="connsiteY8" fmla="*/ 0 h 1254919"/>
              <a:gd name="connsiteX9" fmla="*/ 573417 w 2040267"/>
              <a:gd name="connsiteY9" fmla="*/ 52388 h 1254919"/>
              <a:gd name="connsiteX10" fmla="*/ 178130 w 2040267"/>
              <a:gd name="connsiteY10" fmla="*/ 319088 h 1254919"/>
              <a:gd name="connsiteX11" fmla="*/ 30492 w 2040267"/>
              <a:gd name="connsiteY11" fmla="*/ 657225 h 1254919"/>
              <a:gd name="connsiteX12" fmla="*/ 1917 w 2040267"/>
              <a:gd name="connsiteY12" fmla="*/ 866775 h 1254919"/>
              <a:gd name="connsiteX13" fmla="*/ 201942 w 2040267"/>
              <a:gd name="connsiteY13" fmla="*/ 633413 h 1254919"/>
              <a:gd name="connsiteX14" fmla="*/ 521030 w 2040267"/>
              <a:gd name="connsiteY14" fmla="*/ 419100 h 1254919"/>
              <a:gd name="connsiteX15" fmla="*/ 830592 w 2040267"/>
              <a:gd name="connsiteY15" fmla="*/ 366713 h 1254919"/>
              <a:gd name="connsiteX16" fmla="*/ 1130630 w 2040267"/>
              <a:gd name="connsiteY16" fmla="*/ 502445 h 1254919"/>
              <a:gd name="connsiteX17" fmla="*/ 1263980 w 2040267"/>
              <a:gd name="connsiteY17" fmla="*/ 714375 h 1254919"/>
              <a:gd name="connsiteX18" fmla="*/ 1347324 w 2040267"/>
              <a:gd name="connsiteY18" fmla="*/ 1102519 h 1254919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69182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54542 w 2023598"/>
              <a:gd name="connsiteY6" fmla="*/ 609600 h 1243013"/>
              <a:gd name="connsiteX7" fmla="*/ 1606880 w 2023598"/>
              <a:gd name="connsiteY7" fmla="*/ 280988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6880 w 2023598"/>
              <a:gd name="connsiteY7" fmla="*/ 280988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6084"/>
              <a:gd name="connsiteY0" fmla="*/ 1102519 h 1243013"/>
              <a:gd name="connsiteX1" fmla="*/ 1440192 w 2026084"/>
              <a:gd name="connsiteY1" fmla="*/ 1209675 h 1243013"/>
              <a:gd name="connsiteX2" fmla="*/ 1621168 w 2026084"/>
              <a:gd name="connsiteY2" fmla="*/ 1243013 h 1243013"/>
              <a:gd name="connsiteX3" fmla="*/ 1859292 w 2026084"/>
              <a:gd name="connsiteY3" fmla="*/ 1166812 h 1243013"/>
              <a:gd name="connsiteX4" fmla="*/ 1978355 w 2026084"/>
              <a:gd name="connsiteY4" fmla="*/ 1069182 h 1243013"/>
              <a:gd name="connsiteX5" fmla="*/ 2023598 w 2026084"/>
              <a:gd name="connsiteY5" fmla="*/ 902494 h 1243013"/>
              <a:gd name="connsiteX6" fmla="*/ 1935492 w 2026084"/>
              <a:gd name="connsiteY6" fmla="*/ 609600 h 1243013"/>
              <a:gd name="connsiteX7" fmla="*/ 1604499 w 2026084"/>
              <a:gd name="connsiteY7" fmla="*/ 269082 h 1243013"/>
              <a:gd name="connsiteX8" fmla="*/ 1044905 w 2026084"/>
              <a:gd name="connsiteY8" fmla="*/ 0 h 1243013"/>
              <a:gd name="connsiteX9" fmla="*/ 573417 w 2026084"/>
              <a:gd name="connsiteY9" fmla="*/ 52388 h 1243013"/>
              <a:gd name="connsiteX10" fmla="*/ 178130 w 2026084"/>
              <a:gd name="connsiteY10" fmla="*/ 319088 h 1243013"/>
              <a:gd name="connsiteX11" fmla="*/ 30492 w 2026084"/>
              <a:gd name="connsiteY11" fmla="*/ 657225 h 1243013"/>
              <a:gd name="connsiteX12" fmla="*/ 1917 w 2026084"/>
              <a:gd name="connsiteY12" fmla="*/ 866775 h 1243013"/>
              <a:gd name="connsiteX13" fmla="*/ 201942 w 2026084"/>
              <a:gd name="connsiteY13" fmla="*/ 633413 h 1243013"/>
              <a:gd name="connsiteX14" fmla="*/ 521030 w 2026084"/>
              <a:gd name="connsiteY14" fmla="*/ 419100 h 1243013"/>
              <a:gd name="connsiteX15" fmla="*/ 830592 w 2026084"/>
              <a:gd name="connsiteY15" fmla="*/ 366713 h 1243013"/>
              <a:gd name="connsiteX16" fmla="*/ 1130630 w 2026084"/>
              <a:gd name="connsiteY16" fmla="*/ 502445 h 1243013"/>
              <a:gd name="connsiteX17" fmla="*/ 1263980 w 2026084"/>
              <a:gd name="connsiteY17" fmla="*/ 714375 h 1243013"/>
              <a:gd name="connsiteX18" fmla="*/ 1347324 w 2026084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69 h 1243063"/>
              <a:gd name="connsiteX1" fmla="*/ 1440192 w 2023598"/>
              <a:gd name="connsiteY1" fmla="*/ 1209725 h 1243063"/>
              <a:gd name="connsiteX2" fmla="*/ 1621168 w 2023598"/>
              <a:gd name="connsiteY2" fmla="*/ 1243063 h 1243063"/>
              <a:gd name="connsiteX3" fmla="*/ 1859292 w 2023598"/>
              <a:gd name="connsiteY3" fmla="*/ 1166862 h 1243063"/>
              <a:gd name="connsiteX4" fmla="*/ 1968830 w 2023598"/>
              <a:gd name="connsiteY4" fmla="*/ 1069232 h 1243063"/>
              <a:gd name="connsiteX5" fmla="*/ 2023598 w 2023598"/>
              <a:gd name="connsiteY5" fmla="*/ 871588 h 1243063"/>
              <a:gd name="connsiteX6" fmla="*/ 1868817 w 2023598"/>
              <a:gd name="connsiteY6" fmla="*/ 545356 h 1243063"/>
              <a:gd name="connsiteX7" fmla="*/ 1604499 w 2023598"/>
              <a:gd name="connsiteY7" fmla="*/ 269132 h 1243063"/>
              <a:gd name="connsiteX8" fmla="*/ 1044905 w 2023598"/>
              <a:gd name="connsiteY8" fmla="*/ 50 h 1243063"/>
              <a:gd name="connsiteX9" fmla="*/ 573417 w 2023598"/>
              <a:gd name="connsiteY9" fmla="*/ 52438 h 1243063"/>
              <a:gd name="connsiteX10" fmla="*/ 178130 w 2023598"/>
              <a:gd name="connsiteY10" fmla="*/ 319138 h 1243063"/>
              <a:gd name="connsiteX11" fmla="*/ 30492 w 2023598"/>
              <a:gd name="connsiteY11" fmla="*/ 657275 h 1243063"/>
              <a:gd name="connsiteX12" fmla="*/ 1917 w 2023598"/>
              <a:gd name="connsiteY12" fmla="*/ 866825 h 1243063"/>
              <a:gd name="connsiteX13" fmla="*/ 201942 w 2023598"/>
              <a:gd name="connsiteY13" fmla="*/ 633463 h 1243063"/>
              <a:gd name="connsiteX14" fmla="*/ 521030 w 2023598"/>
              <a:gd name="connsiteY14" fmla="*/ 419150 h 1243063"/>
              <a:gd name="connsiteX15" fmla="*/ 830592 w 2023598"/>
              <a:gd name="connsiteY15" fmla="*/ 366763 h 1243063"/>
              <a:gd name="connsiteX16" fmla="*/ 1130630 w 2023598"/>
              <a:gd name="connsiteY16" fmla="*/ 502495 h 1243063"/>
              <a:gd name="connsiteX17" fmla="*/ 1263980 w 2023598"/>
              <a:gd name="connsiteY17" fmla="*/ 714425 h 1243063"/>
              <a:gd name="connsiteX18" fmla="*/ 1347324 w 2023598"/>
              <a:gd name="connsiteY18" fmla="*/ 1102569 h 1243063"/>
              <a:gd name="connsiteX0" fmla="*/ 1347324 w 2023598"/>
              <a:gd name="connsiteY0" fmla="*/ 1088313 h 1228807"/>
              <a:gd name="connsiteX1" fmla="*/ 1440192 w 2023598"/>
              <a:gd name="connsiteY1" fmla="*/ 1195469 h 1228807"/>
              <a:gd name="connsiteX2" fmla="*/ 1621168 w 2023598"/>
              <a:gd name="connsiteY2" fmla="*/ 1228807 h 1228807"/>
              <a:gd name="connsiteX3" fmla="*/ 1859292 w 2023598"/>
              <a:gd name="connsiteY3" fmla="*/ 1152606 h 1228807"/>
              <a:gd name="connsiteX4" fmla="*/ 1968830 w 2023598"/>
              <a:gd name="connsiteY4" fmla="*/ 1054976 h 1228807"/>
              <a:gd name="connsiteX5" fmla="*/ 2023598 w 2023598"/>
              <a:gd name="connsiteY5" fmla="*/ 857332 h 1228807"/>
              <a:gd name="connsiteX6" fmla="*/ 1868817 w 2023598"/>
              <a:gd name="connsiteY6" fmla="*/ 531100 h 1228807"/>
              <a:gd name="connsiteX7" fmla="*/ 1604499 w 2023598"/>
              <a:gd name="connsiteY7" fmla="*/ 254876 h 1228807"/>
              <a:gd name="connsiteX8" fmla="*/ 1044905 w 2023598"/>
              <a:gd name="connsiteY8" fmla="*/ 81 h 1228807"/>
              <a:gd name="connsiteX9" fmla="*/ 573417 w 2023598"/>
              <a:gd name="connsiteY9" fmla="*/ 38182 h 1228807"/>
              <a:gd name="connsiteX10" fmla="*/ 178130 w 2023598"/>
              <a:gd name="connsiteY10" fmla="*/ 304882 h 1228807"/>
              <a:gd name="connsiteX11" fmla="*/ 30492 w 2023598"/>
              <a:gd name="connsiteY11" fmla="*/ 643019 h 1228807"/>
              <a:gd name="connsiteX12" fmla="*/ 1917 w 2023598"/>
              <a:gd name="connsiteY12" fmla="*/ 852569 h 1228807"/>
              <a:gd name="connsiteX13" fmla="*/ 201942 w 2023598"/>
              <a:gd name="connsiteY13" fmla="*/ 619207 h 1228807"/>
              <a:gd name="connsiteX14" fmla="*/ 521030 w 2023598"/>
              <a:gd name="connsiteY14" fmla="*/ 404894 h 1228807"/>
              <a:gd name="connsiteX15" fmla="*/ 830592 w 2023598"/>
              <a:gd name="connsiteY15" fmla="*/ 352507 h 1228807"/>
              <a:gd name="connsiteX16" fmla="*/ 1130630 w 2023598"/>
              <a:gd name="connsiteY16" fmla="*/ 488239 h 1228807"/>
              <a:gd name="connsiteX17" fmla="*/ 1263980 w 2023598"/>
              <a:gd name="connsiteY17" fmla="*/ 700169 h 1228807"/>
              <a:gd name="connsiteX18" fmla="*/ 1347324 w 2023598"/>
              <a:gd name="connsiteY18" fmla="*/ 1088313 h 1228807"/>
              <a:gd name="connsiteX0" fmla="*/ 1347324 w 2023598"/>
              <a:gd name="connsiteY0" fmla="*/ 1092137 h 1232631"/>
              <a:gd name="connsiteX1" fmla="*/ 1440192 w 2023598"/>
              <a:gd name="connsiteY1" fmla="*/ 1199293 h 1232631"/>
              <a:gd name="connsiteX2" fmla="*/ 1621168 w 2023598"/>
              <a:gd name="connsiteY2" fmla="*/ 1232631 h 1232631"/>
              <a:gd name="connsiteX3" fmla="*/ 1859292 w 2023598"/>
              <a:gd name="connsiteY3" fmla="*/ 1156430 h 1232631"/>
              <a:gd name="connsiteX4" fmla="*/ 1968830 w 2023598"/>
              <a:gd name="connsiteY4" fmla="*/ 1058800 h 1232631"/>
              <a:gd name="connsiteX5" fmla="*/ 2023598 w 2023598"/>
              <a:gd name="connsiteY5" fmla="*/ 861156 h 1232631"/>
              <a:gd name="connsiteX6" fmla="*/ 1868817 w 2023598"/>
              <a:gd name="connsiteY6" fmla="*/ 534924 h 1232631"/>
              <a:gd name="connsiteX7" fmla="*/ 1604499 w 2023598"/>
              <a:gd name="connsiteY7" fmla="*/ 258700 h 1232631"/>
              <a:gd name="connsiteX8" fmla="*/ 1044905 w 2023598"/>
              <a:gd name="connsiteY8" fmla="*/ 3905 h 1232631"/>
              <a:gd name="connsiteX9" fmla="*/ 573417 w 2023598"/>
              <a:gd name="connsiteY9" fmla="*/ 42006 h 1232631"/>
              <a:gd name="connsiteX10" fmla="*/ 178130 w 2023598"/>
              <a:gd name="connsiteY10" fmla="*/ 308706 h 1232631"/>
              <a:gd name="connsiteX11" fmla="*/ 30492 w 2023598"/>
              <a:gd name="connsiteY11" fmla="*/ 646843 h 1232631"/>
              <a:gd name="connsiteX12" fmla="*/ 1917 w 2023598"/>
              <a:gd name="connsiteY12" fmla="*/ 856393 h 1232631"/>
              <a:gd name="connsiteX13" fmla="*/ 201942 w 2023598"/>
              <a:gd name="connsiteY13" fmla="*/ 623031 h 1232631"/>
              <a:gd name="connsiteX14" fmla="*/ 521030 w 2023598"/>
              <a:gd name="connsiteY14" fmla="*/ 408718 h 1232631"/>
              <a:gd name="connsiteX15" fmla="*/ 830592 w 2023598"/>
              <a:gd name="connsiteY15" fmla="*/ 356331 h 1232631"/>
              <a:gd name="connsiteX16" fmla="*/ 1130630 w 2023598"/>
              <a:gd name="connsiteY16" fmla="*/ 492063 h 1232631"/>
              <a:gd name="connsiteX17" fmla="*/ 1263980 w 2023598"/>
              <a:gd name="connsiteY17" fmla="*/ 703993 h 1232631"/>
              <a:gd name="connsiteX18" fmla="*/ 1347324 w 2023598"/>
              <a:gd name="connsiteY18" fmla="*/ 1092137 h 1232631"/>
              <a:gd name="connsiteX0" fmla="*/ 1347324 w 2023598"/>
              <a:gd name="connsiteY0" fmla="*/ 1091154 h 1231648"/>
              <a:gd name="connsiteX1" fmla="*/ 1440192 w 2023598"/>
              <a:gd name="connsiteY1" fmla="*/ 1198310 h 1231648"/>
              <a:gd name="connsiteX2" fmla="*/ 1621168 w 2023598"/>
              <a:gd name="connsiteY2" fmla="*/ 1231648 h 1231648"/>
              <a:gd name="connsiteX3" fmla="*/ 1859292 w 2023598"/>
              <a:gd name="connsiteY3" fmla="*/ 1155447 h 1231648"/>
              <a:gd name="connsiteX4" fmla="*/ 1968830 w 2023598"/>
              <a:gd name="connsiteY4" fmla="*/ 1057817 h 1231648"/>
              <a:gd name="connsiteX5" fmla="*/ 2023598 w 2023598"/>
              <a:gd name="connsiteY5" fmla="*/ 860173 h 1231648"/>
              <a:gd name="connsiteX6" fmla="*/ 1868817 w 2023598"/>
              <a:gd name="connsiteY6" fmla="*/ 533941 h 1231648"/>
              <a:gd name="connsiteX7" fmla="*/ 1604499 w 2023598"/>
              <a:gd name="connsiteY7" fmla="*/ 257717 h 1231648"/>
              <a:gd name="connsiteX8" fmla="*/ 1044905 w 2023598"/>
              <a:gd name="connsiteY8" fmla="*/ 2922 h 1231648"/>
              <a:gd name="connsiteX9" fmla="*/ 573417 w 2023598"/>
              <a:gd name="connsiteY9" fmla="*/ 57691 h 1231648"/>
              <a:gd name="connsiteX10" fmla="*/ 178130 w 2023598"/>
              <a:gd name="connsiteY10" fmla="*/ 307723 h 1231648"/>
              <a:gd name="connsiteX11" fmla="*/ 30492 w 2023598"/>
              <a:gd name="connsiteY11" fmla="*/ 645860 h 1231648"/>
              <a:gd name="connsiteX12" fmla="*/ 1917 w 2023598"/>
              <a:gd name="connsiteY12" fmla="*/ 855410 h 1231648"/>
              <a:gd name="connsiteX13" fmla="*/ 201942 w 2023598"/>
              <a:gd name="connsiteY13" fmla="*/ 622048 h 1231648"/>
              <a:gd name="connsiteX14" fmla="*/ 521030 w 2023598"/>
              <a:gd name="connsiteY14" fmla="*/ 407735 h 1231648"/>
              <a:gd name="connsiteX15" fmla="*/ 830592 w 2023598"/>
              <a:gd name="connsiteY15" fmla="*/ 355348 h 1231648"/>
              <a:gd name="connsiteX16" fmla="*/ 1130630 w 2023598"/>
              <a:gd name="connsiteY16" fmla="*/ 491080 h 1231648"/>
              <a:gd name="connsiteX17" fmla="*/ 1263980 w 2023598"/>
              <a:gd name="connsiteY17" fmla="*/ 703010 h 1231648"/>
              <a:gd name="connsiteX18" fmla="*/ 1347324 w 2023598"/>
              <a:gd name="connsiteY18" fmla="*/ 1091154 h 1231648"/>
              <a:gd name="connsiteX0" fmla="*/ 1347324 w 2023598"/>
              <a:gd name="connsiteY0" fmla="*/ 1093305 h 1233799"/>
              <a:gd name="connsiteX1" fmla="*/ 1440192 w 2023598"/>
              <a:gd name="connsiteY1" fmla="*/ 1200461 h 1233799"/>
              <a:gd name="connsiteX2" fmla="*/ 1621168 w 2023598"/>
              <a:gd name="connsiteY2" fmla="*/ 1233799 h 1233799"/>
              <a:gd name="connsiteX3" fmla="*/ 1859292 w 2023598"/>
              <a:gd name="connsiteY3" fmla="*/ 1157598 h 1233799"/>
              <a:gd name="connsiteX4" fmla="*/ 1968830 w 2023598"/>
              <a:gd name="connsiteY4" fmla="*/ 1059968 h 1233799"/>
              <a:gd name="connsiteX5" fmla="*/ 2023598 w 2023598"/>
              <a:gd name="connsiteY5" fmla="*/ 862324 h 1233799"/>
              <a:gd name="connsiteX6" fmla="*/ 1868817 w 2023598"/>
              <a:gd name="connsiteY6" fmla="*/ 536092 h 1233799"/>
              <a:gd name="connsiteX7" fmla="*/ 1604499 w 2023598"/>
              <a:gd name="connsiteY7" fmla="*/ 259868 h 1233799"/>
              <a:gd name="connsiteX8" fmla="*/ 1044905 w 2023598"/>
              <a:gd name="connsiteY8" fmla="*/ 5073 h 1233799"/>
              <a:gd name="connsiteX9" fmla="*/ 573417 w 2023598"/>
              <a:gd name="connsiteY9" fmla="*/ 59842 h 1233799"/>
              <a:gd name="connsiteX10" fmla="*/ 178130 w 2023598"/>
              <a:gd name="connsiteY10" fmla="*/ 309874 h 1233799"/>
              <a:gd name="connsiteX11" fmla="*/ 30492 w 2023598"/>
              <a:gd name="connsiteY11" fmla="*/ 648011 h 1233799"/>
              <a:gd name="connsiteX12" fmla="*/ 1917 w 2023598"/>
              <a:gd name="connsiteY12" fmla="*/ 857561 h 1233799"/>
              <a:gd name="connsiteX13" fmla="*/ 201942 w 2023598"/>
              <a:gd name="connsiteY13" fmla="*/ 624199 h 1233799"/>
              <a:gd name="connsiteX14" fmla="*/ 521030 w 2023598"/>
              <a:gd name="connsiteY14" fmla="*/ 409886 h 1233799"/>
              <a:gd name="connsiteX15" fmla="*/ 830592 w 2023598"/>
              <a:gd name="connsiteY15" fmla="*/ 357499 h 1233799"/>
              <a:gd name="connsiteX16" fmla="*/ 1130630 w 2023598"/>
              <a:gd name="connsiteY16" fmla="*/ 493231 h 1233799"/>
              <a:gd name="connsiteX17" fmla="*/ 1263980 w 2023598"/>
              <a:gd name="connsiteY17" fmla="*/ 705161 h 1233799"/>
              <a:gd name="connsiteX18" fmla="*/ 1347324 w 2023598"/>
              <a:gd name="connsiteY18" fmla="*/ 1093305 h 1233799"/>
              <a:gd name="connsiteX0" fmla="*/ 1347324 w 2023598"/>
              <a:gd name="connsiteY0" fmla="*/ 1094700 h 1235194"/>
              <a:gd name="connsiteX1" fmla="*/ 1440192 w 2023598"/>
              <a:gd name="connsiteY1" fmla="*/ 1201856 h 1235194"/>
              <a:gd name="connsiteX2" fmla="*/ 1621168 w 2023598"/>
              <a:gd name="connsiteY2" fmla="*/ 1235194 h 1235194"/>
              <a:gd name="connsiteX3" fmla="*/ 1859292 w 2023598"/>
              <a:gd name="connsiteY3" fmla="*/ 1158993 h 1235194"/>
              <a:gd name="connsiteX4" fmla="*/ 1968830 w 2023598"/>
              <a:gd name="connsiteY4" fmla="*/ 1061363 h 1235194"/>
              <a:gd name="connsiteX5" fmla="*/ 2023598 w 2023598"/>
              <a:gd name="connsiteY5" fmla="*/ 863719 h 1235194"/>
              <a:gd name="connsiteX6" fmla="*/ 1868817 w 2023598"/>
              <a:gd name="connsiteY6" fmla="*/ 537487 h 1235194"/>
              <a:gd name="connsiteX7" fmla="*/ 1604499 w 2023598"/>
              <a:gd name="connsiteY7" fmla="*/ 261263 h 1235194"/>
              <a:gd name="connsiteX8" fmla="*/ 1044905 w 2023598"/>
              <a:gd name="connsiteY8" fmla="*/ 6468 h 1235194"/>
              <a:gd name="connsiteX9" fmla="*/ 568655 w 2023598"/>
              <a:gd name="connsiteY9" fmla="*/ 51712 h 1235194"/>
              <a:gd name="connsiteX10" fmla="*/ 178130 w 2023598"/>
              <a:gd name="connsiteY10" fmla="*/ 311269 h 1235194"/>
              <a:gd name="connsiteX11" fmla="*/ 30492 w 2023598"/>
              <a:gd name="connsiteY11" fmla="*/ 649406 h 1235194"/>
              <a:gd name="connsiteX12" fmla="*/ 1917 w 2023598"/>
              <a:gd name="connsiteY12" fmla="*/ 858956 h 1235194"/>
              <a:gd name="connsiteX13" fmla="*/ 201942 w 2023598"/>
              <a:gd name="connsiteY13" fmla="*/ 625594 h 1235194"/>
              <a:gd name="connsiteX14" fmla="*/ 521030 w 2023598"/>
              <a:gd name="connsiteY14" fmla="*/ 411281 h 1235194"/>
              <a:gd name="connsiteX15" fmla="*/ 830592 w 2023598"/>
              <a:gd name="connsiteY15" fmla="*/ 358894 h 1235194"/>
              <a:gd name="connsiteX16" fmla="*/ 1130630 w 2023598"/>
              <a:gd name="connsiteY16" fmla="*/ 494626 h 1235194"/>
              <a:gd name="connsiteX17" fmla="*/ 1263980 w 2023598"/>
              <a:gd name="connsiteY17" fmla="*/ 706556 h 1235194"/>
              <a:gd name="connsiteX18" fmla="*/ 1347324 w 2023598"/>
              <a:gd name="connsiteY18" fmla="*/ 1094700 h 1235194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78130 w 2023598"/>
              <a:gd name="connsiteY10" fmla="*/ 30987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78130 w 2023598"/>
              <a:gd name="connsiteY10" fmla="*/ 30987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6923 w 2023197"/>
              <a:gd name="connsiteY0" fmla="*/ 1093306 h 1233800"/>
              <a:gd name="connsiteX1" fmla="*/ 1439791 w 2023197"/>
              <a:gd name="connsiteY1" fmla="*/ 1200462 h 1233800"/>
              <a:gd name="connsiteX2" fmla="*/ 1620767 w 2023197"/>
              <a:gd name="connsiteY2" fmla="*/ 1233800 h 1233800"/>
              <a:gd name="connsiteX3" fmla="*/ 1858891 w 2023197"/>
              <a:gd name="connsiteY3" fmla="*/ 1157599 h 1233800"/>
              <a:gd name="connsiteX4" fmla="*/ 1968429 w 2023197"/>
              <a:gd name="connsiteY4" fmla="*/ 1059969 h 1233800"/>
              <a:gd name="connsiteX5" fmla="*/ 2023197 w 2023197"/>
              <a:gd name="connsiteY5" fmla="*/ 862325 h 1233800"/>
              <a:gd name="connsiteX6" fmla="*/ 1868416 w 2023197"/>
              <a:gd name="connsiteY6" fmla="*/ 536093 h 1233800"/>
              <a:gd name="connsiteX7" fmla="*/ 1604098 w 2023197"/>
              <a:gd name="connsiteY7" fmla="*/ 259869 h 1233800"/>
              <a:gd name="connsiteX8" fmla="*/ 1044504 w 2023197"/>
              <a:gd name="connsiteY8" fmla="*/ 5074 h 1233800"/>
              <a:gd name="connsiteX9" fmla="*/ 568254 w 2023197"/>
              <a:gd name="connsiteY9" fmla="*/ 59843 h 1233800"/>
              <a:gd name="connsiteX10" fmla="*/ 199160 w 2023197"/>
              <a:gd name="connsiteY10" fmla="*/ 328925 h 1233800"/>
              <a:gd name="connsiteX11" fmla="*/ 39616 w 2023197"/>
              <a:gd name="connsiteY11" fmla="*/ 648012 h 1233800"/>
              <a:gd name="connsiteX12" fmla="*/ 1516 w 2023197"/>
              <a:gd name="connsiteY12" fmla="*/ 857562 h 1233800"/>
              <a:gd name="connsiteX13" fmla="*/ 201541 w 2023197"/>
              <a:gd name="connsiteY13" fmla="*/ 624200 h 1233800"/>
              <a:gd name="connsiteX14" fmla="*/ 520629 w 2023197"/>
              <a:gd name="connsiteY14" fmla="*/ 409887 h 1233800"/>
              <a:gd name="connsiteX15" fmla="*/ 830191 w 2023197"/>
              <a:gd name="connsiteY15" fmla="*/ 357500 h 1233800"/>
              <a:gd name="connsiteX16" fmla="*/ 1130229 w 2023197"/>
              <a:gd name="connsiteY16" fmla="*/ 493232 h 1233800"/>
              <a:gd name="connsiteX17" fmla="*/ 1263579 w 2023197"/>
              <a:gd name="connsiteY17" fmla="*/ 705162 h 1233800"/>
              <a:gd name="connsiteX18" fmla="*/ 1346923 w 2023197"/>
              <a:gd name="connsiteY18" fmla="*/ 1093306 h 1233800"/>
              <a:gd name="connsiteX0" fmla="*/ 1346923 w 2023197"/>
              <a:gd name="connsiteY0" fmla="*/ 1093306 h 1233800"/>
              <a:gd name="connsiteX1" fmla="*/ 1439791 w 2023197"/>
              <a:gd name="connsiteY1" fmla="*/ 1200462 h 1233800"/>
              <a:gd name="connsiteX2" fmla="*/ 1620767 w 2023197"/>
              <a:gd name="connsiteY2" fmla="*/ 1233800 h 1233800"/>
              <a:gd name="connsiteX3" fmla="*/ 1858891 w 2023197"/>
              <a:gd name="connsiteY3" fmla="*/ 1157599 h 1233800"/>
              <a:gd name="connsiteX4" fmla="*/ 1968429 w 2023197"/>
              <a:gd name="connsiteY4" fmla="*/ 1059969 h 1233800"/>
              <a:gd name="connsiteX5" fmla="*/ 2023197 w 2023197"/>
              <a:gd name="connsiteY5" fmla="*/ 862325 h 1233800"/>
              <a:gd name="connsiteX6" fmla="*/ 1868416 w 2023197"/>
              <a:gd name="connsiteY6" fmla="*/ 536093 h 1233800"/>
              <a:gd name="connsiteX7" fmla="*/ 1604098 w 2023197"/>
              <a:gd name="connsiteY7" fmla="*/ 259869 h 1233800"/>
              <a:gd name="connsiteX8" fmla="*/ 1044504 w 2023197"/>
              <a:gd name="connsiteY8" fmla="*/ 5074 h 1233800"/>
              <a:gd name="connsiteX9" fmla="*/ 568254 w 2023197"/>
              <a:gd name="connsiteY9" fmla="*/ 59843 h 1233800"/>
              <a:gd name="connsiteX10" fmla="*/ 199160 w 2023197"/>
              <a:gd name="connsiteY10" fmla="*/ 328925 h 1233800"/>
              <a:gd name="connsiteX11" fmla="*/ 39616 w 2023197"/>
              <a:gd name="connsiteY11" fmla="*/ 648012 h 1233800"/>
              <a:gd name="connsiteX12" fmla="*/ 1516 w 2023197"/>
              <a:gd name="connsiteY12" fmla="*/ 857562 h 1233800"/>
              <a:gd name="connsiteX13" fmla="*/ 201541 w 2023197"/>
              <a:gd name="connsiteY13" fmla="*/ 624200 h 1233800"/>
              <a:gd name="connsiteX14" fmla="*/ 520629 w 2023197"/>
              <a:gd name="connsiteY14" fmla="*/ 409887 h 1233800"/>
              <a:gd name="connsiteX15" fmla="*/ 830191 w 2023197"/>
              <a:gd name="connsiteY15" fmla="*/ 357500 h 1233800"/>
              <a:gd name="connsiteX16" fmla="*/ 1130229 w 2023197"/>
              <a:gd name="connsiteY16" fmla="*/ 493232 h 1233800"/>
              <a:gd name="connsiteX17" fmla="*/ 1263579 w 2023197"/>
              <a:gd name="connsiteY17" fmla="*/ 705162 h 1233800"/>
              <a:gd name="connsiteX18" fmla="*/ 1346923 w 2023197"/>
              <a:gd name="connsiteY18" fmla="*/ 1093306 h 1233800"/>
              <a:gd name="connsiteX0" fmla="*/ 1347189 w 2023463"/>
              <a:gd name="connsiteY0" fmla="*/ 1093306 h 1233800"/>
              <a:gd name="connsiteX1" fmla="*/ 1440057 w 2023463"/>
              <a:gd name="connsiteY1" fmla="*/ 1200462 h 1233800"/>
              <a:gd name="connsiteX2" fmla="*/ 1621033 w 2023463"/>
              <a:gd name="connsiteY2" fmla="*/ 1233800 h 1233800"/>
              <a:gd name="connsiteX3" fmla="*/ 1859157 w 2023463"/>
              <a:gd name="connsiteY3" fmla="*/ 1157599 h 1233800"/>
              <a:gd name="connsiteX4" fmla="*/ 1968695 w 2023463"/>
              <a:gd name="connsiteY4" fmla="*/ 1059969 h 1233800"/>
              <a:gd name="connsiteX5" fmla="*/ 2023463 w 2023463"/>
              <a:gd name="connsiteY5" fmla="*/ 862325 h 1233800"/>
              <a:gd name="connsiteX6" fmla="*/ 1868682 w 2023463"/>
              <a:gd name="connsiteY6" fmla="*/ 536093 h 1233800"/>
              <a:gd name="connsiteX7" fmla="*/ 1604364 w 2023463"/>
              <a:gd name="connsiteY7" fmla="*/ 259869 h 1233800"/>
              <a:gd name="connsiteX8" fmla="*/ 1044770 w 2023463"/>
              <a:gd name="connsiteY8" fmla="*/ 5074 h 1233800"/>
              <a:gd name="connsiteX9" fmla="*/ 568520 w 2023463"/>
              <a:gd name="connsiteY9" fmla="*/ 59843 h 1233800"/>
              <a:gd name="connsiteX10" fmla="*/ 199426 w 2023463"/>
              <a:gd name="connsiteY10" fmla="*/ 328925 h 1233800"/>
              <a:gd name="connsiteX11" fmla="*/ 39882 w 2023463"/>
              <a:gd name="connsiteY11" fmla="*/ 648012 h 1233800"/>
              <a:gd name="connsiteX12" fmla="*/ 1782 w 2023463"/>
              <a:gd name="connsiteY12" fmla="*/ 857562 h 1233800"/>
              <a:gd name="connsiteX13" fmla="*/ 201807 w 2023463"/>
              <a:gd name="connsiteY13" fmla="*/ 624200 h 1233800"/>
              <a:gd name="connsiteX14" fmla="*/ 520895 w 2023463"/>
              <a:gd name="connsiteY14" fmla="*/ 409887 h 1233800"/>
              <a:gd name="connsiteX15" fmla="*/ 830457 w 2023463"/>
              <a:gd name="connsiteY15" fmla="*/ 357500 h 1233800"/>
              <a:gd name="connsiteX16" fmla="*/ 1130495 w 2023463"/>
              <a:gd name="connsiteY16" fmla="*/ 493232 h 1233800"/>
              <a:gd name="connsiteX17" fmla="*/ 1263845 w 2023463"/>
              <a:gd name="connsiteY17" fmla="*/ 705162 h 1233800"/>
              <a:gd name="connsiteX18" fmla="*/ 1347189 w 2023463"/>
              <a:gd name="connsiteY18" fmla="*/ 1093306 h 1233800"/>
              <a:gd name="connsiteX0" fmla="*/ 1347189 w 2023463"/>
              <a:gd name="connsiteY0" fmla="*/ 1093306 h 1233800"/>
              <a:gd name="connsiteX1" fmla="*/ 1440057 w 2023463"/>
              <a:gd name="connsiteY1" fmla="*/ 1200462 h 1233800"/>
              <a:gd name="connsiteX2" fmla="*/ 1621033 w 2023463"/>
              <a:gd name="connsiteY2" fmla="*/ 1233800 h 1233800"/>
              <a:gd name="connsiteX3" fmla="*/ 1859157 w 2023463"/>
              <a:gd name="connsiteY3" fmla="*/ 1157599 h 1233800"/>
              <a:gd name="connsiteX4" fmla="*/ 1968695 w 2023463"/>
              <a:gd name="connsiteY4" fmla="*/ 1059969 h 1233800"/>
              <a:gd name="connsiteX5" fmla="*/ 2023463 w 2023463"/>
              <a:gd name="connsiteY5" fmla="*/ 862325 h 1233800"/>
              <a:gd name="connsiteX6" fmla="*/ 1868682 w 2023463"/>
              <a:gd name="connsiteY6" fmla="*/ 536093 h 1233800"/>
              <a:gd name="connsiteX7" fmla="*/ 1604364 w 2023463"/>
              <a:gd name="connsiteY7" fmla="*/ 259869 h 1233800"/>
              <a:gd name="connsiteX8" fmla="*/ 1044770 w 2023463"/>
              <a:gd name="connsiteY8" fmla="*/ 5074 h 1233800"/>
              <a:gd name="connsiteX9" fmla="*/ 568520 w 2023463"/>
              <a:gd name="connsiteY9" fmla="*/ 59843 h 1233800"/>
              <a:gd name="connsiteX10" fmla="*/ 199426 w 2023463"/>
              <a:gd name="connsiteY10" fmla="*/ 328925 h 1233800"/>
              <a:gd name="connsiteX11" fmla="*/ 39882 w 2023463"/>
              <a:gd name="connsiteY11" fmla="*/ 648012 h 1233800"/>
              <a:gd name="connsiteX12" fmla="*/ 1782 w 2023463"/>
              <a:gd name="connsiteY12" fmla="*/ 857562 h 1233800"/>
              <a:gd name="connsiteX13" fmla="*/ 201807 w 2023463"/>
              <a:gd name="connsiteY13" fmla="*/ 624200 h 1233800"/>
              <a:gd name="connsiteX14" fmla="*/ 520895 w 2023463"/>
              <a:gd name="connsiteY14" fmla="*/ 409887 h 1233800"/>
              <a:gd name="connsiteX15" fmla="*/ 830457 w 2023463"/>
              <a:gd name="connsiteY15" fmla="*/ 357500 h 1233800"/>
              <a:gd name="connsiteX16" fmla="*/ 1130495 w 2023463"/>
              <a:gd name="connsiteY16" fmla="*/ 493232 h 1233800"/>
              <a:gd name="connsiteX17" fmla="*/ 1263845 w 2023463"/>
              <a:gd name="connsiteY17" fmla="*/ 705162 h 1233800"/>
              <a:gd name="connsiteX18" fmla="*/ 1347189 w 2023463"/>
              <a:gd name="connsiteY18" fmla="*/ 1093306 h 1233800"/>
              <a:gd name="connsiteX0" fmla="*/ 1346711 w 2022985"/>
              <a:gd name="connsiteY0" fmla="*/ 1093306 h 1233800"/>
              <a:gd name="connsiteX1" fmla="*/ 1439579 w 2022985"/>
              <a:gd name="connsiteY1" fmla="*/ 1200462 h 1233800"/>
              <a:gd name="connsiteX2" fmla="*/ 1620555 w 2022985"/>
              <a:gd name="connsiteY2" fmla="*/ 1233800 h 1233800"/>
              <a:gd name="connsiteX3" fmla="*/ 1858679 w 2022985"/>
              <a:gd name="connsiteY3" fmla="*/ 1157599 h 1233800"/>
              <a:gd name="connsiteX4" fmla="*/ 1968217 w 2022985"/>
              <a:gd name="connsiteY4" fmla="*/ 1059969 h 1233800"/>
              <a:gd name="connsiteX5" fmla="*/ 2022985 w 2022985"/>
              <a:gd name="connsiteY5" fmla="*/ 862325 h 1233800"/>
              <a:gd name="connsiteX6" fmla="*/ 1868204 w 2022985"/>
              <a:gd name="connsiteY6" fmla="*/ 536093 h 1233800"/>
              <a:gd name="connsiteX7" fmla="*/ 1603886 w 2022985"/>
              <a:gd name="connsiteY7" fmla="*/ 259869 h 1233800"/>
              <a:gd name="connsiteX8" fmla="*/ 1044292 w 2022985"/>
              <a:gd name="connsiteY8" fmla="*/ 5074 h 1233800"/>
              <a:gd name="connsiteX9" fmla="*/ 568042 w 2022985"/>
              <a:gd name="connsiteY9" fmla="*/ 59843 h 1233800"/>
              <a:gd name="connsiteX10" fmla="*/ 198948 w 2022985"/>
              <a:gd name="connsiteY10" fmla="*/ 328925 h 1233800"/>
              <a:gd name="connsiteX11" fmla="*/ 53691 w 2022985"/>
              <a:gd name="connsiteY11" fmla="*/ 648012 h 1233800"/>
              <a:gd name="connsiteX12" fmla="*/ 1304 w 2022985"/>
              <a:gd name="connsiteY12" fmla="*/ 857562 h 1233800"/>
              <a:gd name="connsiteX13" fmla="*/ 201329 w 2022985"/>
              <a:gd name="connsiteY13" fmla="*/ 624200 h 1233800"/>
              <a:gd name="connsiteX14" fmla="*/ 520417 w 2022985"/>
              <a:gd name="connsiteY14" fmla="*/ 409887 h 1233800"/>
              <a:gd name="connsiteX15" fmla="*/ 829979 w 2022985"/>
              <a:gd name="connsiteY15" fmla="*/ 357500 h 1233800"/>
              <a:gd name="connsiteX16" fmla="*/ 1130017 w 2022985"/>
              <a:gd name="connsiteY16" fmla="*/ 493232 h 1233800"/>
              <a:gd name="connsiteX17" fmla="*/ 1263367 w 2022985"/>
              <a:gd name="connsiteY17" fmla="*/ 705162 h 1233800"/>
              <a:gd name="connsiteX18" fmla="*/ 1346711 w 2022985"/>
              <a:gd name="connsiteY18" fmla="*/ 1093306 h 1233800"/>
              <a:gd name="connsiteX0" fmla="*/ 1346711 w 2022985"/>
              <a:gd name="connsiteY0" fmla="*/ 1093306 h 1233800"/>
              <a:gd name="connsiteX1" fmla="*/ 1439579 w 2022985"/>
              <a:gd name="connsiteY1" fmla="*/ 1200462 h 1233800"/>
              <a:gd name="connsiteX2" fmla="*/ 1620555 w 2022985"/>
              <a:gd name="connsiteY2" fmla="*/ 1233800 h 1233800"/>
              <a:gd name="connsiteX3" fmla="*/ 1858679 w 2022985"/>
              <a:gd name="connsiteY3" fmla="*/ 1157599 h 1233800"/>
              <a:gd name="connsiteX4" fmla="*/ 1968217 w 2022985"/>
              <a:gd name="connsiteY4" fmla="*/ 1059969 h 1233800"/>
              <a:gd name="connsiteX5" fmla="*/ 2022985 w 2022985"/>
              <a:gd name="connsiteY5" fmla="*/ 862325 h 1233800"/>
              <a:gd name="connsiteX6" fmla="*/ 1868204 w 2022985"/>
              <a:gd name="connsiteY6" fmla="*/ 536093 h 1233800"/>
              <a:gd name="connsiteX7" fmla="*/ 1603886 w 2022985"/>
              <a:gd name="connsiteY7" fmla="*/ 259869 h 1233800"/>
              <a:gd name="connsiteX8" fmla="*/ 1044292 w 2022985"/>
              <a:gd name="connsiteY8" fmla="*/ 5074 h 1233800"/>
              <a:gd name="connsiteX9" fmla="*/ 568042 w 2022985"/>
              <a:gd name="connsiteY9" fmla="*/ 59843 h 1233800"/>
              <a:gd name="connsiteX10" fmla="*/ 198948 w 2022985"/>
              <a:gd name="connsiteY10" fmla="*/ 328925 h 1233800"/>
              <a:gd name="connsiteX11" fmla="*/ 53691 w 2022985"/>
              <a:gd name="connsiteY11" fmla="*/ 648012 h 1233800"/>
              <a:gd name="connsiteX12" fmla="*/ 1304 w 2022985"/>
              <a:gd name="connsiteY12" fmla="*/ 857562 h 1233800"/>
              <a:gd name="connsiteX13" fmla="*/ 201329 w 2022985"/>
              <a:gd name="connsiteY13" fmla="*/ 624200 h 1233800"/>
              <a:gd name="connsiteX14" fmla="*/ 520417 w 2022985"/>
              <a:gd name="connsiteY14" fmla="*/ 409887 h 1233800"/>
              <a:gd name="connsiteX15" fmla="*/ 829979 w 2022985"/>
              <a:gd name="connsiteY15" fmla="*/ 357500 h 1233800"/>
              <a:gd name="connsiteX16" fmla="*/ 1130017 w 2022985"/>
              <a:gd name="connsiteY16" fmla="*/ 493232 h 1233800"/>
              <a:gd name="connsiteX17" fmla="*/ 1263367 w 2022985"/>
              <a:gd name="connsiteY17" fmla="*/ 705162 h 1233800"/>
              <a:gd name="connsiteX18" fmla="*/ 1346711 w 2022985"/>
              <a:gd name="connsiteY18" fmla="*/ 1093306 h 1233800"/>
              <a:gd name="connsiteX0" fmla="*/ 1347507 w 2023781"/>
              <a:gd name="connsiteY0" fmla="*/ 1093306 h 1233800"/>
              <a:gd name="connsiteX1" fmla="*/ 1440375 w 2023781"/>
              <a:gd name="connsiteY1" fmla="*/ 1200462 h 1233800"/>
              <a:gd name="connsiteX2" fmla="*/ 1621351 w 2023781"/>
              <a:gd name="connsiteY2" fmla="*/ 1233800 h 1233800"/>
              <a:gd name="connsiteX3" fmla="*/ 1859475 w 2023781"/>
              <a:gd name="connsiteY3" fmla="*/ 1157599 h 1233800"/>
              <a:gd name="connsiteX4" fmla="*/ 1969013 w 2023781"/>
              <a:gd name="connsiteY4" fmla="*/ 1059969 h 1233800"/>
              <a:gd name="connsiteX5" fmla="*/ 2023781 w 2023781"/>
              <a:gd name="connsiteY5" fmla="*/ 862325 h 1233800"/>
              <a:gd name="connsiteX6" fmla="*/ 1869000 w 2023781"/>
              <a:gd name="connsiteY6" fmla="*/ 536093 h 1233800"/>
              <a:gd name="connsiteX7" fmla="*/ 1604682 w 2023781"/>
              <a:gd name="connsiteY7" fmla="*/ 259869 h 1233800"/>
              <a:gd name="connsiteX8" fmla="*/ 1045088 w 2023781"/>
              <a:gd name="connsiteY8" fmla="*/ 5074 h 1233800"/>
              <a:gd name="connsiteX9" fmla="*/ 568838 w 2023781"/>
              <a:gd name="connsiteY9" fmla="*/ 59843 h 1233800"/>
              <a:gd name="connsiteX10" fmla="*/ 199744 w 2023781"/>
              <a:gd name="connsiteY10" fmla="*/ 328925 h 1233800"/>
              <a:gd name="connsiteX11" fmla="*/ 54487 w 2023781"/>
              <a:gd name="connsiteY11" fmla="*/ 648012 h 1233800"/>
              <a:gd name="connsiteX12" fmla="*/ 2100 w 2023781"/>
              <a:gd name="connsiteY12" fmla="*/ 857562 h 1233800"/>
              <a:gd name="connsiteX13" fmla="*/ 202125 w 2023781"/>
              <a:gd name="connsiteY13" fmla="*/ 624200 h 1233800"/>
              <a:gd name="connsiteX14" fmla="*/ 521213 w 2023781"/>
              <a:gd name="connsiteY14" fmla="*/ 409887 h 1233800"/>
              <a:gd name="connsiteX15" fmla="*/ 830775 w 2023781"/>
              <a:gd name="connsiteY15" fmla="*/ 357500 h 1233800"/>
              <a:gd name="connsiteX16" fmla="*/ 1130813 w 2023781"/>
              <a:gd name="connsiteY16" fmla="*/ 493232 h 1233800"/>
              <a:gd name="connsiteX17" fmla="*/ 1264163 w 2023781"/>
              <a:gd name="connsiteY17" fmla="*/ 705162 h 1233800"/>
              <a:gd name="connsiteX18" fmla="*/ 1347507 w 2023781"/>
              <a:gd name="connsiteY18" fmla="*/ 1093306 h 1233800"/>
              <a:gd name="connsiteX0" fmla="*/ 1347660 w 2023934"/>
              <a:gd name="connsiteY0" fmla="*/ 1093306 h 1233800"/>
              <a:gd name="connsiteX1" fmla="*/ 1440528 w 2023934"/>
              <a:gd name="connsiteY1" fmla="*/ 1200462 h 1233800"/>
              <a:gd name="connsiteX2" fmla="*/ 1621504 w 2023934"/>
              <a:gd name="connsiteY2" fmla="*/ 1233800 h 1233800"/>
              <a:gd name="connsiteX3" fmla="*/ 1859628 w 2023934"/>
              <a:gd name="connsiteY3" fmla="*/ 1157599 h 1233800"/>
              <a:gd name="connsiteX4" fmla="*/ 1969166 w 2023934"/>
              <a:gd name="connsiteY4" fmla="*/ 1059969 h 1233800"/>
              <a:gd name="connsiteX5" fmla="*/ 2023934 w 2023934"/>
              <a:gd name="connsiteY5" fmla="*/ 862325 h 1233800"/>
              <a:gd name="connsiteX6" fmla="*/ 1869153 w 2023934"/>
              <a:gd name="connsiteY6" fmla="*/ 536093 h 1233800"/>
              <a:gd name="connsiteX7" fmla="*/ 1604835 w 2023934"/>
              <a:gd name="connsiteY7" fmla="*/ 259869 h 1233800"/>
              <a:gd name="connsiteX8" fmla="*/ 1045241 w 2023934"/>
              <a:gd name="connsiteY8" fmla="*/ 5074 h 1233800"/>
              <a:gd name="connsiteX9" fmla="*/ 568991 w 2023934"/>
              <a:gd name="connsiteY9" fmla="*/ 59843 h 1233800"/>
              <a:gd name="connsiteX10" fmla="*/ 199897 w 2023934"/>
              <a:gd name="connsiteY10" fmla="*/ 328925 h 1233800"/>
              <a:gd name="connsiteX11" fmla="*/ 52259 w 2023934"/>
              <a:gd name="connsiteY11" fmla="*/ 633724 h 1233800"/>
              <a:gd name="connsiteX12" fmla="*/ 2253 w 2023934"/>
              <a:gd name="connsiteY12" fmla="*/ 857562 h 1233800"/>
              <a:gd name="connsiteX13" fmla="*/ 202278 w 2023934"/>
              <a:gd name="connsiteY13" fmla="*/ 624200 h 1233800"/>
              <a:gd name="connsiteX14" fmla="*/ 521366 w 2023934"/>
              <a:gd name="connsiteY14" fmla="*/ 409887 h 1233800"/>
              <a:gd name="connsiteX15" fmla="*/ 830928 w 2023934"/>
              <a:gd name="connsiteY15" fmla="*/ 357500 h 1233800"/>
              <a:gd name="connsiteX16" fmla="*/ 1130966 w 2023934"/>
              <a:gd name="connsiteY16" fmla="*/ 493232 h 1233800"/>
              <a:gd name="connsiteX17" fmla="*/ 1264316 w 2023934"/>
              <a:gd name="connsiteY17" fmla="*/ 705162 h 1233800"/>
              <a:gd name="connsiteX18" fmla="*/ 1347660 w 2023934"/>
              <a:gd name="connsiteY18" fmla="*/ 1093306 h 1233800"/>
              <a:gd name="connsiteX0" fmla="*/ 1347386 w 2023660"/>
              <a:gd name="connsiteY0" fmla="*/ 1093306 h 1233800"/>
              <a:gd name="connsiteX1" fmla="*/ 1440254 w 2023660"/>
              <a:gd name="connsiteY1" fmla="*/ 1200462 h 1233800"/>
              <a:gd name="connsiteX2" fmla="*/ 1621230 w 2023660"/>
              <a:gd name="connsiteY2" fmla="*/ 1233800 h 1233800"/>
              <a:gd name="connsiteX3" fmla="*/ 1859354 w 2023660"/>
              <a:gd name="connsiteY3" fmla="*/ 1157599 h 1233800"/>
              <a:gd name="connsiteX4" fmla="*/ 1968892 w 2023660"/>
              <a:gd name="connsiteY4" fmla="*/ 1059969 h 1233800"/>
              <a:gd name="connsiteX5" fmla="*/ 2023660 w 2023660"/>
              <a:gd name="connsiteY5" fmla="*/ 862325 h 1233800"/>
              <a:gd name="connsiteX6" fmla="*/ 1868879 w 2023660"/>
              <a:gd name="connsiteY6" fmla="*/ 536093 h 1233800"/>
              <a:gd name="connsiteX7" fmla="*/ 1604561 w 2023660"/>
              <a:gd name="connsiteY7" fmla="*/ 259869 h 1233800"/>
              <a:gd name="connsiteX8" fmla="*/ 1044967 w 2023660"/>
              <a:gd name="connsiteY8" fmla="*/ 5074 h 1233800"/>
              <a:gd name="connsiteX9" fmla="*/ 568717 w 2023660"/>
              <a:gd name="connsiteY9" fmla="*/ 59843 h 1233800"/>
              <a:gd name="connsiteX10" fmla="*/ 199623 w 2023660"/>
              <a:gd name="connsiteY10" fmla="*/ 328925 h 1233800"/>
              <a:gd name="connsiteX11" fmla="*/ 51985 w 2023660"/>
              <a:gd name="connsiteY11" fmla="*/ 633724 h 1233800"/>
              <a:gd name="connsiteX12" fmla="*/ 1979 w 2023660"/>
              <a:gd name="connsiteY12" fmla="*/ 857562 h 1233800"/>
              <a:gd name="connsiteX13" fmla="*/ 202004 w 2023660"/>
              <a:gd name="connsiteY13" fmla="*/ 624200 h 1233800"/>
              <a:gd name="connsiteX14" fmla="*/ 521092 w 2023660"/>
              <a:gd name="connsiteY14" fmla="*/ 409887 h 1233800"/>
              <a:gd name="connsiteX15" fmla="*/ 830654 w 2023660"/>
              <a:gd name="connsiteY15" fmla="*/ 357500 h 1233800"/>
              <a:gd name="connsiteX16" fmla="*/ 1130692 w 2023660"/>
              <a:gd name="connsiteY16" fmla="*/ 493232 h 1233800"/>
              <a:gd name="connsiteX17" fmla="*/ 1264042 w 2023660"/>
              <a:gd name="connsiteY17" fmla="*/ 705162 h 1233800"/>
              <a:gd name="connsiteX18" fmla="*/ 1347386 w 2023660"/>
              <a:gd name="connsiteY18" fmla="*/ 1093306 h 1233800"/>
              <a:gd name="connsiteX0" fmla="*/ 1347386 w 2023660"/>
              <a:gd name="connsiteY0" fmla="*/ 1093306 h 1233800"/>
              <a:gd name="connsiteX1" fmla="*/ 1440254 w 2023660"/>
              <a:gd name="connsiteY1" fmla="*/ 1200462 h 1233800"/>
              <a:gd name="connsiteX2" fmla="*/ 1621230 w 2023660"/>
              <a:gd name="connsiteY2" fmla="*/ 1233800 h 1233800"/>
              <a:gd name="connsiteX3" fmla="*/ 1859354 w 2023660"/>
              <a:gd name="connsiteY3" fmla="*/ 1157599 h 1233800"/>
              <a:gd name="connsiteX4" fmla="*/ 1968892 w 2023660"/>
              <a:gd name="connsiteY4" fmla="*/ 1059969 h 1233800"/>
              <a:gd name="connsiteX5" fmla="*/ 2023660 w 2023660"/>
              <a:gd name="connsiteY5" fmla="*/ 862325 h 1233800"/>
              <a:gd name="connsiteX6" fmla="*/ 1868879 w 2023660"/>
              <a:gd name="connsiteY6" fmla="*/ 536093 h 1233800"/>
              <a:gd name="connsiteX7" fmla="*/ 1604561 w 2023660"/>
              <a:gd name="connsiteY7" fmla="*/ 259869 h 1233800"/>
              <a:gd name="connsiteX8" fmla="*/ 1044967 w 2023660"/>
              <a:gd name="connsiteY8" fmla="*/ 5074 h 1233800"/>
              <a:gd name="connsiteX9" fmla="*/ 568717 w 2023660"/>
              <a:gd name="connsiteY9" fmla="*/ 59843 h 1233800"/>
              <a:gd name="connsiteX10" fmla="*/ 199623 w 2023660"/>
              <a:gd name="connsiteY10" fmla="*/ 328925 h 1233800"/>
              <a:gd name="connsiteX11" fmla="*/ 51985 w 2023660"/>
              <a:gd name="connsiteY11" fmla="*/ 633724 h 1233800"/>
              <a:gd name="connsiteX12" fmla="*/ 1979 w 2023660"/>
              <a:gd name="connsiteY12" fmla="*/ 857562 h 1233800"/>
              <a:gd name="connsiteX13" fmla="*/ 202004 w 2023660"/>
              <a:gd name="connsiteY13" fmla="*/ 624200 h 1233800"/>
              <a:gd name="connsiteX14" fmla="*/ 521092 w 2023660"/>
              <a:gd name="connsiteY14" fmla="*/ 409887 h 1233800"/>
              <a:gd name="connsiteX15" fmla="*/ 830654 w 2023660"/>
              <a:gd name="connsiteY15" fmla="*/ 357500 h 1233800"/>
              <a:gd name="connsiteX16" fmla="*/ 1130692 w 2023660"/>
              <a:gd name="connsiteY16" fmla="*/ 493232 h 1233800"/>
              <a:gd name="connsiteX17" fmla="*/ 1264042 w 2023660"/>
              <a:gd name="connsiteY17" fmla="*/ 705162 h 1233800"/>
              <a:gd name="connsiteX18" fmla="*/ 1347386 w 2023660"/>
              <a:gd name="connsiteY18" fmla="*/ 1093306 h 1233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23660" h="1233800">
                <a:moveTo>
                  <a:pt x="1347386" y="1093306"/>
                </a:moveTo>
                <a:cubicBezTo>
                  <a:pt x="1380724" y="1157600"/>
                  <a:pt x="1390248" y="1164743"/>
                  <a:pt x="1440254" y="1200462"/>
                </a:cubicBezTo>
                <a:cubicBezTo>
                  <a:pt x="1510104" y="1225862"/>
                  <a:pt x="1546617" y="1229830"/>
                  <a:pt x="1621230" y="1233800"/>
                </a:cubicBezTo>
                <a:cubicBezTo>
                  <a:pt x="1728385" y="1213162"/>
                  <a:pt x="1768867" y="1197287"/>
                  <a:pt x="1859354" y="1157599"/>
                </a:cubicBezTo>
                <a:cubicBezTo>
                  <a:pt x="1899042" y="1125056"/>
                  <a:pt x="1924442" y="1102037"/>
                  <a:pt x="1968892" y="1059969"/>
                </a:cubicBezTo>
                <a:cubicBezTo>
                  <a:pt x="2019692" y="973449"/>
                  <a:pt x="2020486" y="946463"/>
                  <a:pt x="2023660" y="862325"/>
                </a:cubicBezTo>
                <a:cubicBezTo>
                  <a:pt x="1996672" y="720243"/>
                  <a:pt x="1924442" y="611500"/>
                  <a:pt x="1868879" y="536093"/>
                </a:cubicBezTo>
                <a:cubicBezTo>
                  <a:pt x="1778392" y="410680"/>
                  <a:pt x="1737911" y="356707"/>
                  <a:pt x="1604561" y="259869"/>
                </a:cubicBezTo>
                <a:cubicBezTo>
                  <a:pt x="1406124" y="117787"/>
                  <a:pt x="1305317" y="73337"/>
                  <a:pt x="1044967" y="5074"/>
                </a:cubicBezTo>
                <a:cubicBezTo>
                  <a:pt x="830655" y="-10800"/>
                  <a:pt x="747311" y="11424"/>
                  <a:pt x="568717" y="59843"/>
                </a:cubicBezTo>
                <a:cubicBezTo>
                  <a:pt x="393298" y="131281"/>
                  <a:pt x="325036" y="200337"/>
                  <a:pt x="199623" y="328925"/>
                </a:cubicBezTo>
                <a:cubicBezTo>
                  <a:pt x="131360" y="442431"/>
                  <a:pt x="110722" y="474974"/>
                  <a:pt x="51985" y="633724"/>
                </a:cubicBezTo>
                <a:cubicBezTo>
                  <a:pt x="18648" y="736913"/>
                  <a:pt x="-7546" y="849625"/>
                  <a:pt x="1979" y="857562"/>
                </a:cubicBezTo>
                <a:cubicBezTo>
                  <a:pt x="9123" y="886931"/>
                  <a:pt x="125804" y="709130"/>
                  <a:pt x="202004" y="624200"/>
                </a:cubicBezTo>
                <a:cubicBezTo>
                  <a:pt x="327417" y="507518"/>
                  <a:pt x="381392" y="483707"/>
                  <a:pt x="521092" y="409887"/>
                </a:cubicBezTo>
                <a:cubicBezTo>
                  <a:pt x="669523" y="361469"/>
                  <a:pt x="686986" y="355912"/>
                  <a:pt x="830654" y="357500"/>
                </a:cubicBezTo>
                <a:cubicBezTo>
                  <a:pt x="966385" y="375756"/>
                  <a:pt x="1023535" y="417826"/>
                  <a:pt x="1130692" y="493232"/>
                </a:cubicBezTo>
                <a:cubicBezTo>
                  <a:pt x="1203717" y="571019"/>
                  <a:pt x="1224355" y="615469"/>
                  <a:pt x="1264042" y="705162"/>
                </a:cubicBezTo>
                <a:cubicBezTo>
                  <a:pt x="1307699" y="884550"/>
                  <a:pt x="1301349" y="935349"/>
                  <a:pt x="1347386" y="1093306"/>
                </a:cubicBezTo>
                <a:close/>
              </a:path>
            </a:pathLst>
          </a:custGeom>
          <a:solidFill>
            <a:srgbClr val="210C00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DF91309E-3F5C-4F17-AA8A-787C8A72EDF7}"/>
              </a:ext>
            </a:extLst>
          </p:cNvPr>
          <p:cNvSpPr/>
          <p:nvPr/>
        </p:nvSpPr>
        <p:spPr>
          <a:xfrm flipH="1">
            <a:off x="6694455" y="2704944"/>
            <a:ext cx="822396" cy="546350"/>
          </a:xfrm>
          <a:custGeom>
            <a:avLst/>
            <a:gdLst>
              <a:gd name="connsiteX0" fmla="*/ 1328738 w 2038350"/>
              <a:gd name="connsiteY0" fmla="*/ 1081088 h 1243013"/>
              <a:gd name="connsiteX1" fmla="*/ 1438275 w 2038350"/>
              <a:gd name="connsiteY1" fmla="*/ 1209675 h 1243013"/>
              <a:gd name="connsiteX2" fmla="*/ 1604963 w 2038350"/>
              <a:gd name="connsiteY2" fmla="*/ 1243013 h 1243013"/>
              <a:gd name="connsiteX3" fmla="*/ 1862138 w 2038350"/>
              <a:gd name="connsiteY3" fmla="*/ 1181100 h 1243013"/>
              <a:gd name="connsiteX4" fmla="*/ 1976438 w 2038350"/>
              <a:gd name="connsiteY4" fmla="*/ 1085850 h 1243013"/>
              <a:gd name="connsiteX5" fmla="*/ 2038350 w 2038350"/>
              <a:gd name="connsiteY5" fmla="*/ 909638 h 1243013"/>
              <a:gd name="connsiteX6" fmla="*/ 1952625 w 2038350"/>
              <a:gd name="connsiteY6" fmla="*/ 609600 h 1243013"/>
              <a:gd name="connsiteX7" fmla="*/ 1604963 w 2038350"/>
              <a:gd name="connsiteY7" fmla="*/ 280988 h 1243013"/>
              <a:gd name="connsiteX8" fmla="*/ 1042988 w 2038350"/>
              <a:gd name="connsiteY8" fmla="*/ 0 h 1243013"/>
              <a:gd name="connsiteX9" fmla="*/ 571500 w 2038350"/>
              <a:gd name="connsiteY9" fmla="*/ 52388 h 1243013"/>
              <a:gd name="connsiteX10" fmla="*/ 176213 w 2038350"/>
              <a:gd name="connsiteY10" fmla="*/ 319088 h 1243013"/>
              <a:gd name="connsiteX11" fmla="*/ 28575 w 2038350"/>
              <a:gd name="connsiteY11" fmla="*/ 657225 h 1243013"/>
              <a:gd name="connsiteX12" fmla="*/ 0 w 2038350"/>
              <a:gd name="connsiteY12" fmla="*/ 866775 h 1243013"/>
              <a:gd name="connsiteX13" fmla="*/ 200025 w 2038350"/>
              <a:gd name="connsiteY13" fmla="*/ 633413 h 1243013"/>
              <a:gd name="connsiteX14" fmla="*/ 519113 w 2038350"/>
              <a:gd name="connsiteY14" fmla="*/ 419100 h 1243013"/>
              <a:gd name="connsiteX15" fmla="*/ 828675 w 2038350"/>
              <a:gd name="connsiteY15" fmla="*/ 366713 h 1243013"/>
              <a:gd name="connsiteX16" fmla="*/ 1143000 w 2038350"/>
              <a:gd name="connsiteY16" fmla="*/ 471488 h 1243013"/>
              <a:gd name="connsiteX17" fmla="*/ 1262063 w 2038350"/>
              <a:gd name="connsiteY17" fmla="*/ 714375 h 1243013"/>
              <a:gd name="connsiteX18" fmla="*/ 1328738 w 2038350"/>
              <a:gd name="connsiteY18" fmla="*/ 1081088 h 1243013"/>
              <a:gd name="connsiteX0" fmla="*/ 1328738 w 2038350"/>
              <a:gd name="connsiteY0" fmla="*/ 1081088 h 1243013"/>
              <a:gd name="connsiteX1" fmla="*/ 1438275 w 2038350"/>
              <a:gd name="connsiteY1" fmla="*/ 1209675 h 1243013"/>
              <a:gd name="connsiteX2" fmla="*/ 1604963 w 2038350"/>
              <a:gd name="connsiteY2" fmla="*/ 1243013 h 1243013"/>
              <a:gd name="connsiteX3" fmla="*/ 1862138 w 2038350"/>
              <a:gd name="connsiteY3" fmla="*/ 1181100 h 1243013"/>
              <a:gd name="connsiteX4" fmla="*/ 1976438 w 2038350"/>
              <a:gd name="connsiteY4" fmla="*/ 1085850 h 1243013"/>
              <a:gd name="connsiteX5" fmla="*/ 2038350 w 2038350"/>
              <a:gd name="connsiteY5" fmla="*/ 909638 h 1243013"/>
              <a:gd name="connsiteX6" fmla="*/ 1952625 w 2038350"/>
              <a:gd name="connsiteY6" fmla="*/ 609600 h 1243013"/>
              <a:gd name="connsiteX7" fmla="*/ 1604963 w 2038350"/>
              <a:gd name="connsiteY7" fmla="*/ 280988 h 1243013"/>
              <a:gd name="connsiteX8" fmla="*/ 1042988 w 2038350"/>
              <a:gd name="connsiteY8" fmla="*/ 0 h 1243013"/>
              <a:gd name="connsiteX9" fmla="*/ 571500 w 2038350"/>
              <a:gd name="connsiteY9" fmla="*/ 52388 h 1243013"/>
              <a:gd name="connsiteX10" fmla="*/ 176213 w 2038350"/>
              <a:gd name="connsiteY10" fmla="*/ 319088 h 1243013"/>
              <a:gd name="connsiteX11" fmla="*/ 28575 w 2038350"/>
              <a:gd name="connsiteY11" fmla="*/ 657225 h 1243013"/>
              <a:gd name="connsiteX12" fmla="*/ 0 w 2038350"/>
              <a:gd name="connsiteY12" fmla="*/ 866775 h 1243013"/>
              <a:gd name="connsiteX13" fmla="*/ 200025 w 2038350"/>
              <a:gd name="connsiteY13" fmla="*/ 633413 h 1243013"/>
              <a:gd name="connsiteX14" fmla="*/ 519113 w 2038350"/>
              <a:gd name="connsiteY14" fmla="*/ 419100 h 1243013"/>
              <a:gd name="connsiteX15" fmla="*/ 828675 w 2038350"/>
              <a:gd name="connsiteY15" fmla="*/ 366713 h 1243013"/>
              <a:gd name="connsiteX16" fmla="*/ 1143000 w 2038350"/>
              <a:gd name="connsiteY16" fmla="*/ 471488 h 1243013"/>
              <a:gd name="connsiteX17" fmla="*/ 1262063 w 2038350"/>
              <a:gd name="connsiteY17" fmla="*/ 714375 h 1243013"/>
              <a:gd name="connsiteX18" fmla="*/ 1328738 w 2038350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54919"/>
              <a:gd name="connsiteX1" fmla="*/ 1440192 w 2040267"/>
              <a:gd name="connsiteY1" fmla="*/ 1209675 h 1254919"/>
              <a:gd name="connsiteX2" fmla="*/ 1621168 w 2040267"/>
              <a:gd name="connsiteY2" fmla="*/ 1254919 h 1254919"/>
              <a:gd name="connsiteX3" fmla="*/ 1864055 w 2040267"/>
              <a:gd name="connsiteY3" fmla="*/ 1181100 h 1254919"/>
              <a:gd name="connsiteX4" fmla="*/ 1978355 w 2040267"/>
              <a:gd name="connsiteY4" fmla="*/ 1085850 h 1254919"/>
              <a:gd name="connsiteX5" fmla="*/ 2040267 w 2040267"/>
              <a:gd name="connsiteY5" fmla="*/ 909638 h 1254919"/>
              <a:gd name="connsiteX6" fmla="*/ 1954542 w 2040267"/>
              <a:gd name="connsiteY6" fmla="*/ 609600 h 1254919"/>
              <a:gd name="connsiteX7" fmla="*/ 1606880 w 2040267"/>
              <a:gd name="connsiteY7" fmla="*/ 280988 h 1254919"/>
              <a:gd name="connsiteX8" fmla="*/ 1044905 w 2040267"/>
              <a:gd name="connsiteY8" fmla="*/ 0 h 1254919"/>
              <a:gd name="connsiteX9" fmla="*/ 573417 w 2040267"/>
              <a:gd name="connsiteY9" fmla="*/ 52388 h 1254919"/>
              <a:gd name="connsiteX10" fmla="*/ 178130 w 2040267"/>
              <a:gd name="connsiteY10" fmla="*/ 319088 h 1254919"/>
              <a:gd name="connsiteX11" fmla="*/ 30492 w 2040267"/>
              <a:gd name="connsiteY11" fmla="*/ 657225 h 1254919"/>
              <a:gd name="connsiteX12" fmla="*/ 1917 w 2040267"/>
              <a:gd name="connsiteY12" fmla="*/ 866775 h 1254919"/>
              <a:gd name="connsiteX13" fmla="*/ 201942 w 2040267"/>
              <a:gd name="connsiteY13" fmla="*/ 633413 h 1254919"/>
              <a:gd name="connsiteX14" fmla="*/ 521030 w 2040267"/>
              <a:gd name="connsiteY14" fmla="*/ 419100 h 1254919"/>
              <a:gd name="connsiteX15" fmla="*/ 830592 w 2040267"/>
              <a:gd name="connsiteY15" fmla="*/ 366713 h 1254919"/>
              <a:gd name="connsiteX16" fmla="*/ 1130630 w 2040267"/>
              <a:gd name="connsiteY16" fmla="*/ 502445 h 1254919"/>
              <a:gd name="connsiteX17" fmla="*/ 1263980 w 2040267"/>
              <a:gd name="connsiteY17" fmla="*/ 714375 h 1254919"/>
              <a:gd name="connsiteX18" fmla="*/ 1347324 w 2040267"/>
              <a:gd name="connsiteY18" fmla="*/ 1102519 h 1254919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69182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54542 w 2023598"/>
              <a:gd name="connsiteY6" fmla="*/ 609600 h 1243013"/>
              <a:gd name="connsiteX7" fmla="*/ 1606880 w 2023598"/>
              <a:gd name="connsiteY7" fmla="*/ 280988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6880 w 2023598"/>
              <a:gd name="connsiteY7" fmla="*/ 280988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6084"/>
              <a:gd name="connsiteY0" fmla="*/ 1102519 h 1243013"/>
              <a:gd name="connsiteX1" fmla="*/ 1440192 w 2026084"/>
              <a:gd name="connsiteY1" fmla="*/ 1209675 h 1243013"/>
              <a:gd name="connsiteX2" fmla="*/ 1621168 w 2026084"/>
              <a:gd name="connsiteY2" fmla="*/ 1243013 h 1243013"/>
              <a:gd name="connsiteX3" fmla="*/ 1859292 w 2026084"/>
              <a:gd name="connsiteY3" fmla="*/ 1166812 h 1243013"/>
              <a:gd name="connsiteX4" fmla="*/ 1978355 w 2026084"/>
              <a:gd name="connsiteY4" fmla="*/ 1069182 h 1243013"/>
              <a:gd name="connsiteX5" fmla="*/ 2023598 w 2026084"/>
              <a:gd name="connsiteY5" fmla="*/ 902494 h 1243013"/>
              <a:gd name="connsiteX6" fmla="*/ 1935492 w 2026084"/>
              <a:gd name="connsiteY6" fmla="*/ 609600 h 1243013"/>
              <a:gd name="connsiteX7" fmla="*/ 1604499 w 2026084"/>
              <a:gd name="connsiteY7" fmla="*/ 269082 h 1243013"/>
              <a:gd name="connsiteX8" fmla="*/ 1044905 w 2026084"/>
              <a:gd name="connsiteY8" fmla="*/ 0 h 1243013"/>
              <a:gd name="connsiteX9" fmla="*/ 573417 w 2026084"/>
              <a:gd name="connsiteY9" fmla="*/ 52388 h 1243013"/>
              <a:gd name="connsiteX10" fmla="*/ 178130 w 2026084"/>
              <a:gd name="connsiteY10" fmla="*/ 319088 h 1243013"/>
              <a:gd name="connsiteX11" fmla="*/ 30492 w 2026084"/>
              <a:gd name="connsiteY11" fmla="*/ 657225 h 1243013"/>
              <a:gd name="connsiteX12" fmla="*/ 1917 w 2026084"/>
              <a:gd name="connsiteY12" fmla="*/ 866775 h 1243013"/>
              <a:gd name="connsiteX13" fmla="*/ 201942 w 2026084"/>
              <a:gd name="connsiteY13" fmla="*/ 633413 h 1243013"/>
              <a:gd name="connsiteX14" fmla="*/ 521030 w 2026084"/>
              <a:gd name="connsiteY14" fmla="*/ 419100 h 1243013"/>
              <a:gd name="connsiteX15" fmla="*/ 830592 w 2026084"/>
              <a:gd name="connsiteY15" fmla="*/ 366713 h 1243013"/>
              <a:gd name="connsiteX16" fmla="*/ 1130630 w 2026084"/>
              <a:gd name="connsiteY16" fmla="*/ 502445 h 1243013"/>
              <a:gd name="connsiteX17" fmla="*/ 1263980 w 2026084"/>
              <a:gd name="connsiteY17" fmla="*/ 714375 h 1243013"/>
              <a:gd name="connsiteX18" fmla="*/ 1347324 w 2026084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69 h 1243063"/>
              <a:gd name="connsiteX1" fmla="*/ 1440192 w 2023598"/>
              <a:gd name="connsiteY1" fmla="*/ 1209725 h 1243063"/>
              <a:gd name="connsiteX2" fmla="*/ 1621168 w 2023598"/>
              <a:gd name="connsiteY2" fmla="*/ 1243063 h 1243063"/>
              <a:gd name="connsiteX3" fmla="*/ 1859292 w 2023598"/>
              <a:gd name="connsiteY3" fmla="*/ 1166862 h 1243063"/>
              <a:gd name="connsiteX4" fmla="*/ 1968830 w 2023598"/>
              <a:gd name="connsiteY4" fmla="*/ 1069232 h 1243063"/>
              <a:gd name="connsiteX5" fmla="*/ 2023598 w 2023598"/>
              <a:gd name="connsiteY5" fmla="*/ 871588 h 1243063"/>
              <a:gd name="connsiteX6" fmla="*/ 1868817 w 2023598"/>
              <a:gd name="connsiteY6" fmla="*/ 545356 h 1243063"/>
              <a:gd name="connsiteX7" fmla="*/ 1604499 w 2023598"/>
              <a:gd name="connsiteY7" fmla="*/ 269132 h 1243063"/>
              <a:gd name="connsiteX8" fmla="*/ 1044905 w 2023598"/>
              <a:gd name="connsiteY8" fmla="*/ 50 h 1243063"/>
              <a:gd name="connsiteX9" fmla="*/ 573417 w 2023598"/>
              <a:gd name="connsiteY9" fmla="*/ 52438 h 1243063"/>
              <a:gd name="connsiteX10" fmla="*/ 178130 w 2023598"/>
              <a:gd name="connsiteY10" fmla="*/ 319138 h 1243063"/>
              <a:gd name="connsiteX11" fmla="*/ 30492 w 2023598"/>
              <a:gd name="connsiteY11" fmla="*/ 657275 h 1243063"/>
              <a:gd name="connsiteX12" fmla="*/ 1917 w 2023598"/>
              <a:gd name="connsiteY12" fmla="*/ 866825 h 1243063"/>
              <a:gd name="connsiteX13" fmla="*/ 201942 w 2023598"/>
              <a:gd name="connsiteY13" fmla="*/ 633463 h 1243063"/>
              <a:gd name="connsiteX14" fmla="*/ 521030 w 2023598"/>
              <a:gd name="connsiteY14" fmla="*/ 419150 h 1243063"/>
              <a:gd name="connsiteX15" fmla="*/ 830592 w 2023598"/>
              <a:gd name="connsiteY15" fmla="*/ 366763 h 1243063"/>
              <a:gd name="connsiteX16" fmla="*/ 1130630 w 2023598"/>
              <a:gd name="connsiteY16" fmla="*/ 502495 h 1243063"/>
              <a:gd name="connsiteX17" fmla="*/ 1263980 w 2023598"/>
              <a:gd name="connsiteY17" fmla="*/ 714425 h 1243063"/>
              <a:gd name="connsiteX18" fmla="*/ 1347324 w 2023598"/>
              <a:gd name="connsiteY18" fmla="*/ 1102569 h 1243063"/>
              <a:gd name="connsiteX0" fmla="*/ 1347324 w 2023598"/>
              <a:gd name="connsiteY0" fmla="*/ 1088313 h 1228807"/>
              <a:gd name="connsiteX1" fmla="*/ 1440192 w 2023598"/>
              <a:gd name="connsiteY1" fmla="*/ 1195469 h 1228807"/>
              <a:gd name="connsiteX2" fmla="*/ 1621168 w 2023598"/>
              <a:gd name="connsiteY2" fmla="*/ 1228807 h 1228807"/>
              <a:gd name="connsiteX3" fmla="*/ 1859292 w 2023598"/>
              <a:gd name="connsiteY3" fmla="*/ 1152606 h 1228807"/>
              <a:gd name="connsiteX4" fmla="*/ 1968830 w 2023598"/>
              <a:gd name="connsiteY4" fmla="*/ 1054976 h 1228807"/>
              <a:gd name="connsiteX5" fmla="*/ 2023598 w 2023598"/>
              <a:gd name="connsiteY5" fmla="*/ 857332 h 1228807"/>
              <a:gd name="connsiteX6" fmla="*/ 1868817 w 2023598"/>
              <a:gd name="connsiteY6" fmla="*/ 531100 h 1228807"/>
              <a:gd name="connsiteX7" fmla="*/ 1604499 w 2023598"/>
              <a:gd name="connsiteY7" fmla="*/ 254876 h 1228807"/>
              <a:gd name="connsiteX8" fmla="*/ 1044905 w 2023598"/>
              <a:gd name="connsiteY8" fmla="*/ 81 h 1228807"/>
              <a:gd name="connsiteX9" fmla="*/ 573417 w 2023598"/>
              <a:gd name="connsiteY9" fmla="*/ 38182 h 1228807"/>
              <a:gd name="connsiteX10" fmla="*/ 178130 w 2023598"/>
              <a:gd name="connsiteY10" fmla="*/ 304882 h 1228807"/>
              <a:gd name="connsiteX11" fmla="*/ 30492 w 2023598"/>
              <a:gd name="connsiteY11" fmla="*/ 643019 h 1228807"/>
              <a:gd name="connsiteX12" fmla="*/ 1917 w 2023598"/>
              <a:gd name="connsiteY12" fmla="*/ 852569 h 1228807"/>
              <a:gd name="connsiteX13" fmla="*/ 201942 w 2023598"/>
              <a:gd name="connsiteY13" fmla="*/ 619207 h 1228807"/>
              <a:gd name="connsiteX14" fmla="*/ 521030 w 2023598"/>
              <a:gd name="connsiteY14" fmla="*/ 404894 h 1228807"/>
              <a:gd name="connsiteX15" fmla="*/ 830592 w 2023598"/>
              <a:gd name="connsiteY15" fmla="*/ 352507 h 1228807"/>
              <a:gd name="connsiteX16" fmla="*/ 1130630 w 2023598"/>
              <a:gd name="connsiteY16" fmla="*/ 488239 h 1228807"/>
              <a:gd name="connsiteX17" fmla="*/ 1263980 w 2023598"/>
              <a:gd name="connsiteY17" fmla="*/ 700169 h 1228807"/>
              <a:gd name="connsiteX18" fmla="*/ 1347324 w 2023598"/>
              <a:gd name="connsiteY18" fmla="*/ 1088313 h 1228807"/>
              <a:gd name="connsiteX0" fmla="*/ 1347324 w 2023598"/>
              <a:gd name="connsiteY0" fmla="*/ 1092137 h 1232631"/>
              <a:gd name="connsiteX1" fmla="*/ 1440192 w 2023598"/>
              <a:gd name="connsiteY1" fmla="*/ 1199293 h 1232631"/>
              <a:gd name="connsiteX2" fmla="*/ 1621168 w 2023598"/>
              <a:gd name="connsiteY2" fmla="*/ 1232631 h 1232631"/>
              <a:gd name="connsiteX3" fmla="*/ 1859292 w 2023598"/>
              <a:gd name="connsiteY3" fmla="*/ 1156430 h 1232631"/>
              <a:gd name="connsiteX4" fmla="*/ 1968830 w 2023598"/>
              <a:gd name="connsiteY4" fmla="*/ 1058800 h 1232631"/>
              <a:gd name="connsiteX5" fmla="*/ 2023598 w 2023598"/>
              <a:gd name="connsiteY5" fmla="*/ 861156 h 1232631"/>
              <a:gd name="connsiteX6" fmla="*/ 1868817 w 2023598"/>
              <a:gd name="connsiteY6" fmla="*/ 534924 h 1232631"/>
              <a:gd name="connsiteX7" fmla="*/ 1604499 w 2023598"/>
              <a:gd name="connsiteY7" fmla="*/ 258700 h 1232631"/>
              <a:gd name="connsiteX8" fmla="*/ 1044905 w 2023598"/>
              <a:gd name="connsiteY8" fmla="*/ 3905 h 1232631"/>
              <a:gd name="connsiteX9" fmla="*/ 573417 w 2023598"/>
              <a:gd name="connsiteY9" fmla="*/ 42006 h 1232631"/>
              <a:gd name="connsiteX10" fmla="*/ 178130 w 2023598"/>
              <a:gd name="connsiteY10" fmla="*/ 308706 h 1232631"/>
              <a:gd name="connsiteX11" fmla="*/ 30492 w 2023598"/>
              <a:gd name="connsiteY11" fmla="*/ 646843 h 1232631"/>
              <a:gd name="connsiteX12" fmla="*/ 1917 w 2023598"/>
              <a:gd name="connsiteY12" fmla="*/ 856393 h 1232631"/>
              <a:gd name="connsiteX13" fmla="*/ 201942 w 2023598"/>
              <a:gd name="connsiteY13" fmla="*/ 623031 h 1232631"/>
              <a:gd name="connsiteX14" fmla="*/ 521030 w 2023598"/>
              <a:gd name="connsiteY14" fmla="*/ 408718 h 1232631"/>
              <a:gd name="connsiteX15" fmla="*/ 830592 w 2023598"/>
              <a:gd name="connsiteY15" fmla="*/ 356331 h 1232631"/>
              <a:gd name="connsiteX16" fmla="*/ 1130630 w 2023598"/>
              <a:gd name="connsiteY16" fmla="*/ 492063 h 1232631"/>
              <a:gd name="connsiteX17" fmla="*/ 1263980 w 2023598"/>
              <a:gd name="connsiteY17" fmla="*/ 703993 h 1232631"/>
              <a:gd name="connsiteX18" fmla="*/ 1347324 w 2023598"/>
              <a:gd name="connsiteY18" fmla="*/ 1092137 h 1232631"/>
              <a:gd name="connsiteX0" fmla="*/ 1347324 w 2023598"/>
              <a:gd name="connsiteY0" fmla="*/ 1091154 h 1231648"/>
              <a:gd name="connsiteX1" fmla="*/ 1440192 w 2023598"/>
              <a:gd name="connsiteY1" fmla="*/ 1198310 h 1231648"/>
              <a:gd name="connsiteX2" fmla="*/ 1621168 w 2023598"/>
              <a:gd name="connsiteY2" fmla="*/ 1231648 h 1231648"/>
              <a:gd name="connsiteX3" fmla="*/ 1859292 w 2023598"/>
              <a:gd name="connsiteY3" fmla="*/ 1155447 h 1231648"/>
              <a:gd name="connsiteX4" fmla="*/ 1968830 w 2023598"/>
              <a:gd name="connsiteY4" fmla="*/ 1057817 h 1231648"/>
              <a:gd name="connsiteX5" fmla="*/ 2023598 w 2023598"/>
              <a:gd name="connsiteY5" fmla="*/ 860173 h 1231648"/>
              <a:gd name="connsiteX6" fmla="*/ 1868817 w 2023598"/>
              <a:gd name="connsiteY6" fmla="*/ 533941 h 1231648"/>
              <a:gd name="connsiteX7" fmla="*/ 1604499 w 2023598"/>
              <a:gd name="connsiteY7" fmla="*/ 257717 h 1231648"/>
              <a:gd name="connsiteX8" fmla="*/ 1044905 w 2023598"/>
              <a:gd name="connsiteY8" fmla="*/ 2922 h 1231648"/>
              <a:gd name="connsiteX9" fmla="*/ 573417 w 2023598"/>
              <a:gd name="connsiteY9" fmla="*/ 57691 h 1231648"/>
              <a:gd name="connsiteX10" fmla="*/ 178130 w 2023598"/>
              <a:gd name="connsiteY10" fmla="*/ 307723 h 1231648"/>
              <a:gd name="connsiteX11" fmla="*/ 30492 w 2023598"/>
              <a:gd name="connsiteY11" fmla="*/ 645860 h 1231648"/>
              <a:gd name="connsiteX12" fmla="*/ 1917 w 2023598"/>
              <a:gd name="connsiteY12" fmla="*/ 855410 h 1231648"/>
              <a:gd name="connsiteX13" fmla="*/ 201942 w 2023598"/>
              <a:gd name="connsiteY13" fmla="*/ 622048 h 1231648"/>
              <a:gd name="connsiteX14" fmla="*/ 521030 w 2023598"/>
              <a:gd name="connsiteY14" fmla="*/ 407735 h 1231648"/>
              <a:gd name="connsiteX15" fmla="*/ 830592 w 2023598"/>
              <a:gd name="connsiteY15" fmla="*/ 355348 h 1231648"/>
              <a:gd name="connsiteX16" fmla="*/ 1130630 w 2023598"/>
              <a:gd name="connsiteY16" fmla="*/ 491080 h 1231648"/>
              <a:gd name="connsiteX17" fmla="*/ 1263980 w 2023598"/>
              <a:gd name="connsiteY17" fmla="*/ 703010 h 1231648"/>
              <a:gd name="connsiteX18" fmla="*/ 1347324 w 2023598"/>
              <a:gd name="connsiteY18" fmla="*/ 1091154 h 1231648"/>
              <a:gd name="connsiteX0" fmla="*/ 1347324 w 2023598"/>
              <a:gd name="connsiteY0" fmla="*/ 1093305 h 1233799"/>
              <a:gd name="connsiteX1" fmla="*/ 1440192 w 2023598"/>
              <a:gd name="connsiteY1" fmla="*/ 1200461 h 1233799"/>
              <a:gd name="connsiteX2" fmla="*/ 1621168 w 2023598"/>
              <a:gd name="connsiteY2" fmla="*/ 1233799 h 1233799"/>
              <a:gd name="connsiteX3" fmla="*/ 1859292 w 2023598"/>
              <a:gd name="connsiteY3" fmla="*/ 1157598 h 1233799"/>
              <a:gd name="connsiteX4" fmla="*/ 1968830 w 2023598"/>
              <a:gd name="connsiteY4" fmla="*/ 1059968 h 1233799"/>
              <a:gd name="connsiteX5" fmla="*/ 2023598 w 2023598"/>
              <a:gd name="connsiteY5" fmla="*/ 862324 h 1233799"/>
              <a:gd name="connsiteX6" fmla="*/ 1868817 w 2023598"/>
              <a:gd name="connsiteY6" fmla="*/ 536092 h 1233799"/>
              <a:gd name="connsiteX7" fmla="*/ 1604499 w 2023598"/>
              <a:gd name="connsiteY7" fmla="*/ 259868 h 1233799"/>
              <a:gd name="connsiteX8" fmla="*/ 1044905 w 2023598"/>
              <a:gd name="connsiteY8" fmla="*/ 5073 h 1233799"/>
              <a:gd name="connsiteX9" fmla="*/ 573417 w 2023598"/>
              <a:gd name="connsiteY9" fmla="*/ 59842 h 1233799"/>
              <a:gd name="connsiteX10" fmla="*/ 178130 w 2023598"/>
              <a:gd name="connsiteY10" fmla="*/ 309874 h 1233799"/>
              <a:gd name="connsiteX11" fmla="*/ 30492 w 2023598"/>
              <a:gd name="connsiteY11" fmla="*/ 648011 h 1233799"/>
              <a:gd name="connsiteX12" fmla="*/ 1917 w 2023598"/>
              <a:gd name="connsiteY12" fmla="*/ 857561 h 1233799"/>
              <a:gd name="connsiteX13" fmla="*/ 201942 w 2023598"/>
              <a:gd name="connsiteY13" fmla="*/ 624199 h 1233799"/>
              <a:gd name="connsiteX14" fmla="*/ 521030 w 2023598"/>
              <a:gd name="connsiteY14" fmla="*/ 409886 h 1233799"/>
              <a:gd name="connsiteX15" fmla="*/ 830592 w 2023598"/>
              <a:gd name="connsiteY15" fmla="*/ 357499 h 1233799"/>
              <a:gd name="connsiteX16" fmla="*/ 1130630 w 2023598"/>
              <a:gd name="connsiteY16" fmla="*/ 493231 h 1233799"/>
              <a:gd name="connsiteX17" fmla="*/ 1263980 w 2023598"/>
              <a:gd name="connsiteY17" fmla="*/ 705161 h 1233799"/>
              <a:gd name="connsiteX18" fmla="*/ 1347324 w 2023598"/>
              <a:gd name="connsiteY18" fmla="*/ 1093305 h 1233799"/>
              <a:gd name="connsiteX0" fmla="*/ 1347324 w 2023598"/>
              <a:gd name="connsiteY0" fmla="*/ 1094700 h 1235194"/>
              <a:gd name="connsiteX1" fmla="*/ 1440192 w 2023598"/>
              <a:gd name="connsiteY1" fmla="*/ 1201856 h 1235194"/>
              <a:gd name="connsiteX2" fmla="*/ 1621168 w 2023598"/>
              <a:gd name="connsiteY2" fmla="*/ 1235194 h 1235194"/>
              <a:gd name="connsiteX3" fmla="*/ 1859292 w 2023598"/>
              <a:gd name="connsiteY3" fmla="*/ 1158993 h 1235194"/>
              <a:gd name="connsiteX4" fmla="*/ 1968830 w 2023598"/>
              <a:gd name="connsiteY4" fmla="*/ 1061363 h 1235194"/>
              <a:gd name="connsiteX5" fmla="*/ 2023598 w 2023598"/>
              <a:gd name="connsiteY5" fmla="*/ 863719 h 1235194"/>
              <a:gd name="connsiteX6" fmla="*/ 1868817 w 2023598"/>
              <a:gd name="connsiteY6" fmla="*/ 537487 h 1235194"/>
              <a:gd name="connsiteX7" fmla="*/ 1604499 w 2023598"/>
              <a:gd name="connsiteY7" fmla="*/ 261263 h 1235194"/>
              <a:gd name="connsiteX8" fmla="*/ 1044905 w 2023598"/>
              <a:gd name="connsiteY8" fmla="*/ 6468 h 1235194"/>
              <a:gd name="connsiteX9" fmla="*/ 568655 w 2023598"/>
              <a:gd name="connsiteY9" fmla="*/ 51712 h 1235194"/>
              <a:gd name="connsiteX10" fmla="*/ 178130 w 2023598"/>
              <a:gd name="connsiteY10" fmla="*/ 311269 h 1235194"/>
              <a:gd name="connsiteX11" fmla="*/ 30492 w 2023598"/>
              <a:gd name="connsiteY11" fmla="*/ 649406 h 1235194"/>
              <a:gd name="connsiteX12" fmla="*/ 1917 w 2023598"/>
              <a:gd name="connsiteY12" fmla="*/ 858956 h 1235194"/>
              <a:gd name="connsiteX13" fmla="*/ 201942 w 2023598"/>
              <a:gd name="connsiteY13" fmla="*/ 625594 h 1235194"/>
              <a:gd name="connsiteX14" fmla="*/ 521030 w 2023598"/>
              <a:gd name="connsiteY14" fmla="*/ 411281 h 1235194"/>
              <a:gd name="connsiteX15" fmla="*/ 830592 w 2023598"/>
              <a:gd name="connsiteY15" fmla="*/ 358894 h 1235194"/>
              <a:gd name="connsiteX16" fmla="*/ 1130630 w 2023598"/>
              <a:gd name="connsiteY16" fmla="*/ 494626 h 1235194"/>
              <a:gd name="connsiteX17" fmla="*/ 1263980 w 2023598"/>
              <a:gd name="connsiteY17" fmla="*/ 706556 h 1235194"/>
              <a:gd name="connsiteX18" fmla="*/ 1347324 w 2023598"/>
              <a:gd name="connsiteY18" fmla="*/ 1094700 h 1235194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78130 w 2023598"/>
              <a:gd name="connsiteY10" fmla="*/ 30987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78130 w 2023598"/>
              <a:gd name="connsiteY10" fmla="*/ 30987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6923 w 2023197"/>
              <a:gd name="connsiteY0" fmla="*/ 1093306 h 1233800"/>
              <a:gd name="connsiteX1" fmla="*/ 1439791 w 2023197"/>
              <a:gd name="connsiteY1" fmla="*/ 1200462 h 1233800"/>
              <a:gd name="connsiteX2" fmla="*/ 1620767 w 2023197"/>
              <a:gd name="connsiteY2" fmla="*/ 1233800 h 1233800"/>
              <a:gd name="connsiteX3" fmla="*/ 1858891 w 2023197"/>
              <a:gd name="connsiteY3" fmla="*/ 1157599 h 1233800"/>
              <a:gd name="connsiteX4" fmla="*/ 1968429 w 2023197"/>
              <a:gd name="connsiteY4" fmla="*/ 1059969 h 1233800"/>
              <a:gd name="connsiteX5" fmla="*/ 2023197 w 2023197"/>
              <a:gd name="connsiteY5" fmla="*/ 862325 h 1233800"/>
              <a:gd name="connsiteX6" fmla="*/ 1868416 w 2023197"/>
              <a:gd name="connsiteY6" fmla="*/ 536093 h 1233800"/>
              <a:gd name="connsiteX7" fmla="*/ 1604098 w 2023197"/>
              <a:gd name="connsiteY7" fmla="*/ 259869 h 1233800"/>
              <a:gd name="connsiteX8" fmla="*/ 1044504 w 2023197"/>
              <a:gd name="connsiteY8" fmla="*/ 5074 h 1233800"/>
              <a:gd name="connsiteX9" fmla="*/ 568254 w 2023197"/>
              <a:gd name="connsiteY9" fmla="*/ 59843 h 1233800"/>
              <a:gd name="connsiteX10" fmla="*/ 199160 w 2023197"/>
              <a:gd name="connsiteY10" fmla="*/ 328925 h 1233800"/>
              <a:gd name="connsiteX11" fmla="*/ 39616 w 2023197"/>
              <a:gd name="connsiteY11" fmla="*/ 648012 h 1233800"/>
              <a:gd name="connsiteX12" fmla="*/ 1516 w 2023197"/>
              <a:gd name="connsiteY12" fmla="*/ 857562 h 1233800"/>
              <a:gd name="connsiteX13" fmla="*/ 201541 w 2023197"/>
              <a:gd name="connsiteY13" fmla="*/ 624200 h 1233800"/>
              <a:gd name="connsiteX14" fmla="*/ 520629 w 2023197"/>
              <a:gd name="connsiteY14" fmla="*/ 409887 h 1233800"/>
              <a:gd name="connsiteX15" fmla="*/ 830191 w 2023197"/>
              <a:gd name="connsiteY15" fmla="*/ 357500 h 1233800"/>
              <a:gd name="connsiteX16" fmla="*/ 1130229 w 2023197"/>
              <a:gd name="connsiteY16" fmla="*/ 493232 h 1233800"/>
              <a:gd name="connsiteX17" fmla="*/ 1263579 w 2023197"/>
              <a:gd name="connsiteY17" fmla="*/ 705162 h 1233800"/>
              <a:gd name="connsiteX18" fmla="*/ 1346923 w 2023197"/>
              <a:gd name="connsiteY18" fmla="*/ 1093306 h 1233800"/>
              <a:gd name="connsiteX0" fmla="*/ 1346923 w 2023197"/>
              <a:gd name="connsiteY0" fmla="*/ 1093306 h 1233800"/>
              <a:gd name="connsiteX1" fmla="*/ 1439791 w 2023197"/>
              <a:gd name="connsiteY1" fmla="*/ 1200462 h 1233800"/>
              <a:gd name="connsiteX2" fmla="*/ 1620767 w 2023197"/>
              <a:gd name="connsiteY2" fmla="*/ 1233800 h 1233800"/>
              <a:gd name="connsiteX3" fmla="*/ 1858891 w 2023197"/>
              <a:gd name="connsiteY3" fmla="*/ 1157599 h 1233800"/>
              <a:gd name="connsiteX4" fmla="*/ 1968429 w 2023197"/>
              <a:gd name="connsiteY4" fmla="*/ 1059969 h 1233800"/>
              <a:gd name="connsiteX5" fmla="*/ 2023197 w 2023197"/>
              <a:gd name="connsiteY5" fmla="*/ 862325 h 1233800"/>
              <a:gd name="connsiteX6" fmla="*/ 1868416 w 2023197"/>
              <a:gd name="connsiteY6" fmla="*/ 536093 h 1233800"/>
              <a:gd name="connsiteX7" fmla="*/ 1604098 w 2023197"/>
              <a:gd name="connsiteY7" fmla="*/ 259869 h 1233800"/>
              <a:gd name="connsiteX8" fmla="*/ 1044504 w 2023197"/>
              <a:gd name="connsiteY8" fmla="*/ 5074 h 1233800"/>
              <a:gd name="connsiteX9" fmla="*/ 568254 w 2023197"/>
              <a:gd name="connsiteY9" fmla="*/ 59843 h 1233800"/>
              <a:gd name="connsiteX10" fmla="*/ 199160 w 2023197"/>
              <a:gd name="connsiteY10" fmla="*/ 328925 h 1233800"/>
              <a:gd name="connsiteX11" fmla="*/ 39616 w 2023197"/>
              <a:gd name="connsiteY11" fmla="*/ 648012 h 1233800"/>
              <a:gd name="connsiteX12" fmla="*/ 1516 w 2023197"/>
              <a:gd name="connsiteY12" fmla="*/ 857562 h 1233800"/>
              <a:gd name="connsiteX13" fmla="*/ 201541 w 2023197"/>
              <a:gd name="connsiteY13" fmla="*/ 624200 h 1233800"/>
              <a:gd name="connsiteX14" fmla="*/ 520629 w 2023197"/>
              <a:gd name="connsiteY14" fmla="*/ 409887 h 1233800"/>
              <a:gd name="connsiteX15" fmla="*/ 830191 w 2023197"/>
              <a:gd name="connsiteY15" fmla="*/ 357500 h 1233800"/>
              <a:gd name="connsiteX16" fmla="*/ 1130229 w 2023197"/>
              <a:gd name="connsiteY16" fmla="*/ 493232 h 1233800"/>
              <a:gd name="connsiteX17" fmla="*/ 1263579 w 2023197"/>
              <a:gd name="connsiteY17" fmla="*/ 705162 h 1233800"/>
              <a:gd name="connsiteX18" fmla="*/ 1346923 w 2023197"/>
              <a:gd name="connsiteY18" fmla="*/ 1093306 h 1233800"/>
              <a:gd name="connsiteX0" fmla="*/ 1347189 w 2023463"/>
              <a:gd name="connsiteY0" fmla="*/ 1093306 h 1233800"/>
              <a:gd name="connsiteX1" fmla="*/ 1440057 w 2023463"/>
              <a:gd name="connsiteY1" fmla="*/ 1200462 h 1233800"/>
              <a:gd name="connsiteX2" fmla="*/ 1621033 w 2023463"/>
              <a:gd name="connsiteY2" fmla="*/ 1233800 h 1233800"/>
              <a:gd name="connsiteX3" fmla="*/ 1859157 w 2023463"/>
              <a:gd name="connsiteY3" fmla="*/ 1157599 h 1233800"/>
              <a:gd name="connsiteX4" fmla="*/ 1968695 w 2023463"/>
              <a:gd name="connsiteY4" fmla="*/ 1059969 h 1233800"/>
              <a:gd name="connsiteX5" fmla="*/ 2023463 w 2023463"/>
              <a:gd name="connsiteY5" fmla="*/ 862325 h 1233800"/>
              <a:gd name="connsiteX6" fmla="*/ 1868682 w 2023463"/>
              <a:gd name="connsiteY6" fmla="*/ 536093 h 1233800"/>
              <a:gd name="connsiteX7" fmla="*/ 1604364 w 2023463"/>
              <a:gd name="connsiteY7" fmla="*/ 259869 h 1233800"/>
              <a:gd name="connsiteX8" fmla="*/ 1044770 w 2023463"/>
              <a:gd name="connsiteY8" fmla="*/ 5074 h 1233800"/>
              <a:gd name="connsiteX9" fmla="*/ 568520 w 2023463"/>
              <a:gd name="connsiteY9" fmla="*/ 59843 h 1233800"/>
              <a:gd name="connsiteX10" fmla="*/ 199426 w 2023463"/>
              <a:gd name="connsiteY10" fmla="*/ 328925 h 1233800"/>
              <a:gd name="connsiteX11" fmla="*/ 39882 w 2023463"/>
              <a:gd name="connsiteY11" fmla="*/ 648012 h 1233800"/>
              <a:gd name="connsiteX12" fmla="*/ 1782 w 2023463"/>
              <a:gd name="connsiteY12" fmla="*/ 857562 h 1233800"/>
              <a:gd name="connsiteX13" fmla="*/ 201807 w 2023463"/>
              <a:gd name="connsiteY13" fmla="*/ 624200 h 1233800"/>
              <a:gd name="connsiteX14" fmla="*/ 520895 w 2023463"/>
              <a:gd name="connsiteY14" fmla="*/ 409887 h 1233800"/>
              <a:gd name="connsiteX15" fmla="*/ 830457 w 2023463"/>
              <a:gd name="connsiteY15" fmla="*/ 357500 h 1233800"/>
              <a:gd name="connsiteX16" fmla="*/ 1130495 w 2023463"/>
              <a:gd name="connsiteY16" fmla="*/ 493232 h 1233800"/>
              <a:gd name="connsiteX17" fmla="*/ 1263845 w 2023463"/>
              <a:gd name="connsiteY17" fmla="*/ 705162 h 1233800"/>
              <a:gd name="connsiteX18" fmla="*/ 1347189 w 2023463"/>
              <a:gd name="connsiteY18" fmla="*/ 1093306 h 1233800"/>
              <a:gd name="connsiteX0" fmla="*/ 1347189 w 2023463"/>
              <a:gd name="connsiteY0" fmla="*/ 1093306 h 1233800"/>
              <a:gd name="connsiteX1" fmla="*/ 1440057 w 2023463"/>
              <a:gd name="connsiteY1" fmla="*/ 1200462 h 1233800"/>
              <a:gd name="connsiteX2" fmla="*/ 1621033 w 2023463"/>
              <a:gd name="connsiteY2" fmla="*/ 1233800 h 1233800"/>
              <a:gd name="connsiteX3" fmla="*/ 1859157 w 2023463"/>
              <a:gd name="connsiteY3" fmla="*/ 1157599 h 1233800"/>
              <a:gd name="connsiteX4" fmla="*/ 1968695 w 2023463"/>
              <a:gd name="connsiteY4" fmla="*/ 1059969 h 1233800"/>
              <a:gd name="connsiteX5" fmla="*/ 2023463 w 2023463"/>
              <a:gd name="connsiteY5" fmla="*/ 862325 h 1233800"/>
              <a:gd name="connsiteX6" fmla="*/ 1868682 w 2023463"/>
              <a:gd name="connsiteY6" fmla="*/ 536093 h 1233800"/>
              <a:gd name="connsiteX7" fmla="*/ 1604364 w 2023463"/>
              <a:gd name="connsiteY7" fmla="*/ 259869 h 1233800"/>
              <a:gd name="connsiteX8" fmla="*/ 1044770 w 2023463"/>
              <a:gd name="connsiteY8" fmla="*/ 5074 h 1233800"/>
              <a:gd name="connsiteX9" fmla="*/ 568520 w 2023463"/>
              <a:gd name="connsiteY9" fmla="*/ 59843 h 1233800"/>
              <a:gd name="connsiteX10" fmla="*/ 199426 w 2023463"/>
              <a:gd name="connsiteY10" fmla="*/ 328925 h 1233800"/>
              <a:gd name="connsiteX11" fmla="*/ 39882 w 2023463"/>
              <a:gd name="connsiteY11" fmla="*/ 648012 h 1233800"/>
              <a:gd name="connsiteX12" fmla="*/ 1782 w 2023463"/>
              <a:gd name="connsiteY12" fmla="*/ 857562 h 1233800"/>
              <a:gd name="connsiteX13" fmla="*/ 201807 w 2023463"/>
              <a:gd name="connsiteY13" fmla="*/ 624200 h 1233800"/>
              <a:gd name="connsiteX14" fmla="*/ 520895 w 2023463"/>
              <a:gd name="connsiteY14" fmla="*/ 409887 h 1233800"/>
              <a:gd name="connsiteX15" fmla="*/ 830457 w 2023463"/>
              <a:gd name="connsiteY15" fmla="*/ 357500 h 1233800"/>
              <a:gd name="connsiteX16" fmla="*/ 1130495 w 2023463"/>
              <a:gd name="connsiteY16" fmla="*/ 493232 h 1233800"/>
              <a:gd name="connsiteX17" fmla="*/ 1263845 w 2023463"/>
              <a:gd name="connsiteY17" fmla="*/ 705162 h 1233800"/>
              <a:gd name="connsiteX18" fmla="*/ 1347189 w 2023463"/>
              <a:gd name="connsiteY18" fmla="*/ 1093306 h 1233800"/>
              <a:gd name="connsiteX0" fmla="*/ 1346711 w 2022985"/>
              <a:gd name="connsiteY0" fmla="*/ 1093306 h 1233800"/>
              <a:gd name="connsiteX1" fmla="*/ 1439579 w 2022985"/>
              <a:gd name="connsiteY1" fmla="*/ 1200462 h 1233800"/>
              <a:gd name="connsiteX2" fmla="*/ 1620555 w 2022985"/>
              <a:gd name="connsiteY2" fmla="*/ 1233800 h 1233800"/>
              <a:gd name="connsiteX3" fmla="*/ 1858679 w 2022985"/>
              <a:gd name="connsiteY3" fmla="*/ 1157599 h 1233800"/>
              <a:gd name="connsiteX4" fmla="*/ 1968217 w 2022985"/>
              <a:gd name="connsiteY4" fmla="*/ 1059969 h 1233800"/>
              <a:gd name="connsiteX5" fmla="*/ 2022985 w 2022985"/>
              <a:gd name="connsiteY5" fmla="*/ 862325 h 1233800"/>
              <a:gd name="connsiteX6" fmla="*/ 1868204 w 2022985"/>
              <a:gd name="connsiteY6" fmla="*/ 536093 h 1233800"/>
              <a:gd name="connsiteX7" fmla="*/ 1603886 w 2022985"/>
              <a:gd name="connsiteY7" fmla="*/ 259869 h 1233800"/>
              <a:gd name="connsiteX8" fmla="*/ 1044292 w 2022985"/>
              <a:gd name="connsiteY8" fmla="*/ 5074 h 1233800"/>
              <a:gd name="connsiteX9" fmla="*/ 568042 w 2022985"/>
              <a:gd name="connsiteY9" fmla="*/ 59843 h 1233800"/>
              <a:gd name="connsiteX10" fmla="*/ 198948 w 2022985"/>
              <a:gd name="connsiteY10" fmla="*/ 328925 h 1233800"/>
              <a:gd name="connsiteX11" fmla="*/ 53691 w 2022985"/>
              <a:gd name="connsiteY11" fmla="*/ 648012 h 1233800"/>
              <a:gd name="connsiteX12" fmla="*/ 1304 w 2022985"/>
              <a:gd name="connsiteY12" fmla="*/ 857562 h 1233800"/>
              <a:gd name="connsiteX13" fmla="*/ 201329 w 2022985"/>
              <a:gd name="connsiteY13" fmla="*/ 624200 h 1233800"/>
              <a:gd name="connsiteX14" fmla="*/ 520417 w 2022985"/>
              <a:gd name="connsiteY14" fmla="*/ 409887 h 1233800"/>
              <a:gd name="connsiteX15" fmla="*/ 829979 w 2022985"/>
              <a:gd name="connsiteY15" fmla="*/ 357500 h 1233800"/>
              <a:gd name="connsiteX16" fmla="*/ 1130017 w 2022985"/>
              <a:gd name="connsiteY16" fmla="*/ 493232 h 1233800"/>
              <a:gd name="connsiteX17" fmla="*/ 1263367 w 2022985"/>
              <a:gd name="connsiteY17" fmla="*/ 705162 h 1233800"/>
              <a:gd name="connsiteX18" fmla="*/ 1346711 w 2022985"/>
              <a:gd name="connsiteY18" fmla="*/ 1093306 h 1233800"/>
              <a:gd name="connsiteX0" fmla="*/ 1346711 w 2022985"/>
              <a:gd name="connsiteY0" fmla="*/ 1093306 h 1233800"/>
              <a:gd name="connsiteX1" fmla="*/ 1439579 w 2022985"/>
              <a:gd name="connsiteY1" fmla="*/ 1200462 h 1233800"/>
              <a:gd name="connsiteX2" fmla="*/ 1620555 w 2022985"/>
              <a:gd name="connsiteY2" fmla="*/ 1233800 h 1233800"/>
              <a:gd name="connsiteX3" fmla="*/ 1858679 w 2022985"/>
              <a:gd name="connsiteY3" fmla="*/ 1157599 h 1233800"/>
              <a:gd name="connsiteX4" fmla="*/ 1968217 w 2022985"/>
              <a:gd name="connsiteY4" fmla="*/ 1059969 h 1233800"/>
              <a:gd name="connsiteX5" fmla="*/ 2022985 w 2022985"/>
              <a:gd name="connsiteY5" fmla="*/ 862325 h 1233800"/>
              <a:gd name="connsiteX6" fmla="*/ 1868204 w 2022985"/>
              <a:gd name="connsiteY6" fmla="*/ 536093 h 1233800"/>
              <a:gd name="connsiteX7" fmla="*/ 1603886 w 2022985"/>
              <a:gd name="connsiteY7" fmla="*/ 259869 h 1233800"/>
              <a:gd name="connsiteX8" fmla="*/ 1044292 w 2022985"/>
              <a:gd name="connsiteY8" fmla="*/ 5074 h 1233800"/>
              <a:gd name="connsiteX9" fmla="*/ 568042 w 2022985"/>
              <a:gd name="connsiteY9" fmla="*/ 59843 h 1233800"/>
              <a:gd name="connsiteX10" fmla="*/ 198948 w 2022985"/>
              <a:gd name="connsiteY10" fmla="*/ 328925 h 1233800"/>
              <a:gd name="connsiteX11" fmla="*/ 53691 w 2022985"/>
              <a:gd name="connsiteY11" fmla="*/ 648012 h 1233800"/>
              <a:gd name="connsiteX12" fmla="*/ 1304 w 2022985"/>
              <a:gd name="connsiteY12" fmla="*/ 857562 h 1233800"/>
              <a:gd name="connsiteX13" fmla="*/ 201329 w 2022985"/>
              <a:gd name="connsiteY13" fmla="*/ 624200 h 1233800"/>
              <a:gd name="connsiteX14" fmla="*/ 520417 w 2022985"/>
              <a:gd name="connsiteY14" fmla="*/ 409887 h 1233800"/>
              <a:gd name="connsiteX15" fmla="*/ 829979 w 2022985"/>
              <a:gd name="connsiteY15" fmla="*/ 357500 h 1233800"/>
              <a:gd name="connsiteX16" fmla="*/ 1130017 w 2022985"/>
              <a:gd name="connsiteY16" fmla="*/ 493232 h 1233800"/>
              <a:gd name="connsiteX17" fmla="*/ 1263367 w 2022985"/>
              <a:gd name="connsiteY17" fmla="*/ 705162 h 1233800"/>
              <a:gd name="connsiteX18" fmla="*/ 1346711 w 2022985"/>
              <a:gd name="connsiteY18" fmla="*/ 1093306 h 1233800"/>
              <a:gd name="connsiteX0" fmla="*/ 1347507 w 2023781"/>
              <a:gd name="connsiteY0" fmla="*/ 1093306 h 1233800"/>
              <a:gd name="connsiteX1" fmla="*/ 1440375 w 2023781"/>
              <a:gd name="connsiteY1" fmla="*/ 1200462 h 1233800"/>
              <a:gd name="connsiteX2" fmla="*/ 1621351 w 2023781"/>
              <a:gd name="connsiteY2" fmla="*/ 1233800 h 1233800"/>
              <a:gd name="connsiteX3" fmla="*/ 1859475 w 2023781"/>
              <a:gd name="connsiteY3" fmla="*/ 1157599 h 1233800"/>
              <a:gd name="connsiteX4" fmla="*/ 1969013 w 2023781"/>
              <a:gd name="connsiteY4" fmla="*/ 1059969 h 1233800"/>
              <a:gd name="connsiteX5" fmla="*/ 2023781 w 2023781"/>
              <a:gd name="connsiteY5" fmla="*/ 862325 h 1233800"/>
              <a:gd name="connsiteX6" fmla="*/ 1869000 w 2023781"/>
              <a:gd name="connsiteY6" fmla="*/ 536093 h 1233800"/>
              <a:gd name="connsiteX7" fmla="*/ 1604682 w 2023781"/>
              <a:gd name="connsiteY7" fmla="*/ 259869 h 1233800"/>
              <a:gd name="connsiteX8" fmla="*/ 1045088 w 2023781"/>
              <a:gd name="connsiteY8" fmla="*/ 5074 h 1233800"/>
              <a:gd name="connsiteX9" fmla="*/ 568838 w 2023781"/>
              <a:gd name="connsiteY9" fmla="*/ 59843 h 1233800"/>
              <a:gd name="connsiteX10" fmla="*/ 199744 w 2023781"/>
              <a:gd name="connsiteY10" fmla="*/ 328925 h 1233800"/>
              <a:gd name="connsiteX11" fmla="*/ 54487 w 2023781"/>
              <a:gd name="connsiteY11" fmla="*/ 648012 h 1233800"/>
              <a:gd name="connsiteX12" fmla="*/ 2100 w 2023781"/>
              <a:gd name="connsiteY12" fmla="*/ 857562 h 1233800"/>
              <a:gd name="connsiteX13" fmla="*/ 202125 w 2023781"/>
              <a:gd name="connsiteY13" fmla="*/ 624200 h 1233800"/>
              <a:gd name="connsiteX14" fmla="*/ 521213 w 2023781"/>
              <a:gd name="connsiteY14" fmla="*/ 409887 h 1233800"/>
              <a:gd name="connsiteX15" fmla="*/ 830775 w 2023781"/>
              <a:gd name="connsiteY15" fmla="*/ 357500 h 1233800"/>
              <a:gd name="connsiteX16" fmla="*/ 1130813 w 2023781"/>
              <a:gd name="connsiteY16" fmla="*/ 493232 h 1233800"/>
              <a:gd name="connsiteX17" fmla="*/ 1264163 w 2023781"/>
              <a:gd name="connsiteY17" fmla="*/ 705162 h 1233800"/>
              <a:gd name="connsiteX18" fmla="*/ 1347507 w 2023781"/>
              <a:gd name="connsiteY18" fmla="*/ 1093306 h 1233800"/>
              <a:gd name="connsiteX0" fmla="*/ 1347660 w 2023934"/>
              <a:gd name="connsiteY0" fmla="*/ 1093306 h 1233800"/>
              <a:gd name="connsiteX1" fmla="*/ 1440528 w 2023934"/>
              <a:gd name="connsiteY1" fmla="*/ 1200462 h 1233800"/>
              <a:gd name="connsiteX2" fmla="*/ 1621504 w 2023934"/>
              <a:gd name="connsiteY2" fmla="*/ 1233800 h 1233800"/>
              <a:gd name="connsiteX3" fmla="*/ 1859628 w 2023934"/>
              <a:gd name="connsiteY3" fmla="*/ 1157599 h 1233800"/>
              <a:gd name="connsiteX4" fmla="*/ 1969166 w 2023934"/>
              <a:gd name="connsiteY4" fmla="*/ 1059969 h 1233800"/>
              <a:gd name="connsiteX5" fmla="*/ 2023934 w 2023934"/>
              <a:gd name="connsiteY5" fmla="*/ 862325 h 1233800"/>
              <a:gd name="connsiteX6" fmla="*/ 1869153 w 2023934"/>
              <a:gd name="connsiteY6" fmla="*/ 536093 h 1233800"/>
              <a:gd name="connsiteX7" fmla="*/ 1604835 w 2023934"/>
              <a:gd name="connsiteY7" fmla="*/ 259869 h 1233800"/>
              <a:gd name="connsiteX8" fmla="*/ 1045241 w 2023934"/>
              <a:gd name="connsiteY8" fmla="*/ 5074 h 1233800"/>
              <a:gd name="connsiteX9" fmla="*/ 568991 w 2023934"/>
              <a:gd name="connsiteY9" fmla="*/ 59843 h 1233800"/>
              <a:gd name="connsiteX10" fmla="*/ 199897 w 2023934"/>
              <a:gd name="connsiteY10" fmla="*/ 328925 h 1233800"/>
              <a:gd name="connsiteX11" fmla="*/ 52259 w 2023934"/>
              <a:gd name="connsiteY11" fmla="*/ 633724 h 1233800"/>
              <a:gd name="connsiteX12" fmla="*/ 2253 w 2023934"/>
              <a:gd name="connsiteY12" fmla="*/ 857562 h 1233800"/>
              <a:gd name="connsiteX13" fmla="*/ 202278 w 2023934"/>
              <a:gd name="connsiteY13" fmla="*/ 624200 h 1233800"/>
              <a:gd name="connsiteX14" fmla="*/ 521366 w 2023934"/>
              <a:gd name="connsiteY14" fmla="*/ 409887 h 1233800"/>
              <a:gd name="connsiteX15" fmla="*/ 830928 w 2023934"/>
              <a:gd name="connsiteY15" fmla="*/ 357500 h 1233800"/>
              <a:gd name="connsiteX16" fmla="*/ 1130966 w 2023934"/>
              <a:gd name="connsiteY16" fmla="*/ 493232 h 1233800"/>
              <a:gd name="connsiteX17" fmla="*/ 1264316 w 2023934"/>
              <a:gd name="connsiteY17" fmla="*/ 705162 h 1233800"/>
              <a:gd name="connsiteX18" fmla="*/ 1347660 w 2023934"/>
              <a:gd name="connsiteY18" fmla="*/ 1093306 h 1233800"/>
              <a:gd name="connsiteX0" fmla="*/ 1347386 w 2023660"/>
              <a:gd name="connsiteY0" fmla="*/ 1093306 h 1233800"/>
              <a:gd name="connsiteX1" fmla="*/ 1440254 w 2023660"/>
              <a:gd name="connsiteY1" fmla="*/ 1200462 h 1233800"/>
              <a:gd name="connsiteX2" fmla="*/ 1621230 w 2023660"/>
              <a:gd name="connsiteY2" fmla="*/ 1233800 h 1233800"/>
              <a:gd name="connsiteX3" fmla="*/ 1859354 w 2023660"/>
              <a:gd name="connsiteY3" fmla="*/ 1157599 h 1233800"/>
              <a:gd name="connsiteX4" fmla="*/ 1968892 w 2023660"/>
              <a:gd name="connsiteY4" fmla="*/ 1059969 h 1233800"/>
              <a:gd name="connsiteX5" fmla="*/ 2023660 w 2023660"/>
              <a:gd name="connsiteY5" fmla="*/ 862325 h 1233800"/>
              <a:gd name="connsiteX6" fmla="*/ 1868879 w 2023660"/>
              <a:gd name="connsiteY6" fmla="*/ 536093 h 1233800"/>
              <a:gd name="connsiteX7" fmla="*/ 1604561 w 2023660"/>
              <a:gd name="connsiteY7" fmla="*/ 259869 h 1233800"/>
              <a:gd name="connsiteX8" fmla="*/ 1044967 w 2023660"/>
              <a:gd name="connsiteY8" fmla="*/ 5074 h 1233800"/>
              <a:gd name="connsiteX9" fmla="*/ 568717 w 2023660"/>
              <a:gd name="connsiteY9" fmla="*/ 59843 h 1233800"/>
              <a:gd name="connsiteX10" fmla="*/ 199623 w 2023660"/>
              <a:gd name="connsiteY10" fmla="*/ 328925 h 1233800"/>
              <a:gd name="connsiteX11" fmla="*/ 51985 w 2023660"/>
              <a:gd name="connsiteY11" fmla="*/ 633724 h 1233800"/>
              <a:gd name="connsiteX12" fmla="*/ 1979 w 2023660"/>
              <a:gd name="connsiteY12" fmla="*/ 857562 h 1233800"/>
              <a:gd name="connsiteX13" fmla="*/ 202004 w 2023660"/>
              <a:gd name="connsiteY13" fmla="*/ 624200 h 1233800"/>
              <a:gd name="connsiteX14" fmla="*/ 521092 w 2023660"/>
              <a:gd name="connsiteY14" fmla="*/ 409887 h 1233800"/>
              <a:gd name="connsiteX15" fmla="*/ 830654 w 2023660"/>
              <a:gd name="connsiteY15" fmla="*/ 357500 h 1233800"/>
              <a:gd name="connsiteX16" fmla="*/ 1130692 w 2023660"/>
              <a:gd name="connsiteY16" fmla="*/ 493232 h 1233800"/>
              <a:gd name="connsiteX17" fmla="*/ 1264042 w 2023660"/>
              <a:gd name="connsiteY17" fmla="*/ 705162 h 1233800"/>
              <a:gd name="connsiteX18" fmla="*/ 1347386 w 2023660"/>
              <a:gd name="connsiteY18" fmla="*/ 1093306 h 1233800"/>
              <a:gd name="connsiteX0" fmla="*/ 1347386 w 2023660"/>
              <a:gd name="connsiteY0" fmla="*/ 1093306 h 1233800"/>
              <a:gd name="connsiteX1" fmla="*/ 1440254 w 2023660"/>
              <a:gd name="connsiteY1" fmla="*/ 1200462 h 1233800"/>
              <a:gd name="connsiteX2" fmla="*/ 1621230 w 2023660"/>
              <a:gd name="connsiteY2" fmla="*/ 1233800 h 1233800"/>
              <a:gd name="connsiteX3" fmla="*/ 1859354 w 2023660"/>
              <a:gd name="connsiteY3" fmla="*/ 1157599 h 1233800"/>
              <a:gd name="connsiteX4" fmla="*/ 1968892 w 2023660"/>
              <a:gd name="connsiteY4" fmla="*/ 1059969 h 1233800"/>
              <a:gd name="connsiteX5" fmla="*/ 2023660 w 2023660"/>
              <a:gd name="connsiteY5" fmla="*/ 862325 h 1233800"/>
              <a:gd name="connsiteX6" fmla="*/ 1868879 w 2023660"/>
              <a:gd name="connsiteY6" fmla="*/ 536093 h 1233800"/>
              <a:gd name="connsiteX7" fmla="*/ 1604561 w 2023660"/>
              <a:gd name="connsiteY7" fmla="*/ 259869 h 1233800"/>
              <a:gd name="connsiteX8" fmla="*/ 1044967 w 2023660"/>
              <a:gd name="connsiteY8" fmla="*/ 5074 h 1233800"/>
              <a:gd name="connsiteX9" fmla="*/ 568717 w 2023660"/>
              <a:gd name="connsiteY9" fmla="*/ 59843 h 1233800"/>
              <a:gd name="connsiteX10" fmla="*/ 199623 w 2023660"/>
              <a:gd name="connsiteY10" fmla="*/ 328925 h 1233800"/>
              <a:gd name="connsiteX11" fmla="*/ 51985 w 2023660"/>
              <a:gd name="connsiteY11" fmla="*/ 633724 h 1233800"/>
              <a:gd name="connsiteX12" fmla="*/ 1979 w 2023660"/>
              <a:gd name="connsiteY12" fmla="*/ 857562 h 1233800"/>
              <a:gd name="connsiteX13" fmla="*/ 202004 w 2023660"/>
              <a:gd name="connsiteY13" fmla="*/ 624200 h 1233800"/>
              <a:gd name="connsiteX14" fmla="*/ 521092 w 2023660"/>
              <a:gd name="connsiteY14" fmla="*/ 409887 h 1233800"/>
              <a:gd name="connsiteX15" fmla="*/ 830654 w 2023660"/>
              <a:gd name="connsiteY15" fmla="*/ 357500 h 1233800"/>
              <a:gd name="connsiteX16" fmla="*/ 1130692 w 2023660"/>
              <a:gd name="connsiteY16" fmla="*/ 493232 h 1233800"/>
              <a:gd name="connsiteX17" fmla="*/ 1264042 w 2023660"/>
              <a:gd name="connsiteY17" fmla="*/ 705162 h 1233800"/>
              <a:gd name="connsiteX18" fmla="*/ 1347386 w 2023660"/>
              <a:gd name="connsiteY18" fmla="*/ 1093306 h 1233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23660" h="1233800">
                <a:moveTo>
                  <a:pt x="1347386" y="1093306"/>
                </a:moveTo>
                <a:cubicBezTo>
                  <a:pt x="1380724" y="1157600"/>
                  <a:pt x="1390248" y="1164743"/>
                  <a:pt x="1440254" y="1200462"/>
                </a:cubicBezTo>
                <a:cubicBezTo>
                  <a:pt x="1510104" y="1225862"/>
                  <a:pt x="1546617" y="1229830"/>
                  <a:pt x="1621230" y="1233800"/>
                </a:cubicBezTo>
                <a:cubicBezTo>
                  <a:pt x="1728385" y="1213162"/>
                  <a:pt x="1768867" y="1197287"/>
                  <a:pt x="1859354" y="1157599"/>
                </a:cubicBezTo>
                <a:cubicBezTo>
                  <a:pt x="1899042" y="1125056"/>
                  <a:pt x="1924442" y="1102037"/>
                  <a:pt x="1968892" y="1059969"/>
                </a:cubicBezTo>
                <a:cubicBezTo>
                  <a:pt x="2019692" y="973449"/>
                  <a:pt x="2020486" y="946463"/>
                  <a:pt x="2023660" y="862325"/>
                </a:cubicBezTo>
                <a:cubicBezTo>
                  <a:pt x="1996672" y="720243"/>
                  <a:pt x="1924442" y="611500"/>
                  <a:pt x="1868879" y="536093"/>
                </a:cubicBezTo>
                <a:cubicBezTo>
                  <a:pt x="1778392" y="410680"/>
                  <a:pt x="1737911" y="356707"/>
                  <a:pt x="1604561" y="259869"/>
                </a:cubicBezTo>
                <a:cubicBezTo>
                  <a:pt x="1406124" y="117787"/>
                  <a:pt x="1305317" y="73337"/>
                  <a:pt x="1044967" y="5074"/>
                </a:cubicBezTo>
                <a:cubicBezTo>
                  <a:pt x="830655" y="-10800"/>
                  <a:pt x="747311" y="11424"/>
                  <a:pt x="568717" y="59843"/>
                </a:cubicBezTo>
                <a:cubicBezTo>
                  <a:pt x="393298" y="131281"/>
                  <a:pt x="325036" y="200337"/>
                  <a:pt x="199623" y="328925"/>
                </a:cubicBezTo>
                <a:cubicBezTo>
                  <a:pt x="131360" y="442431"/>
                  <a:pt x="110722" y="474974"/>
                  <a:pt x="51985" y="633724"/>
                </a:cubicBezTo>
                <a:cubicBezTo>
                  <a:pt x="18648" y="736913"/>
                  <a:pt x="-7546" y="849625"/>
                  <a:pt x="1979" y="857562"/>
                </a:cubicBezTo>
                <a:cubicBezTo>
                  <a:pt x="9123" y="886931"/>
                  <a:pt x="125804" y="709130"/>
                  <a:pt x="202004" y="624200"/>
                </a:cubicBezTo>
                <a:cubicBezTo>
                  <a:pt x="327417" y="507518"/>
                  <a:pt x="381392" y="483707"/>
                  <a:pt x="521092" y="409887"/>
                </a:cubicBezTo>
                <a:cubicBezTo>
                  <a:pt x="669523" y="361469"/>
                  <a:pt x="686986" y="355912"/>
                  <a:pt x="830654" y="357500"/>
                </a:cubicBezTo>
                <a:cubicBezTo>
                  <a:pt x="966385" y="375756"/>
                  <a:pt x="1023535" y="417826"/>
                  <a:pt x="1130692" y="493232"/>
                </a:cubicBezTo>
                <a:cubicBezTo>
                  <a:pt x="1203717" y="571019"/>
                  <a:pt x="1224355" y="615469"/>
                  <a:pt x="1264042" y="705162"/>
                </a:cubicBezTo>
                <a:cubicBezTo>
                  <a:pt x="1307699" y="884550"/>
                  <a:pt x="1301349" y="935349"/>
                  <a:pt x="1347386" y="1093306"/>
                </a:cubicBezTo>
                <a:close/>
              </a:path>
            </a:pathLst>
          </a:custGeom>
          <a:solidFill>
            <a:srgbClr val="210C00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09A7F5A1-B3DB-40FA-A6A8-237D83F40013}"/>
              </a:ext>
            </a:extLst>
          </p:cNvPr>
          <p:cNvSpPr/>
          <p:nvPr/>
        </p:nvSpPr>
        <p:spPr>
          <a:xfrm>
            <a:off x="6167146" y="3512645"/>
            <a:ext cx="371604" cy="404914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EC7FDE9A-36C7-4B28-968D-29D2B39DE27D}"/>
              </a:ext>
            </a:extLst>
          </p:cNvPr>
          <p:cNvSpPr/>
          <p:nvPr/>
        </p:nvSpPr>
        <p:spPr>
          <a:xfrm>
            <a:off x="6609583" y="3503443"/>
            <a:ext cx="371604" cy="404914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0596F1CD-67F0-4A5B-B416-E33A6ECC00B1}"/>
              </a:ext>
            </a:extLst>
          </p:cNvPr>
          <p:cNvSpPr/>
          <p:nvPr/>
        </p:nvSpPr>
        <p:spPr>
          <a:xfrm>
            <a:off x="6386691" y="3691393"/>
            <a:ext cx="89295" cy="9729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86C5C791-78D7-4C17-B5E6-60F6672ECB04}"/>
              </a:ext>
            </a:extLst>
          </p:cNvPr>
          <p:cNvSpPr/>
          <p:nvPr/>
        </p:nvSpPr>
        <p:spPr>
          <a:xfrm>
            <a:off x="6669314" y="3691393"/>
            <a:ext cx="89295" cy="9729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0079A4F3-EC11-495C-8516-F29A3296904B}"/>
              </a:ext>
            </a:extLst>
          </p:cNvPr>
          <p:cNvSpPr/>
          <p:nvPr/>
        </p:nvSpPr>
        <p:spPr>
          <a:xfrm>
            <a:off x="2088914" y="5013072"/>
            <a:ext cx="766771" cy="718048"/>
          </a:xfrm>
          <a:custGeom>
            <a:avLst/>
            <a:gdLst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95263 w 1326357"/>
              <a:gd name="connsiteY2" fmla="*/ 602457 h 1264444"/>
              <a:gd name="connsiteX3" fmla="*/ 211932 w 1326357"/>
              <a:gd name="connsiteY3" fmla="*/ 726282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95263 w 1326357"/>
              <a:gd name="connsiteY2" fmla="*/ 602457 h 1264444"/>
              <a:gd name="connsiteX3" fmla="*/ 211932 w 1326357"/>
              <a:gd name="connsiteY3" fmla="*/ 726282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95263 w 1326357"/>
              <a:gd name="connsiteY2" fmla="*/ 602457 h 1264444"/>
              <a:gd name="connsiteX3" fmla="*/ 211932 w 1326357"/>
              <a:gd name="connsiteY3" fmla="*/ 726282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1932 w 1326357"/>
              <a:gd name="connsiteY3" fmla="*/ 726282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4313 w 1326357"/>
              <a:gd name="connsiteY3" fmla="*/ 702470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1931 w 1326357"/>
              <a:gd name="connsiteY3" fmla="*/ 723901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1931 w 1326357"/>
              <a:gd name="connsiteY3" fmla="*/ 723901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1931 w 1326357"/>
              <a:gd name="connsiteY3" fmla="*/ 723901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14301 w 1326357"/>
              <a:gd name="connsiteY1" fmla="*/ 369094 h 1264444"/>
              <a:gd name="connsiteX2" fmla="*/ 185738 w 1326357"/>
              <a:gd name="connsiteY2" fmla="*/ 569120 h 1264444"/>
              <a:gd name="connsiteX3" fmla="*/ 211931 w 1326357"/>
              <a:gd name="connsiteY3" fmla="*/ 723901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43026"/>
              <a:gd name="connsiteY0" fmla="*/ 57151 h 1264444"/>
              <a:gd name="connsiteX1" fmla="*/ 130970 w 1343026"/>
              <a:gd name="connsiteY1" fmla="*/ 369094 h 1264444"/>
              <a:gd name="connsiteX2" fmla="*/ 202407 w 1343026"/>
              <a:gd name="connsiteY2" fmla="*/ 569120 h 1264444"/>
              <a:gd name="connsiteX3" fmla="*/ 228600 w 1343026"/>
              <a:gd name="connsiteY3" fmla="*/ 723901 h 1264444"/>
              <a:gd name="connsiteX4" fmla="*/ 328613 w 1343026"/>
              <a:gd name="connsiteY4" fmla="*/ 633413 h 1264444"/>
              <a:gd name="connsiteX5" fmla="*/ 409576 w 1343026"/>
              <a:gd name="connsiteY5" fmla="*/ 440532 h 1264444"/>
              <a:gd name="connsiteX6" fmla="*/ 428626 w 1343026"/>
              <a:gd name="connsiteY6" fmla="*/ 676275 h 1264444"/>
              <a:gd name="connsiteX7" fmla="*/ 461963 w 1343026"/>
              <a:gd name="connsiteY7" fmla="*/ 978694 h 1264444"/>
              <a:gd name="connsiteX8" fmla="*/ 538163 w 1343026"/>
              <a:gd name="connsiteY8" fmla="*/ 1264444 h 1264444"/>
              <a:gd name="connsiteX9" fmla="*/ 607219 w 1343026"/>
              <a:gd name="connsiteY9" fmla="*/ 938213 h 1264444"/>
              <a:gd name="connsiteX10" fmla="*/ 707232 w 1343026"/>
              <a:gd name="connsiteY10" fmla="*/ 728663 h 1264444"/>
              <a:gd name="connsiteX11" fmla="*/ 842963 w 1343026"/>
              <a:gd name="connsiteY11" fmla="*/ 971550 h 1264444"/>
              <a:gd name="connsiteX12" fmla="*/ 969169 w 1343026"/>
              <a:gd name="connsiteY12" fmla="*/ 1109663 h 1264444"/>
              <a:gd name="connsiteX13" fmla="*/ 912019 w 1343026"/>
              <a:gd name="connsiteY13" fmla="*/ 878682 h 1264444"/>
              <a:gd name="connsiteX14" fmla="*/ 864394 w 1343026"/>
              <a:gd name="connsiteY14" fmla="*/ 657225 h 1264444"/>
              <a:gd name="connsiteX15" fmla="*/ 919163 w 1343026"/>
              <a:gd name="connsiteY15" fmla="*/ 497682 h 1264444"/>
              <a:gd name="connsiteX16" fmla="*/ 1128713 w 1343026"/>
              <a:gd name="connsiteY16" fmla="*/ 700088 h 1264444"/>
              <a:gd name="connsiteX17" fmla="*/ 1119188 w 1343026"/>
              <a:gd name="connsiteY17" fmla="*/ 471488 h 1264444"/>
              <a:gd name="connsiteX18" fmla="*/ 1178719 w 1343026"/>
              <a:gd name="connsiteY18" fmla="*/ 257175 h 1264444"/>
              <a:gd name="connsiteX19" fmla="*/ 1343026 w 1343026"/>
              <a:gd name="connsiteY19" fmla="*/ 0 h 1264444"/>
              <a:gd name="connsiteX20" fmla="*/ 0 w 1343026"/>
              <a:gd name="connsiteY20" fmla="*/ 57151 h 1264444"/>
              <a:gd name="connsiteX0" fmla="*/ 0 w 1343026"/>
              <a:gd name="connsiteY0" fmla="*/ 57151 h 1264444"/>
              <a:gd name="connsiteX1" fmla="*/ 140495 w 1343026"/>
              <a:gd name="connsiteY1" fmla="*/ 366712 h 1264444"/>
              <a:gd name="connsiteX2" fmla="*/ 202407 w 1343026"/>
              <a:gd name="connsiteY2" fmla="*/ 569120 h 1264444"/>
              <a:gd name="connsiteX3" fmla="*/ 228600 w 1343026"/>
              <a:gd name="connsiteY3" fmla="*/ 723901 h 1264444"/>
              <a:gd name="connsiteX4" fmla="*/ 328613 w 1343026"/>
              <a:gd name="connsiteY4" fmla="*/ 633413 h 1264444"/>
              <a:gd name="connsiteX5" fmla="*/ 409576 w 1343026"/>
              <a:gd name="connsiteY5" fmla="*/ 440532 h 1264444"/>
              <a:gd name="connsiteX6" fmla="*/ 428626 w 1343026"/>
              <a:gd name="connsiteY6" fmla="*/ 676275 h 1264444"/>
              <a:gd name="connsiteX7" fmla="*/ 461963 w 1343026"/>
              <a:gd name="connsiteY7" fmla="*/ 978694 h 1264444"/>
              <a:gd name="connsiteX8" fmla="*/ 538163 w 1343026"/>
              <a:gd name="connsiteY8" fmla="*/ 1264444 h 1264444"/>
              <a:gd name="connsiteX9" fmla="*/ 607219 w 1343026"/>
              <a:gd name="connsiteY9" fmla="*/ 938213 h 1264444"/>
              <a:gd name="connsiteX10" fmla="*/ 707232 w 1343026"/>
              <a:gd name="connsiteY10" fmla="*/ 728663 h 1264444"/>
              <a:gd name="connsiteX11" fmla="*/ 842963 w 1343026"/>
              <a:gd name="connsiteY11" fmla="*/ 971550 h 1264444"/>
              <a:gd name="connsiteX12" fmla="*/ 969169 w 1343026"/>
              <a:gd name="connsiteY12" fmla="*/ 1109663 h 1264444"/>
              <a:gd name="connsiteX13" fmla="*/ 912019 w 1343026"/>
              <a:gd name="connsiteY13" fmla="*/ 878682 h 1264444"/>
              <a:gd name="connsiteX14" fmla="*/ 864394 w 1343026"/>
              <a:gd name="connsiteY14" fmla="*/ 657225 h 1264444"/>
              <a:gd name="connsiteX15" fmla="*/ 919163 w 1343026"/>
              <a:gd name="connsiteY15" fmla="*/ 497682 h 1264444"/>
              <a:gd name="connsiteX16" fmla="*/ 1128713 w 1343026"/>
              <a:gd name="connsiteY16" fmla="*/ 700088 h 1264444"/>
              <a:gd name="connsiteX17" fmla="*/ 1119188 w 1343026"/>
              <a:gd name="connsiteY17" fmla="*/ 471488 h 1264444"/>
              <a:gd name="connsiteX18" fmla="*/ 1178719 w 1343026"/>
              <a:gd name="connsiteY18" fmla="*/ 257175 h 1264444"/>
              <a:gd name="connsiteX19" fmla="*/ 1343026 w 1343026"/>
              <a:gd name="connsiteY19" fmla="*/ 0 h 1264444"/>
              <a:gd name="connsiteX20" fmla="*/ 0 w 1343026"/>
              <a:gd name="connsiteY20" fmla="*/ 57151 h 1264444"/>
              <a:gd name="connsiteX0" fmla="*/ 0 w 1343026"/>
              <a:gd name="connsiteY0" fmla="*/ 57151 h 1264444"/>
              <a:gd name="connsiteX1" fmla="*/ 140495 w 1343026"/>
              <a:gd name="connsiteY1" fmla="*/ 366712 h 1264444"/>
              <a:gd name="connsiteX2" fmla="*/ 202407 w 1343026"/>
              <a:gd name="connsiteY2" fmla="*/ 569120 h 1264444"/>
              <a:gd name="connsiteX3" fmla="*/ 228600 w 1343026"/>
              <a:gd name="connsiteY3" fmla="*/ 723901 h 1264444"/>
              <a:gd name="connsiteX4" fmla="*/ 328613 w 1343026"/>
              <a:gd name="connsiteY4" fmla="*/ 633413 h 1264444"/>
              <a:gd name="connsiteX5" fmla="*/ 409576 w 1343026"/>
              <a:gd name="connsiteY5" fmla="*/ 440532 h 1264444"/>
              <a:gd name="connsiteX6" fmla="*/ 428626 w 1343026"/>
              <a:gd name="connsiteY6" fmla="*/ 676275 h 1264444"/>
              <a:gd name="connsiteX7" fmla="*/ 461963 w 1343026"/>
              <a:gd name="connsiteY7" fmla="*/ 978694 h 1264444"/>
              <a:gd name="connsiteX8" fmla="*/ 538163 w 1343026"/>
              <a:gd name="connsiteY8" fmla="*/ 1264444 h 1264444"/>
              <a:gd name="connsiteX9" fmla="*/ 607219 w 1343026"/>
              <a:gd name="connsiteY9" fmla="*/ 938213 h 1264444"/>
              <a:gd name="connsiteX10" fmla="*/ 707232 w 1343026"/>
              <a:gd name="connsiteY10" fmla="*/ 728663 h 1264444"/>
              <a:gd name="connsiteX11" fmla="*/ 842963 w 1343026"/>
              <a:gd name="connsiteY11" fmla="*/ 971550 h 1264444"/>
              <a:gd name="connsiteX12" fmla="*/ 969169 w 1343026"/>
              <a:gd name="connsiteY12" fmla="*/ 1109663 h 1264444"/>
              <a:gd name="connsiteX13" fmla="*/ 912019 w 1343026"/>
              <a:gd name="connsiteY13" fmla="*/ 878682 h 1264444"/>
              <a:gd name="connsiteX14" fmla="*/ 864394 w 1343026"/>
              <a:gd name="connsiteY14" fmla="*/ 657225 h 1264444"/>
              <a:gd name="connsiteX15" fmla="*/ 919163 w 1343026"/>
              <a:gd name="connsiteY15" fmla="*/ 497682 h 1264444"/>
              <a:gd name="connsiteX16" fmla="*/ 1128713 w 1343026"/>
              <a:gd name="connsiteY16" fmla="*/ 700088 h 1264444"/>
              <a:gd name="connsiteX17" fmla="*/ 1119188 w 1343026"/>
              <a:gd name="connsiteY17" fmla="*/ 471488 h 1264444"/>
              <a:gd name="connsiteX18" fmla="*/ 1178719 w 1343026"/>
              <a:gd name="connsiteY18" fmla="*/ 257175 h 1264444"/>
              <a:gd name="connsiteX19" fmla="*/ 1343026 w 1343026"/>
              <a:gd name="connsiteY19" fmla="*/ 0 h 1264444"/>
              <a:gd name="connsiteX20" fmla="*/ 0 w 1343026"/>
              <a:gd name="connsiteY20" fmla="*/ 57151 h 1264444"/>
              <a:gd name="connsiteX0" fmla="*/ 2685 w 1345711"/>
              <a:gd name="connsiteY0" fmla="*/ 57151 h 1264444"/>
              <a:gd name="connsiteX1" fmla="*/ 143180 w 1345711"/>
              <a:gd name="connsiteY1" fmla="*/ 366712 h 1264444"/>
              <a:gd name="connsiteX2" fmla="*/ 205092 w 1345711"/>
              <a:gd name="connsiteY2" fmla="*/ 569120 h 1264444"/>
              <a:gd name="connsiteX3" fmla="*/ 231285 w 1345711"/>
              <a:gd name="connsiteY3" fmla="*/ 723901 h 1264444"/>
              <a:gd name="connsiteX4" fmla="*/ 331298 w 1345711"/>
              <a:gd name="connsiteY4" fmla="*/ 633413 h 1264444"/>
              <a:gd name="connsiteX5" fmla="*/ 412261 w 1345711"/>
              <a:gd name="connsiteY5" fmla="*/ 440532 h 1264444"/>
              <a:gd name="connsiteX6" fmla="*/ 431311 w 1345711"/>
              <a:gd name="connsiteY6" fmla="*/ 676275 h 1264444"/>
              <a:gd name="connsiteX7" fmla="*/ 464648 w 1345711"/>
              <a:gd name="connsiteY7" fmla="*/ 978694 h 1264444"/>
              <a:gd name="connsiteX8" fmla="*/ 540848 w 1345711"/>
              <a:gd name="connsiteY8" fmla="*/ 1264444 h 1264444"/>
              <a:gd name="connsiteX9" fmla="*/ 609904 w 1345711"/>
              <a:gd name="connsiteY9" fmla="*/ 938213 h 1264444"/>
              <a:gd name="connsiteX10" fmla="*/ 709917 w 1345711"/>
              <a:gd name="connsiteY10" fmla="*/ 728663 h 1264444"/>
              <a:gd name="connsiteX11" fmla="*/ 845648 w 1345711"/>
              <a:gd name="connsiteY11" fmla="*/ 971550 h 1264444"/>
              <a:gd name="connsiteX12" fmla="*/ 971854 w 1345711"/>
              <a:gd name="connsiteY12" fmla="*/ 1109663 h 1264444"/>
              <a:gd name="connsiteX13" fmla="*/ 914704 w 1345711"/>
              <a:gd name="connsiteY13" fmla="*/ 878682 h 1264444"/>
              <a:gd name="connsiteX14" fmla="*/ 867079 w 1345711"/>
              <a:gd name="connsiteY14" fmla="*/ 657225 h 1264444"/>
              <a:gd name="connsiteX15" fmla="*/ 921848 w 1345711"/>
              <a:gd name="connsiteY15" fmla="*/ 497682 h 1264444"/>
              <a:gd name="connsiteX16" fmla="*/ 1131398 w 1345711"/>
              <a:gd name="connsiteY16" fmla="*/ 700088 h 1264444"/>
              <a:gd name="connsiteX17" fmla="*/ 1121873 w 1345711"/>
              <a:gd name="connsiteY17" fmla="*/ 471488 h 1264444"/>
              <a:gd name="connsiteX18" fmla="*/ 1181404 w 1345711"/>
              <a:gd name="connsiteY18" fmla="*/ 257175 h 1264444"/>
              <a:gd name="connsiteX19" fmla="*/ 1345711 w 1345711"/>
              <a:gd name="connsiteY19" fmla="*/ 0 h 1264444"/>
              <a:gd name="connsiteX20" fmla="*/ 2685 w 1345711"/>
              <a:gd name="connsiteY20" fmla="*/ 57151 h 1264444"/>
              <a:gd name="connsiteX0" fmla="*/ 2685 w 1349559"/>
              <a:gd name="connsiteY0" fmla="*/ 57175 h 1264468"/>
              <a:gd name="connsiteX1" fmla="*/ 143180 w 1349559"/>
              <a:gd name="connsiteY1" fmla="*/ 366736 h 1264468"/>
              <a:gd name="connsiteX2" fmla="*/ 205092 w 1349559"/>
              <a:gd name="connsiteY2" fmla="*/ 569144 h 1264468"/>
              <a:gd name="connsiteX3" fmla="*/ 231285 w 1349559"/>
              <a:gd name="connsiteY3" fmla="*/ 723925 h 1264468"/>
              <a:gd name="connsiteX4" fmla="*/ 331298 w 1349559"/>
              <a:gd name="connsiteY4" fmla="*/ 633437 h 1264468"/>
              <a:gd name="connsiteX5" fmla="*/ 412261 w 1349559"/>
              <a:gd name="connsiteY5" fmla="*/ 440556 h 1264468"/>
              <a:gd name="connsiteX6" fmla="*/ 431311 w 1349559"/>
              <a:gd name="connsiteY6" fmla="*/ 676299 h 1264468"/>
              <a:gd name="connsiteX7" fmla="*/ 464648 w 1349559"/>
              <a:gd name="connsiteY7" fmla="*/ 978718 h 1264468"/>
              <a:gd name="connsiteX8" fmla="*/ 540848 w 1349559"/>
              <a:gd name="connsiteY8" fmla="*/ 1264468 h 1264468"/>
              <a:gd name="connsiteX9" fmla="*/ 609904 w 1349559"/>
              <a:gd name="connsiteY9" fmla="*/ 938237 h 1264468"/>
              <a:gd name="connsiteX10" fmla="*/ 709917 w 1349559"/>
              <a:gd name="connsiteY10" fmla="*/ 728687 h 1264468"/>
              <a:gd name="connsiteX11" fmla="*/ 845648 w 1349559"/>
              <a:gd name="connsiteY11" fmla="*/ 971574 h 1264468"/>
              <a:gd name="connsiteX12" fmla="*/ 971854 w 1349559"/>
              <a:gd name="connsiteY12" fmla="*/ 1109687 h 1264468"/>
              <a:gd name="connsiteX13" fmla="*/ 914704 w 1349559"/>
              <a:gd name="connsiteY13" fmla="*/ 878706 h 1264468"/>
              <a:gd name="connsiteX14" fmla="*/ 867079 w 1349559"/>
              <a:gd name="connsiteY14" fmla="*/ 657249 h 1264468"/>
              <a:gd name="connsiteX15" fmla="*/ 921848 w 1349559"/>
              <a:gd name="connsiteY15" fmla="*/ 497706 h 1264468"/>
              <a:gd name="connsiteX16" fmla="*/ 1131398 w 1349559"/>
              <a:gd name="connsiteY16" fmla="*/ 700112 h 1264468"/>
              <a:gd name="connsiteX17" fmla="*/ 1121873 w 1349559"/>
              <a:gd name="connsiteY17" fmla="*/ 471512 h 1264468"/>
              <a:gd name="connsiteX18" fmla="*/ 1181404 w 1349559"/>
              <a:gd name="connsiteY18" fmla="*/ 257199 h 1264468"/>
              <a:gd name="connsiteX19" fmla="*/ 1345711 w 1349559"/>
              <a:gd name="connsiteY19" fmla="*/ 24 h 1264468"/>
              <a:gd name="connsiteX20" fmla="*/ 2685 w 1349559"/>
              <a:gd name="connsiteY20" fmla="*/ 57175 h 1264468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50269" h="1264469">
                <a:moveTo>
                  <a:pt x="2685" y="57176"/>
                </a:moveTo>
                <a:cubicBezTo>
                  <a:pt x="-17158" y="65113"/>
                  <a:pt x="77298" y="244500"/>
                  <a:pt x="143180" y="366737"/>
                </a:cubicBezTo>
                <a:cubicBezTo>
                  <a:pt x="163024" y="430237"/>
                  <a:pt x="180486" y="455638"/>
                  <a:pt x="205092" y="569145"/>
                </a:cubicBezTo>
                <a:cubicBezTo>
                  <a:pt x="215411" y="646139"/>
                  <a:pt x="199535" y="723132"/>
                  <a:pt x="231285" y="723926"/>
                </a:cubicBezTo>
                <a:cubicBezTo>
                  <a:pt x="267003" y="731070"/>
                  <a:pt x="297961" y="664394"/>
                  <a:pt x="331298" y="633438"/>
                </a:cubicBezTo>
                <a:cubicBezTo>
                  <a:pt x="358286" y="569144"/>
                  <a:pt x="390035" y="431032"/>
                  <a:pt x="412261" y="440557"/>
                </a:cubicBezTo>
                <a:cubicBezTo>
                  <a:pt x="430517" y="433413"/>
                  <a:pt x="424961" y="597719"/>
                  <a:pt x="431311" y="676300"/>
                </a:cubicBezTo>
                <a:lnTo>
                  <a:pt x="464648" y="978719"/>
                </a:lnTo>
                <a:cubicBezTo>
                  <a:pt x="490048" y="1073969"/>
                  <a:pt x="522592" y="1264469"/>
                  <a:pt x="540848" y="1264469"/>
                </a:cubicBezTo>
                <a:cubicBezTo>
                  <a:pt x="551960" y="1260500"/>
                  <a:pt x="598791" y="1092226"/>
                  <a:pt x="609904" y="938238"/>
                </a:cubicBezTo>
                <a:cubicBezTo>
                  <a:pt x="643242" y="825525"/>
                  <a:pt x="669435" y="719957"/>
                  <a:pt x="709917" y="728688"/>
                </a:cubicBezTo>
                <a:cubicBezTo>
                  <a:pt x="748018" y="723925"/>
                  <a:pt x="778973" y="852513"/>
                  <a:pt x="845648" y="971575"/>
                </a:cubicBezTo>
                <a:cubicBezTo>
                  <a:pt x="899623" y="1055713"/>
                  <a:pt x="955978" y="1132706"/>
                  <a:pt x="971854" y="1109688"/>
                </a:cubicBezTo>
                <a:cubicBezTo>
                  <a:pt x="988523" y="1096988"/>
                  <a:pt x="943279" y="969988"/>
                  <a:pt x="909942" y="888232"/>
                </a:cubicBezTo>
                <a:cubicBezTo>
                  <a:pt x="879780" y="795364"/>
                  <a:pt x="873429" y="773931"/>
                  <a:pt x="867079" y="657250"/>
                </a:cubicBezTo>
                <a:cubicBezTo>
                  <a:pt x="885335" y="604069"/>
                  <a:pt x="884542" y="493738"/>
                  <a:pt x="921848" y="497707"/>
                </a:cubicBezTo>
                <a:cubicBezTo>
                  <a:pt x="953598" y="479451"/>
                  <a:pt x="1102029" y="718369"/>
                  <a:pt x="1131398" y="700113"/>
                </a:cubicBezTo>
                <a:cubicBezTo>
                  <a:pt x="1156798" y="683444"/>
                  <a:pt x="1134573" y="600101"/>
                  <a:pt x="1121873" y="471513"/>
                </a:cubicBezTo>
                <a:cubicBezTo>
                  <a:pt x="1134573" y="397694"/>
                  <a:pt x="1130604" y="373881"/>
                  <a:pt x="1181404" y="257200"/>
                </a:cubicBezTo>
                <a:cubicBezTo>
                  <a:pt x="1262366" y="164332"/>
                  <a:pt x="1374286" y="-2356"/>
                  <a:pt x="1345711" y="25"/>
                </a:cubicBezTo>
                <a:lnTo>
                  <a:pt x="2685" y="57176"/>
                </a:lnTo>
                <a:close/>
              </a:path>
            </a:pathLst>
          </a:custGeom>
          <a:solidFill>
            <a:srgbClr val="6C5D53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2BFBB1D8-6DB9-4F00-8851-B1AC8C4530F8}"/>
              </a:ext>
            </a:extLst>
          </p:cNvPr>
          <p:cNvGrpSpPr/>
          <p:nvPr/>
        </p:nvGrpSpPr>
        <p:grpSpPr>
          <a:xfrm>
            <a:off x="1224224" y="3405986"/>
            <a:ext cx="2447679" cy="1837525"/>
            <a:chOff x="1184188" y="1245811"/>
            <a:chExt cx="4310316" cy="3235844"/>
          </a:xfrm>
        </p:grpSpPr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2A820134-7DF6-46B2-8255-7D2185F7F956}"/>
                </a:ext>
              </a:extLst>
            </p:cNvPr>
            <p:cNvGrpSpPr/>
            <p:nvPr/>
          </p:nvGrpSpPr>
          <p:grpSpPr>
            <a:xfrm>
              <a:off x="1184188" y="1245811"/>
              <a:ext cx="4310316" cy="3235844"/>
              <a:chOff x="1454387" y="1249718"/>
              <a:chExt cx="4310316" cy="3235844"/>
            </a:xfrm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876D6477-32B2-40A6-A5EB-AA31E4FE7408}"/>
                  </a:ext>
                </a:extLst>
              </p:cNvPr>
              <p:cNvSpPr/>
              <p:nvPr/>
            </p:nvSpPr>
            <p:spPr>
              <a:xfrm>
                <a:off x="1454387" y="1249718"/>
                <a:ext cx="4310316" cy="3235844"/>
              </a:xfrm>
              <a:custGeom>
                <a:avLst/>
                <a:gdLst>
                  <a:gd name="connsiteX0" fmla="*/ 871538 w 4357688"/>
                  <a:gd name="connsiteY0" fmla="*/ 542925 h 3219450"/>
                  <a:gd name="connsiteX1" fmla="*/ 1247775 w 4357688"/>
                  <a:gd name="connsiteY1" fmla="*/ 209550 h 3219450"/>
                  <a:gd name="connsiteX2" fmla="*/ 1809750 w 4357688"/>
                  <a:gd name="connsiteY2" fmla="*/ 0 h 3219450"/>
                  <a:gd name="connsiteX3" fmla="*/ 2590800 w 4357688"/>
                  <a:gd name="connsiteY3" fmla="*/ 0 h 3219450"/>
                  <a:gd name="connsiteX4" fmla="*/ 3319463 w 4357688"/>
                  <a:gd name="connsiteY4" fmla="*/ 366713 h 3219450"/>
                  <a:gd name="connsiteX5" fmla="*/ 3495675 w 4357688"/>
                  <a:gd name="connsiteY5" fmla="*/ 561975 h 3219450"/>
                  <a:gd name="connsiteX6" fmla="*/ 3881438 w 4357688"/>
                  <a:gd name="connsiteY6" fmla="*/ 619125 h 3219450"/>
                  <a:gd name="connsiteX7" fmla="*/ 4357688 w 4357688"/>
                  <a:gd name="connsiteY7" fmla="*/ 1014413 h 3219450"/>
                  <a:gd name="connsiteX8" fmla="*/ 4067175 w 4357688"/>
                  <a:gd name="connsiteY8" fmla="*/ 1128713 h 3219450"/>
                  <a:gd name="connsiteX9" fmla="*/ 3709988 w 4357688"/>
                  <a:gd name="connsiteY9" fmla="*/ 1047750 h 3219450"/>
                  <a:gd name="connsiteX10" fmla="*/ 3805238 w 4357688"/>
                  <a:gd name="connsiteY10" fmla="*/ 1647825 h 3219450"/>
                  <a:gd name="connsiteX11" fmla="*/ 3586163 w 4357688"/>
                  <a:gd name="connsiteY11" fmla="*/ 2314575 h 3219450"/>
                  <a:gd name="connsiteX12" fmla="*/ 2981325 w 4357688"/>
                  <a:gd name="connsiteY12" fmla="*/ 2895600 h 3219450"/>
                  <a:gd name="connsiteX13" fmla="*/ 2200275 w 4357688"/>
                  <a:gd name="connsiteY13" fmla="*/ 3219450 h 3219450"/>
                  <a:gd name="connsiteX14" fmla="*/ 1314450 w 4357688"/>
                  <a:gd name="connsiteY14" fmla="*/ 2843213 h 3219450"/>
                  <a:gd name="connsiteX15" fmla="*/ 747713 w 4357688"/>
                  <a:gd name="connsiteY15" fmla="*/ 2281238 h 3219450"/>
                  <a:gd name="connsiteX16" fmla="*/ 547688 w 4357688"/>
                  <a:gd name="connsiteY16" fmla="*/ 1624013 h 3219450"/>
                  <a:gd name="connsiteX17" fmla="*/ 642938 w 4357688"/>
                  <a:gd name="connsiteY17" fmla="*/ 1042988 h 3219450"/>
                  <a:gd name="connsiteX18" fmla="*/ 352425 w 4357688"/>
                  <a:gd name="connsiteY18" fmla="*/ 1123950 h 3219450"/>
                  <a:gd name="connsiteX19" fmla="*/ 0 w 4357688"/>
                  <a:gd name="connsiteY19" fmla="*/ 1009650 h 3219450"/>
                  <a:gd name="connsiteX20" fmla="*/ 333375 w 4357688"/>
                  <a:gd name="connsiteY20" fmla="*/ 709613 h 3219450"/>
                  <a:gd name="connsiteX21" fmla="*/ 728663 w 4357688"/>
                  <a:gd name="connsiteY21" fmla="*/ 538163 h 3219450"/>
                  <a:gd name="connsiteX22" fmla="*/ 871538 w 4357688"/>
                  <a:gd name="connsiteY22" fmla="*/ 542925 h 3219450"/>
                  <a:gd name="connsiteX0" fmla="*/ 871538 w 4357688"/>
                  <a:gd name="connsiteY0" fmla="*/ 542925 h 3219450"/>
                  <a:gd name="connsiteX1" fmla="*/ 1247775 w 4357688"/>
                  <a:gd name="connsiteY1" fmla="*/ 209550 h 3219450"/>
                  <a:gd name="connsiteX2" fmla="*/ 1809750 w 4357688"/>
                  <a:gd name="connsiteY2" fmla="*/ 0 h 3219450"/>
                  <a:gd name="connsiteX3" fmla="*/ 2590800 w 4357688"/>
                  <a:gd name="connsiteY3" fmla="*/ 0 h 3219450"/>
                  <a:gd name="connsiteX4" fmla="*/ 3319463 w 4357688"/>
                  <a:gd name="connsiteY4" fmla="*/ 366713 h 3219450"/>
                  <a:gd name="connsiteX5" fmla="*/ 3495675 w 4357688"/>
                  <a:gd name="connsiteY5" fmla="*/ 561975 h 3219450"/>
                  <a:gd name="connsiteX6" fmla="*/ 3881438 w 4357688"/>
                  <a:gd name="connsiteY6" fmla="*/ 619125 h 3219450"/>
                  <a:gd name="connsiteX7" fmla="*/ 4357688 w 4357688"/>
                  <a:gd name="connsiteY7" fmla="*/ 1014413 h 3219450"/>
                  <a:gd name="connsiteX8" fmla="*/ 4067175 w 4357688"/>
                  <a:gd name="connsiteY8" fmla="*/ 1128713 h 3219450"/>
                  <a:gd name="connsiteX9" fmla="*/ 3709988 w 4357688"/>
                  <a:gd name="connsiteY9" fmla="*/ 1047750 h 3219450"/>
                  <a:gd name="connsiteX10" fmla="*/ 3805238 w 4357688"/>
                  <a:gd name="connsiteY10" fmla="*/ 1647825 h 3219450"/>
                  <a:gd name="connsiteX11" fmla="*/ 3586163 w 4357688"/>
                  <a:gd name="connsiteY11" fmla="*/ 2314575 h 3219450"/>
                  <a:gd name="connsiteX12" fmla="*/ 2981325 w 4357688"/>
                  <a:gd name="connsiteY12" fmla="*/ 2895600 h 3219450"/>
                  <a:gd name="connsiteX13" fmla="*/ 2200275 w 4357688"/>
                  <a:gd name="connsiteY13" fmla="*/ 3219450 h 3219450"/>
                  <a:gd name="connsiteX14" fmla="*/ 1314450 w 4357688"/>
                  <a:gd name="connsiteY14" fmla="*/ 2843213 h 3219450"/>
                  <a:gd name="connsiteX15" fmla="*/ 747713 w 4357688"/>
                  <a:gd name="connsiteY15" fmla="*/ 2281238 h 3219450"/>
                  <a:gd name="connsiteX16" fmla="*/ 547688 w 4357688"/>
                  <a:gd name="connsiteY16" fmla="*/ 1624013 h 3219450"/>
                  <a:gd name="connsiteX17" fmla="*/ 642938 w 4357688"/>
                  <a:gd name="connsiteY17" fmla="*/ 1042988 h 3219450"/>
                  <a:gd name="connsiteX18" fmla="*/ 352425 w 4357688"/>
                  <a:gd name="connsiteY18" fmla="*/ 1123950 h 3219450"/>
                  <a:gd name="connsiteX19" fmla="*/ 0 w 4357688"/>
                  <a:gd name="connsiteY19" fmla="*/ 1009650 h 3219450"/>
                  <a:gd name="connsiteX20" fmla="*/ 333375 w 4357688"/>
                  <a:gd name="connsiteY20" fmla="*/ 709613 h 3219450"/>
                  <a:gd name="connsiteX21" fmla="*/ 657226 w 4357688"/>
                  <a:gd name="connsiteY21" fmla="*/ 561975 h 3219450"/>
                  <a:gd name="connsiteX22" fmla="*/ 871538 w 4357688"/>
                  <a:gd name="connsiteY22" fmla="*/ 542925 h 3219450"/>
                  <a:gd name="connsiteX0" fmla="*/ 871538 w 4357688"/>
                  <a:gd name="connsiteY0" fmla="*/ 542925 h 3219450"/>
                  <a:gd name="connsiteX1" fmla="*/ 1247775 w 4357688"/>
                  <a:gd name="connsiteY1" fmla="*/ 209550 h 3219450"/>
                  <a:gd name="connsiteX2" fmla="*/ 1809750 w 4357688"/>
                  <a:gd name="connsiteY2" fmla="*/ 0 h 3219450"/>
                  <a:gd name="connsiteX3" fmla="*/ 2590800 w 4357688"/>
                  <a:gd name="connsiteY3" fmla="*/ 0 h 3219450"/>
                  <a:gd name="connsiteX4" fmla="*/ 3319463 w 4357688"/>
                  <a:gd name="connsiteY4" fmla="*/ 366713 h 3219450"/>
                  <a:gd name="connsiteX5" fmla="*/ 3495675 w 4357688"/>
                  <a:gd name="connsiteY5" fmla="*/ 561975 h 3219450"/>
                  <a:gd name="connsiteX6" fmla="*/ 3881438 w 4357688"/>
                  <a:gd name="connsiteY6" fmla="*/ 619125 h 3219450"/>
                  <a:gd name="connsiteX7" fmla="*/ 4357688 w 4357688"/>
                  <a:gd name="connsiteY7" fmla="*/ 1014413 h 3219450"/>
                  <a:gd name="connsiteX8" fmla="*/ 4067175 w 4357688"/>
                  <a:gd name="connsiteY8" fmla="*/ 1128713 h 3219450"/>
                  <a:gd name="connsiteX9" fmla="*/ 3709988 w 4357688"/>
                  <a:gd name="connsiteY9" fmla="*/ 1047750 h 3219450"/>
                  <a:gd name="connsiteX10" fmla="*/ 3805238 w 4357688"/>
                  <a:gd name="connsiteY10" fmla="*/ 1647825 h 3219450"/>
                  <a:gd name="connsiteX11" fmla="*/ 3586163 w 4357688"/>
                  <a:gd name="connsiteY11" fmla="*/ 2314575 h 3219450"/>
                  <a:gd name="connsiteX12" fmla="*/ 2981325 w 4357688"/>
                  <a:gd name="connsiteY12" fmla="*/ 2895600 h 3219450"/>
                  <a:gd name="connsiteX13" fmla="*/ 2200275 w 4357688"/>
                  <a:gd name="connsiteY13" fmla="*/ 3219450 h 3219450"/>
                  <a:gd name="connsiteX14" fmla="*/ 1314450 w 4357688"/>
                  <a:gd name="connsiteY14" fmla="*/ 2843213 h 3219450"/>
                  <a:gd name="connsiteX15" fmla="*/ 747713 w 4357688"/>
                  <a:gd name="connsiteY15" fmla="*/ 2281238 h 3219450"/>
                  <a:gd name="connsiteX16" fmla="*/ 547688 w 4357688"/>
                  <a:gd name="connsiteY16" fmla="*/ 1624013 h 3219450"/>
                  <a:gd name="connsiteX17" fmla="*/ 642938 w 4357688"/>
                  <a:gd name="connsiteY17" fmla="*/ 1042988 h 3219450"/>
                  <a:gd name="connsiteX18" fmla="*/ 352425 w 4357688"/>
                  <a:gd name="connsiteY18" fmla="*/ 1123950 h 3219450"/>
                  <a:gd name="connsiteX19" fmla="*/ 0 w 4357688"/>
                  <a:gd name="connsiteY19" fmla="*/ 1009650 h 3219450"/>
                  <a:gd name="connsiteX20" fmla="*/ 333375 w 4357688"/>
                  <a:gd name="connsiteY20" fmla="*/ 709613 h 3219450"/>
                  <a:gd name="connsiteX21" fmla="*/ 657226 w 4357688"/>
                  <a:gd name="connsiteY21" fmla="*/ 561975 h 3219450"/>
                  <a:gd name="connsiteX22" fmla="*/ 871538 w 43576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52625 w 4357888"/>
                  <a:gd name="connsiteY18" fmla="*/ 1123950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52625 w 4357888"/>
                  <a:gd name="connsiteY18" fmla="*/ 1123950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52625 w 4357888"/>
                  <a:gd name="connsiteY18" fmla="*/ 1123950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84 w 4357934"/>
                  <a:gd name="connsiteY0" fmla="*/ 542925 h 3219450"/>
                  <a:gd name="connsiteX1" fmla="*/ 1248021 w 4357934"/>
                  <a:gd name="connsiteY1" fmla="*/ 209550 h 3219450"/>
                  <a:gd name="connsiteX2" fmla="*/ 1809996 w 4357934"/>
                  <a:gd name="connsiteY2" fmla="*/ 0 h 3219450"/>
                  <a:gd name="connsiteX3" fmla="*/ 2591046 w 4357934"/>
                  <a:gd name="connsiteY3" fmla="*/ 0 h 3219450"/>
                  <a:gd name="connsiteX4" fmla="*/ 3319709 w 4357934"/>
                  <a:gd name="connsiteY4" fmla="*/ 366713 h 3219450"/>
                  <a:gd name="connsiteX5" fmla="*/ 3495921 w 4357934"/>
                  <a:gd name="connsiteY5" fmla="*/ 561975 h 3219450"/>
                  <a:gd name="connsiteX6" fmla="*/ 3881684 w 4357934"/>
                  <a:gd name="connsiteY6" fmla="*/ 619125 h 3219450"/>
                  <a:gd name="connsiteX7" fmla="*/ 4357934 w 4357934"/>
                  <a:gd name="connsiteY7" fmla="*/ 1014413 h 3219450"/>
                  <a:gd name="connsiteX8" fmla="*/ 4067421 w 4357934"/>
                  <a:gd name="connsiteY8" fmla="*/ 1128713 h 3219450"/>
                  <a:gd name="connsiteX9" fmla="*/ 3710234 w 4357934"/>
                  <a:gd name="connsiteY9" fmla="*/ 1047750 h 3219450"/>
                  <a:gd name="connsiteX10" fmla="*/ 3805484 w 4357934"/>
                  <a:gd name="connsiteY10" fmla="*/ 1647825 h 3219450"/>
                  <a:gd name="connsiteX11" fmla="*/ 3586409 w 4357934"/>
                  <a:gd name="connsiteY11" fmla="*/ 2314575 h 3219450"/>
                  <a:gd name="connsiteX12" fmla="*/ 2981571 w 4357934"/>
                  <a:gd name="connsiteY12" fmla="*/ 2895600 h 3219450"/>
                  <a:gd name="connsiteX13" fmla="*/ 2200521 w 4357934"/>
                  <a:gd name="connsiteY13" fmla="*/ 3219450 h 3219450"/>
                  <a:gd name="connsiteX14" fmla="*/ 1314696 w 4357934"/>
                  <a:gd name="connsiteY14" fmla="*/ 2843213 h 3219450"/>
                  <a:gd name="connsiteX15" fmla="*/ 747959 w 4357934"/>
                  <a:gd name="connsiteY15" fmla="*/ 2281238 h 3219450"/>
                  <a:gd name="connsiteX16" fmla="*/ 547934 w 4357934"/>
                  <a:gd name="connsiteY16" fmla="*/ 1624013 h 3219450"/>
                  <a:gd name="connsiteX17" fmla="*/ 643184 w 4357934"/>
                  <a:gd name="connsiteY17" fmla="*/ 1042988 h 3219450"/>
                  <a:gd name="connsiteX18" fmla="*/ 364577 w 4357934"/>
                  <a:gd name="connsiteY18" fmla="*/ 1102519 h 3219450"/>
                  <a:gd name="connsiteX19" fmla="*/ 246 w 4357934"/>
                  <a:gd name="connsiteY19" fmla="*/ 1009650 h 3219450"/>
                  <a:gd name="connsiteX20" fmla="*/ 333621 w 4357934"/>
                  <a:gd name="connsiteY20" fmla="*/ 709613 h 3219450"/>
                  <a:gd name="connsiteX21" fmla="*/ 657472 w 4357934"/>
                  <a:gd name="connsiteY21" fmla="*/ 561975 h 3219450"/>
                  <a:gd name="connsiteX22" fmla="*/ 871784 w 4357934"/>
                  <a:gd name="connsiteY22" fmla="*/ 542925 h 3219450"/>
                  <a:gd name="connsiteX0" fmla="*/ 852763 w 4338913"/>
                  <a:gd name="connsiteY0" fmla="*/ 542925 h 3219450"/>
                  <a:gd name="connsiteX1" fmla="*/ 1229000 w 4338913"/>
                  <a:gd name="connsiteY1" fmla="*/ 209550 h 3219450"/>
                  <a:gd name="connsiteX2" fmla="*/ 1790975 w 4338913"/>
                  <a:gd name="connsiteY2" fmla="*/ 0 h 3219450"/>
                  <a:gd name="connsiteX3" fmla="*/ 2572025 w 4338913"/>
                  <a:gd name="connsiteY3" fmla="*/ 0 h 3219450"/>
                  <a:gd name="connsiteX4" fmla="*/ 3300688 w 4338913"/>
                  <a:gd name="connsiteY4" fmla="*/ 366713 h 3219450"/>
                  <a:gd name="connsiteX5" fmla="*/ 3476900 w 4338913"/>
                  <a:gd name="connsiteY5" fmla="*/ 561975 h 3219450"/>
                  <a:gd name="connsiteX6" fmla="*/ 3862663 w 4338913"/>
                  <a:gd name="connsiteY6" fmla="*/ 619125 h 3219450"/>
                  <a:gd name="connsiteX7" fmla="*/ 4338913 w 4338913"/>
                  <a:gd name="connsiteY7" fmla="*/ 1014413 h 3219450"/>
                  <a:gd name="connsiteX8" fmla="*/ 4048400 w 4338913"/>
                  <a:gd name="connsiteY8" fmla="*/ 1128713 h 3219450"/>
                  <a:gd name="connsiteX9" fmla="*/ 3691213 w 4338913"/>
                  <a:gd name="connsiteY9" fmla="*/ 1047750 h 3219450"/>
                  <a:gd name="connsiteX10" fmla="*/ 3786463 w 4338913"/>
                  <a:gd name="connsiteY10" fmla="*/ 1647825 h 3219450"/>
                  <a:gd name="connsiteX11" fmla="*/ 3567388 w 4338913"/>
                  <a:gd name="connsiteY11" fmla="*/ 2314575 h 3219450"/>
                  <a:gd name="connsiteX12" fmla="*/ 2962550 w 4338913"/>
                  <a:gd name="connsiteY12" fmla="*/ 2895600 h 3219450"/>
                  <a:gd name="connsiteX13" fmla="*/ 2181500 w 4338913"/>
                  <a:gd name="connsiteY13" fmla="*/ 3219450 h 3219450"/>
                  <a:gd name="connsiteX14" fmla="*/ 1295675 w 4338913"/>
                  <a:gd name="connsiteY14" fmla="*/ 2843213 h 3219450"/>
                  <a:gd name="connsiteX15" fmla="*/ 728938 w 4338913"/>
                  <a:gd name="connsiteY15" fmla="*/ 2281238 h 3219450"/>
                  <a:gd name="connsiteX16" fmla="*/ 528913 w 4338913"/>
                  <a:gd name="connsiteY16" fmla="*/ 1624013 h 3219450"/>
                  <a:gd name="connsiteX17" fmla="*/ 624163 w 4338913"/>
                  <a:gd name="connsiteY17" fmla="*/ 1042988 h 3219450"/>
                  <a:gd name="connsiteX18" fmla="*/ 345556 w 4338913"/>
                  <a:gd name="connsiteY18" fmla="*/ 1102519 h 3219450"/>
                  <a:gd name="connsiteX19" fmla="*/ 275 w 4338913"/>
                  <a:gd name="connsiteY19" fmla="*/ 1016794 h 3219450"/>
                  <a:gd name="connsiteX20" fmla="*/ 314600 w 4338913"/>
                  <a:gd name="connsiteY20" fmla="*/ 709613 h 3219450"/>
                  <a:gd name="connsiteX21" fmla="*/ 638451 w 4338913"/>
                  <a:gd name="connsiteY21" fmla="*/ 561975 h 3219450"/>
                  <a:gd name="connsiteX22" fmla="*/ 852763 w 4338913"/>
                  <a:gd name="connsiteY22" fmla="*/ 542925 h 3219450"/>
                  <a:gd name="connsiteX0" fmla="*/ 852739 w 4338889"/>
                  <a:gd name="connsiteY0" fmla="*/ 542925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2739 w 4338889"/>
                  <a:gd name="connsiteY22" fmla="*/ 542925 h 3219450"/>
                  <a:gd name="connsiteX0" fmla="*/ 852739 w 4338889"/>
                  <a:gd name="connsiteY0" fmla="*/ 542925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2739 w 4338889"/>
                  <a:gd name="connsiteY22" fmla="*/ 542925 h 3219450"/>
                  <a:gd name="connsiteX0" fmla="*/ 852739 w 4338889"/>
                  <a:gd name="connsiteY0" fmla="*/ 542925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2739 w 4338889"/>
                  <a:gd name="connsiteY22" fmla="*/ 542925 h 3219450"/>
                  <a:gd name="connsiteX0" fmla="*/ 852739 w 4338889"/>
                  <a:gd name="connsiteY0" fmla="*/ 542925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2739 w 4338889"/>
                  <a:gd name="connsiteY22" fmla="*/ 542925 h 3219450"/>
                  <a:gd name="connsiteX0" fmla="*/ 855120 w 4338889"/>
                  <a:gd name="connsiteY0" fmla="*/ 566737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5120 w 4338889"/>
                  <a:gd name="connsiteY22" fmla="*/ 566737 h 3219450"/>
                  <a:gd name="connsiteX0" fmla="*/ 855120 w 4338889"/>
                  <a:gd name="connsiteY0" fmla="*/ 566737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5120 w 4338889"/>
                  <a:gd name="connsiteY22" fmla="*/ 566737 h 3219450"/>
                  <a:gd name="connsiteX0" fmla="*/ 855120 w 4338889"/>
                  <a:gd name="connsiteY0" fmla="*/ 566737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5120 w 4338889"/>
                  <a:gd name="connsiteY22" fmla="*/ 566737 h 3219450"/>
                  <a:gd name="connsiteX0" fmla="*/ 847976 w 4338889"/>
                  <a:gd name="connsiteY0" fmla="*/ 542924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47976 w 4338889"/>
                  <a:gd name="connsiteY22" fmla="*/ 542924 h 3219450"/>
                  <a:gd name="connsiteX0" fmla="*/ 847976 w 4338889"/>
                  <a:gd name="connsiteY0" fmla="*/ 542924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47976 w 4338889"/>
                  <a:gd name="connsiteY22" fmla="*/ 542924 h 3219450"/>
                  <a:gd name="connsiteX0" fmla="*/ 847976 w 4338889"/>
                  <a:gd name="connsiteY0" fmla="*/ 542924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47976 w 4338889"/>
                  <a:gd name="connsiteY22" fmla="*/ 542924 h 3219450"/>
                  <a:gd name="connsiteX0" fmla="*/ 847976 w 4338889"/>
                  <a:gd name="connsiteY0" fmla="*/ 542924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47976 w 4338889"/>
                  <a:gd name="connsiteY22" fmla="*/ 542924 h 3219450"/>
                  <a:gd name="connsiteX0" fmla="*/ 847976 w 4338889"/>
                  <a:gd name="connsiteY0" fmla="*/ 558798 h 3235324"/>
                  <a:gd name="connsiteX1" fmla="*/ 1228976 w 4338889"/>
                  <a:gd name="connsiteY1" fmla="*/ 225424 h 3235324"/>
                  <a:gd name="connsiteX2" fmla="*/ 1790951 w 4338889"/>
                  <a:gd name="connsiteY2" fmla="*/ 15874 h 3235324"/>
                  <a:gd name="connsiteX3" fmla="*/ 2572001 w 4338889"/>
                  <a:gd name="connsiteY3" fmla="*/ 15874 h 3235324"/>
                  <a:gd name="connsiteX4" fmla="*/ 3300664 w 4338889"/>
                  <a:gd name="connsiteY4" fmla="*/ 382587 h 3235324"/>
                  <a:gd name="connsiteX5" fmla="*/ 3476876 w 4338889"/>
                  <a:gd name="connsiteY5" fmla="*/ 577849 h 3235324"/>
                  <a:gd name="connsiteX6" fmla="*/ 3862639 w 4338889"/>
                  <a:gd name="connsiteY6" fmla="*/ 634999 h 3235324"/>
                  <a:gd name="connsiteX7" fmla="*/ 4338889 w 4338889"/>
                  <a:gd name="connsiteY7" fmla="*/ 1030287 h 3235324"/>
                  <a:gd name="connsiteX8" fmla="*/ 4048376 w 4338889"/>
                  <a:gd name="connsiteY8" fmla="*/ 1144587 h 3235324"/>
                  <a:gd name="connsiteX9" fmla="*/ 3691189 w 4338889"/>
                  <a:gd name="connsiteY9" fmla="*/ 1063624 h 3235324"/>
                  <a:gd name="connsiteX10" fmla="*/ 3786439 w 4338889"/>
                  <a:gd name="connsiteY10" fmla="*/ 1663699 h 3235324"/>
                  <a:gd name="connsiteX11" fmla="*/ 3567364 w 4338889"/>
                  <a:gd name="connsiteY11" fmla="*/ 2330449 h 3235324"/>
                  <a:gd name="connsiteX12" fmla="*/ 2962526 w 4338889"/>
                  <a:gd name="connsiteY12" fmla="*/ 2911474 h 3235324"/>
                  <a:gd name="connsiteX13" fmla="*/ 2181476 w 4338889"/>
                  <a:gd name="connsiteY13" fmla="*/ 3235324 h 3235324"/>
                  <a:gd name="connsiteX14" fmla="*/ 1295651 w 4338889"/>
                  <a:gd name="connsiteY14" fmla="*/ 2859087 h 3235324"/>
                  <a:gd name="connsiteX15" fmla="*/ 728914 w 4338889"/>
                  <a:gd name="connsiteY15" fmla="*/ 2297112 h 3235324"/>
                  <a:gd name="connsiteX16" fmla="*/ 528889 w 4338889"/>
                  <a:gd name="connsiteY16" fmla="*/ 1639887 h 3235324"/>
                  <a:gd name="connsiteX17" fmla="*/ 624139 w 4338889"/>
                  <a:gd name="connsiteY17" fmla="*/ 1058862 h 3235324"/>
                  <a:gd name="connsiteX18" fmla="*/ 345532 w 4338889"/>
                  <a:gd name="connsiteY18" fmla="*/ 1118393 h 3235324"/>
                  <a:gd name="connsiteX19" fmla="*/ 251 w 4338889"/>
                  <a:gd name="connsiteY19" fmla="*/ 1032668 h 3235324"/>
                  <a:gd name="connsiteX20" fmla="*/ 331245 w 4338889"/>
                  <a:gd name="connsiteY20" fmla="*/ 725487 h 3235324"/>
                  <a:gd name="connsiteX21" fmla="*/ 638427 w 4338889"/>
                  <a:gd name="connsiteY21" fmla="*/ 577849 h 3235324"/>
                  <a:gd name="connsiteX22" fmla="*/ 847976 w 4338889"/>
                  <a:gd name="connsiteY22" fmla="*/ 558798 h 3235324"/>
                  <a:gd name="connsiteX0" fmla="*/ 847976 w 4338889"/>
                  <a:gd name="connsiteY0" fmla="*/ 565148 h 3241674"/>
                  <a:gd name="connsiteX1" fmla="*/ 1228976 w 4338889"/>
                  <a:gd name="connsiteY1" fmla="*/ 231774 h 3241674"/>
                  <a:gd name="connsiteX2" fmla="*/ 1790951 w 4338889"/>
                  <a:gd name="connsiteY2" fmla="*/ 22224 h 3241674"/>
                  <a:gd name="connsiteX3" fmla="*/ 2572001 w 4338889"/>
                  <a:gd name="connsiteY3" fmla="*/ 22224 h 3241674"/>
                  <a:gd name="connsiteX4" fmla="*/ 3300664 w 4338889"/>
                  <a:gd name="connsiteY4" fmla="*/ 388937 h 3241674"/>
                  <a:gd name="connsiteX5" fmla="*/ 3476876 w 4338889"/>
                  <a:gd name="connsiteY5" fmla="*/ 584199 h 3241674"/>
                  <a:gd name="connsiteX6" fmla="*/ 3862639 w 4338889"/>
                  <a:gd name="connsiteY6" fmla="*/ 641349 h 3241674"/>
                  <a:gd name="connsiteX7" fmla="*/ 4338889 w 4338889"/>
                  <a:gd name="connsiteY7" fmla="*/ 1036637 h 3241674"/>
                  <a:gd name="connsiteX8" fmla="*/ 4048376 w 4338889"/>
                  <a:gd name="connsiteY8" fmla="*/ 1150937 h 3241674"/>
                  <a:gd name="connsiteX9" fmla="*/ 3691189 w 4338889"/>
                  <a:gd name="connsiteY9" fmla="*/ 1069974 h 3241674"/>
                  <a:gd name="connsiteX10" fmla="*/ 3786439 w 4338889"/>
                  <a:gd name="connsiteY10" fmla="*/ 1670049 h 3241674"/>
                  <a:gd name="connsiteX11" fmla="*/ 3567364 w 4338889"/>
                  <a:gd name="connsiteY11" fmla="*/ 2336799 h 3241674"/>
                  <a:gd name="connsiteX12" fmla="*/ 2962526 w 4338889"/>
                  <a:gd name="connsiteY12" fmla="*/ 2917824 h 3241674"/>
                  <a:gd name="connsiteX13" fmla="*/ 2181476 w 4338889"/>
                  <a:gd name="connsiteY13" fmla="*/ 3241674 h 3241674"/>
                  <a:gd name="connsiteX14" fmla="*/ 1295651 w 4338889"/>
                  <a:gd name="connsiteY14" fmla="*/ 2865437 h 3241674"/>
                  <a:gd name="connsiteX15" fmla="*/ 728914 w 4338889"/>
                  <a:gd name="connsiteY15" fmla="*/ 2303462 h 3241674"/>
                  <a:gd name="connsiteX16" fmla="*/ 528889 w 4338889"/>
                  <a:gd name="connsiteY16" fmla="*/ 1646237 h 3241674"/>
                  <a:gd name="connsiteX17" fmla="*/ 624139 w 4338889"/>
                  <a:gd name="connsiteY17" fmla="*/ 1065212 h 3241674"/>
                  <a:gd name="connsiteX18" fmla="*/ 345532 w 4338889"/>
                  <a:gd name="connsiteY18" fmla="*/ 1124743 h 3241674"/>
                  <a:gd name="connsiteX19" fmla="*/ 251 w 4338889"/>
                  <a:gd name="connsiteY19" fmla="*/ 1039018 h 3241674"/>
                  <a:gd name="connsiteX20" fmla="*/ 331245 w 4338889"/>
                  <a:gd name="connsiteY20" fmla="*/ 731837 h 3241674"/>
                  <a:gd name="connsiteX21" fmla="*/ 638427 w 4338889"/>
                  <a:gd name="connsiteY21" fmla="*/ 584199 h 3241674"/>
                  <a:gd name="connsiteX22" fmla="*/ 847976 w 4338889"/>
                  <a:gd name="connsiteY22" fmla="*/ 565148 h 3241674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760245 w 4338889"/>
                  <a:gd name="connsiteY6" fmla="*/ 632570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779295 w 4338889"/>
                  <a:gd name="connsiteY6" fmla="*/ 632570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779295 w 4338889"/>
                  <a:gd name="connsiteY6" fmla="*/ 632570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779295 w 4338889"/>
                  <a:gd name="connsiteY6" fmla="*/ 632570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91"/>
                  <a:gd name="connsiteY0" fmla="*/ 577800 h 3254326"/>
                  <a:gd name="connsiteX1" fmla="*/ 1228976 w 4338891"/>
                  <a:gd name="connsiteY1" fmla="*/ 244426 h 3254326"/>
                  <a:gd name="connsiteX2" fmla="*/ 1790951 w 4338891"/>
                  <a:gd name="connsiteY2" fmla="*/ 34876 h 3254326"/>
                  <a:gd name="connsiteX3" fmla="*/ 2572001 w 4338891"/>
                  <a:gd name="connsiteY3" fmla="*/ 34876 h 3254326"/>
                  <a:gd name="connsiteX4" fmla="*/ 3300664 w 4338891"/>
                  <a:gd name="connsiteY4" fmla="*/ 401589 h 3254326"/>
                  <a:gd name="connsiteX5" fmla="*/ 3476876 w 4338891"/>
                  <a:gd name="connsiteY5" fmla="*/ 596851 h 3254326"/>
                  <a:gd name="connsiteX6" fmla="*/ 3779295 w 4338891"/>
                  <a:gd name="connsiteY6" fmla="*/ 632570 h 3254326"/>
                  <a:gd name="connsiteX7" fmla="*/ 4338889 w 4338891"/>
                  <a:gd name="connsiteY7" fmla="*/ 1049289 h 3254326"/>
                  <a:gd name="connsiteX8" fmla="*/ 4048376 w 4338891"/>
                  <a:gd name="connsiteY8" fmla="*/ 1163589 h 3254326"/>
                  <a:gd name="connsiteX9" fmla="*/ 3691189 w 4338891"/>
                  <a:gd name="connsiteY9" fmla="*/ 1082626 h 3254326"/>
                  <a:gd name="connsiteX10" fmla="*/ 3786439 w 4338891"/>
                  <a:gd name="connsiteY10" fmla="*/ 1682701 h 3254326"/>
                  <a:gd name="connsiteX11" fmla="*/ 3567364 w 4338891"/>
                  <a:gd name="connsiteY11" fmla="*/ 2349451 h 3254326"/>
                  <a:gd name="connsiteX12" fmla="*/ 2962526 w 4338891"/>
                  <a:gd name="connsiteY12" fmla="*/ 2930476 h 3254326"/>
                  <a:gd name="connsiteX13" fmla="*/ 2181476 w 4338891"/>
                  <a:gd name="connsiteY13" fmla="*/ 3254326 h 3254326"/>
                  <a:gd name="connsiteX14" fmla="*/ 1295651 w 4338891"/>
                  <a:gd name="connsiteY14" fmla="*/ 2878089 h 3254326"/>
                  <a:gd name="connsiteX15" fmla="*/ 728914 w 4338891"/>
                  <a:gd name="connsiteY15" fmla="*/ 2316114 h 3254326"/>
                  <a:gd name="connsiteX16" fmla="*/ 528889 w 4338891"/>
                  <a:gd name="connsiteY16" fmla="*/ 1658889 h 3254326"/>
                  <a:gd name="connsiteX17" fmla="*/ 624139 w 4338891"/>
                  <a:gd name="connsiteY17" fmla="*/ 1077864 h 3254326"/>
                  <a:gd name="connsiteX18" fmla="*/ 345532 w 4338891"/>
                  <a:gd name="connsiteY18" fmla="*/ 1137395 h 3254326"/>
                  <a:gd name="connsiteX19" fmla="*/ 251 w 4338891"/>
                  <a:gd name="connsiteY19" fmla="*/ 1051670 h 3254326"/>
                  <a:gd name="connsiteX20" fmla="*/ 331245 w 4338891"/>
                  <a:gd name="connsiteY20" fmla="*/ 744489 h 3254326"/>
                  <a:gd name="connsiteX21" fmla="*/ 638427 w 4338891"/>
                  <a:gd name="connsiteY21" fmla="*/ 596851 h 3254326"/>
                  <a:gd name="connsiteX22" fmla="*/ 847976 w 4338891"/>
                  <a:gd name="connsiteY22" fmla="*/ 577800 h 3254326"/>
                  <a:gd name="connsiteX0" fmla="*/ 847976 w 4303172"/>
                  <a:gd name="connsiteY0" fmla="*/ 577800 h 3254326"/>
                  <a:gd name="connsiteX1" fmla="*/ 1228976 w 4303172"/>
                  <a:gd name="connsiteY1" fmla="*/ 244426 h 3254326"/>
                  <a:gd name="connsiteX2" fmla="*/ 1790951 w 4303172"/>
                  <a:gd name="connsiteY2" fmla="*/ 34876 h 3254326"/>
                  <a:gd name="connsiteX3" fmla="*/ 2572001 w 4303172"/>
                  <a:gd name="connsiteY3" fmla="*/ 34876 h 3254326"/>
                  <a:gd name="connsiteX4" fmla="*/ 3300664 w 4303172"/>
                  <a:gd name="connsiteY4" fmla="*/ 401589 h 3254326"/>
                  <a:gd name="connsiteX5" fmla="*/ 3476876 w 4303172"/>
                  <a:gd name="connsiteY5" fmla="*/ 596851 h 3254326"/>
                  <a:gd name="connsiteX6" fmla="*/ 3779295 w 4303172"/>
                  <a:gd name="connsiteY6" fmla="*/ 632570 h 3254326"/>
                  <a:gd name="connsiteX7" fmla="*/ 4303170 w 4303172"/>
                  <a:gd name="connsiteY7" fmla="*/ 1032621 h 3254326"/>
                  <a:gd name="connsiteX8" fmla="*/ 4048376 w 4303172"/>
                  <a:gd name="connsiteY8" fmla="*/ 1163589 h 3254326"/>
                  <a:gd name="connsiteX9" fmla="*/ 3691189 w 4303172"/>
                  <a:gd name="connsiteY9" fmla="*/ 1082626 h 3254326"/>
                  <a:gd name="connsiteX10" fmla="*/ 3786439 w 4303172"/>
                  <a:gd name="connsiteY10" fmla="*/ 1682701 h 3254326"/>
                  <a:gd name="connsiteX11" fmla="*/ 3567364 w 4303172"/>
                  <a:gd name="connsiteY11" fmla="*/ 2349451 h 3254326"/>
                  <a:gd name="connsiteX12" fmla="*/ 2962526 w 4303172"/>
                  <a:gd name="connsiteY12" fmla="*/ 2930476 h 3254326"/>
                  <a:gd name="connsiteX13" fmla="*/ 2181476 w 4303172"/>
                  <a:gd name="connsiteY13" fmla="*/ 3254326 h 3254326"/>
                  <a:gd name="connsiteX14" fmla="*/ 1295651 w 4303172"/>
                  <a:gd name="connsiteY14" fmla="*/ 2878089 h 3254326"/>
                  <a:gd name="connsiteX15" fmla="*/ 728914 w 4303172"/>
                  <a:gd name="connsiteY15" fmla="*/ 2316114 h 3254326"/>
                  <a:gd name="connsiteX16" fmla="*/ 528889 w 4303172"/>
                  <a:gd name="connsiteY16" fmla="*/ 1658889 h 3254326"/>
                  <a:gd name="connsiteX17" fmla="*/ 624139 w 4303172"/>
                  <a:gd name="connsiteY17" fmla="*/ 1077864 h 3254326"/>
                  <a:gd name="connsiteX18" fmla="*/ 345532 w 4303172"/>
                  <a:gd name="connsiteY18" fmla="*/ 1137395 h 3254326"/>
                  <a:gd name="connsiteX19" fmla="*/ 251 w 4303172"/>
                  <a:gd name="connsiteY19" fmla="*/ 1051670 h 3254326"/>
                  <a:gd name="connsiteX20" fmla="*/ 331245 w 4303172"/>
                  <a:gd name="connsiteY20" fmla="*/ 744489 h 3254326"/>
                  <a:gd name="connsiteX21" fmla="*/ 638427 w 4303172"/>
                  <a:gd name="connsiteY21" fmla="*/ 596851 h 3254326"/>
                  <a:gd name="connsiteX22" fmla="*/ 847976 w 4303172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300664 w 4310316"/>
                  <a:gd name="connsiteY4" fmla="*/ 401589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4048376 w 4310316"/>
                  <a:gd name="connsiteY8" fmla="*/ 1163589 h 3254326"/>
                  <a:gd name="connsiteX9" fmla="*/ 3691189 w 4310316"/>
                  <a:gd name="connsiteY9" fmla="*/ 1082626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691189 w 4310317"/>
                  <a:gd name="connsiteY9" fmla="*/ 1082626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691189 w 4310317"/>
                  <a:gd name="connsiteY9" fmla="*/ 1082626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712620 w 4310317"/>
                  <a:gd name="connsiteY9" fmla="*/ 1106438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712620 w 4310317"/>
                  <a:gd name="connsiteY9" fmla="*/ 1106438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712620 w 4310317"/>
                  <a:gd name="connsiteY9" fmla="*/ 1106438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700714 w 4310317"/>
                  <a:gd name="connsiteY9" fmla="*/ 1108819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300664 w 4310316"/>
                  <a:gd name="connsiteY4" fmla="*/ 401589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4007895 w 4310316"/>
                  <a:gd name="connsiteY8" fmla="*/ 1151683 h 3254326"/>
                  <a:gd name="connsiteX9" fmla="*/ 3700714 w 4310316"/>
                  <a:gd name="connsiteY9" fmla="*/ 1108819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07895 w 4310317"/>
                  <a:gd name="connsiteY8" fmla="*/ 1151683 h 3254326"/>
                  <a:gd name="connsiteX9" fmla="*/ 3700714 w 4310317"/>
                  <a:gd name="connsiteY9" fmla="*/ 1108819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07895 w 4310317"/>
                  <a:gd name="connsiteY8" fmla="*/ 1151683 h 3254326"/>
                  <a:gd name="connsiteX9" fmla="*/ 3698333 w 4310317"/>
                  <a:gd name="connsiteY9" fmla="*/ 1085006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300664 w 4310316"/>
                  <a:gd name="connsiteY4" fmla="*/ 401589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698333 w 4310316"/>
                  <a:gd name="connsiteY9" fmla="*/ 1085006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300664 w 4310316"/>
                  <a:gd name="connsiteY4" fmla="*/ 401589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10176 w 4310316"/>
                  <a:gd name="connsiteY4" fmla="*/ 353964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53001 w 4310316"/>
                  <a:gd name="connsiteY12" fmla="*/ 2923332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53001 w 4310316"/>
                  <a:gd name="connsiteY12" fmla="*/ 2923332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53001 w 4310316"/>
                  <a:gd name="connsiteY12" fmla="*/ 2923332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53001 w 4310316"/>
                  <a:gd name="connsiteY12" fmla="*/ 2923332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55"/>
                  <a:gd name="connsiteX1" fmla="*/ 1228976 w 4310316"/>
                  <a:gd name="connsiteY1" fmla="*/ 244426 h 3254355"/>
                  <a:gd name="connsiteX2" fmla="*/ 1790951 w 4310316"/>
                  <a:gd name="connsiteY2" fmla="*/ 34876 h 3254355"/>
                  <a:gd name="connsiteX3" fmla="*/ 2572001 w 4310316"/>
                  <a:gd name="connsiteY3" fmla="*/ 34876 h 3254355"/>
                  <a:gd name="connsiteX4" fmla="*/ 3238751 w 4310316"/>
                  <a:gd name="connsiteY4" fmla="*/ 346821 h 3254355"/>
                  <a:gd name="connsiteX5" fmla="*/ 3476876 w 4310316"/>
                  <a:gd name="connsiteY5" fmla="*/ 596851 h 3254355"/>
                  <a:gd name="connsiteX6" fmla="*/ 3779295 w 4310316"/>
                  <a:gd name="connsiteY6" fmla="*/ 632570 h 3254355"/>
                  <a:gd name="connsiteX7" fmla="*/ 4310314 w 4310316"/>
                  <a:gd name="connsiteY7" fmla="*/ 1049289 h 3254355"/>
                  <a:gd name="connsiteX8" fmla="*/ 3950745 w 4310316"/>
                  <a:gd name="connsiteY8" fmla="*/ 1156446 h 3254355"/>
                  <a:gd name="connsiteX9" fmla="*/ 3729289 w 4310316"/>
                  <a:gd name="connsiteY9" fmla="*/ 1115962 h 3254355"/>
                  <a:gd name="connsiteX10" fmla="*/ 3753101 w 4310316"/>
                  <a:gd name="connsiteY10" fmla="*/ 1689844 h 3254355"/>
                  <a:gd name="connsiteX11" fmla="*/ 3541170 w 4310316"/>
                  <a:gd name="connsiteY11" fmla="*/ 2335164 h 3254355"/>
                  <a:gd name="connsiteX12" fmla="*/ 2953001 w 4310316"/>
                  <a:gd name="connsiteY12" fmla="*/ 2923332 h 3254355"/>
                  <a:gd name="connsiteX13" fmla="*/ 2181476 w 4310316"/>
                  <a:gd name="connsiteY13" fmla="*/ 3254326 h 3254355"/>
                  <a:gd name="connsiteX14" fmla="*/ 1295651 w 4310316"/>
                  <a:gd name="connsiteY14" fmla="*/ 2878089 h 3254355"/>
                  <a:gd name="connsiteX15" fmla="*/ 728914 w 4310316"/>
                  <a:gd name="connsiteY15" fmla="*/ 2316114 h 3254355"/>
                  <a:gd name="connsiteX16" fmla="*/ 528889 w 4310316"/>
                  <a:gd name="connsiteY16" fmla="*/ 1658889 h 3254355"/>
                  <a:gd name="connsiteX17" fmla="*/ 624139 w 4310316"/>
                  <a:gd name="connsiteY17" fmla="*/ 1077864 h 3254355"/>
                  <a:gd name="connsiteX18" fmla="*/ 345532 w 4310316"/>
                  <a:gd name="connsiteY18" fmla="*/ 1137395 h 3254355"/>
                  <a:gd name="connsiteX19" fmla="*/ 251 w 4310316"/>
                  <a:gd name="connsiteY19" fmla="*/ 1051670 h 3254355"/>
                  <a:gd name="connsiteX20" fmla="*/ 331245 w 4310316"/>
                  <a:gd name="connsiteY20" fmla="*/ 744489 h 3254355"/>
                  <a:gd name="connsiteX21" fmla="*/ 638427 w 4310316"/>
                  <a:gd name="connsiteY21" fmla="*/ 596851 h 3254355"/>
                  <a:gd name="connsiteX22" fmla="*/ 847976 w 4310316"/>
                  <a:gd name="connsiteY22" fmla="*/ 577800 h 3254355"/>
                  <a:gd name="connsiteX0" fmla="*/ 847976 w 4310316"/>
                  <a:gd name="connsiteY0" fmla="*/ 577800 h 3254666"/>
                  <a:gd name="connsiteX1" fmla="*/ 1228976 w 4310316"/>
                  <a:gd name="connsiteY1" fmla="*/ 244426 h 3254666"/>
                  <a:gd name="connsiteX2" fmla="*/ 1790951 w 4310316"/>
                  <a:gd name="connsiteY2" fmla="*/ 34876 h 3254666"/>
                  <a:gd name="connsiteX3" fmla="*/ 2572001 w 4310316"/>
                  <a:gd name="connsiteY3" fmla="*/ 34876 h 3254666"/>
                  <a:gd name="connsiteX4" fmla="*/ 3238751 w 4310316"/>
                  <a:gd name="connsiteY4" fmla="*/ 346821 h 3254666"/>
                  <a:gd name="connsiteX5" fmla="*/ 3476876 w 4310316"/>
                  <a:gd name="connsiteY5" fmla="*/ 596851 h 3254666"/>
                  <a:gd name="connsiteX6" fmla="*/ 3779295 w 4310316"/>
                  <a:gd name="connsiteY6" fmla="*/ 632570 h 3254666"/>
                  <a:gd name="connsiteX7" fmla="*/ 4310314 w 4310316"/>
                  <a:gd name="connsiteY7" fmla="*/ 1049289 h 3254666"/>
                  <a:gd name="connsiteX8" fmla="*/ 3950745 w 4310316"/>
                  <a:gd name="connsiteY8" fmla="*/ 1156446 h 3254666"/>
                  <a:gd name="connsiteX9" fmla="*/ 3729289 w 4310316"/>
                  <a:gd name="connsiteY9" fmla="*/ 1115962 h 3254666"/>
                  <a:gd name="connsiteX10" fmla="*/ 3753101 w 4310316"/>
                  <a:gd name="connsiteY10" fmla="*/ 1689844 h 3254666"/>
                  <a:gd name="connsiteX11" fmla="*/ 3541170 w 4310316"/>
                  <a:gd name="connsiteY11" fmla="*/ 2335164 h 3254666"/>
                  <a:gd name="connsiteX12" fmla="*/ 2953001 w 4310316"/>
                  <a:gd name="connsiteY12" fmla="*/ 2923332 h 3254666"/>
                  <a:gd name="connsiteX13" fmla="*/ 2181476 w 4310316"/>
                  <a:gd name="connsiteY13" fmla="*/ 3254326 h 3254666"/>
                  <a:gd name="connsiteX14" fmla="*/ 1295651 w 4310316"/>
                  <a:gd name="connsiteY14" fmla="*/ 2878089 h 3254666"/>
                  <a:gd name="connsiteX15" fmla="*/ 728914 w 4310316"/>
                  <a:gd name="connsiteY15" fmla="*/ 2316114 h 3254666"/>
                  <a:gd name="connsiteX16" fmla="*/ 528889 w 4310316"/>
                  <a:gd name="connsiteY16" fmla="*/ 1658889 h 3254666"/>
                  <a:gd name="connsiteX17" fmla="*/ 624139 w 4310316"/>
                  <a:gd name="connsiteY17" fmla="*/ 1077864 h 3254666"/>
                  <a:gd name="connsiteX18" fmla="*/ 345532 w 4310316"/>
                  <a:gd name="connsiteY18" fmla="*/ 1137395 h 3254666"/>
                  <a:gd name="connsiteX19" fmla="*/ 251 w 4310316"/>
                  <a:gd name="connsiteY19" fmla="*/ 1051670 h 3254666"/>
                  <a:gd name="connsiteX20" fmla="*/ 331245 w 4310316"/>
                  <a:gd name="connsiteY20" fmla="*/ 744489 h 3254666"/>
                  <a:gd name="connsiteX21" fmla="*/ 638427 w 4310316"/>
                  <a:gd name="connsiteY21" fmla="*/ 596851 h 3254666"/>
                  <a:gd name="connsiteX22" fmla="*/ 847976 w 4310316"/>
                  <a:gd name="connsiteY22" fmla="*/ 577800 h 3254666"/>
                  <a:gd name="connsiteX0" fmla="*/ 847976 w 4310316"/>
                  <a:gd name="connsiteY0" fmla="*/ 577800 h 3235659"/>
                  <a:gd name="connsiteX1" fmla="*/ 1228976 w 4310316"/>
                  <a:gd name="connsiteY1" fmla="*/ 244426 h 3235659"/>
                  <a:gd name="connsiteX2" fmla="*/ 1790951 w 4310316"/>
                  <a:gd name="connsiteY2" fmla="*/ 34876 h 3235659"/>
                  <a:gd name="connsiteX3" fmla="*/ 2572001 w 4310316"/>
                  <a:gd name="connsiteY3" fmla="*/ 34876 h 3235659"/>
                  <a:gd name="connsiteX4" fmla="*/ 3238751 w 4310316"/>
                  <a:gd name="connsiteY4" fmla="*/ 346821 h 3235659"/>
                  <a:gd name="connsiteX5" fmla="*/ 3476876 w 4310316"/>
                  <a:gd name="connsiteY5" fmla="*/ 596851 h 3235659"/>
                  <a:gd name="connsiteX6" fmla="*/ 3779295 w 4310316"/>
                  <a:gd name="connsiteY6" fmla="*/ 632570 h 3235659"/>
                  <a:gd name="connsiteX7" fmla="*/ 4310314 w 4310316"/>
                  <a:gd name="connsiteY7" fmla="*/ 1049289 h 3235659"/>
                  <a:gd name="connsiteX8" fmla="*/ 3950745 w 4310316"/>
                  <a:gd name="connsiteY8" fmla="*/ 1156446 h 3235659"/>
                  <a:gd name="connsiteX9" fmla="*/ 3729289 w 4310316"/>
                  <a:gd name="connsiteY9" fmla="*/ 1115962 h 3235659"/>
                  <a:gd name="connsiteX10" fmla="*/ 3753101 w 4310316"/>
                  <a:gd name="connsiteY10" fmla="*/ 1689844 h 3235659"/>
                  <a:gd name="connsiteX11" fmla="*/ 3541170 w 4310316"/>
                  <a:gd name="connsiteY11" fmla="*/ 2335164 h 3235659"/>
                  <a:gd name="connsiteX12" fmla="*/ 2953001 w 4310316"/>
                  <a:gd name="connsiteY12" fmla="*/ 2923332 h 3235659"/>
                  <a:gd name="connsiteX13" fmla="*/ 2183857 w 4310316"/>
                  <a:gd name="connsiteY13" fmla="*/ 3235276 h 3235659"/>
                  <a:gd name="connsiteX14" fmla="*/ 1295651 w 4310316"/>
                  <a:gd name="connsiteY14" fmla="*/ 2878089 h 3235659"/>
                  <a:gd name="connsiteX15" fmla="*/ 728914 w 4310316"/>
                  <a:gd name="connsiteY15" fmla="*/ 2316114 h 3235659"/>
                  <a:gd name="connsiteX16" fmla="*/ 528889 w 4310316"/>
                  <a:gd name="connsiteY16" fmla="*/ 1658889 h 3235659"/>
                  <a:gd name="connsiteX17" fmla="*/ 624139 w 4310316"/>
                  <a:gd name="connsiteY17" fmla="*/ 1077864 h 3235659"/>
                  <a:gd name="connsiteX18" fmla="*/ 345532 w 4310316"/>
                  <a:gd name="connsiteY18" fmla="*/ 1137395 h 3235659"/>
                  <a:gd name="connsiteX19" fmla="*/ 251 w 4310316"/>
                  <a:gd name="connsiteY19" fmla="*/ 1051670 h 3235659"/>
                  <a:gd name="connsiteX20" fmla="*/ 331245 w 4310316"/>
                  <a:gd name="connsiteY20" fmla="*/ 744489 h 3235659"/>
                  <a:gd name="connsiteX21" fmla="*/ 638427 w 4310316"/>
                  <a:gd name="connsiteY21" fmla="*/ 596851 h 3235659"/>
                  <a:gd name="connsiteX22" fmla="*/ 847976 w 4310316"/>
                  <a:gd name="connsiteY22" fmla="*/ 577800 h 3235659"/>
                  <a:gd name="connsiteX0" fmla="*/ 847976 w 4310316"/>
                  <a:gd name="connsiteY0" fmla="*/ 577800 h 3235739"/>
                  <a:gd name="connsiteX1" fmla="*/ 1228976 w 4310316"/>
                  <a:gd name="connsiteY1" fmla="*/ 244426 h 3235739"/>
                  <a:gd name="connsiteX2" fmla="*/ 1790951 w 4310316"/>
                  <a:gd name="connsiteY2" fmla="*/ 34876 h 3235739"/>
                  <a:gd name="connsiteX3" fmla="*/ 2572001 w 4310316"/>
                  <a:gd name="connsiteY3" fmla="*/ 34876 h 3235739"/>
                  <a:gd name="connsiteX4" fmla="*/ 3238751 w 4310316"/>
                  <a:gd name="connsiteY4" fmla="*/ 346821 h 3235739"/>
                  <a:gd name="connsiteX5" fmla="*/ 3476876 w 4310316"/>
                  <a:gd name="connsiteY5" fmla="*/ 596851 h 3235739"/>
                  <a:gd name="connsiteX6" fmla="*/ 3779295 w 4310316"/>
                  <a:gd name="connsiteY6" fmla="*/ 632570 h 3235739"/>
                  <a:gd name="connsiteX7" fmla="*/ 4310314 w 4310316"/>
                  <a:gd name="connsiteY7" fmla="*/ 1049289 h 3235739"/>
                  <a:gd name="connsiteX8" fmla="*/ 3950745 w 4310316"/>
                  <a:gd name="connsiteY8" fmla="*/ 1156446 h 3235739"/>
                  <a:gd name="connsiteX9" fmla="*/ 3729289 w 4310316"/>
                  <a:gd name="connsiteY9" fmla="*/ 1115962 h 3235739"/>
                  <a:gd name="connsiteX10" fmla="*/ 3753101 w 4310316"/>
                  <a:gd name="connsiteY10" fmla="*/ 1689844 h 3235739"/>
                  <a:gd name="connsiteX11" fmla="*/ 3541170 w 4310316"/>
                  <a:gd name="connsiteY11" fmla="*/ 2335164 h 3235739"/>
                  <a:gd name="connsiteX12" fmla="*/ 2953001 w 4310316"/>
                  <a:gd name="connsiteY12" fmla="*/ 2923332 h 3235739"/>
                  <a:gd name="connsiteX13" fmla="*/ 2183857 w 4310316"/>
                  <a:gd name="connsiteY13" fmla="*/ 3235276 h 3235739"/>
                  <a:gd name="connsiteX14" fmla="*/ 1295651 w 4310316"/>
                  <a:gd name="connsiteY14" fmla="*/ 2878089 h 3235739"/>
                  <a:gd name="connsiteX15" fmla="*/ 728914 w 4310316"/>
                  <a:gd name="connsiteY15" fmla="*/ 2316114 h 3235739"/>
                  <a:gd name="connsiteX16" fmla="*/ 528889 w 4310316"/>
                  <a:gd name="connsiteY16" fmla="*/ 1658889 h 3235739"/>
                  <a:gd name="connsiteX17" fmla="*/ 624139 w 4310316"/>
                  <a:gd name="connsiteY17" fmla="*/ 1077864 h 3235739"/>
                  <a:gd name="connsiteX18" fmla="*/ 345532 w 4310316"/>
                  <a:gd name="connsiteY18" fmla="*/ 1137395 h 3235739"/>
                  <a:gd name="connsiteX19" fmla="*/ 251 w 4310316"/>
                  <a:gd name="connsiteY19" fmla="*/ 1051670 h 3235739"/>
                  <a:gd name="connsiteX20" fmla="*/ 331245 w 4310316"/>
                  <a:gd name="connsiteY20" fmla="*/ 744489 h 3235739"/>
                  <a:gd name="connsiteX21" fmla="*/ 638427 w 4310316"/>
                  <a:gd name="connsiteY21" fmla="*/ 596851 h 3235739"/>
                  <a:gd name="connsiteX22" fmla="*/ 847976 w 4310316"/>
                  <a:gd name="connsiteY22" fmla="*/ 577800 h 3235739"/>
                  <a:gd name="connsiteX0" fmla="*/ 847976 w 4310316"/>
                  <a:gd name="connsiteY0" fmla="*/ 577800 h 3235766"/>
                  <a:gd name="connsiteX1" fmla="*/ 1228976 w 4310316"/>
                  <a:gd name="connsiteY1" fmla="*/ 244426 h 3235766"/>
                  <a:gd name="connsiteX2" fmla="*/ 1790951 w 4310316"/>
                  <a:gd name="connsiteY2" fmla="*/ 34876 h 3235766"/>
                  <a:gd name="connsiteX3" fmla="*/ 2572001 w 4310316"/>
                  <a:gd name="connsiteY3" fmla="*/ 34876 h 3235766"/>
                  <a:gd name="connsiteX4" fmla="*/ 3238751 w 4310316"/>
                  <a:gd name="connsiteY4" fmla="*/ 346821 h 3235766"/>
                  <a:gd name="connsiteX5" fmla="*/ 3476876 w 4310316"/>
                  <a:gd name="connsiteY5" fmla="*/ 596851 h 3235766"/>
                  <a:gd name="connsiteX6" fmla="*/ 3779295 w 4310316"/>
                  <a:gd name="connsiteY6" fmla="*/ 632570 h 3235766"/>
                  <a:gd name="connsiteX7" fmla="*/ 4310314 w 4310316"/>
                  <a:gd name="connsiteY7" fmla="*/ 1049289 h 3235766"/>
                  <a:gd name="connsiteX8" fmla="*/ 3950745 w 4310316"/>
                  <a:gd name="connsiteY8" fmla="*/ 1156446 h 3235766"/>
                  <a:gd name="connsiteX9" fmla="*/ 3729289 w 4310316"/>
                  <a:gd name="connsiteY9" fmla="*/ 1115962 h 3235766"/>
                  <a:gd name="connsiteX10" fmla="*/ 3753101 w 4310316"/>
                  <a:gd name="connsiteY10" fmla="*/ 1689844 h 3235766"/>
                  <a:gd name="connsiteX11" fmla="*/ 3541170 w 4310316"/>
                  <a:gd name="connsiteY11" fmla="*/ 2335164 h 3235766"/>
                  <a:gd name="connsiteX12" fmla="*/ 2953001 w 4310316"/>
                  <a:gd name="connsiteY12" fmla="*/ 2923332 h 3235766"/>
                  <a:gd name="connsiteX13" fmla="*/ 2183857 w 4310316"/>
                  <a:gd name="connsiteY13" fmla="*/ 3235276 h 3235766"/>
                  <a:gd name="connsiteX14" fmla="*/ 1295651 w 4310316"/>
                  <a:gd name="connsiteY14" fmla="*/ 2878089 h 3235766"/>
                  <a:gd name="connsiteX15" fmla="*/ 728914 w 4310316"/>
                  <a:gd name="connsiteY15" fmla="*/ 2316114 h 3235766"/>
                  <a:gd name="connsiteX16" fmla="*/ 528889 w 4310316"/>
                  <a:gd name="connsiteY16" fmla="*/ 1658889 h 3235766"/>
                  <a:gd name="connsiteX17" fmla="*/ 624139 w 4310316"/>
                  <a:gd name="connsiteY17" fmla="*/ 1077864 h 3235766"/>
                  <a:gd name="connsiteX18" fmla="*/ 345532 w 4310316"/>
                  <a:gd name="connsiteY18" fmla="*/ 1137395 h 3235766"/>
                  <a:gd name="connsiteX19" fmla="*/ 251 w 4310316"/>
                  <a:gd name="connsiteY19" fmla="*/ 1051670 h 3235766"/>
                  <a:gd name="connsiteX20" fmla="*/ 331245 w 4310316"/>
                  <a:gd name="connsiteY20" fmla="*/ 744489 h 3235766"/>
                  <a:gd name="connsiteX21" fmla="*/ 638427 w 4310316"/>
                  <a:gd name="connsiteY21" fmla="*/ 596851 h 3235766"/>
                  <a:gd name="connsiteX22" fmla="*/ 847976 w 4310316"/>
                  <a:gd name="connsiteY22" fmla="*/ 577800 h 3235766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590801 w 4310316"/>
                  <a:gd name="connsiteY17" fmla="*/ 1108820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588420 w 4310316"/>
                  <a:gd name="connsiteY17" fmla="*/ 1123107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310316" h="3235844">
                    <a:moveTo>
                      <a:pt x="847976" y="577800"/>
                    </a:moveTo>
                    <a:cubicBezTo>
                      <a:pt x="884488" y="580181"/>
                      <a:pt x="1042444" y="356344"/>
                      <a:pt x="1228976" y="244426"/>
                    </a:cubicBezTo>
                    <a:cubicBezTo>
                      <a:pt x="1504407" y="105520"/>
                      <a:pt x="1505995" y="99964"/>
                      <a:pt x="1790951" y="34876"/>
                    </a:cubicBezTo>
                    <a:cubicBezTo>
                      <a:pt x="2215608" y="-15129"/>
                      <a:pt x="2221163" y="-7986"/>
                      <a:pt x="2572001" y="34876"/>
                    </a:cubicBezTo>
                    <a:cubicBezTo>
                      <a:pt x="2922046" y="157114"/>
                      <a:pt x="2881562" y="129333"/>
                      <a:pt x="3238751" y="346821"/>
                    </a:cubicBezTo>
                    <a:cubicBezTo>
                      <a:pt x="3373688" y="457151"/>
                      <a:pt x="3434808" y="588914"/>
                      <a:pt x="3476876" y="596851"/>
                    </a:cubicBezTo>
                    <a:cubicBezTo>
                      <a:pt x="3493546" y="627808"/>
                      <a:pt x="3534026" y="561133"/>
                      <a:pt x="3779295" y="632570"/>
                    </a:cubicBezTo>
                    <a:cubicBezTo>
                      <a:pt x="4075363" y="771476"/>
                      <a:pt x="4309521" y="1012777"/>
                      <a:pt x="4310314" y="1049289"/>
                    </a:cubicBezTo>
                    <a:cubicBezTo>
                      <a:pt x="4311107" y="1092151"/>
                      <a:pt x="4102352" y="1137397"/>
                      <a:pt x="3950745" y="1156446"/>
                    </a:cubicBezTo>
                    <a:cubicBezTo>
                      <a:pt x="3765008" y="1150889"/>
                      <a:pt x="3745957" y="1088181"/>
                      <a:pt x="3729289" y="1115962"/>
                    </a:cubicBezTo>
                    <a:cubicBezTo>
                      <a:pt x="3699126" y="1141362"/>
                      <a:pt x="3766596" y="1431080"/>
                      <a:pt x="3753101" y="1689844"/>
                    </a:cubicBezTo>
                    <a:cubicBezTo>
                      <a:pt x="3736433" y="1945431"/>
                      <a:pt x="3693570" y="2081958"/>
                      <a:pt x="3541170" y="2335164"/>
                    </a:cubicBezTo>
                    <a:cubicBezTo>
                      <a:pt x="3341145" y="2612182"/>
                      <a:pt x="3298283" y="2636789"/>
                      <a:pt x="2953001" y="2923332"/>
                    </a:cubicBezTo>
                    <a:cubicBezTo>
                      <a:pt x="2621214" y="3152726"/>
                      <a:pt x="2244182" y="3244007"/>
                      <a:pt x="2183857" y="3235276"/>
                    </a:cubicBezTo>
                    <a:cubicBezTo>
                      <a:pt x="2131469" y="3238451"/>
                      <a:pt x="1790951" y="3224957"/>
                      <a:pt x="1295651" y="2878089"/>
                    </a:cubicBezTo>
                    <a:cubicBezTo>
                      <a:pt x="1023396" y="2681239"/>
                      <a:pt x="924970" y="2539158"/>
                      <a:pt x="747964" y="2299446"/>
                    </a:cubicBezTo>
                    <a:cubicBezTo>
                      <a:pt x="593977" y="1969246"/>
                      <a:pt x="609058" y="1989090"/>
                      <a:pt x="543176" y="1663652"/>
                    </a:cubicBezTo>
                    <a:cubicBezTo>
                      <a:pt x="572545" y="1358058"/>
                      <a:pt x="609058" y="1135807"/>
                      <a:pt x="588420" y="1123107"/>
                    </a:cubicBezTo>
                    <a:cubicBezTo>
                      <a:pt x="562226" y="1107232"/>
                      <a:pt x="505077" y="1138982"/>
                      <a:pt x="345532" y="1137395"/>
                    </a:cubicBezTo>
                    <a:cubicBezTo>
                      <a:pt x="116138" y="1108820"/>
                      <a:pt x="10570" y="1070720"/>
                      <a:pt x="251" y="1051670"/>
                    </a:cubicBezTo>
                    <a:cubicBezTo>
                      <a:pt x="-7686" y="1020714"/>
                      <a:pt x="174876" y="842120"/>
                      <a:pt x="331245" y="744489"/>
                    </a:cubicBezTo>
                    <a:cubicBezTo>
                      <a:pt x="455863" y="661939"/>
                      <a:pt x="489996" y="641302"/>
                      <a:pt x="638427" y="596851"/>
                    </a:cubicBezTo>
                    <a:cubicBezTo>
                      <a:pt x="750346" y="576213"/>
                      <a:pt x="814639" y="603200"/>
                      <a:pt x="847976" y="577800"/>
                    </a:cubicBezTo>
                    <a:close/>
                  </a:path>
                </a:pathLst>
              </a:custGeom>
              <a:solidFill>
                <a:srgbClr val="C8BEB7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56D7308D-FAAB-4977-B432-FDD2F609892B}"/>
                  </a:ext>
                </a:extLst>
              </p:cNvPr>
              <p:cNvSpPr/>
              <p:nvPr/>
            </p:nvSpPr>
            <p:spPr>
              <a:xfrm>
                <a:off x="2108524" y="2366107"/>
                <a:ext cx="3318550" cy="2107027"/>
              </a:xfrm>
              <a:custGeom>
                <a:avLst/>
                <a:gdLst>
                  <a:gd name="connsiteX0" fmla="*/ 3007145 w 3284704"/>
                  <a:gd name="connsiteY0" fmla="*/ 30797 h 2088268"/>
                  <a:gd name="connsiteX1" fmla="*/ 3007144 w 3284704"/>
                  <a:gd name="connsiteY1" fmla="*/ 32382 h 2088268"/>
                  <a:gd name="connsiteX2" fmla="*/ 3037208 w 3284704"/>
                  <a:gd name="connsiteY2" fmla="*/ 542268 h 2088268"/>
                  <a:gd name="connsiteX3" fmla="*/ 2831131 w 3284704"/>
                  <a:gd name="connsiteY3" fmla="*/ 1187588 h 2088268"/>
                  <a:gd name="connsiteX4" fmla="*/ 2259208 w 3284704"/>
                  <a:gd name="connsiteY4" fmla="*/ 1775756 h 2088268"/>
                  <a:gd name="connsiteX5" fmla="*/ 1511309 w 3284704"/>
                  <a:gd name="connsiteY5" fmla="*/ 2087700 h 2088268"/>
                  <a:gd name="connsiteX6" fmla="*/ 647636 w 3284704"/>
                  <a:gd name="connsiteY6" fmla="*/ 1730513 h 2088268"/>
                  <a:gd name="connsiteX7" fmla="*/ 115077 w 3284704"/>
                  <a:gd name="connsiteY7" fmla="*/ 1151870 h 2088268"/>
                  <a:gd name="connsiteX8" fmla="*/ 3161 w 3284704"/>
                  <a:gd name="connsiteY8" fmla="*/ 891402 h 2088268"/>
                  <a:gd name="connsiteX9" fmla="*/ 0 w 3284704"/>
                  <a:gd name="connsiteY9" fmla="*/ 881937 h 2088268"/>
                  <a:gd name="connsiteX10" fmla="*/ 21109 w 3284704"/>
                  <a:gd name="connsiteY10" fmla="*/ 909878 h 2088268"/>
                  <a:gd name="connsiteX11" fmla="*/ 504326 w 3284704"/>
                  <a:gd name="connsiteY11" fmla="*/ 1390232 h 2088268"/>
                  <a:gd name="connsiteX12" fmla="*/ 1390178 w 3284704"/>
                  <a:gd name="connsiteY12" fmla="*/ 1738237 h 2088268"/>
                  <a:gd name="connsiteX13" fmla="*/ 2157283 w 3284704"/>
                  <a:gd name="connsiteY13" fmla="*/ 1434312 h 2088268"/>
                  <a:gd name="connsiteX14" fmla="*/ 2743892 w 3284704"/>
                  <a:gd name="connsiteY14" fmla="*/ 861265 h 2088268"/>
                  <a:gd name="connsiteX15" fmla="*/ 2947641 w 3284704"/>
                  <a:gd name="connsiteY15" fmla="*/ 320927 h 2088268"/>
                  <a:gd name="connsiteX16" fmla="*/ 2950306 w 3284704"/>
                  <a:gd name="connsiteY16" fmla="*/ 290025 h 2088268"/>
                  <a:gd name="connsiteX17" fmla="*/ 3143389 w 3284704"/>
                  <a:gd name="connsiteY17" fmla="*/ 0 h 2088268"/>
                  <a:gd name="connsiteX18" fmla="*/ 3284704 w 3284704"/>
                  <a:gd name="connsiteY18" fmla="*/ 0 h 2088268"/>
                  <a:gd name="connsiteX19" fmla="*/ 3229393 w 3284704"/>
                  <a:gd name="connsiteY19" fmla="*/ 8870 h 2088268"/>
                  <a:gd name="connsiteX20" fmla="*/ 3168951 w 3284704"/>
                  <a:gd name="connsiteY20" fmla="*/ 4396 h 2088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84704" h="2088268">
                    <a:moveTo>
                      <a:pt x="3007145" y="30797"/>
                    </a:moveTo>
                    <a:lnTo>
                      <a:pt x="3007144" y="32382"/>
                    </a:lnTo>
                    <a:cubicBezTo>
                      <a:pt x="3012607" y="136710"/>
                      <a:pt x="3047051" y="348195"/>
                      <a:pt x="3037208" y="542268"/>
                    </a:cubicBezTo>
                    <a:cubicBezTo>
                      <a:pt x="3021001" y="797855"/>
                      <a:pt x="2979322" y="934382"/>
                      <a:pt x="2831131" y="1187588"/>
                    </a:cubicBezTo>
                    <a:cubicBezTo>
                      <a:pt x="2636631" y="1464606"/>
                      <a:pt x="2594953" y="1489213"/>
                      <a:pt x="2259208" y="1775756"/>
                    </a:cubicBezTo>
                    <a:cubicBezTo>
                      <a:pt x="1936586" y="2005150"/>
                      <a:pt x="1569968" y="2096431"/>
                      <a:pt x="1511309" y="2087700"/>
                    </a:cubicBezTo>
                    <a:cubicBezTo>
                      <a:pt x="1460368" y="2090875"/>
                      <a:pt x="1129256" y="2077381"/>
                      <a:pt x="647636" y="1730513"/>
                    </a:cubicBezTo>
                    <a:cubicBezTo>
                      <a:pt x="382901" y="1533663"/>
                      <a:pt x="287194" y="1391582"/>
                      <a:pt x="115077" y="1151870"/>
                    </a:cubicBezTo>
                    <a:cubicBezTo>
                      <a:pt x="58927" y="1028045"/>
                      <a:pt x="25896" y="953445"/>
                      <a:pt x="3161" y="891402"/>
                    </a:cubicBezTo>
                    <a:lnTo>
                      <a:pt x="0" y="881937"/>
                    </a:lnTo>
                    <a:lnTo>
                      <a:pt x="21109" y="909878"/>
                    </a:lnTo>
                    <a:cubicBezTo>
                      <a:pt x="161878" y="1095456"/>
                      <a:pt x="266734" y="1222417"/>
                      <a:pt x="504326" y="1390232"/>
                    </a:cubicBezTo>
                    <a:cubicBezTo>
                      <a:pt x="998313" y="1728183"/>
                      <a:pt x="1337928" y="1741330"/>
                      <a:pt x="1390178" y="1738237"/>
                    </a:cubicBezTo>
                    <a:cubicBezTo>
                      <a:pt x="1450343" y="1746743"/>
                      <a:pt x="1826375" y="1657809"/>
                      <a:pt x="2157283" y="1434312"/>
                    </a:cubicBezTo>
                    <a:cubicBezTo>
                      <a:pt x="2501650" y="1155136"/>
                      <a:pt x="2544398" y="1131161"/>
                      <a:pt x="2743892" y="861265"/>
                    </a:cubicBezTo>
                    <a:cubicBezTo>
                      <a:pt x="2876890" y="645406"/>
                      <a:pt x="2926244" y="516582"/>
                      <a:pt x="2947641" y="320927"/>
                    </a:cubicBezTo>
                    <a:lnTo>
                      <a:pt x="2950306" y="290025"/>
                    </a:lnTo>
                    <a:close/>
                    <a:moveTo>
                      <a:pt x="3143389" y="0"/>
                    </a:moveTo>
                    <a:lnTo>
                      <a:pt x="3284704" y="0"/>
                    </a:lnTo>
                    <a:lnTo>
                      <a:pt x="3229393" y="8870"/>
                    </a:lnTo>
                    <a:cubicBezTo>
                      <a:pt x="3206818" y="8175"/>
                      <a:pt x="3186774" y="6588"/>
                      <a:pt x="3168951" y="4396"/>
                    </a:cubicBezTo>
                    <a:close/>
                  </a:path>
                </a:pathLst>
              </a:custGeom>
              <a:solidFill>
                <a:srgbClr val="8A837E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</p:grp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3B05695D-C5C6-480D-B0D2-5C4942E1AE8E}"/>
                </a:ext>
              </a:extLst>
            </p:cNvPr>
            <p:cNvSpPr/>
            <p:nvPr/>
          </p:nvSpPr>
          <p:spPr>
            <a:xfrm rot="19967018">
              <a:off x="2976421" y="3642007"/>
              <a:ext cx="233810" cy="33530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4188CFCF-C66F-4D32-852E-72E3CBAEAC48}"/>
                </a:ext>
              </a:extLst>
            </p:cNvPr>
            <p:cNvSpPr/>
            <p:nvPr/>
          </p:nvSpPr>
          <p:spPr>
            <a:xfrm rot="1632982" flipH="1">
              <a:off x="3362476" y="3646146"/>
              <a:ext cx="233810" cy="33530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A5D162D3-FC42-4CA9-B446-981B72778873}"/>
              </a:ext>
            </a:extLst>
          </p:cNvPr>
          <p:cNvSpPr/>
          <p:nvPr/>
        </p:nvSpPr>
        <p:spPr>
          <a:xfrm>
            <a:off x="1137055" y="3048745"/>
            <a:ext cx="1149166" cy="700633"/>
          </a:xfrm>
          <a:custGeom>
            <a:avLst/>
            <a:gdLst>
              <a:gd name="connsiteX0" fmla="*/ 1328738 w 2038350"/>
              <a:gd name="connsiteY0" fmla="*/ 1081088 h 1243013"/>
              <a:gd name="connsiteX1" fmla="*/ 1438275 w 2038350"/>
              <a:gd name="connsiteY1" fmla="*/ 1209675 h 1243013"/>
              <a:gd name="connsiteX2" fmla="*/ 1604963 w 2038350"/>
              <a:gd name="connsiteY2" fmla="*/ 1243013 h 1243013"/>
              <a:gd name="connsiteX3" fmla="*/ 1862138 w 2038350"/>
              <a:gd name="connsiteY3" fmla="*/ 1181100 h 1243013"/>
              <a:gd name="connsiteX4" fmla="*/ 1976438 w 2038350"/>
              <a:gd name="connsiteY4" fmla="*/ 1085850 h 1243013"/>
              <a:gd name="connsiteX5" fmla="*/ 2038350 w 2038350"/>
              <a:gd name="connsiteY5" fmla="*/ 909638 h 1243013"/>
              <a:gd name="connsiteX6" fmla="*/ 1952625 w 2038350"/>
              <a:gd name="connsiteY6" fmla="*/ 609600 h 1243013"/>
              <a:gd name="connsiteX7" fmla="*/ 1604963 w 2038350"/>
              <a:gd name="connsiteY7" fmla="*/ 280988 h 1243013"/>
              <a:gd name="connsiteX8" fmla="*/ 1042988 w 2038350"/>
              <a:gd name="connsiteY8" fmla="*/ 0 h 1243013"/>
              <a:gd name="connsiteX9" fmla="*/ 571500 w 2038350"/>
              <a:gd name="connsiteY9" fmla="*/ 52388 h 1243013"/>
              <a:gd name="connsiteX10" fmla="*/ 176213 w 2038350"/>
              <a:gd name="connsiteY10" fmla="*/ 319088 h 1243013"/>
              <a:gd name="connsiteX11" fmla="*/ 28575 w 2038350"/>
              <a:gd name="connsiteY11" fmla="*/ 657225 h 1243013"/>
              <a:gd name="connsiteX12" fmla="*/ 0 w 2038350"/>
              <a:gd name="connsiteY12" fmla="*/ 866775 h 1243013"/>
              <a:gd name="connsiteX13" fmla="*/ 200025 w 2038350"/>
              <a:gd name="connsiteY13" fmla="*/ 633413 h 1243013"/>
              <a:gd name="connsiteX14" fmla="*/ 519113 w 2038350"/>
              <a:gd name="connsiteY14" fmla="*/ 419100 h 1243013"/>
              <a:gd name="connsiteX15" fmla="*/ 828675 w 2038350"/>
              <a:gd name="connsiteY15" fmla="*/ 366713 h 1243013"/>
              <a:gd name="connsiteX16" fmla="*/ 1143000 w 2038350"/>
              <a:gd name="connsiteY16" fmla="*/ 471488 h 1243013"/>
              <a:gd name="connsiteX17" fmla="*/ 1262063 w 2038350"/>
              <a:gd name="connsiteY17" fmla="*/ 714375 h 1243013"/>
              <a:gd name="connsiteX18" fmla="*/ 1328738 w 2038350"/>
              <a:gd name="connsiteY18" fmla="*/ 1081088 h 1243013"/>
              <a:gd name="connsiteX0" fmla="*/ 1328738 w 2038350"/>
              <a:gd name="connsiteY0" fmla="*/ 1081088 h 1243013"/>
              <a:gd name="connsiteX1" fmla="*/ 1438275 w 2038350"/>
              <a:gd name="connsiteY1" fmla="*/ 1209675 h 1243013"/>
              <a:gd name="connsiteX2" fmla="*/ 1604963 w 2038350"/>
              <a:gd name="connsiteY2" fmla="*/ 1243013 h 1243013"/>
              <a:gd name="connsiteX3" fmla="*/ 1862138 w 2038350"/>
              <a:gd name="connsiteY3" fmla="*/ 1181100 h 1243013"/>
              <a:gd name="connsiteX4" fmla="*/ 1976438 w 2038350"/>
              <a:gd name="connsiteY4" fmla="*/ 1085850 h 1243013"/>
              <a:gd name="connsiteX5" fmla="*/ 2038350 w 2038350"/>
              <a:gd name="connsiteY5" fmla="*/ 909638 h 1243013"/>
              <a:gd name="connsiteX6" fmla="*/ 1952625 w 2038350"/>
              <a:gd name="connsiteY6" fmla="*/ 609600 h 1243013"/>
              <a:gd name="connsiteX7" fmla="*/ 1604963 w 2038350"/>
              <a:gd name="connsiteY7" fmla="*/ 280988 h 1243013"/>
              <a:gd name="connsiteX8" fmla="*/ 1042988 w 2038350"/>
              <a:gd name="connsiteY8" fmla="*/ 0 h 1243013"/>
              <a:gd name="connsiteX9" fmla="*/ 571500 w 2038350"/>
              <a:gd name="connsiteY9" fmla="*/ 52388 h 1243013"/>
              <a:gd name="connsiteX10" fmla="*/ 176213 w 2038350"/>
              <a:gd name="connsiteY10" fmla="*/ 319088 h 1243013"/>
              <a:gd name="connsiteX11" fmla="*/ 28575 w 2038350"/>
              <a:gd name="connsiteY11" fmla="*/ 657225 h 1243013"/>
              <a:gd name="connsiteX12" fmla="*/ 0 w 2038350"/>
              <a:gd name="connsiteY12" fmla="*/ 866775 h 1243013"/>
              <a:gd name="connsiteX13" fmla="*/ 200025 w 2038350"/>
              <a:gd name="connsiteY13" fmla="*/ 633413 h 1243013"/>
              <a:gd name="connsiteX14" fmla="*/ 519113 w 2038350"/>
              <a:gd name="connsiteY14" fmla="*/ 419100 h 1243013"/>
              <a:gd name="connsiteX15" fmla="*/ 828675 w 2038350"/>
              <a:gd name="connsiteY15" fmla="*/ 366713 h 1243013"/>
              <a:gd name="connsiteX16" fmla="*/ 1143000 w 2038350"/>
              <a:gd name="connsiteY16" fmla="*/ 471488 h 1243013"/>
              <a:gd name="connsiteX17" fmla="*/ 1262063 w 2038350"/>
              <a:gd name="connsiteY17" fmla="*/ 714375 h 1243013"/>
              <a:gd name="connsiteX18" fmla="*/ 1328738 w 2038350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54919"/>
              <a:gd name="connsiteX1" fmla="*/ 1440192 w 2040267"/>
              <a:gd name="connsiteY1" fmla="*/ 1209675 h 1254919"/>
              <a:gd name="connsiteX2" fmla="*/ 1621168 w 2040267"/>
              <a:gd name="connsiteY2" fmla="*/ 1254919 h 1254919"/>
              <a:gd name="connsiteX3" fmla="*/ 1864055 w 2040267"/>
              <a:gd name="connsiteY3" fmla="*/ 1181100 h 1254919"/>
              <a:gd name="connsiteX4" fmla="*/ 1978355 w 2040267"/>
              <a:gd name="connsiteY4" fmla="*/ 1085850 h 1254919"/>
              <a:gd name="connsiteX5" fmla="*/ 2040267 w 2040267"/>
              <a:gd name="connsiteY5" fmla="*/ 909638 h 1254919"/>
              <a:gd name="connsiteX6" fmla="*/ 1954542 w 2040267"/>
              <a:gd name="connsiteY6" fmla="*/ 609600 h 1254919"/>
              <a:gd name="connsiteX7" fmla="*/ 1606880 w 2040267"/>
              <a:gd name="connsiteY7" fmla="*/ 280988 h 1254919"/>
              <a:gd name="connsiteX8" fmla="*/ 1044905 w 2040267"/>
              <a:gd name="connsiteY8" fmla="*/ 0 h 1254919"/>
              <a:gd name="connsiteX9" fmla="*/ 573417 w 2040267"/>
              <a:gd name="connsiteY9" fmla="*/ 52388 h 1254919"/>
              <a:gd name="connsiteX10" fmla="*/ 178130 w 2040267"/>
              <a:gd name="connsiteY10" fmla="*/ 319088 h 1254919"/>
              <a:gd name="connsiteX11" fmla="*/ 30492 w 2040267"/>
              <a:gd name="connsiteY11" fmla="*/ 657225 h 1254919"/>
              <a:gd name="connsiteX12" fmla="*/ 1917 w 2040267"/>
              <a:gd name="connsiteY12" fmla="*/ 866775 h 1254919"/>
              <a:gd name="connsiteX13" fmla="*/ 201942 w 2040267"/>
              <a:gd name="connsiteY13" fmla="*/ 633413 h 1254919"/>
              <a:gd name="connsiteX14" fmla="*/ 521030 w 2040267"/>
              <a:gd name="connsiteY14" fmla="*/ 419100 h 1254919"/>
              <a:gd name="connsiteX15" fmla="*/ 830592 w 2040267"/>
              <a:gd name="connsiteY15" fmla="*/ 366713 h 1254919"/>
              <a:gd name="connsiteX16" fmla="*/ 1130630 w 2040267"/>
              <a:gd name="connsiteY16" fmla="*/ 502445 h 1254919"/>
              <a:gd name="connsiteX17" fmla="*/ 1263980 w 2040267"/>
              <a:gd name="connsiteY17" fmla="*/ 714375 h 1254919"/>
              <a:gd name="connsiteX18" fmla="*/ 1347324 w 2040267"/>
              <a:gd name="connsiteY18" fmla="*/ 1102519 h 1254919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69182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54542 w 2023598"/>
              <a:gd name="connsiteY6" fmla="*/ 609600 h 1243013"/>
              <a:gd name="connsiteX7" fmla="*/ 1606880 w 2023598"/>
              <a:gd name="connsiteY7" fmla="*/ 280988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6880 w 2023598"/>
              <a:gd name="connsiteY7" fmla="*/ 280988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6084"/>
              <a:gd name="connsiteY0" fmla="*/ 1102519 h 1243013"/>
              <a:gd name="connsiteX1" fmla="*/ 1440192 w 2026084"/>
              <a:gd name="connsiteY1" fmla="*/ 1209675 h 1243013"/>
              <a:gd name="connsiteX2" fmla="*/ 1621168 w 2026084"/>
              <a:gd name="connsiteY2" fmla="*/ 1243013 h 1243013"/>
              <a:gd name="connsiteX3" fmla="*/ 1859292 w 2026084"/>
              <a:gd name="connsiteY3" fmla="*/ 1166812 h 1243013"/>
              <a:gd name="connsiteX4" fmla="*/ 1978355 w 2026084"/>
              <a:gd name="connsiteY4" fmla="*/ 1069182 h 1243013"/>
              <a:gd name="connsiteX5" fmla="*/ 2023598 w 2026084"/>
              <a:gd name="connsiteY5" fmla="*/ 902494 h 1243013"/>
              <a:gd name="connsiteX6" fmla="*/ 1935492 w 2026084"/>
              <a:gd name="connsiteY6" fmla="*/ 609600 h 1243013"/>
              <a:gd name="connsiteX7" fmla="*/ 1604499 w 2026084"/>
              <a:gd name="connsiteY7" fmla="*/ 269082 h 1243013"/>
              <a:gd name="connsiteX8" fmla="*/ 1044905 w 2026084"/>
              <a:gd name="connsiteY8" fmla="*/ 0 h 1243013"/>
              <a:gd name="connsiteX9" fmla="*/ 573417 w 2026084"/>
              <a:gd name="connsiteY9" fmla="*/ 52388 h 1243013"/>
              <a:gd name="connsiteX10" fmla="*/ 178130 w 2026084"/>
              <a:gd name="connsiteY10" fmla="*/ 319088 h 1243013"/>
              <a:gd name="connsiteX11" fmla="*/ 30492 w 2026084"/>
              <a:gd name="connsiteY11" fmla="*/ 657225 h 1243013"/>
              <a:gd name="connsiteX12" fmla="*/ 1917 w 2026084"/>
              <a:gd name="connsiteY12" fmla="*/ 866775 h 1243013"/>
              <a:gd name="connsiteX13" fmla="*/ 201942 w 2026084"/>
              <a:gd name="connsiteY13" fmla="*/ 633413 h 1243013"/>
              <a:gd name="connsiteX14" fmla="*/ 521030 w 2026084"/>
              <a:gd name="connsiteY14" fmla="*/ 419100 h 1243013"/>
              <a:gd name="connsiteX15" fmla="*/ 830592 w 2026084"/>
              <a:gd name="connsiteY15" fmla="*/ 366713 h 1243013"/>
              <a:gd name="connsiteX16" fmla="*/ 1130630 w 2026084"/>
              <a:gd name="connsiteY16" fmla="*/ 502445 h 1243013"/>
              <a:gd name="connsiteX17" fmla="*/ 1263980 w 2026084"/>
              <a:gd name="connsiteY17" fmla="*/ 714375 h 1243013"/>
              <a:gd name="connsiteX18" fmla="*/ 1347324 w 2026084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69 h 1243063"/>
              <a:gd name="connsiteX1" fmla="*/ 1440192 w 2023598"/>
              <a:gd name="connsiteY1" fmla="*/ 1209725 h 1243063"/>
              <a:gd name="connsiteX2" fmla="*/ 1621168 w 2023598"/>
              <a:gd name="connsiteY2" fmla="*/ 1243063 h 1243063"/>
              <a:gd name="connsiteX3" fmla="*/ 1859292 w 2023598"/>
              <a:gd name="connsiteY3" fmla="*/ 1166862 h 1243063"/>
              <a:gd name="connsiteX4" fmla="*/ 1968830 w 2023598"/>
              <a:gd name="connsiteY4" fmla="*/ 1069232 h 1243063"/>
              <a:gd name="connsiteX5" fmla="*/ 2023598 w 2023598"/>
              <a:gd name="connsiteY5" fmla="*/ 871588 h 1243063"/>
              <a:gd name="connsiteX6" fmla="*/ 1868817 w 2023598"/>
              <a:gd name="connsiteY6" fmla="*/ 545356 h 1243063"/>
              <a:gd name="connsiteX7" fmla="*/ 1604499 w 2023598"/>
              <a:gd name="connsiteY7" fmla="*/ 269132 h 1243063"/>
              <a:gd name="connsiteX8" fmla="*/ 1044905 w 2023598"/>
              <a:gd name="connsiteY8" fmla="*/ 50 h 1243063"/>
              <a:gd name="connsiteX9" fmla="*/ 573417 w 2023598"/>
              <a:gd name="connsiteY9" fmla="*/ 52438 h 1243063"/>
              <a:gd name="connsiteX10" fmla="*/ 178130 w 2023598"/>
              <a:gd name="connsiteY10" fmla="*/ 319138 h 1243063"/>
              <a:gd name="connsiteX11" fmla="*/ 30492 w 2023598"/>
              <a:gd name="connsiteY11" fmla="*/ 657275 h 1243063"/>
              <a:gd name="connsiteX12" fmla="*/ 1917 w 2023598"/>
              <a:gd name="connsiteY12" fmla="*/ 866825 h 1243063"/>
              <a:gd name="connsiteX13" fmla="*/ 201942 w 2023598"/>
              <a:gd name="connsiteY13" fmla="*/ 633463 h 1243063"/>
              <a:gd name="connsiteX14" fmla="*/ 521030 w 2023598"/>
              <a:gd name="connsiteY14" fmla="*/ 419150 h 1243063"/>
              <a:gd name="connsiteX15" fmla="*/ 830592 w 2023598"/>
              <a:gd name="connsiteY15" fmla="*/ 366763 h 1243063"/>
              <a:gd name="connsiteX16" fmla="*/ 1130630 w 2023598"/>
              <a:gd name="connsiteY16" fmla="*/ 502495 h 1243063"/>
              <a:gd name="connsiteX17" fmla="*/ 1263980 w 2023598"/>
              <a:gd name="connsiteY17" fmla="*/ 714425 h 1243063"/>
              <a:gd name="connsiteX18" fmla="*/ 1347324 w 2023598"/>
              <a:gd name="connsiteY18" fmla="*/ 1102569 h 1243063"/>
              <a:gd name="connsiteX0" fmla="*/ 1347324 w 2023598"/>
              <a:gd name="connsiteY0" fmla="*/ 1088313 h 1228807"/>
              <a:gd name="connsiteX1" fmla="*/ 1440192 w 2023598"/>
              <a:gd name="connsiteY1" fmla="*/ 1195469 h 1228807"/>
              <a:gd name="connsiteX2" fmla="*/ 1621168 w 2023598"/>
              <a:gd name="connsiteY2" fmla="*/ 1228807 h 1228807"/>
              <a:gd name="connsiteX3" fmla="*/ 1859292 w 2023598"/>
              <a:gd name="connsiteY3" fmla="*/ 1152606 h 1228807"/>
              <a:gd name="connsiteX4" fmla="*/ 1968830 w 2023598"/>
              <a:gd name="connsiteY4" fmla="*/ 1054976 h 1228807"/>
              <a:gd name="connsiteX5" fmla="*/ 2023598 w 2023598"/>
              <a:gd name="connsiteY5" fmla="*/ 857332 h 1228807"/>
              <a:gd name="connsiteX6" fmla="*/ 1868817 w 2023598"/>
              <a:gd name="connsiteY6" fmla="*/ 531100 h 1228807"/>
              <a:gd name="connsiteX7" fmla="*/ 1604499 w 2023598"/>
              <a:gd name="connsiteY7" fmla="*/ 254876 h 1228807"/>
              <a:gd name="connsiteX8" fmla="*/ 1044905 w 2023598"/>
              <a:gd name="connsiteY8" fmla="*/ 81 h 1228807"/>
              <a:gd name="connsiteX9" fmla="*/ 573417 w 2023598"/>
              <a:gd name="connsiteY9" fmla="*/ 38182 h 1228807"/>
              <a:gd name="connsiteX10" fmla="*/ 178130 w 2023598"/>
              <a:gd name="connsiteY10" fmla="*/ 304882 h 1228807"/>
              <a:gd name="connsiteX11" fmla="*/ 30492 w 2023598"/>
              <a:gd name="connsiteY11" fmla="*/ 643019 h 1228807"/>
              <a:gd name="connsiteX12" fmla="*/ 1917 w 2023598"/>
              <a:gd name="connsiteY12" fmla="*/ 852569 h 1228807"/>
              <a:gd name="connsiteX13" fmla="*/ 201942 w 2023598"/>
              <a:gd name="connsiteY13" fmla="*/ 619207 h 1228807"/>
              <a:gd name="connsiteX14" fmla="*/ 521030 w 2023598"/>
              <a:gd name="connsiteY14" fmla="*/ 404894 h 1228807"/>
              <a:gd name="connsiteX15" fmla="*/ 830592 w 2023598"/>
              <a:gd name="connsiteY15" fmla="*/ 352507 h 1228807"/>
              <a:gd name="connsiteX16" fmla="*/ 1130630 w 2023598"/>
              <a:gd name="connsiteY16" fmla="*/ 488239 h 1228807"/>
              <a:gd name="connsiteX17" fmla="*/ 1263980 w 2023598"/>
              <a:gd name="connsiteY17" fmla="*/ 700169 h 1228807"/>
              <a:gd name="connsiteX18" fmla="*/ 1347324 w 2023598"/>
              <a:gd name="connsiteY18" fmla="*/ 1088313 h 1228807"/>
              <a:gd name="connsiteX0" fmla="*/ 1347324 w 2023598"/>
              <a:gd name="connsiteY0" fmla="*/ 1092137 h 1232631"/>
              <a:gd name="connsiteX1" fmla="*/ 1440192 w 2023598"/>
              <a:gd name="connsiteY1" fmla="*/ 1199293 h 1232631"/>
              <a:gd name="connsiteX2" fmla="*/ 1621168 w 2023598"/>
              <a:gd name="connsiteY2" fmla="*/ 1232631 h 1232631"/>
              <a:gd name="connsiteX3" fmla="*/ 1859292 w 2023598"/>
              <a:gd name="connsiteY3" fmla="*/ 1156430 h 1232631"/>
              <a:gd name="connsiteX4" fmla="*/ 1968830 w 2023598"/>
              <a:gd name="connsiteY4" fmla="*/ 1058800 h 1232631"/>
              <a:gd name="connsiteX5" fmla="*/ 2023598 w 2023598"/>
              <a:gd name="connsiteY5" fmla="*/ 861156 h 1232631"/>
              <a:gd name="connsiteX6" fmla="*/ 1868817 w 2023598"/>
              <a:gd name="connsiteY6" fmla="*/ 534924 h 1232631"/>
              <a:gd name="connsiteX7" fmla="*/ 1604499 w 2023598"/>
              <a:gd name="connsiteY7" fmla="*/ 258700 h 1232631"/>
              <a:gd name="connsiteX8" fmla="*/ 1044905 w 2023598"/>
              <a:gd name="connsiteY8" fmla="*/ 3905 h 1232631"/>
              <a:gd name="connsiteX9" fmla="*/ 573417 w 2023598"/>
              <a:gd name="connsiteY9" fmla="*/ 42006 h 1232631"/>
              <a:gd name="connsiteX10" fmla="*/ 178130 w 2023598"/>
              <a:gd name="connsiteY10" fmla="*/ 308706 h 1232631"/>
              <a:gd name="connsiteX11" fmla="*/ 30492 w 2023598"/>
              <a:gd name="connsiteY11" fmla="*/ 646843 h 1232631"/>
              <a:gd name="connsiteX12" fmla="*/ 1917 w 2023598"/>
              <a:gd name="connsiteY12" fmla="*/ 856393 h 1232631"/>
              <a:gd name="connsiteX13" fmla="*/ 201942 w 2023598"/>
              <a:gd name="connsiteY13" fmla="*/ 623031 h 1232631"/>
              <a:gd name="connsiteX14" fmla="*/ 521030 w 2023598"/>
              <a:gd name="connsiteY14" fmla="*/ 408718 h 1232631"/>
              <a:gd name="connsiteX15" fmla="*/ 830592 w 2023598"/>
              <a:gd name="connsiteY15" fmla="*/ 356331 h 1232631"/>
              <a:gd name="connsiteX16" fmla="*/ 1130630 w 2023598"/>
              <a:gd name="connsiteY16" fmla="*/ 492063 h 1232631"/>
              <a:gd name="connsiteX17" fmla="*/ 1263980 w 2023598"/>
              <a:gd name="connsiteY17" fmla="*/ 703993 h 1232631"/>
              <a:gd name="connsiteX18" fmla="*/ 1347324 w 2023598"/>
              <a:gd name="connsiteY18" fmla="*/ 1092137 h 1232631"/>
              <a:gd name="connsiteX0" fmla="*/ 1347324 w 2023598"/>
              <a:gd name="connsiteY0" fmla="*/ 1091154 h 1231648"/>
              <a:gd name="connsiteX1" fmla="*/ 1440192 w 2023598"/>
              <a:gd name="connsiteY1" fmla="*/ 1198310 h 1231648"/>
              <a:gd name="connsiteX2" fmla="*/ 1621168 w 2023598"/>
              <a:gd name="connsiteY2" fmla="*/ 1231648 h 1231648"/>
              <a:gd name="connsiteX3" fmla="*/ 1859292 w 2023598"/>
              <a:gd name="connsiteY3" fmla="*/ 1155447 h 1231648"/>
              <a:gd name="connsiteX4" fmla="*/ 1968830 w 2023598"/>
              <a:gd name="connsiteY4" fmla="*/ 1057817 h 1231648"/>
              <a:gd name="connsiteX5" fmla="*/ 2023598 w 2023598"/>
              <a:gd name="connsiteY5" fmla="*/ 860173 h 1231648"/>
              <a:gd name="connsiteX6" fmla="*/ 1868817 w 2023598"/>
              <a:gd name="connsiteY6" fmla="*/ 533941 h 1231648"/>
              <a:gd name="connsiteX7" fmla="*/ 1604499 w 2023598"/>
              <a:gd name="connsiteY7" fmla="*/ 257717 h 1231648"/>
              <a:gd name="connsiteX8" fmla="*/ 1044905 w 2023598"/>
              <a:gd name="connsiteY8" fmla="*/ 2922 h 1231648"/>
              <a:gd name="connsiteX9" fmla="*/ 573417 w 2023598"/>
              <a:gd name="connsiteY9" fmla="*/ 57691 h 1231648"/>
              <a:gd name="connsiteX10" fmla="*/ 178130 w 2023598"/>
              <a:gd name="connsiteY10" fmla="*/ 307723 h 1231648"/>
              <a:gd name="connsiteX11" fmla="*/ 30492 w 2023598"/>
              <a:gd name="connsiteY11" fmla="*/ 645860 h 1231648"/>
              <a:gd name="connsiteX12" fmla="*/ 1917 w 2023598"/>
              <a:gd name="connsiteY12" fmla="*/ 855410 h 1231648"/>
              <a:gd name="connsiteX13" fmla="*/ 201942 w 2023598"/>
              <a:gd name="connsiteY13" fmla="*/ 622048 h 1231648"/>
              <a:gd name="connsiteX14" fmla="*/ 521030 w 2023598"/>
              <a:gd name="connsiteY14" fmla="*/ 407735 h 1231648"/>
              <a:gd name="connsiteX15" fmla="*/ 830592 w 2023598"/>
              <a:gd name="connsiteY15" fmla="*/ 355348 h 1231648"/>
              <a:gd name="connsiteX16" fmla="*/ 1130630 w 2023598"/>
              <a:gd name="connsiteY16" fmla="*/ 491080 h 1231648"/>
              <a:gd name="connsiteX17" fmla="*/ 1263980 w 2023598"/>
              <a:gd name="connsiteY17" fmla="*/ 703010 h 1231648"/>
              <a:gd name="connsiteX18" fmla="*/ 1347324 w 2023598"/>
              <a:gd name="connsiteY18" fmla="*/ 1091154 h 1231648"/>
              <a:gd name="connsiteX0" fmla="*/ 1347324 w 2023598"/>
              <a:gd name="connsiteY0" fmla="*/ 1093305 h 1233799"/>
              <a:gd name="connsiteX1" fmla="*/ 1440192 w 2023598"/>
              <a:gd name="connsiteY1" fmla="*/ 1200461 h 1233799"/>
              <a:gd name="connsiteX2" fmla="*/ 1621168 w 2023598"/>
              <a:gd name="connsiteY2" fmla="*/ 1233799 h 1233799"/>
              <a:gd name="connsiteX3" fmla="*/ 1859292 w 2023598"/>
              <a:gd name="connsiteY3" fmla="*/ 1157598 h 1233799"/>
              <a:gd name="connsiteX4" fmla="*/ 1968830 w 2023598"/>
              <a:gd name="connsiteY4" fmla="*/ 1059968 h 1233799"/>
              <a:gd name="connsiteX5" fmla="*/ 2023598 w 2023598"/>
              <a:gd name="connsiteY5" fmla="*/ 862324 h 1233799"/>
              <a:gd name="connsiteX6" fmla="*/ 1868817 w 2023598"/>
              <a:gd name="connsiteY6" fmla="*/ 536092 h 1233799"/>
              <a:gd name="connsiteX7" fmla="*/ 1604499 w 2023598"/>
              <a:gd name="connsiteY7" fmla="*/ 259868 h 1233799"/>
              <a:gd name="connsiteX8" fmla="*/ 1044905 w 2023598"/>
              <a:gd name="connsiteY8" fmla="*/ 5073 h 1233799"/>
              <a:gd name="connsiteX9" fmla="*/ 573417 w 2023598"/>
              <a:gd name="connsiteY9" fmla="*/ 59842 h 1233799"/>
              <a:gd name="connsiteX10" fmla="*/ 178130 w 2023598"/>
              <a:gd name="connsiteY10" fmla="*/ 309874 h 1233799"/>
              <a:gd name="connsiteX11" fmla="*/ 30492 w 2023598"/>
              <a:gd name="connsiteY11" fmla="*/ 648011 h 1233799"/>
              <a:gd name="connsiteX12" fmla="*/ 1917 w 2023598"/>
              <a:gd name="connsiteY12" fmla="*/ 857561 h 1233799"/>
              <a:gd name="connsiteX13" fmla="*/ 201942 w 2023598"/>
              <a:gd name="connsiteY13" fmla="*/ 624199 h 1233799"/>
              <a:gd name="connsiteX14" fmla="*/ 521030 w 2023598"/>
              <a:gd name="connsiteY14" fmla="*/ 409886 h 1233799"/>
              <a:gd name="connsiteX15" fmla="*/ 830592 w 2023598"/>
              <a:gd name="connsiteY15" fmla="*/ 357499 h 1233799"/>
              <a:gd name="connsiteX16" fmla="*/ 1130630 w 2023598"/>
              <a:gd name="connsiteY16" fmla="*/ 493231 h 1233799"/>
              <a:gd name="connsiteX17" fmla="*/ 1263980 w 2023598"/>
              <a:gd name="connsiteY17" fmla="*/ 705161 h 1233799"/>
              <a:gd name="connsiteX18" fmla="*/ 1347324 w 2023598"/>
              <a:gd name="connsiteY18" fmla="*/ 1093305 h 1233799"/>
              <a:gd name="connsiteX0" fmla="*/ 1347324 w 2023598"/>
              <a:gd name="connsiteY0" fmla="*/ 1094700 h 1235194"/>
              <a:gd name="connsiteX1" fmla="*/ 1440192 w 2023598"/>
              <a:gd name="connsiteY1" fmla="*/ 1201856 h 1235194"/>
              <a:gd name="connsiteX2" fmla="*/ 1621168 w 2023598"/>
              <a:gd name="connsiteY2" fmla="*/ 1235194 h 1235194"/>
              <a:gd name="connsiteX3" fmla="*/ 1859292 w 2023598"/>
              <a:gd name="connsiteY3" fmla="*/ 1158993 h 1235194"/>
              <a:gd name="connsiteX4" fmla="*/ 1968830 w 2023598"/>
              <a:gd name="connsiteY4" fmla="*/ 1061363 h 1235194"/>
              <a:gd name="connsiteX5" fmla="*/ 2023598 w 2023598"/>
              <a:gd name="connsiteY5" fmla="*/ 863719 h 1235194"/>
              <a:gd name="connsiteX6" fmla="*/ 1868817 w 2023598"/>
              <a:gd name="connsiteY6" fmla="*/ 537487 h 1235194"/>
              <a:gd name="connsiteX7" fmla="*/ 1604499 w 2023598"/>
              <a:gd name="connsiteY7" fmla="*/ 261263 h 1235194"/>
              <a:gd name="connsiteX8" fmla="*/ 1044905 w 2023598"/>
              <a:gd name="connsiteY8" fmla="*/ 6468 h 1235194"/>
              <a:gd name="connsiteX9" fmla="*/ 568655 w 2023598"/>
              <a:gd name="connsiteY9" fmla="*/ 51712 h 1235194"/>
              <a:gd name="connsiteX10" fmla="*/ 178130 w 2023598"/>
              <a:gd name="connsiteY10" fmla="*/ 311269 h 1235194"/>
              <a:gd name="connsiteX11" fmla="*/ 30492 w 2023598"/>
              <a:gd name="connsiteY11" fmla="*/ 649406 h 1235194"/>
              <a:gd name="connsiteX12" fmla="*/ 1917 w 2023598"/>
              <a:gd name="connsiteY12" fmla="*/ 858956 h 1235194"/>
              <a:gd name="connsiteX13" fmla="*/ 201942 w 2023598"/>
              <a:gd name="connsiteY13" fmla="*/ 625594 h 1235194"/>
              <a:gd name="connsiteX14" fmla="*/ 521030 w 2023598"/>
              <a:gd name="connsiteY14" fmla="*/ 411281 h 1235194"/>
              <a:gd name="connsiteX15" fmla="*/ 830592 w 2023598"/>
              <a:gd name="connsiteY15" fmla="*/ 358894 h 1235194"/>
              <a:gd name="connsiteX16" fmla="*/ 1130630 w 2023598"/>
              <a:gd name="connsiteY16" fmla="*/ 494626 h 1235194"/>
              <a:gd name="connsiteX17" fmla="*/ 1263980 w 2023598"/>
              <a:gd name="connsiteY17" fmla="*/ 706556 h 1235194"/>
              <a:gd name="connsiteX18" fmla="*/ 1347324 w 2023598"/>
              <a:gd name="connsiteY18" fmla="*/ 1094700 h 1235194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78130 w 2023598"/>
              <a:gd name="connsiteY10" fmla="*/ 30987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78130 w 2023598"/>
              <a:gd name="connsiteY10" fmla="*/ 30987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6923 w 2023197"/>
              <a:gd name="connsiteY0" fmla="*/ 1093306 h 1233800"/>
              <a:gd name="connsiteX1" fmla="*/ 1439791 w 2023197"/>
              <a:gd name="connsiteY1" fmla="*/ 1200462 h 1233800"/>
              <a:gd name="connsiteX2" fmla="*/ 1620767 w 2023197"/>
              <a:gd name="connsiteY2" fmla="*/ 1233800 h 1233800"/>
              <a:gd name="connsiteX3" fmla="*/ 1858891 w 2023197"/>
              <a:gd name="connsiteY3" fmla="*/ 1157599 h 1233800"/>
              <a:gd name="connsiteX4" fmla="*/ 1968429 w 2023197"/>
              <a:gd name="connsiteY4" fmla="*/ 1059969 h 1233800"/>
              <a:gd name="connsiteX5" fmla="*/ 2023197 w 2023197"/>
              <a:gd name="connsiteY5" fmla="*/ 862325 h 1233800"/>
              <a:gd name="connsiteX6" fmla="*/ 1868416 w 2023197"/>
              <a:gd name="connsiteY6" fmla="*/ 536093 h 1233800"/>
              <a:gd name="connsiteX7" fmla="*/ 1604098 w 2023197"/>
              <a:gd name="connsiteY7" fmla="*/ 259869 h 1233800"/>
              <a:gd name="connsiteX8" fmla="*/ 1044504 w 2023197"/>
              <a:gd name="connsiteY8" fmla="*/ 5074 h 1233800"/>
              <a:gd name="connsiteX9" fmla="*/ 568254 w 2023197"/>
              <a:gd name="connsiteY9" fmla="*/ 59843 h 1233800"/>
              <a:gd name="connsiteX10" fmla="*/ 199160 w 2023197"/>
              <a:gd name="connsiteY10" fmla="*/ 328925 h 1233800"/>
              <a:gd name="connsiteX11" fmla="*/ 39616 w 2023197"/>
              <a:gd name="connsiteY11" fmla="*/ 648012 h 1233800"/>
              <a:gd name="connsiteX12" fmla="*/ 1516 w 2023197"/>
              <a:gd name="connsiteY12" fmla="*/ 857562 h 1233800"/>
              <a:gd name="connsiteX13" fmla="*/ 201541 w 2023197"/>
              <a:gd name="connsiteY13" fmla="*/ 624200 h 1233800"/>
              <a:gd name="connsiteX14" fmla="*/ 520629 w 2023197"/>
              <a:gd name="connsiteY14" fmla="*/ 409887 h 1233800"/>
              <a:gd name="connsiteX15" fmla="*/ 830191 w 2023197"/>
              <a:gd name="connsiteY15" fmla="*/ 357500 h 1233800"/>
              <a:gd name="connsiteX16" fmla="*/ 1130229 w 2023197"/>
              <a:gd name="connsiteY16" fmla="*/ 493232 h 1233800"/>
              <a:gd name="connsiteX17" fmla="*/ 1263579 w 2023197"/>
              <a:gd name="connsiteY17" fmla="*/ 705162 h 1233800"/>
              <a:gd name="connsiteX18" fmla="*/ 1346923 w 2023197"/>
              <a:gd name="connsiteY18" fmla="*/ 1093306 h 1233800"/>
              <a:gd name="connsiteX0" fmla="*/ 1346923 w 2023197"/>
              <a:gd name="connsiteY0" fmla="*/ 1093306 h 1233800"/>
              <a:gd name="connsiteX1" fmla="*/ 1439791 w 2023197"/>
              <a:gd name="connsiteY1" fmla="*/ 1200462 h 1233800"/>
              <a:gd name="connsiteX2" fmla="*/ 1620767 w 2023197"/>
              <a:gd name="connsiteY2" fmla="*/ 1233800 h 1233800"/>
              <a:gd name="connsiteX3" fmla="*/ 1858891 w 2023197"/>
              <a:gd name="connsiteY3" fmla="*/ 1157599 h 1233800"/>
              <a:gd name="connsiteX4" fmla="*/ 1968429 w 2023197"/>
              <a:gd name="connsiteY4" fmla="*/ 1059969 h 1233800"/>
              <a:gd name="connsiteX5" fmla="*/ 2023197 w 2023197"/>
              <a:gd name="connsiteY5" fmla="*/ 862325 h 1233800"/>
              <a:gd name="connsiteX6" fmla="*/ 1868416 w 2023197"/>
              <a:gd name="connsiteY6" fmla="*/ 536093 h 1233800"/>
              <a:gd name="connsiteX7" fmla="*/ 1604098 w 2023197"/>
              <a:gd name="connsiteY7" fmla="*/ 259869 h 1233800"/>
              <a:gd name="connsiteX8" fmla="*/ 1044504 w 2023197"/>
              <a:gd name="connsiteY8" fmla="*/ 5074 h 1233800"/>
              <a:gd name="connsiteX9" fmla="*/ 568254 w 2023197"/>
              <a:gd name="connsiteY9" fmla="*/ 59843 h 1233800"/>
              <a:gd name="connsiteX10" fmla="*/ 199160 w 2023197"/>
              <a:gd name="connsiteY10" fmla="*/ 328925 h 1233800"/>
              <a:gd name="connsiteX11" fmla="*/ 39616 w 2023197"/>
              <a:gd name="connsiteY11" fmla="*/ 648012 h 1233800"/>
              <a:gd name="connsiteX12" fmla="*/ 1516 w 2023197"/>
              <a:gd name="connsiteY12" fmla="*/ 857562 h 1233800"/>
              <a:gd name="connsiteX13" fmla="*/ 201541 w 2023197"/>
              <a:gd name="connsiteY13" fmla="*/ 624200 h 1233800"/>
              <a:gd name="connsiteX14" fmla="*/ 520629 w 2023197"/>
              <a:gd name="connsiteY14" fmla="*/ 409887 h 1233800"/>
              <a:gd name="connsiteX15" fmla="*/ 830191 w 2023197"/>
              <a:gd name="connsiteY15" fmla="*/ 357500 h 1233800"/>
              <a:gd name="connsiteX16" fmla="*/ 1130229 w 2023197"/>
              <a:gd name="connsiteY16" fmla="*/ 493232 h 1233800"/>
              <a:gd name="connsiteX17" fmla="*/ 1263579 w 2023197"/>
              <a:gd name="connsiteY17" fmla="*/ 705162 h 1233800"/>
              <a:gd name="connsiteX18" fmla="*/ 1346923 w 2023197"/>
              <a:gd name="connsiteY18" fmla="*/ 1093306 h 1233800"/>
              <a:gd name="connsiteX0" fmla="*/ 1347189 w 2023463"/>
              <a:gd name="connsiteY0" fmla="*/ 1093306 h 1233800"/>
              <a:gd name="connsiteX1" fmla="*/ 1440057 w 2023463"/>
              <a:gd name="connsiteY1" fmla="*/ 1200462 h 1233800"/>
              <a:gd name="connsiteX2" fmla="*/ 1621033 w 2023463"/>
              <a:gd name="connsiteY2" fmla="*/ 1233800 h 1233800"/>
              <a:gd name="connsiteX3" fmla="*/ 1859157 w 2023463"/>
              <a:gd name="connsiteY3" fmla="*/ 1157599 h 1233800"/>
              <a:gd name="connsiteX4" fmla="*/ 1968695 w 2023463"/>
              <a:gd name="connsiteY4" fmla="*/ 1059969 h 1233800"/>
              <a:gd name="connsiteX5" fmla="*/ 2023463 w 2023463"/>
              <a:gd name="connsiteY5" fmla="*/ 862325 h 1233800"/>
              <a:gd name="connsiteX6" fmla="*/ 1868682 w 2023463"/>
              <a:gd name="connsiteY6" fmla="*/ 536093 h 1233800"/>
              <a:gd name="connsiteX7" fmla="*/ 1604364 w 2023463"/>
              <a:gd name="connsiteY7" fmla="*/ 259869 h 1233800"/>
              <a:gd name="connsiteX8" fmla="*/ 1044770 w 2023463"/>
              <a:gd name="connsiteY8" fmla="*/ 5074 h 1233800"/>
              <a:gd name="connsiteX9" fmla="*/ 568520 w 2023463"/>
              <a:gd name="connsiteY9" fmla="*/ 59843 h 1233800"/>
              <a:gd name="connsiteX10" fmla="*/ 199426 w 2023463"/>
              <a:gd name="connsiteY10" fmla="*/ 328925 h 1233800"/>
              <a:gd name="connsiteX11" fmla="*/ 39882 w 2023463"/>
              <a:gd name="connsiteY11" fmla="*/ 648012 h 1233800"/>
              <a:gd name="connsiteX12" fmla="*/ 1782 w 2023463"/>
              <a:gd name="connsiteY12" fmla="*/ 857562 h 1233800"/>
              <a:gd name="connsiteX13" fmla="*/ 201807 w 2023463"/>
              <a:gd name="connsiteY13" fmla="*/ 624200 h 1233800"/>
              <a:gd name="connsiteX14" fmla="*/ 520895 w 2023463"/>
              <a:gd name="connsiteY14" fmla="*/ 409887 h 1233800"/>
              <a:gd name="connsiteX15" fmla="*/ 830457 w 2023463"/>
              <a:gd name="connsiteY15" fmla="*/ 357500 h 1233800"/>
              <a:gd name="connsiteX16" fmla="*/ 1130495 w 2023463"/>
              <a:gd name="connsiteY16" fmla="*/ 493232 h 1233800"/>
              <a:gd name="connsiteX17" fmla="*/ 1263845 w 2023463"/>
              <a:gd name="connsiteY17" fmla="*/ 705162 h 1233800"/>
              <a:gd name="connsiteX18" fmla="*/ 1347189 w 2023463"/>
              <a:gd name="connsiteY18" fmla="*/ 1093306 h 1233800"/>
              <a:gd name="connsiteX0" fmla="*/ 1347189 w 2023463"/>
              <a:gd name="connsiteY0" fmla="*/ 1093306 h 1233800"/>
              <a:gd name="connsiteX1" fmla="*/ 1440057 w 2023463"/>
              <a:gd name="connsiteY1" fmla="*/ 1200462 h 1233800"/>
              <a:gd name="connsiteX2" fmla="*/ 1621033 w 2023463"/>
              <a:gd name="connsiteY2" fmla="*/ 1233800 h 1233800"/>
              <a:gd name="connsiteX3" fmla="*/ 1859157 w 2023463"/>
              <a:gd name="connsiteY3" fmla="*/ 1157599 h 1233800"/>
              <a:gd name="connsiteX4" fmla="*/ 1968695 w 2023463"/>
              <a:gd name="connsiteY4" fmla="*/ 1059969 h 1233800"/>
              <a:gd name="connsiteX5" fmla="*/ 2023463 w 2023463"/>
              <a:gd name="connsiteY5" fmla="*/ 862325 h 1233800"/>
              <a:gd name="connsiteX6" fmla="*/ 1868682 w 2023463"/>
              <a:gd name="connsiteY6" fmla="*/ 536093 h 1233800"/>
              <a:gd name="connsiteX7" fmla="*/ 1604364 w 2023463"/>
              <a:gd name="connsiteY7" fmla="*/ 259869 h 1233800"/>
              <a:gd name="connsiteX8" fmla="*/ 1044770 w 2023463"/>
              <a:gd name="connsiteY8" fmla="*/ 5074 h 1233800"/>
              <a:gd name="connsiteX9" fmla="*/ 568520 w 2023463"/>
              <a:gd name="connsiteY9" fmla="*/ 59843 h 1233800"/>
              <a:gd name="connsiteX10" fmla="*/ 199426 w 2023463"/>
              <a:gd name="connsiteY10" fmla="*/ 328925 h 1233800"/>
              <a:gd name="connsiteX11" fmla="*/ 39882 w 2023463"/>
              <a:gd name="connsiteY11" fmla="*/ 648012 h 1233800"/>
              <a:gd name="connsiteX12" fmla="*/ 1782 w 2023463"/>
              <a:gd name="connsiteY12" fmla="*/ 857562 h 1233800"/>
              <a:gd name="connsiteX13" fmla="*/ 201807 w 2023463"/>
              <a:gd name="connsiteY13" fmla="*/ 624200 h 1233800"/>
              <a:gd name="connsiteX14" fmla="*/ 520895 w 2023463"/>
              <a:gd name="connsiteY14" fmla="*/ 409887 h 1233800"/>
              <a:gd name="connsiteX15" fmla="*/ 830457 w 2023463"/>
              <a:gd name="connsiteY15" fmla="*/ 357500 h 1233800"/>
              <a:gd name="connsiteX16" fmla="*/ 1130495 w 2023463"/>
              <a:gd name="connsiteY16" fmla="*/ 493232 h 1233800"/>
              <a:gd name="connsiteX17" fmla="*/ 1263845 w 2023463"/>
              <a:gd name="connsiteY17" fmla="*/ 705162 h 1233800"/>
              <a:gd name="connsiteX18" fmla="*/ 1347189 w 2023463"/>
              <a:gd name="connsiteY18" fmla="*/ 1093306 h 1233800"/>
              <a:gd name="connsiteX0" fmla="*/ 1346711 w 2022985"/>
              <a:gd name="connsiteY0" fmla="*/ 1093306 h 1233800"/>
              <a:gd name="connsiteX1" fmla="*/ 1439579 w 2022985"/>
              <a:gd name="connsiteY1" fmla="*/ 1200462 h 1233800"/>
              <a:gd name="connsiteX2" fmla="*/ 1620555 w 2022985"/>
              <a:gd name="connsiteY2" fmla="*/ 1233800 h 1233800"/>
              <a:gd name="connsiteX3" fmla="*/ 1858679 w 2022985"/>
              <a:gd name="connsiteY3" fmla="*/ 1157599 h 1233800"/>
              <a:gd name="connsiteX4" fmla="*/ 1968217 w 2022985"/>
              <a:gd name="connsiteY4" fmla="*/ 1059969 h 1233800"/>
              <a:gd name="connsiteX5" fmla="*/ 2022985 w 2022985"/>
              <a:gd name="connsiteY5" fmla="*/ 862325 h 1233800"/>
              <a:gd name="connsiteX6" fmla="*/ 1868204 w 2022985"/>
              <a:gd name="connsiteY6" fmla="*/ 536093 h 1233800"/>
              <a:gd name="connsiteX7" fmla="*/ 1603886 w 2022985"/>
              <a:gd name="connsiteY7" fmla="*/ 259869 h 1233800"/>
              <a:gd name="connsiteX8" fmla="*/ 1044292 w 2022985"/>
              <a:gd name="connsiteY8" fmla="*/ 5074 h 1233800"/>
              <a:gd name="connsiteX9" fmla="*/ 568042 w 2022985"/>
              <a:gd name="connsiteY9" fmla="*/ 59843 h 1233800"/>
              <a:gd name="connsiteX10" fmla="*/ 198948 w 2022985"/>
              <a:gd name="connsiteY10" fmla="*/ 328925 h 1233800"/>
              <a:gd name="connsiteX11" fmla="*/ 53691 w 2022985"/>
              <a:gd name="connsiteY11" fmla="*/ 648012 h 1233800"/>
              <a:gd name="connsiteX12" fmla="*/ 1304 w 2022985"/>
              <a:gd name="connsiteY12" fmla="*/ 857562 h 1233800"/>
              <a:gd name="connsiteX13" fmla="*/ 201329 w 2022985"/>
              <a:gd name="connsiteY13" fmla="*/ 624200 h 1233800"/>
              <a:gd name="connsiteX14" fmla="*/ 520417 w 2022985"/>
              <a:gd name="connsiteY14" fmla="*/ 409887 h 1233800"/>
              <a:gd name="connsiteX15" fmla="*/ 829979 w 2022985"/>
              <a:gd name="connsiteY15" fmla="*/ 357500 h 1233800"/>
              <a:gd name="connsiteX16" fmla="*/ 1130017 w 2022985"/>
              <a:gd name="connsiteY16" fmla="*/ 493232 h 1233800"/>
              <a:gd name="connsiteX17" fmla="*/ 1263367 w 2022985"/>
              <a:gd name="connsiteY17" fmla="*/ 705162 h 1233800"/>
              <a:gd name="connsiteX18" fmla="*/ 1346711 w 2022985"/>
              <a:gd name="connsiteY18" fmla="*/ 1093306 h 1233800"/>
              <a:gd name="connsiteX0" fmla="*/ 1346711 w 2022985"/>
              <a:gd name="connsiteY0" fmla="*/ 1093306 h 1233800"/>
              <a:gd name="connsiteX1" fmla="*/ 1439579 w 2022985"/>
              <a:gd name="connsiteY1" fmla="*/ 1200462 h 1233800"/>
              <a:gd name="connsiteX2" fmla="*/ 1620555 w 2022985"/>
              <a:gd name="connsiteY2" fmla="*/ 1233800 h 1233800"/>
              <a:gd name="connsiteX3" fmla="*/ 1858679 w 2022985"/>
              <a:gd name="connsiteY3" fmla="*/ 1157599 h 1233800"/>
              <a:gd name="connsiteX4" fmla="*/ 1968217 w 2022985"/>
              <a:gd name="connsiteY4" fmla="*/ 1059969 h 1233800"/>
              <a:gd name="connsiteX5" fmla="*/ 2022985 w 2022985"/>
              <a:gd name="connsiteY5" fmla="*/ 862325 h 1233800"/>
              <a:gd name="connsiteX6" fmla="*/ 1868204 w 2022985"/>
              <a:gd name="connsiteY6" fmla="*/ 536093 h 1233800"/>
              <a:gd name="connsiteX7" fmla="*/ 1603886 w 2022985"/>
              <a:gd name="connsiteY7" fmla="*/ 259869 h 1233800"/>
              <a:gd name="connsiteX8" fmla="*/ 1044292 w 2022985"/>
              <a:gd name="connsiteY8" fmla="*/ 5074 h 1233800"/>
              <a:gd name="connsiteX9" fmla="*/ 568042 w 2022985"/>
              <a:gd name="connsiteY9" fmla="*/ 59843 h 1233800"/>
              <a:gd name="connsiteX10" fmla="*/ 198948 w 2022985"/>
              <a:gd name="connsiteY10" fmla="*/ 328925 h 1233800"/>
              <a:gd name="connsiteX11" fmla="*/ 53691 w 2022985"/>
              <a:gd name="connsiteY11" fmla="*/ 648012 h 1233800"/>
              <a:gd name="connsiteX12" fmla="*/ 1304 w 2022985"/>
              <a:gd name="connsiteY12" fmla="*/ 857562 h 1233800"/>
              <a:gd name="connsiteX13" fmla="*/ 201329 w 2022985"/>
              <a:gd name="connsiteY13" fmla="*/ 624200 h 1233800"/>
              <a:gd name="connsiteX14" fmla="*/ 520417 w 2022985"/>
              <a:gd name="connsiteY14" fmla="*/ 409887 h 1233800"/>
              <a:gd name="connsiteX15" fmla="*/ 829979 w 2022985"/>
              <a:gd name="connsiteY15" fmla="*/ 357500 h 1233800"/>
              <a:gd name="connsiteX16" fmla="*/ 1130017 w 2022985"/>
              <a:gd name="connsiteY16" fmla="*/ 493232 h 1233800"/>
              <a:gd name="connsiteX17" fmla="*/ 1263367 w 2022985"/>
              <a:gd name="connsiteY17" fmla="*/ 705162 h 1233800"/>
              <a:gd name="connsiteX18" fmla="*/ 1346711 w 2022985"/>
              <a:gd name="connsiteY18" fmla="*/ 1093306 h 1233800"/>
              <a:gd name="connsiteX0" fmla="*/ 1347507 w 2023781"/>
              <a:gd name="connsiteY0" fmla="*/ 1093306 h 1233800"/>
              <a:gd name="connsiteX1" fmla="*/ 1440375 w 2023781"/>
              <a:gd name="connsiteY1" fmla="*/ 1200462 h 1233800"/>
              <a:gd name="connsiteX2" fmla="*/ 1621351 w 2023781"/>
              <a:gd name="connsiteY2" fmla="*/ 1233800 h 1233800"/>
              <a:gd name="connsiteX3" fmla="*/ 1859475 w 2023781"/>
              <a:gd name="connsiteY3" fmla="*/ 1157599 h 1233800"/>
              <a:gd name="connsiteX4" fmla="*/ 1969013 w 2023781"/>
              <a:gd name="connsiteY4" fmla="*/ 1059969 h 1233800"/>
              <a:gd name="connsiteX5" fmla="*/ 2023781 w 2023781"/>
              <a:gd name="connsiteY5" fmla="*/ 862325 h 1233800"/>
              <a:gd name="connsiteX6" fmla="*/ 1869000 w 2023781"/>
              <a:gd name="connsiteY6" fmla="*/ 536093 h 1233800"/>
              <a:gd name="connsiteX7" fmla="*/ 1604682 w 2023781"/>
              <a:gd name="connsiteY7" fmla="*/ 259869 h 1233800"/>
              <a:gd name="connsiteX8" fmla="*/ 1045088 w 2023781"/>
              <a:gd name="connsiteY8" fmla="*/ 5074 h 1233800"/>
              <a:gd name="connsiteX9" fmla="*/ 568838 w 2023781"/>
              <a:gd name="connsiteY9" fmla="*/ 59843 h 1233800"/>
              <a:gd name="connsiteX10" fmla="*/ 199744 w 2023781"/>
              <a:gd name="connsiteY10" fmla="*/ 328925 h 1233800"/>
              <a:gd name="connsiteX11" fmla="*/ 54487 w 2023781"/>
              <a:gd name="connsiteY11" fmla="*/ 648012 h 1233800"/>
              <a:gd name="connsiteX12" fmla="*/ 2100 w 2023781"/>
              <a:gd name="connsiteY12" fmla="*/ 857562 h 1233800"/>
              <a:gd name="connsiteX13" fmla="*/ 202125 w 2023781"/>
              <a:gd name="connsiteY13" fmla="*/ 624200 h 1233800"/>
              <a:gd name="connsiteX14" fmla="*/ 521213 w 2023781"/>
              <a:gd name="connsiteY14" fmla="*/ 409887 h 1233800"/>
              <a:gd name="connsiteX15" fmla="*/ 830775 w 2023781"/>
              <a:gd name="connsiteY15" fmla="*/ 357500 h 1233800"/>
              <a:gd name="connsiteX16" fmla="*/ 1130813 w 2023781"/>
              <a:gd name="connsiteY16" fmla="*/ 493232 h 1233800"/>
              <a:gd name="connsiteX17" fmla="*/ 1264163 w 2023781"/>
              <a:gd name="connsiteY17" fmla="*/ 705162 h 1233800"/>
              <a:gd name="connsiteX18" fmla="*/ 1347507 w 2023781"/>
              <a:gd name="connsiteY18" fmla="*/ 1093306 h 1233800"/>
              <a:gd name="connsiteX0" fmla="*/ 1347660 w 2023934"/>
              <a:gd name="connsiteY0" fmla="*/ 1093306 h 1233800"/>
              <a:gd name="connsiteX1" fmla="*/ 1440528 w 2023934"/>
              <a:gd name="connsiteY1" fmla="*/ 1200462 h 1233800"/>
              <a:gd name="connsiteX2" fmla="*/ 1621504 w 2023934"/>
              <a:gd name="connsiteY2" fmla="*/ 1233800 h 1233800"/>
              <a:gd name="connsiteX3" fmla="*/ 1859628 w 2023934"/>
              <a:gd name="connsiteY3" fmla="*/ 1157599 h 1233800"/>
              <a:gd name="connsiteX4" fmla="*/ 1969166 w 2023934"/>
              <a:gd name="connsiteY4" fmla="*/ 1059969 h 1233800"/>
              <a:gd name="connsiteX5" fmla="*/ 2023934 w 2023934"/>
              <a:gd name="connsiteY5" fmla="*/ 862325 h 1233800"/>
              <a:gd name="connsiteX6" fmla="*/ 1869153 w 2023934"/>
              <a:gd name="connsiteY6" fmla="*/ 536093 h 1233800"/>
              <a:gd name="connsiteX7" fmla="*/ 1604835 w 2023934"/>
              <a:gd name="connsiteY7" fmla="*/ 259869 h 1233800"/>
              <a:gd name="connsiteX8" fmla="*/ 1045241 w 2023934"/>
              <a:gd name="connsiteY8" fmla="*/ 5074 h 1233800"/>
              <a:gd name="connsiteX9" fmla="*/ 568991 w 2023934"/>
              <a:gd name="connsiteY9" fmla="*/ 59843 h 1233800"/>
              <a:gd name="connsiteX10" fmla="*/ 199897 w 2023934"/>
              <a:gd name="connsiteY10" fmla="*/ 328925 h 1233800"/>
              <a:gd name="connsiteX11" fmla="*/ 52259 w 2023934"/>
              <a:gd name="connsiteY11" fmla="*/ 633724 h 1233800"/>
              <a:gd name="connsiteX12" fmla="*/ 2253 w 2023934"/>
              <a:gd name="connsiteY12" fmla="*/ 857562 h 1233800"/>
              <a:gd name="connsiteX13" fmla="*/ 202278 w 2023934"/>
              <a:gd name="connsiteY13" fmla="*/ 624200 h 1233800"/>
              <a:gd name="connsiteX14" fmla="*/ 521366 w 2023934"/>
              <a:gd name="connsiteY14" fmla="*/ 409887 h 1233800"/>
              <a:gd name="connsiteX15" fmla="*/ 830928 w 2023934"/>
              <a:gd name="connsiteY15" fmla="*/ 357500 h 1233800"/>
              <a:gd name="connsiteX16" fmla="*/ 1130966 w 2023934"/>
              <a:gd name="connsiteY16" fmla="*/ 493232 h 1233800"/>
              <a:gd name="connsiteX17" fmla="*/ 1264316 w 2023934"/>
              <a:gd name="connsiteY17" fmla="*/ 705162 h 1233800"/>
              <a:gd name="connsiteX18" fmla="*/ 1347660 w 2023934"/>
              <a:gd name="connsiteY18" fmla="*/ 1093306 h 1233800"/>
              <a:gd name="connsiteX0" fmla="*/ 1347386 w 2023660"/>
              <a:gd name="connsiteY0" fmla="*/ 1093306 h 1233800"/>
              <a:gd name="connsiteX1" fmla="*/ 1440254 w 2023660"/>
              <a:gd name="connsiteY1" fmla="*/ 1200462 h 1233800"/>
              <a:gd name="connsiteX2" fmla="*/ 1621230 w 2023660"/>
              <a:gd name="connsiteY2" fmla="*/ 1233800 h 1233800"/>
              <a:gd name="connsiteX3" fmla="*/ 1859354 w 2023660"/>
              <a:gd name="connsiteY3" fmla="*/ 1157599 h 1233800"/>
              <a:gd name="connsiteX4" fmla="*/ 1968892 w 2023660"/>
              <a:gd name="connsiteY4" fmla="*/ 1059969 h 1233800"/>
              <a:gd name="connsiteX5" fmla="*/ 2023660 w 2023660"/>
              <a:gd name="connsiteY5" fmla="*/ 862325 h 1233800"/>
              <a:gd name="connsiteX6" fmla="*/ 1868879 w 2023660"/>
              <a:gd name="connsiteY6" fmla="*/ 536093 h 1233800"/>
              <a:gd name="connsiteX7" fmla="*/ 1604561 w 2023660"/>
              <a:gd name="connsiteY7" fmla="*/ 259869 h 1233800"/>
              <a:gd name="connsiteX8" fmla="*/ 1044967 w 2023660"/>
              <a:gd name="connsiteY8" fmla="*/ 5074 h 1233800"/>
              <a:gd name="connsiteX9" fmla="*/ 568717 w 2023660"/>
              <a:gd name="connsiteY9" fmla="*/ 59843 h 1233800"/>
              <a:gd name="connsiteX10" fmla="*/ 199623 w 2023660"/>
              <a:gd name="connsiteY10" fmla="*/ 328925 h 1233800"/>
              <a:gd name="connsiteX11" fmla="*/ 51985 w 2023660"/>
              <a:gd name="connsiteY11" fmla="*/ 633724 h 1233800"/>
              <a:gd name="connsiteX12" fmla="*/ 1979 w 2023660"/>
              <a:gd name="connsiteY12" fmla="*/ 857562 h 1233800"/>
              <a:gd name="connsiteX13" fmla="*/ 202004 w 2023660"/>
              <a:gd name="connsiteY13" fmla="*/ 624200 h 1233800"/>
              <a:gd name="connsiteX14" fmla="*/ 521092 w 2023660"/>
              <a:gd name="connsiteY14" fmla="*/ 409887 h 1233800"/>
              <a:gd name="connsiteX15" fmla="*/ 830654 w 2023660"/>
              <a:gd name="connsiteY15" fmla="*/ 357500 h 1233800"/>
              <a:gd name="connsiteX16" fmla="*/ 1130692 w 2023660"/>
              <a:gd name="connsiteY16" fmla="*/ 493232 h 1233800"/>
              <a:gd name="connsiteX17" fmla="*/ 1264042 w 2023660"/>
              <a:gd name="connsiteY17" fmla="*/ 705162 h 1233800"/>
              <a:gd name="connsiteX18" fmla="*/ 1347386 w 2023660"/>
              <a:gd name="connsiteY18" fmla="*/ 1093306 h 1233800"/>
              <a:gd name="connsiteX0" fmla="*/ 1347386 w 2023660"/>
              <a:gd name="connsiteY0" fmla="*/ 1093306 h 1233800"/>
              <a:gd name="connsiteX1" fmla="*/ 1440254 w 2023660"/>
              <a:gd name="connsiteY1" fmla="*/ 1200462 h 1233800"/>
              <a:gd name="connsiteX2" fmla="*/ 1621230 w 2023660"/>
              <a:gd name="connsiteY2" fmla="*/ 1233800 h 1233800"/>
              <a:gd name="connsiteX3" fmla="*/ 1859354 w 2023660"/>
              <a:gd name="connsiteY3" fmla="*/ 1157599 h 1233800"/>
              <a:gd name="connsiteX4" fmla="*/ 1968892 w 2023660"/>
              <a:gd name="connsiteY4" fmla="*/ 1059969 h 1233800"/>
              <a:gd name="connsiteX5" fmla="*/ 2023660 w 2023660"/>
              <a:gd name="connsiteY5" fmla="*/ 862325 h 1233800"/>
              <a:gd name="connsiteX6" fmla="*/ 1868879 w 2023660"/>
              <a:gd name="connsiteY6" fmla="*/ 536093 h 1233800"/>
              <a:gd name="connsiteX7" fmla="*/ 1604561 w 2023660"/>
              <a:gd name="connsiteY7" fmla="*/ 259869 h 1233800"/>
              <a:gd name="connsiteX8" fmla="*/ 1044967 w 2023660"/>
              <a:gd name="connsiteY8" fmla="*/ 5074 h 1233800"/>
              <a:gd name="connsiteX9" fmla="*/ 568717 w 2023660"/>
              <a:gd name="connsiteY9" fmla="*/ 59843 h 1233800"/>
              <a:gd name="connsiteX10" fmla="*/ 199623 w 2023660"/>
              <a:gd name="connsiteY10" fmla="*/ 328925 h 1233800"/>
              <a:gd name="connsiteX11" fmla="*/ 51985 w 2023660"/>
              <a:gd name="connsiteY11" fmla="*/ 633724 h 1233800"/>
              <a:gd name="connsiteX12" fmla="*/ 1979 w 2023660"/>
              <a:gd name="connsiteY12" fmla="*/ 857562 h 1233800"/>
              <a:gd name="connsiteX13" fmla="*/ 202004 w 2023660"/>
              <a:gd name="connsiteY13" fmla="*/ 624200 h 1233800"/>
              <a:gd name="connsiteX14" fmla="*/ 521092 w 2023660"/>
              <a:gd name="connsiteY14" fmla="*/ 409887 h 1233800"/>
              <a:gd name="connsiteX15" fmla="*/ 830654 w 2023660"/>
              <a:gd name="connsiteY15" fmla="*/ 357500 h 1233800"/>
              <a:gd name="connsiteX16" fmla="*/ 1130692 w 2023660"/>
              <a:gd name="connsiteY16" fmla="*/ 493232 h 1233800"/>
              <a:gd name="connsiteX17" fmla="*/ 1264042 w 2023660"/>
              <a:gd name="connsiteY17" fmla="*/ 705162 h 1233800"/>
              <a:gd name="connsiteX18" fmla="*/ 1347386 w 2023660"/>
              <a:gd name="connsiteY18" fmla="*/ 1093306 h 1233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23660" h="1233800">
                <a:moveTo>
                  <a:pt x="1347386" y="1093306"/>
                </a:moveTo>
                <a:cubicBezTo>
                  <a:pt x="1380724" y="1157600"/>
                  <a:pt x="1390248" y="1164743"/>
                  <a:pt x="1440254" y="1200462"/>
                </a:cubicBezTo>
                <a:cubicBezTo>
                  <a:pt x="1510104" y="1225862"/>
                  <a:pt x="1546617" y="1229830"/>
                  <a:pt x="1621230" y="1233800"/>
                </a:cubicBezTo>
                <a:cubicBezTo>
                  <a:pt x="1728385" y="1213162"/>
                  <a:pt x="1768867" y="1197287"/>
                  <a:pt x="1859354" y="1157599"/>
                </a:cubicBezTo>
                <a:cubicBezTo>
                  <a:pt x="1899042" y="1125056"/>
                  <a:pt x="1924442" y="1102037"/>
                  <a:pt x="1968892" y="1059969"/>
                </a:cubicBezTo>
                <a:cubicBezTo>
                  <a:pt x="2019692" y="973449"/>
                  <a:pt x="2020486" y="946463"/>
                  <a:pt x="2023660" y="862325"/>
                </a:cubicBezTo>
                <a:cubicBezTo>
                  <a:pt x="1996672" y="720243"/>
                  <a:pt x="1924442" y="611500"/>
                  <a:pt x="1868879" y="536093"/>
                </a:cubicBezTo>
                <a:cubicBezTo>
                  <a:pt x="1778392" y="410680"/>
                  <a:pt x="1737911" y="356707"/>
                  <a:pt x="1604561" y="259869"/>
                </a:cubicBezTo>
                <a:cubicBezTo>
                  <a:pt x="1406124" y="117787"/>
                  <a:pt x="1305317" y="73337"/>
                  <a:pt x="1044967" y="5074"/>
                </a:cubicBezTo>
                <a:cubicBezTo>
                  <a:pt x="830655" y="-10800"/>
                  <a:pt x="747311" y="11424"/>
                  <a:pt x="568717" y="59843"/>
                </a:cubicBezTo>
                <a:cubicBezTo>
                  <a:pt x="393298" y="131281"/>
                  <a:pt x="325036" y="200337"/>
                  <a:pt x="199623" y="328925"/>
                </a:cubicBezTo>
                <a:cubicBezTo>
                  <a:pt x="131360" y="442431"/>
                  <a:pt x="110722" y="474974"/>
                  <a:pt x="51985" y="633724"/>
                </a:cubicBezTo>
                <a:cubicBezTo>
                  <a:pt x="18648" y="736913"/>
                  <a:pt x="-7546" y="849625"/>
                  <a:pt x="1979" y="857562"/>
                </a:cubicBezTo>
                <a:cubicBezTo>
                  <a:pt x="9123" y="886931"/>
                  <a:pt x="125804" y="709130"/>
                  <a:pt x="202004" y="624200"/>
                </a:cubicBezTo>
                <a:cubicBezTo>
                  <a:pt x="327417" y="507518"/>
                  <a:pt x="381392" y="483707"/>
                  <a:pt x="521092" y="409887"/>
                </a:cubicBezTo>
                <a:cubicBezTo>
                  <a:pt x="669523" y="361469"/>
                  <a:pt x="686986" y="355912"/>
                  <a:pt x="830654" y="357500"/>
                </a:cubicBezTo>
                <a:cubicBezTo>
                  <a:pt x="966385" y="375756"/>
                  <a:pt x="1023535" y="417826"/>
                  <a:pt x="1130692" y="493232"/>
                </a:cubicBezTo>
                <a:cubicBezTo>
                  <a:pt x="1203717" y="571019"/>
                  <a:pt x="1224355" y="615469"/>
                  <a:pt x="1264042" y="705162"/>
                </a:cubicBezTo>
                <a:cubicBezTo>
                  <a:pt x="1307699" y="884550"/>
                  <a:pt x="1301349" y="935349"/>
                  <a:pt x="1347386" y="1093306"/>
                </a:cubicBezTo>
                <a:close/>
              </a:path>
            </a:pathLst>
          </a:custGeom>
          <a:solidFill>
            <a:srgbClr val="6C5D53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7065A37-8D94-4B55-BD97-7BA23CE07097}"/>
              </a:ext>
            </a:extLst>
          </p:cNvPr>
          <p:cNvSpPr/>
          <p:nvPr/>
        </p:nvSpPr>
        <p:spPr>
          <a:xfrm flipH="1">
            <a:off x="2597594" y="3028949"/>
            <a:ext cx="1149166" cy="700633"/>
          </a:xfrm>
          <a:custGeom>
            <a:avLst/>
            <a:gdLst>
              <a:gd name="connsiteX0" fmla="*/ 1328738 w 2038350"/>
              <a:gd name="connsiteY0" fmla="*/ 1081088 h 1243013"/>
              <a:gd name="connsiteX1" fmla="*/ 1438275 w 2038350"/>
              <a:gd name="connsiteY1" fmla="*/ 1209675 h 1243013"/>
              <a:gd name="connsiteX2" fmla="*/ 1604963 w 2038350"/>
              <a:gd name="connsiteY2" fmla="*/ 1243013 h 1243013"/>
              <a:gd name="connsiteX3" fmla="*/ 1862138 w 2038350"/>
              <a:gd name="connsiteY3" fmla="*/ 1181100 h 1243013"/>
              <a:gd name="connsiteX4" fmla="*/ 1976438 w 2038350"/>
              <a:gd name="connsiteY4" fmla="*/ 1085850 h 1243013"/>
              <a:gd name="connsiteX5" fmla="*/ 2038350 w 2038350"/>
              <a:gd name="connsiteY5" fmla="*/ 909638 h 1243013"/>
              <a:gd name="connsiteX6" fmla="*/ 1952625 w 2038350"/>
              <a:gd name="connsiteY6" fmla="*/ 609600 h 1243013"/>
              <a:gd name="connsiteX7" fmla="*/ 1604963 w 2038350"/>
              <a:gd name="connsiteY7" fmla="*/ 280988 h 1243013"/>
              <a:gd name="connsiteX8" fmla="*/ 1042988 w 2038350"/>
              <a:gd name="connsiteY8" fmla="*/ 0 h 1243013"/>
              <a:gd name="connsiteX9" fmla="*/ 571500 w 2038350"/>
              <a:gd name="connsiteY9" fmla="*/ 52388 h 1243013"/>
              <a:gd name="connsiteX10" fmla="*/ 176213 w 2038350"/>
              <a:gd name="connsiteY10" fmla="*/ 319088 h 1243013"/>
              <a:gd name="connsiteX11" fmla="*/ 28575 w 2038350"/>
              <a:gd name="connsiteY11" fmla="*/ 657225 h 1243013"/>
              <a:gd name="connsiteX12" fmla="*/ 0 w 2038350"/>
              <a:gd name="connsiteY12" fmla="*/ 866775 h 1243013"/>
              <a:gd name="connsiteX13" fmla="*/ 200025 w 2038350"/>
              <a:gd name="connsiteY13" fmla="*/ 633413 h 1243013"/>
              <a:gd name="connsiteX14" fmla="*/ 519113 w 2038350"/>
              <a:gd name="connsiteY14" fmla="*/ 419100 h 1243013"/>
              <a:gd name="connsiteX15" fmla="*/ 828675 w 2038350"/>
              <a:gd name="connsiteY15" fmla="*/ 366713 h 1243013"/>
              <a:gd name="connsiteX16" fmla="*/ 1143000 w 2038350"/>
              <a:gd name="connsiteY16" fmla="*/ 471488 h 1243013"/>
              <a:gd name="connsiteX17" fmla="*/ 1262063 w 2038350"/>
              <a:gd name="connsiteY17" fmla="*/ 714375 h 1243013"/>
              <a:gd name="connsiteX18" fmla="*/ 1328738 w 2038350"/>
              <a:gd name="connsiteY18" fmla="*/ 1081088 h 1243013"/>
              <a:gd name="connsiteX0" fmla="*/ 1328738 w 2038350"/>
              <a:gd name="connsiteY0" fmla="*/ 1081088 h 1243013"/>
              <a:gd name="connsiteX1" fmla="*/ 1438275 w 2038350"/>
              <a:gd name="connsiteY1" fmla="*/ 1209675 h 1243013"/>
              <a:gd name="connsiteX2" fmla="*/ 1604963 w 2038350"/>
              <a:gd name="connsiteY2" fmla="*/ 1243013 h 1243013"/>
              <a:gd name="connsiteX3" fmla="*/ 1862138 w 2038350"/>
              <a:gd name="connsiteY3" fmla="*/ 1181100 h 1243013"/>
              <a:gd name="connsiteX4" fmla="*/ 1976438 w 2038350"/>
              <a:gd name="connsiteY4" fmla="*/ 1085850 h 1243013"/>
              <a:gd name="connsiteX5" fmla="*/ 2038350 w 2038350"/>
              <a:gd name="connsiteY5" fmla="*/ 909638 h 1243013"/>
              <a:gd name="connsiteX6" fmla="*/ 1952625 w 2038350"/>
              <a:gd name="connsiteY6" fmla="*/ 609600 h 1243013"/>
              <a:gd name="connsiteX7" fmla="*/ 1604963 w 2038350"/>
              <a:gd name="connsiteY7" fmla="*/ 280988 h 1243013"/>
              <a:gd name="connsiteX8" fmla="*/ 1042988 w 2038350"/>
              <a:gd name="connsiteY8" fmla="*/ 0 h 1243013"/>
              <a:gd name="connsiteX9" fmla="*/ 571500 w 2038350"/>
              <a:gd name="connsiteY9" fmla="*/ 52388 h 1243013"/>
              <a:gd name="connsiteX10" fmla="*/ 176213 w 2038350"/>
              <a:gd name="connsiteY10" fmla="*/ 319088 h 1243013"/>
              <a:gd name="connsiteX11" fmla="*/ 28575 w 2038350"/>
              <a:gd name="connsiteY11" fmla="*/ 657225 h 1243013"/>
              <a:gd name="connsiteX12" fmla="*/ 0 w 2038350"/>
              <a:gd name="connsiteY12" fmla="*/ 866775 h 1243013"/>
              <a:gd name="connsiteX13" fmla="*/ 200025 w 2038350"/>
              <a:gd name="connsiteY13" fmla="*/ 633413 h 1243013"/>
              <a:gd name="connsiteX14" fmla="*/ 519113 w 2038350"/>
              <a:gd name="connsiteY14" fmla="*/ 419100 h 1243013"/>
              <a:gd name="connsiteX15" fmla="*/ 828675 w 2038350"/>
              <a:gd name="connsiteY15" fmla="*/ 366713 h 1243013"/>
              <a:gd name="connsiteX16" fmla="*/ 1143000 w 2038350"/>
              <a:gd name="connsiteY16" fmla="*/ 471488 h 1243013"/>
              <a:gd name="connsiteX17" fmla="*/ 1262063 w 2038350"/>
              <a:gd name="connsiteY17" fmla="*/ 714375 h 1243013"/>
              <a:gd name="connsiteX18" fmla="*/ 1328738 w 2038350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54919"/>
              <a:gd name="connsiteX1" fmla="*/ 1440192 w 2040267"/>
              <a:gd name="connsiteY1" fmla="*/ 1209675 h 1254919"/>
              <a:gd name="connsiteX2" fmla="*/ 1621168 w 2040267"/>
              <a:gd name="connsiteY2" fmla="*/ 1254919 h 1254919"/>
              <a:gd name="connsiteX3" fmla="*/ 1864055 w 2040267"/>
              <a:gd name="connsiteY3" fmla="*/ 1181100 h 1254919"/>
              <a:gd name="connsiteX4" fmla="*/ 1978355 w 2040267"/>
              <a:gd name="connsiteY4" fmla="*/ 1085850 h 1254919"/>
              <a:gd name="connsiteX5" fmla="*/ 2040267 w 2040267"/>
              <a:gd name="connsiteY5" fmla="*/ 909638 h 1254919"/>
              <a:gd name="connsiteX6" fmla="*/ 1954542 w 2040267"/>
              <a:gd name="connsiteY6" fmla="*/ 609600 h 1254919"/>
              <a:gd name="connsiteX7" fmla="*/ 1606880 w 2040267"/>
              <a:gd name="connsiteY7" fmla="*/ 280988 h 1254919"/>
              <a:gd name="connsiteX8" fmla="*/ 1044905 w 2040267"/>
              <a:gd name="connsiteY8" fmla="*/ 0 h 1254919"/>
              <a:gd name="connsiteX9" fmla="*/ 573417 w 2040267"/>
              <a:gd name="connsiteY9" fmla="*/ 52388 h 1254919"/>
              <a:gd name="connsiteX10" fmla="*/ 178130 w 2040267"/>
              <a:gd name="connsiteY10" fmla="*/ 319088 h 1254919"/>
              <a:gd name="connsiteX11" fmla="*/ 30492 w 2040267"/>
              <a:gd name="connsiteY11" fmla="*/ 657225 h 1254919"/>
              <a:gd name="connsiteX12" fmla="*/ 1917 w 2040267"/>
              <a:gd name="connsiteY12" fmla="*/ 866775 h 1254919"/>
              <a:gd name="connsiteX13" fmla="*/ 201942 w 2040267"/>
              <a:gd name="connsiteY13" fmla="*/ 633413 h 1254919"/>
              <a:gd name="connsiteX14" fmla="*/ 521030 w 2040267"/>
              <a:gd name="connsiteY14" fmla="*/ 419100 h 1254919"/>
              <a:gd name="connsiteX15" fmla="*/ 830592 w 2040267"/>
              <a:gd name="connsiteY15" fmla="*/ 366713 h 1254919"/>
              <a:gd name="connsiteX16" fmla="*/ 1130630 w 2040267"/>
              <a:gd name="connsiteY16" fmla="*/ 502445 h 1254919"/>
              <a:gd name="connsiteX17" fmla="*/ 1263980 w 2040267"/>
              <a:gd name="connsiteY17" fmla="*/ 714375 h 1254919"/>
              <a:gd name="connsiteX18" fmla="*/ 1347324 w 2040267"/>
              <a:gd name="connsiteY18" fmla="*/ 1102519 h 1254919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69182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54542 w 2023598"/>
              <a:gd name="connsiteY6" fmla="*/ 609600 h 1243013"/>
              <a:gd name="connsiteX7" fmla="*/ 1606880 w 2023598"/>
              <a:gd name="connsiteY7" fmla="*/ 280988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6880 w 2023598"/>
              <a:gd name="connsiteY7" fmla="*/ 280988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6084"/>
              <a:gd name="connsiteY0" fmla="*/ 1102519 h 1243013"/>
              <a:gd name="connsiteX1" fmla="*/ 1440192 w 2026084"/>
              <a:gd name="connsiteY1" fmla="*/ 1209675 h 1243013"/>
              <a:gd name="connsiteX2" fmla="*/ 1621168 w 2026084"/>
              <a:gd name="connsiteY2" fmla="*/ 1243013 h 1243013"/>
              <a:gd name="connsiteX3" fmla="*/ 1859292 w 2026084"/>
              <a:gd name="connsiteY3" fmla="*/ 1166812 h 1243013"/>
              <a:gd name="connsiteX4" fmla="*/ 1978355 w 2026084"/>
              <a:gd name="connsiteY4" fmla="*/ 1069182 h 1243013"/>
              <a:gd name="connsiteX5" fmla="*/ 2023598 w 2026084"/>
              <a:gd name="connsiteY5" fmla="*/ 902494 h 1243013"/>
              <a:gd name="connsiteX6" fmla="*/ 1935492 w 2026084"/>
              <a:gd name="connsiteY6" fmla="*/ 609600 h 1243013"/>
              <a:gd name="connsiteX7" fmla="*/ 1604499 w 2026084"/>
              <a:gd name="connsiteY7" fmla="*/ 269082 h 1243013"/>
              <a:gd name="connsiteX8" fmla="*/ 1044905 w 2026084"/>
              <a:gd name="connsiteY8" fmla="*/ 0 h 1243013"/>
              <a:gd name="connsiteX9" fmla="*/ 573417 w 2026084"/>
              <a:gd name="connsiteY9" fmla="*/ 52388 h 1243013"/>
              <a:gd name="connsiteX10" fmla="*/ 178130 w 2026084"/>
              <a:gd name="connsiteY10" fmla="*/ 319088 h 1243013"/>
              <a:gd name="connsiteX11" fmla="*/ 30492 w 2026084"/>
              <a:gd name="connsiteY11" fmla="*/ 657225 h 1243013"/>
              <a:gd name="connsiteX12" fmla="*/ 1917 w 2026084"/>
              <a:gd name="connsiteY12" fmla="*/ 866775 h 1243013"/>
              <a:gd name="connsiteX13" fmla="*/ 201942 w 2026084"/>
              <a:gd name="connsiteY13" fmla="*/ 633413 h 1243013"/>
              <a:gd name="connsiteX14" fmla="*/ 521030 w 2026084"/>
              <a:gd name="connsiteY14" fmla="*/ 419100 h 1243013"/>
              <a:gd name="connsiteX15" fmla="*/ 830592 w 2026084"/>
              <a:gd name="connsiteY15" fmla="*/ 366713 h 1243013"/>
              <a:gd name="connsiteX16" fmla="*/ 1130630 w 2026084"/>
              <a:gd name="connsiteY16" fmla="*/ 502445 h 1243013"/>
              <a:gd name="connsiteX17" fmla="*/ 1263980 w 2026084"/>
              <a:gd name="connsiteY17" fmla="*/ 714375 h 1243013"/>
              <a:gd name="connsiteX18" fmla="*/ 1347324 w 2026084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69 h 1243063"/>
              <a:gd name="connsiteX1" fmla="*/ 1440192 w 2023598"/>
              <a:gd name="connsiteY1" fmla="*/ 1209725 h 1243063"/>
              <a:gd name="connsiteX2" fmla="*/ 1621168 w 2023598"/>
              <a:gd name="connsiteY2" fmla="*/ 1243063 h 1243063"/>
              <a:gd name="connsiteX3" fmla="*/ 1859292 w 2023598"/>
              <a:gd name="connsiteY3" fmla="*/ 1166862 h 1243063"/>
              <a:gd name="connsiteX4" fmla="*/ 1968830 w 2023598"/>
              <a:gd name="connsiteY4" fmla="*/ 1069232 h 1243063"/>
              <a:gd name="connsiteX5" fmla="*/ 2023598 w 2023598"/>
              <a:gd name="connsiteY5" fmla="*/ 871588 h 1243063"/>
              <a:gd name="connsiteX6" fmla="*/ 1868817 w 2023598"/>
              <a:gd name="connsiteY6" fmla="*/ 545356 h 1243063"/>
              <a:gd name="connsiteX7" fmla="*/ 1604499 w 2023598"/>
              <a:gd name="connsiteY7" fmla="*/ 269132 h 1243063"/>
              <a:gd name="connsiteX8" fmla="*/ 1044905 w 2023598"/>
              <a:gd name="connsiteY8" fmla="*/ 50 h 1243063"/>
              <a:gd name="connsiteX9" fmla="*/ 573417 w 2023598"/>
              <a:gd name="connsiteY9" fmla="*/ 52438 h 1243063"/>
              <a:gd name="connsiteX10" fmla="*/ 178130 w 2023598"/>
              <a:gd name="connsiteY10" fmla="*/ 319138 h 1243063"/>
              <a:gd name="connsiteX11" fmla="*/ 30492 w 2023598"/>
              <a:gd name="connsiteY11" fmla="*/ 657275 h 1243063"/>
              <a:gd name="connsiteX12" fmla="*/ 1917 w 2023598"/>
              <a:gd name="connsiteY12" fmla="*/ 866825 h 1243063"/>
              <a:gd name="connsiteX13" fmla="*/ 201942 w 2023598"/>
              <a:gd name="connsiteY13" fmla="*/ 633463 h 1243063"/>
              <a:gd name="connsiteX14" fmla="*/ 521030 w 2023598"/>
              <a:gd name="connsiteY14" fmla="*/ 419150 h 1243063"/>
              <a:gd name="connsiteX15" fmla="*/ 830592 w 2023598"/>
              <a:gd name="connsiteY15" fmla="*/ 366763 h 1243063"/>
              <a:gd name="connsiteX16" fmla="*/ 1130630 w 2023598"/>
              <a:gd name="connsiteY16" fmla="*/ 502495 h 1243063"/>
              <a:gd name="connsiteX17" fmla="*/ 1263980 w 2023598"/>
              <a:gd name="connsiteY17" fmla="*/ 714425 h 1243063"/>
              <a:gd name="connsiteX18" fmla="*/ 1347324 w 2023598"/>
              <a:gd name="connsiteY18" fmla="*/ 1102569 h 1243063"/>
              <a:gd name="connsiteX0" fmla="*/ 1347324 w 2023598"/>
              <a:gd name="connsiteY0" fmla="*/ 1088313 h 1228807"/>
              <a:gd name="connsiteX1" fmla="*/ 1440192 w 2023598"/>
              <a:gd name="connsiteY1" fmla="*/ 1195469 h 1228807"/>
              <a:gd name="connsiteX2" fmla="*/ 1621168 w 2023598"/>
              <a:gd name="connsiteY2" fmla="*/ 1228807 h 1228807"/>
              <a:gd name="connsiteX3" fmla="*/ 1859292 w 2023598"/>
              <a:gd name="connsiteY3" fmla="*/ 1152606 h 1228807"/>
              <a:gd name="connsiteX4" fmla="*/ 1968830 w 2023598"/>
              <a:gd name="connsiteY4" fmla="*/ 1054976 h 1228807"/>
              <a:gd name="connsiteX5" fmla="*/ 2023598 w 2023598"/>
              <a:gd name="connsiteY5" fmla="*/ 857332 h 1228807"/>
              <a:gd name="connsiteX6" fmla="*/ 1868817 w 2023598"/>
              <a:gd name="connsiteY6" fmla="*/ 531100 h 1228807"/>
              <a:gd name="connsiteX7" fmla="*/ 1604499 w 2023598"/>
              <a:gd name="connsiteY7" fmla="*/ 254876 h 1228807"/>
              <a:gd name="connsiteX8" fmla="*/ 1044905 w 2023598"/>
              <a:gd name="connsiteY8" fmla="*/ 81 h 1228807"/>
              <a:gd name="connsiteX9" fmla="*/ 573417 w 2023598"/>
              <a:gd name="connsiteY9" fmla="*/ 38182 h 1228807"/>
              <a:gd name="connsiteX10" fmla="*/ 178130 w 2023598"/>
              <a:gd name="connsiteY10" fmla="*/ 304882 h 1228807"/>
              <a:gd name="connsiteX11" fmla="*/ 30492 w 2023598"/>
              <a:gd name="connsiteY11" fmla="*/ 643019 h 1228807"/>
              <a:gd name="connsiteX12" fmla="*/ 1917 w 2023598"/>
              <a:gd name="connsiteY12" fmla="*/ 852569 h 1228807"/>
              <a:gd name="connsiteX13" fmla="*/ 201942 w 2023598"/>
              <a:gd name="connsiteY13" fmla="*/ 619207 h 1228807"/>
              <a:gd name="connsiteX14" fmla="*/ 521030 w 2023598"/>
              <a:gd name="connsiteY14" fmla="*/ 404894 h 1228807"/>
              <a:gd name="connsiteX15" fmla="*/ 830592 w 2023598"/>
              <a:gd name="connsiteY15" fmla="*/ 352507 h 1228807"/>
              <a:gd name="connsiteX16" fmla="*/ 1130630 w 2023598"/>
              <a:gd name="connsiteY16" fmla="*/ 488239 h 1228807"/>
              <a:gd name="connsiteX17" fmla="*/ 1263980 w 2023598"/>
              <a:gd name="connsiteY17" fmla="*/ 700169 h 1228807"/>
              <a:gd name="connsiteX18" fmla="*/ 1347324 w 2023598"/>
              <a:gd name="connsiteY18" fmla="*/ 1088313 h 1228807"/>
              <a:gd name="connsiteX0" fmla="*/ 1347324 w 2023598"/>
              <a:gd name="connsiteY0" fmla="*/ 1092137 h 1232631"/>
              <a:gd name="connsiteX1" fmla="*/ 1440192 w 2023598"/>
              <a:gd name="connsiteY1" fmla="*/ 1199293 h 1232631"/>
              <a:gd name="connsiteX2" fmla="*/ 1621168 w 2023598"/>
              <a:gd name="connsiteY2" fmla="*/ 1232631 h 1232631"/>
              <a:gd name="connsiteX3" fmla="*/ 1859292 w 2023598"/>
              <a:gd name="connsiteY3" fmla="*/ 1156430 h 1232631"/>
              <a:gd name="connsiteX4" fmla="*/ 1968830 w 2023598"/>
              <a:gd name="connsiteY4" fmla="*/ 1058800 h 1232631"/>
              <a:gd name="connsiteX5" fmla="*/ 2023598 w 2023598"/>
              <a:gd name="connsiteY5" fmla="*/ 861156 h 1232631"/>
              <a:gd name="connsiteX6" fmla="*/ 1868817 w 2023598"/>
              <a:gd name="connsiteY6" fmla="*/ 534924 h 1232631"/>
              <a:gd name="connsiteX7" fmla="*/ 1604499 w 2023598"/>
              <a:gd name="connsiteY7" fmla="*/ 258700 h 1232631"/>
              <a:gd name="connsiteX8" fmla="*/ 1044905 w 2023598"/>
              <a:gd name="connsiteY8" fmla="*/ 3905 h 1232631"/>
              <a:gd name="connsiteX9" fmla="*/ 573417 w 2023598"/>
              <a:gd name="connsiteY9" fmla="*/ 42006 h 1232631"/>
              <a:gd name="connsiteX10" fmla="*/ 178130 w 2023598"/>
              <a:gd name="connsiteY10" fmla="*/ 308706 h 1232631"/>
              <a:gd name="connsiteX11" fmla="*/ 30492 w 2023598"/>
              <a:gd name="connsiteY11" fmla="*/ 646843 h 1232631"/>
              <a:gd name="connsiteX12" fmla="*/ 1917 w 2023598"/>
              <a:gd name="connsiteY12" fmla="*/ 856393 h 1232631"/>
              <a:gd name="connsiteX13" fmla="*/ 201942 w 2023598"/>
              <a:gd name="connsiteY13" fmla="*/ 623031 h 1232631"/>
              <a:gd name="connsiteX14" fmla="*/ 521030 w 2023598"/>
              <a:gd name="connsiteY14" fmla="*/ 408718 h 1232631"/>
              <a:gd name="connsiteX15" fmla="*/ 830592 w 2023598"/>
              <a:gd name="connsiteY15" fmla="*/ 356331 h 1232631"/>
              <a:gd name="connsiteX16" fmla="*/ 1130630 w 2023598"/>
              <a:gd name="connsiteY16" fmla="*/ 492063 h 1232631"/>
              <a:gd name="connsiteX17" fmla="*/ 1263980 w 2023598"/>
              <a:gd name="connsiteY17" fmla="*/ 703993 h 1232631"/>
              <a:gd name="connsiteX18" fmla="*/ 1347324 w 2023598"/>
              <a:gd name="connsiteY18" fmla="*/ 1092137 h 1232631"/>
              <a:gd name="connsiteX0" fmla="*/ 1347324 w 2023598"/>
              <a:gd name="connsiteY0" fmla="*/ 1091154 h 1231648"/>
              <a:gd name="connsiteX1" fmla="*/ 1440192 w 2023598"/>
              <a:gd name="connsiteY1" fmla="*/ 1198310 h 1231648"/>
              <a:gd name="connsiteX2" fmla="*/ 1621168 w 2023598"/>
              <a:gd name="connsiteY2" fmla="*/ 1231648 h 1231648"/>
              <a:gd name="connsiteX3" fmla="*/ 1859292 w 2023598"/>
              <a:gd name="connsiteY3" fmla="*/ 1155447 h 1231648"/>
              <a:gd name="connsiteX4" fmla="*/ 1968830 w 2023598"/>
              <a:gd name="connsiteY4" fmla="*/ 1057817 h 1231648"/>
              <a:gd name="connsiteX5" fmla="*/ 2023598 w 2023598"/>
              <a:gd name="connsiteY5" fmla="*/ 860173 h 1231648"/>
              <a:gd name="connsiteX6" fmla="*/ 1868817 w 2023598"/>
              <a:gd name="connsiteY6" fmla="*/ 533941 h 1231648"/>
              <a:gd name="connsiteX7" fmla="*/ 1604499 w 2023598"/>
              <a:gd name="connsiteY7" fmla="*/ 257717 h 1231648"/>
              <a:gd name="connsiteX8" fmla="*/ 1044905 w 2023598"/>
              <a:gd name="connsiteY8" fmla="*/ 2922 h 1231648"/>
              <a:gd name="connsiteX9" fmla="*/ 573417 w 2023598"/>
              <a:gd name="connsiteY9" fmla="*/ 57691 h 1231648"/>
              <a:gd name="connsiteX10" fmla="*/ 178130 w 2023598"/>
              <a:gd name="connsiteY10" fmla="*/ 307723 h 1231648"/>
              <a:gd name="connsiteX11" fmla="*/ 30492 w 2023598"/>
              <a:gd name="connsiteY11" fmla="*/ 645860 h 1231648"/>
              <a:gd name="connsiteX12" fmla="*/ 1917 w 2023598"/>
              <a:gd name="connsiteY12" fmla="*/ 855410 h 1231648"/>
              <a:gd name="connsiteX13" fmla="*/ 201942 w 2023598"/>
              <a:gd name="connsiteY13" fmla="*/ 622048 h 1231648"/>
              <a:gd name="connsiteX14" fmla="*/ 521030 w 2023598"/>
              <a:gd name="connsiteY14" fmla="*/ 407735 h 1231648"/>
              <a:gd name="connsiteX15" fmla="*/ 830592 w 2023598"/>
              <a:gd name="connsiteY15" fmla="*/ 355348 h 1231648"/>
              <a:gd name="connsiteX16" fmla="*/ 1130630 w 2023598"/>
              <a:gd name="connsiteY16" fmla="*/ 491080 h 1231648"/>
              <a:gd name="connsiteX17" fmla="*/ 1263980 w 2023598"/>
              <a:gd name="connsiteY17" fmla="*/ 703010 h 1231648"/>
              <a:gd name="connsiteX18" fmla="*/ 1347324 w 2023598"/>
              <a:gd name="connsiteY18" fmla="*/ 1091154 h 1231648"/>
              <a:gd name="connsiteX0" fmla="*/ 1347324 w 2023598"/>
              <a:gd name="connsiteY0" fmla="*/ 1093305 h 1233799"/>
              <a:gd name="connsiteX1" fmla="*/ 1440192 w 2023598"/>
              <a:gd name="connsiteY1" fmla="*/ 1200461 h 1233799"/>
              <a:gd name="connsiteX2" fmla="*/ 1621168 w 2023598"/>
              <a:gd name="connsiteY2" fmla="*/ 1233799 h 1233799"/>
              <a:gd name="connsiteX3" fmla="*/ 1859292 w 2023598"/>
              <a:gd name="connsiteY3" fmla="*/ 1157598 h 1233799"/>
              <a:gd name="connsiteX4" fmla="*/ 1968830 w 2023598"/>
              <a:gd name="connsiteY4" fmla="*/ 1059968 h 1233799"/>
              <a:gd name="connsiteX5" fmla="*/ 2023598 w 2023598"/>
              <a:gd name="connsiteY5" fmla="*/ 862324 h 1233799"/>
              <a:gd name="connsiteX6" fmla="*/ 1868817 w 2023598"/>
              <a:gd name="connsiteY6" fmla="*/ 536092 h 1233799"/>
              <a:gd name="connsiteX7" fmla="*/ 1604499 w 2023598"/>
              <a:gd name="connsiteY7" fmla="*/ 259868 h 1233799"/>
              <a:gd name="connsiteX8" fmla="*/ 1044905 w 2023598"/>
              <a:gd name="connsiteY8" fmla="*/ 5073 h 1233799"/>
              <a:gd name="connsiteX9" fmla="*/ 573417 w 2023598"/>
              <a:gd name="connsiteY9" fmla="*/ 59842 h 1233799"/>
              <a:gd name="connsiteX10" fmla="*/ 178130 w 2023598"/>
              <a:gd name="connsiteY10" fmla="*/ 309874 h 1233799"/>
              <a:gd name="connsiteX11" fmla="*/ 30492 w 2023598"/>
              <a:gd name="connsiteY11" fmla="*/ 648011 h 1233799"/>
              <a:gd name="connsiteX12" fmla="*/ 1917 w 2023598"/>
              <a:gd name="connsiteY12" fmla="*/ 857561 h 1233799"/>
              <a:gd name="connsiteX13" fmla="*/ 201942 w 2023598"/>
              <a:gd name="connsiteY13" fmla="*/ 624199 h 1233799"/>
              <a:gd name="connsiteX14" fmla="*/ 521030 w 2023598"/>
              <a:gd name="connsiteY14" fmla="*/ 409886 h 1233799"/>
              <a:gd name="connsiteX15" fmla="*/ 830592 w 2023598"/>
              <a:gd name="connsiteY15" fmla="*/ 357499 h 1233799"/>
              <a:gd name="connsiteX16" fmla="*/ 1130630 w 2023598"/>
              <a:gd name="connsiteY16" fmla="*/ 493231 h 1233799"/>
              <a:gd name="connsiteX17" fmla="*/ 1263980 w 2023598"/>
              <a:gd name="connsiteY17" fmla="*/ 705161 h 1233799"/>
              <a:gd name="connsiteX18" fmla="*/ 1347324 w 2023598"/>
              <a:gd name="connsiteY18" fmla="*/ 1093305 h 1233799"/>
              <a:gd name="connsiteX0" fmla="*/ 1347324 w 2023598"/>
              <a:gd name="connsiteY0" fmla="*/ 1094700 h 1235194"/>
              <a:gd name="connsiteX1" fmla="*/ 1440192 w 2023598"/>
              <a:gd name="connsiteY1" fmla="*/ 1201856 h 1235194"/>
              <a:gd name="connsiteX2" fmla="*/ 1621168 w 2023598"/>
              <a:gd name="connsiteY2" fmla="*/ 1235194 h 1235194"/>
              <a:gd name="connsiteX3" fmla="*/ 1859292 w 2023598"/>
              <a:gd name="connsiteY3" fmla="*/ 1158993 h 1235194"/>
              <a:gd name="connsiteX4" fmla="*/ 1968830 w 2023598"/>
              <a:gd name="connsiteY4" fmla="*/ 1061363 h 1235194"/>
              <a:gd name="connsiteX5" fmla="*/ 2023598 w 2023598"/>
              <a:gd name="connsiteY5" fmla="*/ 863719 h 1235194"/>
              <a:gd name="connsiteX6" fmla="*/ 1868817 w 2023598"/>
              <a:gd name="connsiteY6" fmla="*/ 537487 h 1235194"/>
              <a:gd name="connsiteX7" fmla="*/ 1604499 w 2023598"/>
              <a:gd name="connsiteY7" fmla="*/ 261263 h 1235194"/>
              <a:gd name="connsiteX8" fmla="*/ 1044905 w 2023598"/>
              <a:gd name="connsiteY8" fmla="*/ 6468 h 1235194"/>
              <a:gd name="connsiteX9" fmla="*/ 568655 w 2023598"/>
              <a:gd name="connsiteY9" fmla="*/ 51712 h 1235194"/>
              <a:gd name="connsiteX10" fmla="*/ 178130 w 2023598"/>
              <a:gd name="connsiteY10" fmla="*/ 311269 h 1235194"/>
              <a:gd name="connsiteX11" fmla="*/ 30492 w 2023598"/>
              <a:gd name="connsiteY11" fmla="*/ 649406 h 1235194"/>
              <a:gd name="connsiteX12" fmla="*/ 1917 w 2023598"/>
              <a:gd name="connsiteY12" fmla="*/ 858956 h 1235194"/>
              <a:gd name="connsiteX13" fmla="*/ 201942 w 2023598"/>
              <a:gd name="connsiteY13" fmla="*/ 625594 h 1235194"/>
              <a:gd name="connsiteX14" fmla="*/ 521030 w 2023598"/>
              <a:gd name="connsiteY14" fmla="*/ 411281 h 1235194"/>
              <a:gd name="connsiteX15" fmla="*/ 830592 w 2023598"/>
              <a:gd name="connsiteY15" fmla="*/ 358894 h 1235194"/>
              <a:gd name="connsiteX16" fmla="*/ 1130630 w 2023598"/>
              <a:gd name="connsiteY16" fmla="*/ 494626 h 1235194"/>
              <a:gd name="connsiteX17" fmla="*/ 1263980 w 2023598"/>
              <a:gd name="connsiteY17" fmla="*/ 706556 h 1235194"/>
              <a:gd name="connsiteX18" fmla="*/ 1347324 w 2023598"/>
              <a:gd name="connsiteY18" fmla="*/ 1094700 h 1235194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78130 w 2023598"/>
              <a:gd name="connsiteY10" fmla="*/ 30987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78130 w 2023598"/>
              <a:gd name="connsiteY10" fmla="*/ 30987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6923 w 2023197"/>
              <a:gd name="connsiteY0" fmla="*/ 1093306 h 1233800"/>
              <a:gd name="connsiteX1" fmla="*/ 1439791 w 2023197"/>
              <a:gd name="connsiteY1" fmla="*/ 1200462 h 1233800"/>
              <a:gd name="connsiteX2" fmla="*/ 1620767 w 2023197"/>
              <a:gd name="connsiteY2" fmla="*/ 1233800 h 1233800"/>
              <a:gd name="connsiteX3" fmla="*/ 1858891 w 2023197"/>
              <a:gd name="connsiteY3" fmla="*/ 1157599 h 1233800"/>
              <a:gd name="connsiteX4" fmla="*/ 1968429 w 2023197"/>
              <a:gd name="connsiteY4" fmla="*/ 1059969 h 1233800"/>
              <a:gd name="connsiteX5" fmla="*/ 2023197 w 2023197"/>
              <a:gd name="connsiteY5" fmla="*/ 862325 h 1233800"/>
              <a:gd name="connsiteX6" fmla="*/ 1868416 w 2023197"/>
              <a:gd name="connsiteY6" fmla="*/ 536093 h 1233800"/>
              <a:gd name="connsiteX7" fmla="*/ 1604098 w 2023197"/>
              <a:gd name="connsiteY7" fmla="*/ 259869 h 1233800"/>
              <a:gd name="connsiteX8" fmla="*/ 1044504 w 2023197"/>
              <a:gd name="connsiteY8" fmla="*/ 5074 h 1233800"/>
              <a:gd name="connsiteX9" fmla="*/ 568254 w 2023197"/>
              <a:gd name="connsiteY9" fmla="*/ 59843 h 1233800"/>
              <a:gd name="connsiteX10" fmla="*/ 199160 w 2023197"/>
              <a:gd name="connsiteY10" fmla="*/ 328925 h 1233800"/>
              <a:gd name="connsiteX11" fmla="*/ 39616 w 2023197"/>
              <a:gd name="connsiteY11" fmla="*/ 648012 h 1233800"/>
              <a:gd name="connsiteX12" fmla="*/ 1516 w 2023197"/>
              <a:gd name="connsiteY12" fmla="*/ 857562 h 1233800"/>
              <a:gd name="connsiteX13" fmla="*/ 201541 w 2023197"/>
              <a:gd name="connsiteY13" fmla="*/ 624200 h 1233800"/>
              <a:gd name="connsiteX14" fmla="*/ 520629 w 2023197"/>
              <a:gd name="connsiteY14" fmla="*/ 409887 h 1233800"/>
              <a:gd name="connsiteX15" fmla="*/ 830191 w 2023197"/>
              <a:gd name="connsiteY15" fmla="*/ 357500 h 1233800"/>
              <a:gd name="connsiteX16" fmla="*/ 1130229 w 2023197"/>
              <a:gd name="connsiteY16" fmla="*/ 493232 h 1233800"/>
              <a:gd name="connsiteX17" fmla="*/ 1263579 w 2023197"/>
              <a:gd name="connsiteY17" fmla="*/ 705162 h 1233800"/>
              <a:gd name="connsiteX18" fmla="*/ 1346923 w 2023197"/>
              <a:gd name="connsiteY18" fmla="*/ 1093306 h 1233800"/>
              <a:gd name="connsiteX0" fmla="*/ 1346923 w 2023197"/>
              <a:gd name="connsiteY0" fmla="*/ 1093306 h 1233800"/>
              <a:gd name="connsiteX1" fmla="*/ 1439791 w 2023197"/>
              <a:gd name="connsiteY1" fmla="*/ 1200462 h 1233800"/>
              <a:gd name="connsiteX2" fmla="*/ 1620767 w 2023197"/>
              <a:gd name="connsiteY2" fmla="*/ 1233800 h 1233800"/>
              <a:gd name="connsiteX3" fmla="*/ 1858891 w 2023197"/>
              <a:gd name="connsiteY3" fmla="*/ 1157599 h 1233800"/>
              <a:gd name="connsiteX4" fmla="*/ 1968429 w 2023197"/>
              <a:gd name="connsiteY4" fmla="*/ 1059969 h 1233800"/>
              <a:gd name="connsiteX5" fmla="*/ 2023197 w 2023197"/>
              <a:gd name="connsiteY5" fmla="*/ 862325 h 1233800"/>
              <a:gd name="connsiteX6" fmla="*/ 1868416 w 2023197"/>
              <a:gd name="connsiteY6" fmla="*/ 536093 h 1233800"/>
              <a:gd name="connsiteX7" fmla="*/ 1604098 w 2023197"/>
              <a:gd name="connsiteY7" fmla="*/ 259869 h 1233800"/>
              <a:gd name="connsiteX8" fmla="*/ 1044504 w 2023197"/>
              <a:gd name="connsiteY8" fmla="*/ 5074 h 1233800"/>
              <a:gd name="connsiteX9" fmla="*/ 568254 w 2023197"/>
              <a:gd name="connsiteY9" fmla="*/ 59843 h 1233800"/>
              <a:gd name="connsiteX10" fmla="*/ 199160 w 2023197"/>
              <a:gd name="connsiteY10" fmla="*/ 328925 h 1233800"/>
              <a:gd name="connsiteX11" fmla="*/ 39616 w 2023197"/>
              <a:gd name="connsiteY11" fmla="*/ 648012 h 1233800"/>
              <a:gd name="connsiteX12" fmla="*/ 1516 w 2023197"/>
              <a:gd name="connsiteY12" fmla="*/ 857562 h 1233800"/>
              <a:gd name="connsiteX13" fmla="*/ 201541 w 2023197"/>
              <a:gd name="connsiteY13" fmla="*/ 624200 h 1233800"/>
              <a:gd name="connsiteX14" fmla="*/ 520629 w 2023197"/>
              <a:gd name="connsiteY14" fmla="*/ 409887 h 1233800"/>
              <a:gd name="connsiteX15" fmla="*/ 830191 w 2023197"/>
              <a:gd name="connsiteY15" fmla="*/ 357500 h 1233800"/>
              <a:gd name="connsiteX16" fmla="*/ 1130229 w 2023197"/>
              <a:gd name="connsiteY16" fmla="*/ 493232 h 1233800"/>
              <a:gd name="connsiteX17" fmla="*/ 1263579 w 2023197"/>
              <a:gd name="connsiteY17" fmla="*/ 705162 h 1233800"/>
              <a:gd name="connsiteX18" fmla="*/ 1346923 w 2023197"/>
              <a:gd name="connsiteY18" fmla="*/ 1093306 h 1233800"/>
              <a:gd name="connsiteX0" fmla="*/ 1347189 w 2023463"/>
              <a:gd name="connsiteY0" fmla="*/ 1093306 h 1233800"/>
              <a:gd name="connsiteX1" fmla="*/ 1440057 w 2023463"/>
              <a:gd name="connsiteY1" fmla="*/ 1200462 h 1233800"/>
              <a:gd name="connsiteX2" fmla="*/ 1621033 w 2023463"/>
              <a:gd name="connsiteY2" fmla="*/ 1233800 h 1233800"/>
              <a:gd name="connsiteX3" fmla="*/ 1859157 w 2023463"/>
              <a:gd name="connsiteY3" fmla="*/ 1157599 h 1233800"/>
              <a:gd name="connsiteX4" fmla="*/ 1968695 w 2023463"/>
              <a:gd name="connsiteY4" fmla="*/ 1059969 h 1233800"/>
              <a:gd name="connsiteX5" fmla="*/ 2023463 w 2023463"/>
              <a:gd name="connsiteY5" fmla="*/ 862325 h 1233800"/>
              <a:gd name="connsiteX6" fmla="*/ 1868682 w 2023463"/>
              <a:gd name="connsiteY6" fmla="*/ 536093 h 1233800"/>
              <a:gd name="connsiteX7" fmla="*/ 1604364 w 2023463"/>
              <a:gd name="connsiteY7" fmla="*/ 259869 h 1233800"/>
              <a:gd name="connsiteX8" fmla="*/ 1044770 w 2023463"/>
              <a:gd name="connsiteY8" fmla="*/ 5074 h 1233800"/>
              <a:gd name="connsiteX9" fmla="*/ 568520 w 2023463"/>
              <a:gd name="connsiteY9" fmla="*/ 59843 h 1233800"/>
              <a:gd name="connsiteX10" fmla="*/ 199426 w 2023463"/>
              <a:gd name="connsiteY10" fmla="*/ 328925 h 1233800"/>
              <a:gd name="connsiteX11" fmla="*/ 39882 w 2023463"/>
              <a:gd name="connsiteY11" fmla="*/ 648012 h 1233800"/>
              <a:gd name="connsiteX12" fmla="*/ 1782 w 2023463"/>
              <a:gd name="connsiteY12" fmla="*/ 857562 h 1233800"/>
              <a:gd name="connsiteX13" fmla="*/ 201807 w 2023463"/>
              <a:gd name="connsiteY13" fmla="*/ 624200 h 1233800"/>
              <a:gd name="connsiteX14" fmla="*/ 520895 w 2023463"/>
              <a:gd name="connsiteY14" fmla="*/ 409887 h 1233800"/>
              <a:gd name="connsiteX15" fmla="*/ 830457 w 2023463"/>
              <a:gd name="connsiteY15" fmla="*/ 357500 h 1233800"/>
              <a:gd name="connsiteX16" fmla="*/ 1130495 w 2023463"/>
              <a:gd name="connsiteY16" fmla="*/ 493232 h 1233800"/>
              <a:gd name="connsiteX17" fmla="*/ 1263845 w 2023463"/>
              <a:gd name="connsiteY17" fmla="*/ 705162 h 1233800"/>
              <a:gd name="connsiteX18" fmla="*/ 1347189 w 2023463"/>
              <a:gd name="connsiteY18" fmla="*/ 1093306 h 1233800"/>
              <a:gd name="connsiteX0" fmla="*/ 1347189 w 2023463"/>
              <a:gd name="connsiteY0" fmla="*/ 1093306 h 1233800"/>
              <a:gd name="connsiteX1" fmla="*/ 1440057 w 2023463"/>
              <a:gd name="connsiteY1" fmla="*/ 1200462 h 1233800"/>
              <a:gd name="connsiteX2" fmla="*/ 1621033 w 2023463"/>
              <a:gd name="connsiteY2" fmla="*/ 1233800 h 1233800"/>
              <a:gd name="connsiteX3" fmla="*/ 1859157 w 2023463"/>
              <a:gd name="connsiteY3" fmla="*/ 1157599 h 1233800"/>
              <a:gd name="connsiteX4" fmla="*/ 1968695 w 2023463"/>
              <a:gd name="connsiteY4" fmla="*/ 1059969 h 1233800"/>
              <a:gd name="connsiteX5" fmla="*/ 2023463 w 2023463"/>
              <a:gd name="connsiteY5" fmla="*/ 862325 h 1233800"/>
              <a:gd name="connsiteX6" fmla="*/ 1868682 w 2023463"/>
              <a:gd name="connsiteY6" fmla="*/ 536093 h 1233800"/>
              <a:gd name="connsiteX7" fmla="*/ 1604364 w 2023463"/>
              <a:gd name="connsiteY7" fmla="*/ 259869 h 1233800"/>
              <a:gd name="connsiteX8" fmla="*/ 1044770 w 2023463"/>
              <a:gd name="connsiteY8" fmla="*/ 5074 h 1233800"/>
              <a:gd name="connsiteX9" fmla="*/ 568520 w 2023463"/>
              <a:gd name="connsiteY9" fmla="*/ 59843 h 1233800"/>
              <a:gd name="connsiteX10" fmla="*/ 199426 w 2023463"/>
              <a:gd name="connsiteY10" fmla="*/ 328925 h 1233800"/>
              <a:gd name="connsiteX11" fmla="*/ 39882 w 2023463"/>
              <a:gd name="connsiteY11" fmla="*/ 648012 h 1233800"/>
              <a:gd name="connsiteX12" fmla="*/ 1782 w 2023463"/>
              <a:gd name="connsiteY12" fmla="*/ 857562 h 1233800"/>
              <a:gd name="connsiteX13" fmla="*/ 201807 w 2023463"/>
              <a:gd name="connsiteY13" fmla="*/ 624200 h 1233800"/>
              <a:gd name="connsiteX14" fmla="*/ 520895 w 2023463"/>
              <a:gd name="connsiteY14" fmla="*/ 409887 h 1233800"/>
              <a:gd name="connsiteX15" fmla="*/ 830457 w 2023463"/>
              <a:gd name="connsiteY15" fmla="*/ 357500 h 1233800"/>
              <a:gd name="connsiteX16" fmla="*/ 1130495 w 2023463"/>
              <a:gd name="connsiteY16" fmla="*/ 493232 h 1233800"/>
              <a:gd name="connsiteX17" fmla="*/ 1263845 w 2023463"/>
              <a:gd name="connsiteY17" fmla="*/ 705162 h 1233800"/>
              <a:gd name="connsiteX18" fmla="*/ 1347189 w 2023463"/>
              <a:gd name="connsiteY18" fmla="*/ 1093306 h 1233800"/>
              <a:gd name="connsiteX0" fmla="*/ 1346711 w 2022985"/>
              <a:gd name="connsiteY0" fmla="*/ 1093306 h 1233800"/>
              <a:gd name="connsiteX1" fmla="*/ 1439579 w 2022985"/>
              <a:gd name="connsiteY1" fmla="*/ 1200462 h 1233800"/>
              <a:gd name="connsiteX2" fmla="*/ 1620555 w 2022985"/>
              <a:gd name="connsiteY2" fmla="*/ 1233800 h 1233800"/>
              <a:gd name="connsiteX3" fmla="*/ 1858679 w 2022985"/>
              <a:gd name="connsiteY3" fmla="*/ 1157599 h 1233800"/>
              <a:gd name="connsiteX4" fmla="*/ 1968217 w 2022985"/>
              <a:gd name="connsiteY4" fmla="*/ 1059969 h 1233800"/>
              <a:gd name="connsiteX5" fmla="*/ 2022985 w 2022985"/>
              <a:gd name="connsiteY5" fmla="*/ 862325 h 1233800"/>
              <a:gd name="connsiteX6" fmla="*/ 1868204 w 2022985"/>
              <a:gd name="connsiteY6" fmla="*/ 536093 h 1233800"/>
              <a:gd name="connsiteX7" fmla="*/ 1603886 w 2022985"/>
              <a:gd name="connsiteY7" fmla="*/ 259869 h 1233800"/>
              <a:gd name="connsiteX8" fmla="*/ 1044292 w 2022985"/>
              <a:gd name="connsiteY8" fmla="*/ 5074 h 1233800"/>
              <a:gd name="connsiteX9" fmla="*/ 568042 w 2022985"/>
              <a:gd name="connsiteY9" fmla="*/ 59843 h 1233800"/>
              <a:gd name="connsiteX10" fmla="*/ 198948 w 2022985"/>
              <a:gd name="connsiteY10" fmla="*/ 328925 h 1233800"/>
              <a:gd name="connsiteX11" fmla="*/ 53691 w 2022985"/>
              <a:gd name="connsiteY11" fmla="*/ 648012 h 1233800"/>
              <a:gd name="connsiteX12" fmla="*/ 1304 w 2022985"/>
              <a:gd name="connsiteY12" fmla="*/ 857562 h 1233800"/>
              <a:gd name="connsiteX13" fmla="*/ 201329 w 2022985"/>
              <a:gd name="connsiteY13" fmla="*/ 624200 h 1233800"/>
              <a:gd name="connsiteX14" fmla="*/ 520417 w 2022985"/>
              <a:gd name="connsiteY14" fmla="*/ 409887 h 1233800"/>
              <a:gd name="connsiteX15" fmla="*/ 829979 w 2022985"/>
              <a:gd name="connsiteY15" fmla="*/ 357500 h 1233800"/>
              <a:gd name="connsiteX16" fmla="*/ 1130017 w 2022985"/>
              <a:gd name="connsiteY16" fmla="*/ 493232 h 1233800"/>
              <a:gd name="connsiteX17" fmla="*/ 1263367 w 2022985"/>
              <a:gd name="connsiteY17" fmla="*/ 705162 h 1233800"/>
              <a:gd name="connsiteX18" fmla="*/ 1346711 w 2022985"/>
              <a:gd name="connsiteY18" fmla="*/ 1093306 h 1233800"/>
              <a:gd name="connsiteX0" fmla="*/ 1346711 w 2022985"/>
              <a:gd name="connsiteY0" fmla="*/ 1093306 h 1233800"/>
              <a:gd name="connsiteX1" fmla="*/ 1439579 w 2022985"/>
              <a:gd name="connsiteY1" fmla="*/ 1200462 h 1233800"/>
              <a:gd name="connsiteX2" fmla="*/ 1620555 w 2022985"/>
              <a:gd name="connsiteY2" fmla="*/ 1233800 h 1233800"/>
              <a:gd name="connsiteX3" fmla="*/ 1858679 w 2022985"/>
              <a:gd name="connsiteY3" fmla="*/ 1157599 h 1233800"/>
              <a:gd name="connsiteX4" fmla="*/ 1968217 w 2022985"/>
              <a:gd name="connsiteY4" fmla="*/ 1059969 h 1233800"/>
              <a:gd name="connsiteX5" fmla="*/ 2022985 w 2022985"/>
              <a:gd name="connsiteY5" fmla="*/ 862325 h 1233800"/>
              <a:gd name="connsiteX6" fmla="*/ 1868204 w 2022985"/>
              <a:gd name="connsiteY6" fmla="*/ 536093 h 1233800"/>
              <a:gd name="connsiteX7" fmla="*/ 1603886 w 2022985"/>
              <a:gd name="connsiteY7" fmla="*/ 259869 h 1233800"/>
              <a:gd name="connsiteX8" fmla="*/ 1044292 w 2022985"/>
              <a:gd name="connsiteY8" fmla="*/ 5074 h 1233800"/>
              <a:gd name="connsiteX9" fmla="*/ 568042 w 2022985"/>
              <a:gd name="connsiteY9" fmla="*/ 59843 h 1233800"/>
              <a:gd name="connsiteX10" fmla="*/ 198948 w 2022985"/>
              <a:gd name="connsiteY10" fmla="*/ 328925 h 1233800"/>
              <a:gd name="connsiteX11" fmla="*/ 53691 w 2022985"/>
              <a:gd name="connsiteY11" fmla="*/ 648012 h 1233800"/>
              <a:gd name="connsiteX12" fmla="*/ 1304 w 2022985"/>
              <a:gd name="connsiteY12" fmla="*/ 857562 h 1233800"/>
              <a:gd name="connsiteX13" fmla="*/ 201329 w 2022985"/>
              <a:gd name="connsiteY13" fmla="*/ 624200 h 1233800"/>
              <a:gd name="connsiteX14" fmla="*/ 520417 w 2022985"/>
              <a:gd name="connsiteY14" fmla="*/ 409887 h 1233800"/>
              <a:gd name="connsiteX15" fmla="*/ 829979 w 2022985"/>
              <a:gd name="connsiteY15" fmla="*/ 357500 h 1233800"/>
              <a:gd name="connsiteX16" fmla="*/ 1130017 w 2022985"/>
              <a:gd name="connsiteY16" fmla="*/ 493232 h 1233800"/>
              <a:gd name="connsiteX17" fmla="*/ 1263367 w 2022985"/>
              <a:gd name="connsiteY17" fmla="*/ 705162 h 1233800"/>
              <a:gd name="connsiteX18" fmla="*/ 1346711 w 2022985"/>
              <a:gd name="connsiteY18" fmla="*/ 1093306 h 1233800"/>
              <a:gd name="connsiteX0" fmla="*/ 1347507 w 2023781"/>
              <a:gd name="connsiteY0" fmla="*/ 1093306 h 1233800"/>
              <a:gd name="connsiteX1" fmla="*/ 1440375 w 2023781"/>
              <a:gd name="connsiteY1" fmla="*/ 1200462 h 1233800"/>
              <a:gd name="connsiteX2" fmla="*/ 1621351 w 2023781"/>
              <a:gd name="connsiteY2" fmla="*/ 1233800 h 1233800"/>
              <a:gd name="connsiteX3" fmla="*/ 1859475 w 2023781"/>
              <a:gd name="connsiteY3" fmla="*/ 1157599 h 1233800"/>
              <a:gd name="connsiteX4" fmla="*/ 1969013 w 2023781"/>
              <a:gd name="connsiteY4" fmla="*/ 1059969 h 1233800"/>
              <a:gd name="connsiteX5" fmla="*/ 2023781 w 2023781"/>
              <a:gd name="connsiteY5" fmla="*/ 862325 h 1233800"/>
              <a:gd name="connsiteX6" fmla="*/ 1869000 w 2023781"/>
              <a:gd name="connsiteY6" fmla="*/ 536093 h 1233800"/>
              <a:gd name="connsiteX7" fmla="*/ 1604682 w 2023781"/>
              <a:gd name="connsiteY7" fmla="*/ 259869 h 1233800"/>
              <a:gd name="connsiteX8" fmla="*/ 1045088 w 2023781"/>
              <a:gd name="connsiteY8" fmla="*/ 5074 h 1233800"/>
              <a:gd name="connsiteX9" fmla="*/ 568838 w 2023781"/>
              <a:gd name="connsiteY9" fmla="*/ 59843 h 1233800"/>
              <a:gd name="connsiteX10" fmla="*/ 199744 w 2023781"/>
              <a:gd name="connsiteY10" fmla="*/ 328925 h 1233800"/>
              <a:gd name="connsiteX11" fmla="*/ 54487 w 2023781"/>
              <a:gd name="connsiteY11" fmla="*/ 648012 h 1233800"/>
              <a:gd name="connsiteX12" fmla="*/ 2100 w 2023781"/>
              <a:gd name="connsiteY12" fmla="*/ 857562 h 1233800"/>
              <a:gd name="connsiteX13" fmla="*/ 202125 w 2023781"/>
              <a:gd name="connsiteY13" fmla="*/ 624200 h 1233800"/>
              <a:gd name="connsiteX14" fmla="*/ 521213 w 2023781"/>
              <a:gd name="connsiteY14" fmla="*/ 409887 h 1233800"/>
              <a:gd name="connsiteX15" fmla="*/ 830775 w 2023781"/>
              <a:gd name="connsiteY15" fmla="*/ 357500 h 1233800"/>
              <a:gd name="connsiteX16" fmla="*/ 1130813 w 2023781"/>
              <a:gd name="connsiteY16" fmla="*/ 493232 h 1233800"/>
              <a:gd name="connsiteX17" fmla="*/ 1264163 w 2023781"/>
              <a:gd name="connsiteY17" fmla="*/ 705162 h 1233800"/>
              <a:gd name="connsiteX18" fmla="*/ 1347507 w 2023781"/>
              <a:gd name="connsiteY18" fmla="*/ 1093306 h 1233800"/>
              <a:gd name="connsiteX0" fmla="*/ 1347660 w 2023934"/>
              <a:gd name="connsiteY0" fmla="*/ 1093306 h 1233800"/>
              <a:gd name="connsiteX1" fmla="*/ 1440528 w 2023934"/>
              <a:gd name="connsiteY1" fmla="*/ 1200462 h 1233800"/>
              <a:gd name="connsiteX2" fmla="*/ 1621504 w 2023934"/>
              <a:gd name="connsiteY2" fmla="*/ 1233800 h 1233800"/>
              <a:gd name="connsiteX3" fmla="*/ 1859628 w 2023934"/>
              <a:gd name="connsiteY3" fmla="*/ 1157599 h 1233800"/>
              <a:gd name="connsiteX4" fmla="*/ 1969166 w 2023934"/>
              <a:gd name="connsiteY4" fmla="*/ 1059969 h 1233800"/>
              <a:gd name="connsiteX5" fmla="*/ 2023934 w 2023934"/>
              <a:gd name="connsiteY5" fmla="*/ 862325 h 1233800"/>
              <a:gd name="connsiteX6" fmla="*/ 1869153 w 2023934"/>
              <a:gd name="connsiteY6" fmla="*/ 536093 h 1233800"/>
              <a:gd name="connsiteX7" fmla="*/ 1604835 w 2023934"/>
              <a:gd name="connsiteY7" fmla="*/ 259869 h 1233800"/>
              <a:gd name="connsiteX8" fmla="*/ 1045241 w 2023934"/>
              <a:gd name="connsiteY8" fmla="*/ 5074 h 1233800"/>
              <a:gd name="connsiteX9" fmla="*/ 568991 w 2023934"/>
              <a:gd name="connsiteY9" fmla="*/ 59843 h 1233800"/>
              <a:gd name="connsiteX10" fmla="*/ 199897 w 2023934"/>
              <a:gd name="connsiteY10" fmla="*/ 328925 h 1233800"/>
              <a:gd name="connsiteX11" fmla="*/ 52259 w 2023934"/>
              <a:gd name="connsiteY11" fmla="*/ 633724 h 1233800"/>
              <a:gd name="connsiteX12" fmla="*/ 2253 w 2023934"/>
              <a:gd name="connsiteY12" fmla="*/ 857562 h 1233800"/>
              <a:gd name="connsiteX13" fmla="*/ 202278 w 2023934"/>
              <a:gd name="connsiteY13" fmla="*/ 624200 h 1233800"/>
              <a:gd name="connsiteX14" fmla="*/ 521366 w 2023934"/>
              <a:gd name="connsiteY14" fmla="*/ 409887 h 1233800"/>
              <a:gd name="connsiteX15" fmla="*/ 830928 w 2023934"/>
              <a:gd name="connsiteY15" fmla="*/ 357500 h 1233800"/>
              <a:gd name="connsiteX16" fmla="*/ 1130966 w 2023934"/>
              <a:gd name="connsiteY16" fmla="*/ 493232 h 1233800"/>
              <a:gd name="connsiteX17" fmla="*/ 1264316 w 2023934"/>
              <a:gd name="connsiteY17" fmla="*/ 705162 h 1233800"/>
              <a:gd name="connsiteX18" fmla="*/ 1347660 w 2023934"/>
              <a:gd name="connsiteY18" fmla="*/ 1093306 h 1233800"/>
              <a:gd name="connsiteX0" fmla="*/ 1347386 w 2023660"/>
              <a:gd name="connsiteY0" fmla="*/ 1093306 h 1233800"/>
              <a:gd name="connsiteX1" fmla="*/ 1440254 w 2023660"/>
              <a:gd name="connsiteY1" fmla="*/ 1200462 h 1233800"/>
              <a:gd name="connsiteX2" fmla="*/ 1621230 w 2023660"/>
              <a:gd name="connsiteY2" fmla="*/ 1233800 h 1233800"/>
              <a:gd name="connsiteX3" fmla="*/ 1859354 w 2023660"/>
              <a:gd name="connsiteY3" fmla="*/ 1157599 h 1233800"/>
              <a:gd name="connsiteX4" fmla="*/ 1968892 w 2023660"/>
              <a:gd name="connsiteY4" fmla="*/ 1059969 h 1233800"/>
              <a:gd name="connsiteX5" fmla="*/ 2023660 w 2023660"/>
              <a:gd name="connsiteY5" fmla="*/ 862325 h 1233800"/>
              <a:gd name="connsiteX6" fmla="*/ 1868879 w 2023660"/>
              <a:gd name="connsiteY6" fmla="*/ 536093 h 1233800"/>
              <a:gd name="connsiteX7" fmla="*/ 1604561 w 2023660"/>
              <a:gd name="connsiteY7" fmla="*/ 259869 h 1233800"/>
              <a:gd name="connsiteX8" fmla="*/ 1044967 w 2023660"/>
              <a:gd name="connsiteY8" fmla="*/ 5074 h 1233800"/>
              <a:gd name="connsiteX9" fmla="*/ 568717 w 2023660"/>
              <a:gd name="connsiteY9" fmla="*/ 59843 h 1233800"/>
              <a:gd name="connsiteX10" fmla="*/ 199623 w 2023660"/>
              <a:gd name="connsiteY10" fmla="*/ 328925 h 1233800"/>
              <a:gd name="connsiteX11" fmla="*/ 51985 w 2023660"/>
              <a:gd name="connsiteY11" fmla="*/ 633724 h 1233800"/>
              <a:gd name="connsiteX12" fmla="*/ 1979 w 2023660"/>
              <a:gd name="connsiteY12" fmla="*/ 857562 h 1233800"/>
              <a:gd name="connsiteX13" fmla="*/ 202004 w 2023660"/>
              <a:gd name="connsiteY13" fmla="*/ 624200 h 1233800"/>
              <a:gd name="connsiteX14" fmla="*/ 521092 w 2023660"/>
              <a:gd name="connsiteY14" fmla="*/ 409887 h 1233800"/>
              <a:gd name="connsiteX15" fmla="*/ 830654 w 2023660"/>
              <a:gd name="connsiteY15" fmla="*/ 357500 h 1233800"/>
              <a:gd name="connsiteX16" fmla="*/ 1130692 w 2023660"/>
              <a:gd name="connsiteY16" fmla="*/ 493232 h 1233800"/>
              <a:gd name="connsiteX17" fmla="*/ 1264042 w 2023660"/>
              <a:gd name="connsiteY17" fmla="*/ 705162 h 1233800"/>
              <a:gd name="connsiteX18" fmla="*/ 1347386 w 2023660"/>
              <a:gd name="connsiteY18" fmla="*/ 1093306 h 1233800"/>
              <a:gd name="connsiteX0" fmla="*/ 1347386 w 2023660"/>
              <a:gd name="connsiteY0" fmla="*/ 1093306 h 1233800"/>
              <a:gd name="connsiteX1" fmla="*/ 1440254 w 2023660"/>
              <a:gd name="connsiteY1" fmla="*/ 1200462 h 1233800"/>
              <a:gd name="connsiteX2" fmla="*/ 1621230 w 2023660"/>
              <a:gd name="connsiteY2" fmla="*/ 1233800 h 1233800"/>
              <a:gd name="connsiteX3" fmla="*/ 1859354 w 2023660"/>
              <a:gd name="connsiteY3" fmla="*/ 1157599 h 1233800"/>
              <a:gd name="connsiteX4" fmla="*/ 1968892 w 2023660"/>
              <a:gd name="connsiteY4" fmla="*/ 1059969 h 1233800"/>
              <a:gd name="connsiteX5" fmla="*/ 2023660 w 2023660"/>
              <a:gd name="connsiteY5" fmla="*/ 862325 h 1233800"/>
              <a:gd name="connsiteX6" fmla="*/ 1868879 w 2023660"/>
              <a:gd name="connsiteY6" fmla="*/ 536093 h 1233800"/>
              <a:gd name="connsiteX7" fmla="*/ 1604561 w 2023660"/>
              <a:gd name="connsiteY7" fmla="*/ 259869 h 1233800"/>
              <a:gd name="connsiteX8" fmla="*/ 1044967 w 2023660"/>
              <a:gd name="connsiteY8" fmla="*/ 5074 h 1233800"/>
              <a:gd name="connsiteX9" fmla="*/ 568717 w 2023660"/>
              <a:gd name="connsiteY9" fmla="*/ 59843 h 1233800"/>
              <a:gd name="connsiteX10" fmla="*/ 199623 w 2023660"/>
              <a:gd name="connsiteY10" fmla="*/ 328925 h 1233800"/>
              <a:gd name="connsiteX11" fmla="*/ 51985 w 2023660"/>
              <a:gd name="connsiteY11" fmla="*/ 633724 h 1233800"/>
              <a:gd name="connsiteX12" fmla="*/ 1979 w 2023660"/>
              <a:gd name="connsiteY12" fmla="*/ 857562 h 1233800"/>
              <a:gd name="connsiteX13" fmla="*/ 202004 w 2023660"/>
              <a:gd name="connsiteY13" fmla="*/ 624200 h 1233800"/>
              <a:gd name="connsiteX14" fmla="*/ 521092 w 2023660"/>
              <a:gd name="connsiteY14" fmla="*/ 409887 h 1233800"/>
              <a:gd name="connsiteX15" fmla="*/ 830654 w 2023660"/>
              <a:gd name="connsiteY15" fmla="*/ 357500 h 1233800"/>
              <a:gd name="connsiteX16" fmla="*/ 1130692 w 2023660"/>
              <a:gd name="connsiteY16" fmla="*/ 493232 h 1233800"/>
              <a:gd name="connsiteX17" fmla="*/ 1264042 w 2023660"/>
              <a:gd name="connsiteY17" fmla="*/ 705162 h 1233800"/>
              <a:gd name="connsiteX18" fmla="*/ 1347386 w 2023660"/>
              <a:gd name="connsiteY18" fmla="*/ 1093306 h 1233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23660" h="1233800">
                <a:moveTo>
                  <a:pt x="1347386" y="1093306"/>
                </a:moveTo>
                <a:cubicBezTo>
                  <a:pt x="1380724" y="1157600"/>
                  <a:pt x="1390248" y="1164743"/>
                  <a:pt x="1440254" y="1200462"/>
                </a:cubicBezTo>
                <a:cubicBezTo>
                  <a:pt x="1510104" y="1225862"/>
                  <a:pt x="1546617" y="1229830"/>
                  <a:pt x="1621230" y="1233800"/>
                </a:cubicBezTo>
                <a:cubicBezTo>
                  <a:pt x="1728385" y="1213162"/>
                  <a:pt x="1768867" y="1197287"/>
                  <a:pt x="1859354" y="1157599"/>
                </a:cubicBezTo>
                <a:cubicBezTo>
                  <a:pt x="1899042" y="1125056"/>
                  <a:pt x="1924442" y="1102037"/>
                  <a:pt x="1968892" y="1059969"/>
                </a:cubicBezTo>
                <a:cubicBezTo>
                  <a:pt x="2019692" y="973449"/>
                  <a:pt x="2020486" y="946463"/>
                  <a:pt x="2023660" y="862325"/>
                </a:cubicBezTo>
                <a:cubicBezTo>
                  <a:pt x="1996672" y="720243"/>
                  <a:pt x="1924442" y="611500"/>
                  <a:pt x="1868879" y="536093"/>
                </a:cubicBezTo>
                <a:cubicBezTo>
                  <a:pt x="1778392" y="410680"/>
                  <a:pt x="1737911" y="356707"/>
                  <a:pt x="1604561" y="259869"/>
                </a:cubicBezTo>
                <a:cubicBezTo>
                  <a:pt x="1406124" y="117787"/>
                  <a:pt x="1305317" y="73337"/>
                  <a:pt x="1044967" y="5074"/>
                </a:cubicBezTo>
                <a:cubicBezTo>
                  <a:pt x="830655" y="-10800"/>
                  <a:pt x="747311" y="11424"/>
                  <a:pt x="568717" y="59843"/>
                </a:cubicBezTo>
                <a:cubicBezTo>
                  <a:pt x="393298" y="131281"/>
                  <a:pt x="325036" y="200337"/>
                  <a:pt x="199623" y="328925"/>
                </a:cubicBezTo>
                <a:cubicBezTo>
                  <a:pt x="131360" y="442431"/>
                  <a:pt x="110722" y="474974"/>
                  <a:pt x="51985" y="633724"/>
                </a:cubicBezTo>
                <a:cubicBezTo>
                  <a:pt x="18648" y="736913"/>
                  <a:pt x="-7546" y="849625"/>
                  <a:pt x="1979" y="857562"/>
                </a:cubicBezTo>
                <a:cubicBezTo>
                  <a:pt x="9123" y="886931"/>
                  <a:pt x="125804" y="709130"/>
                  <a:pt x="202004" y="624200"/>
                </a:cubicBezTo>
                <a:cubicBezTo>
                  <a:pt x="327417" y="507518"/>
                  <a:pt x="381392" y="483707"/>
                  <a:pt x="521092" y="409887"/>
                </a:cubicBezTo>
                <a:cubicBezTo>
                  <a:pt x="669523" y="361469"/>
                  <a:pt x="686986" y="355912"/>
                  <a:pt x="830654" y="357500"/>
                </a:cubicBezTo>
                <a:cubicBezTo>
                  <a:pt x="966385" y="375756"/>
                  <a:pt x="1023535" y="417826"/>
                  <a:pt x="1130692" y="493232"/>
                </a:cubicBezTo>
                <a:cubicBezTo>
                  <a:pt x="1203717" y="571019"/>
                  <a:pt x="1224355" y="615469"/>
                  <a:pt x="1264042" y="705162"/>
                </a:cubicBezTo>
                <a:cubicBezTo>
                  <a:pt x="1307699" y="884550"/>
                  <a:pt x="1301349" y="935349"/>
                  <a:pt x="1347386" y="1093306"/>
                </a:cubicBezTo>
                <a:close/>
              </a:path>
            </a:pathLst>
          </a:custGeom>
          <a:solidFill>
            <a:srgbClr val="6C5D53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A120755E-CA49-4349-B00D-7022026597F1}"/>
              </a:ext>
            </a:extLst>
          </p:cNvPr>
          <p:cNvSpPr/>
          <p:nvPr/>
        </p:nvSpPr>
        <p:spPr>
          <a:xfrm>
            <a:off x="1860762" y="4064735"/>
            <a:ext cx="519256" cy="519256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E5931461-345B-4B1A-B439-1A04EE86C1B2}"/>
              </a:ext>
            </a:extLst>
          </p:cNvPr>
          <p:cNvSpPr/>
          <p:nvPr/>
        </p:nvSpPr>
        <p:spPr>
          <a:xfrm>
            <a:off x="2478997" y="4052934"/>
            <a:ext cx="519256" cy="519256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2BD013EF-F244-429A-8B71-2C2F88F84A78}"/>
              </a:ext>
            </a:extLst>
          </p:cNvPr>
          <p:cNvSpPr/>
          <p:nvPr/>
        </p:nvSpPr>
        <p:spPr>
          <a:xfrm>
            <a:off x="2167540" y="4293955"/>
            <a:ext cx="124775" cy="12477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AF583EED-2DCC-4215-8ED9-FCC484565A57}"/>
              </a:ext>
            </a:extLst>
          </p:cNvPr>
          <p:cNvSpPr/>
          <p:nvPr/>
        </p:nvSpPr>
        <p:spPr>
          <a:xfrm>
            <a:off x="2562465" y="4293958"/>
            <a:ext cx="124775" cy="12477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806953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3.7037E-7 L -0.01393 0.00139 " pathEditMode="relative" rAng="0" ptsTypes="AA">
                                      <p:cBhvr>
                                        <p:cTn id="11" dur="13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03" y="69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3.7037E-7 L -0.01393 0.00139 " pathEditMode="relative" rAng="0" ptsTypes="AA">
                                      <p:cBhvr>
                                        <p:cTn id="13" dur="11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03" y="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4.81481E-6 L 0.01901 -0.01019 " pathEditMode="relative" rAng="0" ptsTypes="AA">
                                      <p:cBhvr>
                                        <p:cTn id="25" dur="14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51" y="-509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4.81481E-6 L 0.00261 -0.00788 " pathEditMode="relative" rAng="0" ptsTypes="AA">
                                      <p:cBhvr>
                                        <p:cTn id="27" dur="14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" y="-394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42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3.54167E-6 -2.96296E-6 L 0.00013 -0.00347 " pathEditMode="relative" rAng="0" ptsTypes="AA">
                                      <p:cBhvr>
                                        <p:cTn id="29" dur="11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85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42" presetClass="path" presetSubtype="0" accel="50000" decel="5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01393 0.00139 L -0.01224 -0.00694 " pathEditMode="relative" rAng="0" ptsTypes="AA">
                                      <p:cBhvr>
                                        <p:cTn id="31" dur="11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" y="-417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393 0.00139 L -3.95833E-6 -3.7037E-7 " pathEditMode="relative" rAng="0" ptsTypes="AA">
                                      <p:cBhvr>
                                        <p:cTn id="33" dur="9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0" y="-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3.7037E-7 L 0.01354 0.00602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7" y="301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42" presetClass="pat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3.7037E-7 L 6.25E-7 -1.48148E-6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" y="556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42" presetClass="pat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393 0.00139 L -1.875E-6 2.96296E-6 " pathEditMode="relative" rAng="0" ptsTypes="AA">
                                      <p:cBhvr>
                                        <p:cTn id="46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9" y="-116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2.96296E-6 L -3.75E-6 1.48148E-6 " pathEditMode="relative" rAng="0" ptsTypes="AA">
                                      <p:cBhvr>
                                        <p:cTn id="48" dur="11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6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61 -0.00788 L 0.00834 0.0037 " pathEditMode="relative" rAng="0" ptsTypes="AA">
                                      <p:cBhvr>
                                        <p:cTn id="50" dur="1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6" y="579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901 -0.01019 L 0.02657 0.0037 " pathEditMode="relative" rAng="0" ptsTypes="AA">
                                      <p:cBhvr>
                                        <p:cTn id="52" dur="1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8" y="694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 animBg="1"/>
      <p:bldP spid="81" grpId="0" animBg="1"/>
      <p:bldP spid="81" grpId="1" animBg="1"/>
      <p:bldP spid="82" grpId="0" animBg="1"/>
      <p:bldP spid="82" grpId="1" animBg="1"/>
      <p:bldP spid="57" grpId="0" animBg="1"/>
      <p:bldP spid="57" grpId="1" animBg="1"/>
      <p:bldP spid="57" grpId="2" animBg="1"/>
      <p:bldP spid="58" grpId="0" animBg="1"/>
      <p:bldP spid="58" grpId="1" animBg="1"/>
      <p:bldP spid="9" grpId="0" animBg="1"/>
      <p:bldP spid="9" grpId="1" animBg="1"/>
      <p:bldP spid="9" grpId="2" animBg="1"/>
      <p:bldP spid="10" grpId="0" animBg="1"/>
      <p:bldP spid="33" grpId="0" animBg="1"/>
      <p:bldP spid="33" grpId="1" animBg="1"/>
      <p:bldP spid="34" grpId="0" animBg="1"/>
      <p:bldP spid="34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Image result for cartoon lanscape wallpaper">
            <a:extLst>
              <a:ext uri="{FF2B5EF4-FFF2-40B4-BE49-F238E27FC236}">
                <a16:creationId xmlns:a16="http://schemas.microsoft.com/office/drawing/2014/main" id="{D20A61B3-40CA-4657-9FA7-B940238852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750770" y="362982"/>
            <a:ext cx="4899259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9600" dirty="0">
                <a:solidFill>
                  <a:srgbClr val="FDBE7B"/>
                </a:solidFill>
                <a:latin typeface="Arial Rounded MT Bold" panose="020F0704030504030204" pitchFamily="34" charset="0"/>
              </a:rPr>
              <a:t>1</a:t>
            </a:r>
            <a:r>
              <a:rPr lang="en-US" altLang="ko-KR" sz="7200" dirty="0">
                <a:solidFill>
                  <a:srgbClr val="FDBE7B"/>
                </a:solidFill>
                <a:latin typeface="Arial Rounded MT Bold" panose="020F0704030504030204" pitchFamily="34" charset="0"/>
              </a:rPr>
              <a:t> thing</a:t>
            </a:r>
            <a:endParaRPr lang="ko-KR" altLang="en-US" sz="6000" dirty="0">
              <a:solidFill>
                <a:srgbClr val="FDBE7B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AB8807C-9D1E-4184-B5C3-F1A0567FA552}"/>
              </a:ext>
            </a:extLst>
          </p:cNvPr>
          <p:cNvSpPr txBox="1"/>
          <p:nvPr/>
        </p:nvSpPr>
        <p:spPr>
          <a:xfrm>
            <a:off x="520700" y="2463147"/>
            <a:ext cx="11150600" cy="264687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600" b="1" dirty="0">
                <a:solidFill>
                  <a:schemeClr val="accent6">
                    <a:lumMod val="60000"/>
                    <a:lumOff val="40000"/>
                  </a:schemeClr>
                </a:solidFill>
                <a:latin typeface="Arial Rounded MT Bold" panose="020F0704030504030204" pitchFamily="34" charset="0"/>
              </a:rPr>
              <a:t>big</a:t>
            </a:r>
            <a:r>
              <a:rPr lang="en-US" altLang="ko-KR" sz="7200" dirty="0">
                <a:solidFill>
                  <a:srgbClr val="FDBE7B"/>
                </a:solidFill>
                <a:latin typeface="Arial Rounded MT Bold" panose="020F0704030504030204" pitchFamily="34" charset="0"/>
              </a:rPr>
              <a:t> </a:t>
            </a:r>
            <a:endParaRPr lang="ko-KR" altLang="en-US" sz="6000" dirty="0">
              <a:solidFill>
                <a:srgbClr val="FDBE7B"/>
              </a:solidFill>
              <a:latin typeface="Arial Rounded MT Bold" panose="020F0704030504030204" pitchFamily="34" charset="0"/>
            </a:endParaRPr>
          </a:p>
        </p:txBody>
      </p:sp>
      <p:pic>
        <p:nvPicPr>
          <p:cNvPr id="6" name="Picture 4" descr="Image result for cartoon lanscape wallpaper">
            <a:extLst>
              <a:ext uri="{FF2B5EF4-FFF2-40B4-BE49-F238E27FC236}">
                <a16:creationId xmlns:a16="http://schemas.microsoft.com/office/drawing/2014/main" id="{FEDEBA7A-C406-494C-BDAE-BC1BAEEBE0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alphaModFix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8519" l="6719" r="99010">
                        <a14:foregroundMark x1="81302" y1="84722" x2="51458" y2="92870"/>
                        <a14:foregroundMark x1="51458" y1="92870" x2="51458" y2="92870"/>
                        <a14:foregroundMark x1="86771" y1="67778" x2="86771" y2="75093"/>
                        <a14:foregroundMark x1="95990" y1="67778" x2="96094" y2="84074"/>
                        <a14:foregroundMark x1="96094" y1="84074" x2="93906" y2="91667"/>
                        <a14:foregroundMark x1="93906" y1="91667" x2="80729" y2="96944"/>
                        <a14:foregroundMark x1="80729" y1="96944" x2="24635" y2="98241"/>
                        <a14:foregroundMark x1="9219" y1="98519" x2="16719" y2="96944"/>
                        <a14:foregroundMark x1="7760" y1="97407" x2="6719" y2="97407"/>
                        <a14:foregroundMark x1="96719" y1="53056" x2="98854" y2="81667"/>
                        <a14:foregroundMark x1="98854" y1="81667" x2="99010" y2="82222"/>
                        <a14:foregroundMark x1="97760" y1="93148" x2="98906" y2="97963"/>
                        <a14:backgroundMark x1="89583" y1="23981" x2="99635" y2="5556"/>
                        <a14:backgroundMark x1="99635" y1="5556" x2="99635" y2="5463"/>
                        <a14:backgroundMark x1="93333" y1="29074" x2="99948" y2="24074"/>
                        <a14:backgroundMark x1="92448" y1="35185" x2="81927" y2="42222"/>
                        <a14:backgroundMark x1="81927" y1="42222" x2="81927" y2="42222"/>
                        <a14:backgroundMark x1="80625" y1="46667" x2="78177" y2="60185"/>
                        <a14:backgroundMark x1="77865" y1="73056" x2="78333" y2="25556"/>
                        <a14:backgroundMark x1="67500" y1="78056" x2="67917" y2="61019"/>
                        <a14:backgroundMark x1="67917" y1="61019" x2="66094" y2="40833"/>
                        <a14:backgroundMark x1="60729" y1="79167" x2="48333" y2="60370"/>
                        <a14:backgroundMark x1="48333" y1="60370" x2="38594" y2="42130"/>
                        <a14:backgroundMark x1="38594" y1="42130" x2="38438" y2="42037"/>
                        <a14:backgroundMark x1="49323" y1="78889" x2="8698" y2="85556"/>
                        <a14:backgroundMark x1="48698" y1="81389" x2="56979" y2="73056"/>
                        <a14:backgroundMark x1="56979" y1="73056" x2="56979" y2="73056"/>
                        <a14:backgroundMark x1="89375" y1="53889" x2="91042" y2="62593"/>
                        <a14:backgroundMark x1="91042" y1="62593" x2="90625" y2="71667"/>
                        <a14:backgroundMark x1="90573" y1="75926" x2="90573" y2="75463"/>
                        <a14:backgroundMark x1="99479" y1="54722" x2="99948" y2="59352"/>
                      </a14:backgroundRemoval>
                    </a14:imgEffect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8001"/>
          <a:stretch/>
        </p:blipFill>
        <p:spPr bwMode="auto">
          <a:xfrm>
            <a:off x="0" y="2606156"/>
            <a:ext cx="12191999" cy="42518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83981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close - up of a running track&#10;&#10;Description automatically generated with medium confidence">
            <a:extLst>
              <a:ext uri="{FF2B5EF4-FFF2-40B4-BE49-F238E27FC236}">
                <a16:creationId xmlns:a16="http://schemas.microsoft.com/office/drawing/2014/main" id="{0175E948-69DA-414E-B48A-0D9D55DF807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73" b="15195"/>
          <a:stretch/>
        </p:blipFill>
        <p:spPr>
          <a:xfrm>
            <a:off x="0" y="4961"/>
            <a:ext cx="12192000" cy="68580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2AEB57E-D6FE-449B-AB04-4B3DBEA5FE56}"/>
              </a:ext>
            </a:extLst>
          </p:cNvPr>
          <p:cNvSpPr txBox="1"/>
          <p:nvPr/>
        </p:nvSpPr>
        <p:spPr>
          <a:xfrm>
            <a:off x="1296905" y="2244061"/>
            <a:ext cx="9598190" cy="236988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They 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loved</a:t>
            </a: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playing </a:t>
            </a:r>
            <a:r>
              <a:rPr lang="en-US" altLang="ko-KR" sz="8800" b="1" dirty="0">
                <a:solidFill>
                  <a:srgbClr val="FDBE7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Rounded MT Bold" panose="020F0704030504030204" pitchFamily="34" charset="0"/>
              </a:rPr>
              <a:t>sports</a:t>
            </a:r>
            <a:endParaRPr lang="ko-KR" altLang="en-US" sz="6000" b="1" dirty="0">
              <a:solidFill>
                <a:srgbClr val="FDBE7B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Rounded MT Bold" panose="020F07040305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2806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" name="Picture 77" descr="A close - up of a running track&#10;&#10;Description automatically generated with medium confidence">
            <a:extLst>
              <a:ext uri="{FF2B5EF4-FFF2-40B4-BE49-F238E27FC236}">
                <a16:creationId xmlns:a16="http://schemas.microsoft.com/office/drawing/2014/main" id="{65AE3175-E929-4444-BEF9-6BED4785EE9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73" b="15195"/>
          <a:stretch/>
        </p:blipFill>
        <p:spPr>
          <a:xfrm>
            <a:off x="0" y="4961"/>
            <a:ext cx="12192000" cy="6858000"/>
          </a:xfrm>
          <a:prstGeom prst="rect">
            <a:avLst/>
          </a:prstGeom>
        </p:spPr>
      </p:pic>
      <p:grpSp>
        <p:nvGrpSpPr>
          <p:cNvPr id="74" name="Group 73">
            <a:extLst>
              <a:ext uri="{FF2B5EF4-FFF2-40B4-BE49-F238E27FC236}">
                <a16:creationId xmlns:a16="http://schemas.microsoft.com/office/drawing/2014/main" id="{8E4F2BDF-E0B4-4A97-903F-8CED01C9DD95}"/>
              </a:ext>
            </a:extLst>
          </p:cNvPr>
          <p:cNvGrpSpPr/>
          <p:nvPr/>
        </p:nvGrpSpPr>
        <p:grpSpPr>
          <a:xfrm>
            <a:off x="8600766" y="3564831"/>
            <a:ext cx="2291544" cy="3040190"/>
            <a:chOff x="6520309" y="3358202"/>
            <a:chExt cx="2291544" cy="3040190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3E33EABD-018D-482D-9903-86A09F165A4C}"/>
                </a:ext>
              </a:extLst>
            </p:cNvPr>
            <p:cNvGrpSpPr/>
            <p:nvPr/>
          </p:nvGrpSpPr>
          <p:grpSpPr>
            <a:xfrm>
              <a:off x="6597132" y="3966277"/>
              <a:ext cx="2148709" cy="2432115"/>
              <a:chOff x="1262488" y="1694378"/>
              <a:chExt cx="4309188" cy="4476296"/>
            </a:xfrm>
          </p:grpSpPr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0B49A4EE-9FB5-4F64-8345-65E7646857E4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6D2B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8B9C60A7-6838-413F-83B0-C9F255EBD1CE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4B1E00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972D8ABF-D2A2-4BE1-99AC-29665DCB46E0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CD4DE86A-F2BE-49AB-BF68-09F6DD13AE55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63817A7F-D23E-432A-9DFA-A122175D4608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9CF20628-DDC7-4D59-A07C-ACC826E95F8C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EEAB460-2532-4F9C-84CC-5C2495B580C3}"/>
                </a:ext>
              </a:extLst>
            </p:cNvPr>
            <p:cNvGrpSpPr/>
            <p:nvPr/>
          </p:nvGrpSpPr>
          <p:grpSpPr>
            <a:xfrm>
              <a:off x="6520309" y="3358202"/>
              <a:ext cx="2291544" cy="2585429"/>
              <a:chOff x="2436029" y="754377"/>
              <a:chExt cx="4595639" cy="4758469"/>
            </a:xfrm>
          </p:grpSpPr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FCD7C47B-D5B8-497C-BCE8-D8095B320235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4B1E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64B7C481-0244-4C05-B27A-2CC46550B572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36" name="Group 35">
                <a:extLst>
                  <a:ext uri="{FF2B5EF4-FFF2-40B4-BE49-F238E27FC236}">
                    <a16:creationId xmlns:a16="http://schemas.microsoft.com/office/drawing/2014/main" id="{3D51D53E-0EFE-451D-AF64-1A83F914B3D6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39" name="Group 38">
                  <a:extLst>
                    <a:ext uri="{FF2B5EF4-FFF2-40B4-BE49-F238E27FC236}">
                      <a16:creationId xmlns:a16="http://schemas.microsoft.com/office/drawing/2014/main" id="{B72DE7B5-9F45-482C-9910-426B70B2F506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42" name="Freeform: Shape 41">
                    <a:extLst>
                      <a:ext uri="{FF2B5EF4-FFF2-40B4-BE49-F238E27FC236}">
                        <a16:creationId xmlns:a16="http://schemas.microsoft.com/office/drawing/2014/main" id="{146259DA-3FC1-4E70-9616-FE9B13C62419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6D2B00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43" name="Freeform: Shape 42">
                    <a:extLst>
                      <a:ext uri="{FF2B5EF4-FFF2-40B4-BE49-F238E27FC236}">
                        <a16:creationId xmlns:a16="http://schemas.microsoft.com/office/drawing/2014/main" id="{3FF8BA0E-D619-4D04-8B41-2C70F712953C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4B1E00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40" name="Oval 39">
                  <a:extLst>
                    <a:ext uri="{FF2B5EF4-FFF2-40B4-BE49-F238E27FC236}">
                      <a16:creationId xmlns:a16="http://schemas.microsoft.com/office/drawing/2014/main" id="{3001DD75-4451-4D24-AD92-A783F99D0B4D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1" name="Oval 40">
                  <a:extLst>
                    <a:ext uri="{FF2B5EF4-FFF2-40B4-BE49-F238E27FC236}">
                      <a16:creationId xmlns:a16="http://schemas.microsoft.com/office/drawing/2014/main" id="{C1E15F92-2B7D-47F0-BB16-56873877586E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CB9B6523-864C-4A98-86AF-25F1B47708ED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6077302F-D053-494C-9420-ED261597AB32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A2D1E43E-C3E2-4E14-8834-373887128443}"/>
                </a:ext>
              </a:extLst>
            </p:cNvPr>
            <p:cNvGrpSpPr/>
            <p:nvPr/>
          </p:nvGrpSpPr>
          <p:grpSpPr>
            <a:xfrm>
              <a:off x="7155787" y="4337948"/>
              <a:ext cx="998815" cy="508114"/>
              <a:chOff x="2343567" y="2310962"/>
              <a:chExt cx="2003100" cy="935181"/>
            </a:xfrm>
          </p:grpSpPr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84A56BD8-01AA-4468-AB4A-F0F8A871535F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C13F84FF-3002-4407-BEF2-7783F526DAF8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0C510996-9024-43AB-ADBB-AC5C5DD9D026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8" name="Oval 47">
                <a:extLst>
                  <a:ext uri="{FF2B5EF4-FFF2-40B4-BE49-F238E27FC236}">
                    <a16:creationId xmlns:a16="http://schemas.microsoft.com/office/drawing/2014/main" id="{E5590D02-6810-48F8-82DA-44610E1327DE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6CD32BA5-4587-4792-8554-B5610707B4B7}"/>
              </a:ext>
            </a:extLst>
          </p:cNvPr>
          <p:cNvGrpSpPr/>
          <p:nvPr/>
        </p:nvGrpSpPr>
        <p:grpSpPr>
          <a:xfrm>
            <a:off x="4251115" y="2711236"/>
            <a:ext cx="3202065" cy="3898698"/>
            <a:chOff x="8989935" y="2504607"/>
            <a:chExt cx="3202065" cy="3898698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76C47C96-E588-486C-9E23-EBEE80E653E4}"/>
                </a:ext>
              </a:extLst>
            </p:cNvPr>
            <p:cNvGrpSpPr/>
            <p:nvPr/>
          </p:nvGrpSpPr>
          <p:grpSpPr>
            <a:xfrm>
              <a:off x="9097282" y="3284393"/>
              <a:ext cx="3002477" cy="3118912"/>
              <a:chOff x="1262488" y="1694378"/>
              <a:chExt cx="4309188" cy="4476296"/>
            </a:xfrm>
          </p:grpSpPr>
          <p:sp>
            <p:nvSpPr>
              <p:cNvPr id="4" name="Oval 3">
                <a:extLst>
                  <a:ext uri="{FF2B5EF4-FFF2-40B4-BE49-F238E27FC236}">
                    <a16:creationId xmlns:a16="http://schemas.microsoft.com/office/drawing/2014/main" id="{05AC45DF-01E4-4882-8FB4-00ED954BBB97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C8BEB7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C9D03EB5-120C-42F3-9079-117FD1440E6D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8A837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6E2DB680-B11D-4A60-A5D7-2DAB07C34045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05CC6D64-0A64-422C-833D-96CBA6393555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9D13477E-19FB-43ED-B30D-FA5FE0EBC3DF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3BED679D-5D1D-473E-B46D-A3AE18BA1E03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0C9CCDFE-BD26-4E4A-9EE9-2477AC2983F4}"/>
                </a:ext>
              </a:extLst>
            </p:cNvPr>
            <p:cNvGrpSpPr/>
            <p:nvPr/>
          </p:nvGrpSpPr>
          <p:grpSpPr>
            <a:xfrm>
              <a:off x="8989935" y="2504607"/>
              <a:ext cx="3202065" cy="3315520"/>
              <a:chOff x="2436029" y="754377"/>
              <a:chExt cx="4595639" cy="4758469"/>
            </a:xfrm>
          </p:grpSpPr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7B74B82D-2B00-4849-8BF0-6505E4BE50DB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8A837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CF16F616-0A77-4CA8-9C58-9B5D991A80F8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6978CE3D-4B0B-4135-86D1-395EB422ADC9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16" name="Group 15">
                  <a:extLst>
                    <a:ext uri="{FF2B5EF4-FFF2-40B4-BE49-F238E27FC236}">
                      <a16:creationId xmlns:a16="http://schemas.microsoft.com/office/drawing/2014/main" id="{97884A0D-010A-45A2-9847-6DFD0C939713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19" name="Freeform: Shape 18">
                    <a:extLst>
                      <a:ext uri="{FF2B5EF4-FFF2-40B4-BE49-F238E27FC236}">
                        <a16:creationId xmlns:a16="http://schemas.microsoft.com/office/drawing/2014/main" id="{6A2985FA-13C1-4830-A237-5A702B40C97A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C8BEB7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0" name="Freeform: Shape 19">
                    <a:extLst>
                      <a:ext uri="{FF2B5EF4-FFF2-40B4-BE49-F238E27FC236}">
                        <a16:creationId xmlns:a16="http://schemas.microsoft.com/office/drawing/2014/main" id="{FE2BF77D-C638-47D0-B29D-AEB787A0D35B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8A837E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17" name="Oval 16">
                  <a:extLst>
                    <a:ext uri="{FF2B5EF4-FFF2-40B4-BE49-F238E27FC236}">
                      <a16:creationId xmlns:a16="http://schemas.microsoft.com/office/drawing/2014/main" id="{A6DE56AA-07A4-4AB3-AB72-64DBEDB181FF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8" name="Oval 17">
                  <a:extLst>
                    <a:ext uri="{FF2B5EF4-FFF2-40B4-BE49-F238E27FC236}">
                      <a16:creationId xmlns:a16="http://schemas.microsoft.com/office/drawing/2014/main" id="{B792AB39-E703-4714-B849-153AFA90BA99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D9C382CF-69A6-4AED-8756-1A43F9E0CA31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EB952E60-BF3C-49A8-8CEB-0C6993E96EDB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59210C00-CD9D-40A3-B6D0-E23C4105D657}"/>
                </a:ext>
              </a:extLst>
            </p:cNvPr>
            <p:cNvGrpSpPr/>
            <p:nvPr/>
          </p:nvGrpSpPr>
          <p:grpSpPr>
            <a:xfrm>
              <a:off x="9877912" y="3761020"/>
              <a:ext cx="1395683" cy="651598"/>
              <a:chOff x="2343567" y="2310962"/>
              <a:chExt cx="2003100" cy="935181"/>
            </a:xfrm>
          </p:grpSpPr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86CD767B-0D12-4DCD-AFCB-34B3D06D2D0C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8413EF5D-232E-4B56-95B0-DF0EB65AA82A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A5A1D705-B785-49D9-A4D9-9188751B9A88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03F36AD2-945E-43D6-A709-0D794F7B89AC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37F22E61-3255-47A4-9F4C-1A86C8E058E9}"/>
              </a:ext>
            </a:extLst>
          </p:cNvPr>
          <p:cNvGrpSpPr/>
          <p:nvPr/>
        </p:nvGrpSpPr>
        <p:grpSpPr>
          <a:xfrm>
            <a:off x="1231640" y="4209850"/>
            <a:ext cx="2029137" cy="2253543"/>
            <a:chOff x="4030824" y="4106851"/>
            <a:chExt cx="2029137" cy="2253543"/>
          </a:xfrm>
        </p:grpSpPr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309F5B3C-6FB2-45DA-A839-882FD1136CA7}"/>
                </a:ext>
              </a:extLst>
            </p:cNvPr>
            <p:cNvGrpSpPr/>
            <p:nvPr/>
          </p:nvGrpSpPr>
          <p:grpSpPr>
            <a:xfrm>
              <a:off x="4098850" y="4557586"/>
              <a:ext cx="1902659" cy="1802808"/>
              <a:chOff x="1262488" y="1694378"/>
              <a:chExt cx="4309188" cy="4476296"/>
            </a:xfrm>
          </p:grpSpPr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F5ADA5A6-4420-4CFB-991E-133596F9EF71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FCEAD6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0A6A21F8-7755-46A8-B445-FF6BF1A8C4A2}"/>
                  </a:ext>
                </a:extLst>
              </p:cNvPr>
              <p:cNvSpPr/>
              <p:nvPr/>
            </p:nvSpPr>
            <p:spPr>
              <a:xfrm>
                <a:off x="1402904" y="2873259"/>
                <a:ext cx="4126055" cy="3023688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FDBE7B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35038E8D-A86A-4A91-AFE5-6496B65C3999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2B6195F0-6B92-486E-B0ED-451B5354234B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217F9FD6-4F9C-4179-B449-746A618DE292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B097870F-2B45-437B-854F-6AF78EDE6A29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DDDA7789-43D9-48F0-99EB-12112799A8BB}"/>
                </a:ext>
              </a:extLst>
            </p:cNvPr>
            <p:cNvGrpSpPr/>
            <p:nvPr/>
          </p:nvGrpSpPr>
          <p:grpSpPr>
            <a:xfrm>
              <a:off x="4030824" y="4106851"/>
              <a:ext cx="2029137" cy="1916452"/>
              <a:chOff x="2436029" y="754377"/>
              <a:chExt cx="4595639" cy="4758469"/>
            </a:xfrm>
          </p:grpSpPr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D0DE75FD-2232-4068-B89E-FDE7BBCC0091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FDBE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09FE9486-7E83-4F98-90B4-B5C4155355B2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59" name="Group 58">
                <a:extLst>
                  <a:ext uri="{FF2B5EF4-FFF2-40B4-BE49-F238E27FC236}">
                    <a16:creationId xmlns:a16="http://schemas.microsoft.com/office/drawing/2014/main" id="{D45A2D9B-A64E-4301-A9A5-547370AE8DBC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9559"/>
                <a:chOff x="1184188" y="1245811"/>
                <a:chExt cx="4310316" cy="3239559"/>
              </a:xfrm>
            </p:grpSpPr>
            <p:grpSp>
              <p:nvGrpSpPr>
                <p:cNvPr id="62" name="Group 61">
                  <a:extLst>
                    <a:ext uri="{FF2B5EF4-FFF2-40B4-BE49-F238E27FC236}">
                      <a16:creationId xmlns:a16="http://schemas.microsoft.com/office/drawing/2014/main" id="{E1413904-716C-46D5-9196-2B1966C9FD53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9559"/>
                  <a:chOff x="1454387" y="1249718"/>
                  <a:chExt cx="4310316" cy="3239559"/>
                </a:xfrm>
              </p:grpSpPr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60DBE7F2-C43E-4778-9B90-25DB8681AF39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FCEAD6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E5168AC2-6FAB-48B7-89B4-87D4A94CCFC8}"/>
                      </a:ext>
                    </a:extLst>
                  </p:cNvPr>
                  <p:cNvSpPr/>
                  <p:nvPr/>
                </p:nvSpPr>
                <p:spPr>
                  <a:xfrm>
                    <a:off x="2137973" y="2382249"/>
                    <a:ext cx="3249627" cy="2107028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FDBE7B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63" name="Oval 62">
                  <a:extLst>
                    <a:ext uri="{FF2B5EF4-FFF2-40B4-BE49-F238E27FC236}">
                      <a16:creationId xmlns:a16="http://schemas.microsoft.com/office/drawing/2014/main" id="{40E834E7-BF9C-4AAE-90EB-ACCFBAD2456B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4" name="Oval 63">
                  <a:extLst>
                    <a:ext uri="{FF2B5EF4-FFF2-40B4-BE49-F238E27FC236}">
                      <a16:creationId xmlns:a16="http://schemas.microsoft.com/office/drawing/2014/main" id="{2723EDFC-E7E7-45C7-B0A9-6D60C2AAF5FD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FE377633-5DBD-49AA-806F-74FFEA39578E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EDFE6D61-13F1-430B-87CA-FE02AE3E0EB1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D1A13477-C8D0-4E86-843B-C122768359A9}"/>
                </a:ext>
              </a:extLst>
            </p:cNvPr>
            <p:cNvGrpSpPr/>
            <p:nvPr/>
          </p:nvGrpSpPr>
          <p:grpSpPr>
            <a:xfrm>
              <a:off x="4593532" y="4833089"/>
              <a:ext cx="884439" cy="376640"/>
              <a:chOff x="2343567" y="2310962"/>
              <a:chExt cx="2003100" cy="935181"/>
            </a:xfrm>
          </p:grpSpPr>
          <p:sp>
            <p:nvSpPr>
              <p:cNvPr id="68" name="Oval 67">
                <a:extLst>
                  <a:ext uri="{FF2B5EF4-FFF2-40B4-BE49-F238E27FC236}">
                    <a16:creationId xmlns:a16="http://schemas.microsoft.com/office/drawing/2014/main" id="{37EC2DC7-557B-47A3-B8EE-6F6C0ABE5C8E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9" name="Oval 68">
                <a:extLst>
                  <a:ext uri="{FF2B5EF4-FFF2-40B4-BE49-F238E27FC236}">
                    <a16:creationId xmlns:a16="http://schemas.microsoft.com/office/drawing/2014/main" id="{9D762DCB-210E-4F3A-9D46-A2AD97232AC8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7E7602B2-DE91-4808-923F-423FEB974AE2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1" name="Oval 70">
                <a:extLst>
                  <a:ext uri="{FF2B5EF4-FFF2-40B4-BE49-F238E27FC236}">
                    <a16:creationId xmlns:a16="http://schemas.microsoft.com/office/drawing/2014/main" id="{83330730-9670-41B9-B28D-2769E1DDB586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79" name="Speech Bubble: Rectangle with Corners Rounded 78">
            <a:extLst>
              <a:ext uri="{FF2B5EF4-FFF2-40B4-BE49-F238E27FC236}">
                <a16:creationId xmlns:a16="http://schemas.microsoft.com/office/drawing/2014/main" id="{AF76C402-87FA-43BD-8CE9-F22C7F970DAD}"/>
              </a:ext>
            </a:extLst>
          </p:cNvPr>
          <p:cNvSpPr/>
          <p:nvPr/>
        </p:nvSpPr>
        <p:spPr>
          <a:xfrm>
            <a:off x="781057" y="2735525"/>
            <a:ext cx="2421268" cy="1133011"/>
          </a:xfrm>
          <a:prstGeom prst="wedgeRoundRectCallout">
            <a:avLst>
              <a:gd name="adj1" fmla="val 11031"/>
              <a:gd name="adj2" fmla="val 77632"/>
              <a:gd name="adj3" fmla="val 16667"/>
            </a:avLst>
          </a:prstGeom>
          <a:solidFill>
            <a:schemeClr val="bg1"/>
          </a:solidFill>
          <a:ln w="57150">
            <a:solidFill>
              <a:srgbClr val="39276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dirty="0">
                <a:solidFill>
                  <a:srgbClr val="7030A0"/>
                </a:solidFill>
                <a:latin typeface="Arial Nova" panose="020B0504020202020204" pitchFamily="34" charset="0"/>
              </a:rPr>
              <a:t>I’m fast. </a:t>
            </a:r>
            <a:endParaRPr lang="ko-KR" altLang="en-US" sz="3200" b="1" dirty="0">
              <a:solidFill>
                <a:srgbClr val="7030A0"/>
              </a:solidFill>
              <a:latin typeface="Arial Nova" panose="020B0504020202020204" pitchFamily="34" charset="0"/>
            </a:endParaRPr>
          </a:p>
        </p:txBody>
      </p:sp>
      <p:sp>
        <p:nvSpPr>
          <p:cNvPr id="80" name="Speech Bubble: Rectangle with Corners Rounded 79">
            <a:extLst>
              <a:ext uri="{FF2B5EF4-FFF2-40B4-BE49-F238E27FC236}">
                <a16:creationId xmlns:a16="http://schemas.microsoft.com/office/drawing/2014/main" id="{15B385FE-00C5-4B4B-926A-403A3E0A60EF}"/>
              </a:ext>
            </a:extLst>
          </p:cNvPr>
          <p:cNvSpPr/>
          <p:nvPr/>
        </p:nvSpPr>
        <p:spPr>
          <a:xfrm>
            <a:off x="4704818" y="1124304"/>
            <a:ext cx="2421268" cy="1133011"/>
          </a:xfrm>
          <a:prstGeom prst="wedgeRoundRectCallout">
            <a:avLst>
              <a:gd name="adj1" fmla="val -7065"/>
              <a:gd name="adj2" fmla="val 88561"/>
              <a:gd name="adj3" fmla="val 16667"/>
            </a:avLst>
          </a:prstGeom>
          <a:solidFill>
            <a:schemeClr val="bg1"/>
          </a:solidFill>
          <a:ln w="571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 Nova" panose="020B0504020202020204" pitchFamily="34" charset="0"/>
              </a:rPr>
              <a:t>I’m faster. </a:t>
            </a:r>
            <a:endParaRPr lang="ko-KR" altLang="en-US" sz="3200" b="1" dirty="0">
              <a:solidFill>
                <a:schemeClr val="accent1">
                  <a:lumMod val="60000"/>
                  <a:lumOff val="40000"/>
                </a:schemeClr>
              </a:solidFill>
              <a:latin typeface="Arial Nova" panose="020B0504020202020204" pitchFamily="34" charset="0"/>
            </a:endParaRPr>
          </a:p>
        </p:txBody>
      </p:sp>
      <p:sp>
        <p:nvSpPr>
          <p:cNvPr id="81" name="Speech Bubble: Rectangle with Corners Rounded 80">
            <a:extLst>
              <a:ext uri="{FF2B5EF4-FFF2-40B4-BE49-F238E27FC236}">
                <a16:creationId xmlns:a16="http://schemas.microsoft.com/office/drawing/2014/main" id="{4726F2B0-053E-4403-BBB2-86F43BD2605D}"/>
              </a:ext>
            </a:extLst>
          </p:cNvPr>
          <p:cNvSpPr/>
          <p:nvPr/>
        </p:nvSpPr>
        <p:spPr>
          <a:xfrm>
            <a:off x="9113633" y="1901161"/>
            <a:ext cx="2421268" cy="1133011"/>
          </a:xfrm>
          <a:prstGeom prst="wedgeRoundRectCallout">
            <a:avLst>
              <a:gd name="adj1" fmla="val 11031"/>
              <a:gd name="adj2" fmla="val 77632"/>
              <a:gd name="adj3" fmla="val 16667"/>
            </a:avLst>
          </a:prstGeom>
          <a:solidFill>
            <a:schemeClr val="bg1"/>
          </a:solidFill>
          <a:ln w="57150">
            <a:solidFill>
              <a:srgbClr val="BD43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dirty="0">
                <a:solidFill>
                  <a:srgbClr val="BD438C"/>
                </a:solidFill>
                <a:latin typeface="Arial Nova" panose="020B0504020202020204" pitchFamily="34" charset="0"/>
              </a:rPr>
              <a:t>I’m fastest. </a:t>
            </a:r>
            <a:endParaRPr lang="ko-KR" altLang="en-US" sz="3200" b="1" dirty="0">
              <a:solidFill>
                <a:srgbClr val="BD438C"/>
              </a:solidFill>
              <a:latin typeface="Arial Nova" panose="020B05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8731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8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4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4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8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3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3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 animBg="1"/>
      <p:bldP spid="79" grpId="1" animBg="1"/>
      <p:bldP spid="80" grpId="0" animBg="1"/>
      <p:bldP spid="80" grpId="1" animBg="1"/>
      <p:bldP spid="8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Image result for cartoon lanscape wallpaper">
            <a:extLst>
              <a:ext uri="{FF2B5EF4-FFF2-40B4-BE49-F238E27FC236}">
                <a16:creationId xmlns:a16="http://schemas.microsoft.com/office/drawing/2014/main" id="{A834FEA4-6A18-4AF2-A33C-855AC7F8BE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579755" y="960163"/>
            <a:ext cx="9598190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Where </a:t>
            </a:r>
            <a:r>
              <a:rPr lang="en-US" altLang="ko-KR" sz="66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should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they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6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play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? </a:t>
            </a:r>
            <a:endParaRPr lang="ko-KR" altLang="en-US" sz="60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24CF628-C455-4D12-9ADE-139336C6417E}"/>
              </a:ext>
            </a:extLst>
          </p:cNvPr>
          <p:cNvGrpSpPr/>
          <p:nvPr/>
        </p:nvGrpSpPr>
        <p:grpSpPr>
          <a:xfrm>
            <a:off x="9758380" y="4332984"/>
            <a:ext cx="1604757" cy="1953884"/>
            <a:chOff x="8989935" y="2504607"/>
            <a:chExt cx="3202065" cy="3898698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C6F84B70-AC61-4272-B9FE-70B91F269D6B}"/>
                </a:ext>
              </a:extLst>
            </p:cNvPr>
            <p:cNvGrpSpPr/>
            <p:nvPr/>
          </p:nvGrpSpPr>
          <p:grpSpPr>
            <a:xfrm>
              <a:off x="9097282" y="3284393"/>
              <a:ext cx="3002477" cy="3118912"/>
              <a:chOff x="1262488" y="1694378"/>
              <a:chExt cx="4309188" cy="4476296"/>
            </a:xfrm>
          </p:grpSpPr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72677E44-0503-4F8F-818A-B1BFE16E96D0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C8BEB7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6ABF9C82-FB8E-4B48-8624-401E1F5981EA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8A837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45F07F39-640E-4A08-94A9-F42406EE78CD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2909879D-15BE-423C-A830-439CBE38EE72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20C1C21-1FEA-4C0D-9CE0-97059F3E26A8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912D409D-AF6C-442A-AFD5-02FF5E2F75AB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43CB45BC-58C3-4474-8AB5-3C44ED890DD2}"/>
                </a:ext>
              </a:extLst>
            </p:cNvPr>
            <p:cNvGrpSpPr/>
            <p:nvPr/>
          </p:nvGrpSpPr>
          <p:grpSpPr>
            <a:xfrm>
              <a:off x="8989935" y="2504607"/>
              <a:ext cx="3202065" cy="3315520"/>
              <a:chOff x="2436029" y="754377"/>
              <a:chExt cx="4595639" cy="475846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2656D84-F3F4-4084-A879-05E9440AA0A2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8A837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EA2DE406-F07B-4387-890D-25433E7F140C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39" name="Group 38">
                <a:extLst>
                  <a:ext uri="{FF2B5EF4-FFF2-40B4-BE49-F238E27FC236}">
                    <a16:creationId xmlns:a16="http://schemas.microsoft.com/office/drawing/2014/main" id="{A376125E-8BC3-444F-933B-557AA3CDAEA5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42" name="Group 41">
                  <a:extLst>
                    <a:ext uri="{FF2B5EF4-FFF2-40B4-BE49-F238E27FC236}">
                      <a16:creationId xmlns:a16="http://schemas.microsoft.com/office/drawing/2014/main" id="{20BBD95B-3AA9-44E4-82CD-A82391C7A12B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45" name="Freeform: Shape 44">
                    <a:extLst>
                      <a:ext uri="{FF2B5EF4-FFF2-40B4-BE49-F238E27FC236}">
                        <a16:creationId xmlns:a16="http://schemas.microsoft.com/office/drawing/2014/main" id="{BE6CA6E8-223F-40D5-B9CD-CECC2D8755CF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C8BEB7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55C67235-3B2E-4F05-9E01-6250C9759EF9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8A837E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43" name="Oval 42">
                  <a:extLst>
                    <a:ext uri="{FF2B5EF4-FFF2-40B4-BE49-F238E27FC236}">
                      <a16:creationId xmlns:a16="http://schemas.microsoft.com/office/drawing/2014/main" id="{79A19819-FE22-4339-BE05-3DE2E1405FDE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4" name="Oval 43">
                  <a:extLst>
                    <a:ext uri="{FF2B5EF4-FFF2-40B4-BE49-F238E27FC236}">
                      <a16:creationId xmlns:a16="http://schemas.microsoft.com/office/drawing/2014/main" id="{949CEE3C-5F40-4AD5-8B9F-972113C05DD2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18777316-9AC6-4FD6-8026-3B40811FA25C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513469AD-6ABC-492A-9D78-3B8967A45204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72C1BD72-3777-408D-B2DA-4841198BDC9F}"/>
                </a:ext>
              </a:extLst>
            </p:cNvPr>
            <p:cNvGrpSpPr/>
            <p:nvPr/>
          </p:nvGrpSpPr>
          <p:grpSpPr>
            <a:xfrm>
              <a:off x="9877912" y="3761020"/>
              <a:ext cx="1395683" cy="651598"/>
              <a:chOff x="2343567" y="2310962"/>
              <a:chExt cx="2003100" cy="935181"/>
            </a:xfrm>
          </p:grpSpPr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1D986951-002C-4004-9F64-F905C12AE419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01D4C868-A788-4709-9244-7755D9CF2BE8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8273924A-DB93-4566-8BAB-BDD567060A56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3CAB6144-04E4-4D09-9FC0-AA98D1B068DF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57AD72C3-6A92-4014-BA45-5EB68135833D}"/>
              </a:ext>
            </a:extLst>
          </p:cNvPr>
          <p:cNvGrpSpPr/>
          <p:nvPr/>
        </p:nvGrpSpPr>
        <p:grpSpPr>
          <a:xfrm>
            <a:off x="9636095" y="5575371"/>
            <a:ext cx="1016929" cy="1129393"/>
            <a:chOff x="4030824" y="4106851"/>
            <a:chExt cx="2029137" cy="2253543"/>
          </a:xfrm>
        </p:grpSpPr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0EB4D232-13D6-4DFF-A2FA-A01E7E8B2A72}"/>
                </a:ext>
              </a:extLst>
            </p:cNvPr>
            <p:cNvGrpSpPr/>
            <p:nvPr/>
          </p:nvGrpSpPr>
          <p:grpSpPr>
            <a:xfrm>
              <a:off x="4098850" y="4557586"/>
              <a:ext cx="1902659" cy="1802808"/>
              <a:chOff x="1262488" y="1694378"/>
              <a:chExt cx="4309188" cy="4476296"/>
            </a:xfrm>
          </p:grpSpPr>
          <p:sp>
            <p:nvSpPr>
              <p:cNvPr id="71" name="Oval 70">
                <a:extLst>
                  <a:ext uri="{FF2B5EF4-FFF2-40B4-BE49-F238E27FC236}">
                    <a16:creationId xmlns:a16="http://schemas.microsoft.com/office/drawing/2014/main" id="{4D58E4F6-907F-4DC9-8028-A06C7123F59A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FCEAD6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7672785C-9B30-423D-82F9-DB37E3D78C29}"/>
                  </a:ext>
                </a:extLst>
              </p:cNvPr>
              <p:cNvSpPr/>
              <p:nvPr/>
            </p:nvSpPr>
            <p:spPr>
              <a:xfrm>
                <a:off x="1402904" y="2873259"/>
                <a:ext cx="4126055" cy="3023688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FDBE7B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06A2955-2D0C-44AB-A263-605D84E666DC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480F0BBD-8039-468B-8443-CCECFAD7EE97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E46B65FE-468A-4253-A7F8-30DA6BA3EDA0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51DC1B49-B26C-46D9-B02C-5ED777E0BDF6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8E783B04-845F-42BD-ADEE-02C169B722DF}"/>
                </a:ext>
              </a:extLst>
            </p:cNvPr>
            <p:cNvGrpSpPr/>
            <p:nvPr/>
          </p:nvGrpSpPr>
          <p:grpSpPr>
            <a:xfrm>
              <a:off x="4030824" y="4106851"/>
              <a:ext cx="2029137" cy="1916452"/>
              <a:chOff x="2436029" y="754377"/>
              <a:chExt cx="4595639" cy="4758469"/>
            </a:xfrm>
          </p:grpSpPr>
          <p:sp>
            <p:nvSpPr>
              <p:cNvPr id="61" name="Oval 60">
                <a:extLst>
                  <a:ext uri="{FF2B5EF4-FFF2-40B4-BE49-F238E27FC236}">
                    <a16:creationId xmlns:a16="http://schemas.microsoft.com/office/drawing/2014/main" id="{EED0DAE5-3B5B-487C-8882-ABBF5C60E798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FDBE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4C4444DC-CD92-4BEF-BA83-E68E30600F04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63" name="Group 62">
                <a:extLst>
                  <a:ext uri="{FF2B5EF4-FFF2-40B4-BE49-F238E27FC236}">
                    <a16:creationId xmlns:a16="http://schemas.microsoft.com/office/drawing/2014/main" id="{85F52569-05DC-4227-8445-6B0BB5021826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9559"/>
                <a:chOff x="1184188" y="1245811"/>
                <a:chExt cx="4310316" cy="3239559"/>
              </a:xfrm>
            </p:grpSpPr>
            <p:grpSp>
              <p:nvGrpSpPr>
                <p:cNvPr id="66" name="Group 65">
                  <a:extLst>
                    <a:ext uri="{FF2B5EF4-FFF2-40B4-BE49-F238E27FC236}">
                      <a16:creationId xmlns:a16="http://schemas.microsoft.com/office/drawing/2014/main" id="{F5C9B8D7-F5A5-4717-B29A-B9893536F7BE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9559"/>
                  <a:chOff x="1454387" y="1249718"/>
                  <a:chExt cx="4310316" cy="3239559"/>
                </a:xfrm>
              </p:grpSpPr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C3499DB7-46AF-4594-89D6-4C5F31D551ED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FCEAD6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B36D60DE-F35A-47C8-A31C-014C05FD521F}"/>
                      </a:ext>
                    </a:extLst>
                  </p:cNvPr>
                  <p:cNvSpPr/>
                  <p:nvPr/>
                </p:nvSpPr>
                <p:spPr>
                  <a:xfrm>
                    <a:off x="2137973" y="2382249"/>
                    <a:ext cx="3249627" cy="2107028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FDBE7B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67" name="Oval 66">
                  <a:extLst>
                    <a:ext uri="{FF2B5EF4-FFF2-40B4-BE49-F238E27FC236}">
                      <a16:creationId xmlns:a16="http://schemas.microsoft.com/office/drawing/2014/main" id="{326F3132-1331-4B68-9345-8CDE59D953C2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8" name="Oval 67">
                  <a:extLst>
                    <a:ext uri="{FF2B5EF4-FFF2-40B4-BE49-F238E27FC236}">
                      <a16:creationId xmlns:a16="http://schemas.microsoft.com/office/drawing/2014/main" id="{BB0BA3F2-C6FB-4226-9319-74E400FE273D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690F10A0-6401-42D6-AF9C-3254FB56C46F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BFC273C3-FA64-412B-91A1-91FD9820122A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88CBC347-A06A-43EC-8B95-2E52306C14A8}"/>
                </a:ext>
              </a:extLst>
            </p:cNvPr>
            <p:cNvGrpSpPr/>
            <p:nvPr/>
          </p:nvGrpSpPr>
          <p:grpSpPr>
            <a:xfrm>
              <a:off x="4593532" y="4833089"/>
              <a:ext cx="884439" cy="376640"/>
              <a:chOff x="2343567" y="2310962"/>
              <a:chExt cx="2003100" cy="935181"/>
            </a:xfrm>
          </p:grpSpPr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B3F4C6CA-73B5-48F7-8B29-AA65B4F42219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273F06E7-933D-4BCB-ABDB-9C5C7B1ACBB2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B709FE85-DEC5-4782-9849-F64CD3E80FC1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36129090-7F79-4B76-96B3-B8B462DB5E7C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F6B6EAD6-F05E-439C-B7C1-C72657576A8B}"/>
              </a:ext>
            </a:extLst>
          </p:cNvPr>
          <p:cNvGrpSpPr/>
          <p:nvPr/>
        </p:nvGrpSpPr>
        <p:grpSpPr>
          <a:xfrm>
            <a:off x="10767496" y="5165911"/>
            <a:ext cx="1148438" cy="1523632"/>
            <a:chOff x="6520309" y="3358202"/>
            <a:chExt cx="2291544" cy="3040190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5CD93AFD-C3C0-4BFE-9CA3-9F9D9A42BFFE}"/>
                </a:ext>
              </a:extLst>
            </p:cNvPr>
            <p:cNvGrpSpPr/>
            <p:nvPr/>
          </p:nvGrpSpPr>
          <p:grpSpPr>
            <a:xfrm>
              <a:off x="6597132" y="3966277"/>
              <a:ext cx="2148709" cy="2432115"/>
              <a:chOff x="1262488" y="1694378"/>
              <a:chExt cx="4309188" cy="4476296"/>
            </a:xfrm>
          </p:grpSpPr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8086022E-110A-4540-9600-E31563168AE0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6D2B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3DE63223-9DE6-416A-97A8-EA5E3599F48B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4B1E00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72B075D8-E9D5-4F9D-B293-9BB37290852B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E98218F4-EDEF-48D6-9BA6-D0CF6A191B26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4141BE43-75FE-45FB-A7E9-286D3932085B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71A6F667-C6DD-4C94-9E9B-31C0245811AD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CAAF4EE3-15A9-41F3-81B6-AF215610DAC4}"/>
                </a:ext>
              </a:extLst>
            </p:cNvPr>
            <p:cNvGrpSpPr/>
            <p:nvPr/>
          </p:nvGrpSpPr>
          <p:grpSpPr>
            <a:xfrm>
              <a:off x="6520309" y="3358202"/>
              <a:ext cx="2291544" cy="2585429"/>
              <a:chOff x="2436029" y="754377"/>
              <a:chExt cx="4595639" cy="4758469"/>
            </a:xfrm>
          </p:grpSpPr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2369F2CB-A495-446F-81BF-556103976182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4B1E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B9C2FA5B-D237-4758-AD43-F6AFC9D7D145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D4E93F6C-4641-4173-B46A-C0FCA5BB5726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18" name="Group 17">
                  <a:extLst>
                    <a:ext uri="{FF2B5EF4-FFF2-40B4-BE49-F238E27FC236}">
                      <a16:creationId xmlns:a16="http://schemas.microsoft.com/office/drawing/2014/main" id="{BC1F8F7B-6ADC-4219-87DE-F6449F4191A1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21" name="Freeform: Shape 20">
                    <a:extLst>
                      <a:ext uri="{FF2B5EF4-FFF2-40B4-BE49-F238E27FC236}">
                        <a16:creationId xmlns:a16="http://schemas.microsoft.com/office/drawing/2014/main" id="{B612C57A-08C2-4A52-87FD-DBE2386AF1B4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6D2B00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2" name="Freeform: Shape 21">
                    <a:extLst>
                      <a:ext uri="{FF2B5EF4-FFF2-40B4-BE49-F238E27FC236}">
                        <a16:creationId xmlns:a16="http://schemas.microsoft.com/office/drawing/2014/main" id="{591EC92F-E8C7-4F6A-9A70-CAF40A3F28EB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4B1E00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19" name="Oval 18">
                  <a:extLst>
                    <a:ext uri="{FF2B5EF4-FFF2-40B4-BE49-F238E27FC236}">
                      <a16:creationId xmlns:a16="http://schemas.microsoft.com/office/drawing/2014/main" id="{6A8B358D-25E9-42B9-A22B-4AB0D0765597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0" name="Oval 19">
                  <a:extLst>
                    <a:ext uri="{FF2B5EF4-FFF2-40B4-BE49-F238E27FC236}">
                      <a16:creationId xmlns:a16="http://schemas.microsoft.com/office/drawing/2014/main" id="{DCA3FA65-E390-4BE2-BA1E-6C36A12006B7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C323DFF9-1AAD-46C7-93B1-0C758E0BE346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7273F256-1092-4FB7-AAB2-9BD10D3F58F1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3671F37-5B9B-4FFC-94E2-E1213025F167}"/>
                </a:ext>
              </a:extLst>
            </p:cNvPr>
            <p:cNvGrpSpPr/>
            <p:nvPr/>
          </p:nvGrpSpPr>
          <p:grpSpPr>
            <a:xfrm>
              <a:off x="7155787" y="4337948"/>
              <a:ext cx="998815" cy="508114"/>
              <a:chOff x="2343567" y="2310962"/>
              <a:chExt cx="2003100" cy="935181"/>
            </a:xfrm>
          </p:grpSpPr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C87AFF03-8299-4186-B3BC-703D5D169A46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9A6BD237-312D-4B96-B6C8-A266224BA7EF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59DB78F4-8EE8-4B37-87DD-8FE405E37527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CEF568E5-542E-4525-9470-417E971C121B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2" name="LAKE">
            <a:extLst>
              <a:ext uri="{FF2B5EF4-FFF2-40B4-BE49-F238E27FC236}">
                <a16:creationId xmlns:a16="http://schemas.microsoft.com/office/drawing/2014/main" id="{DD752D62-2F1B-4879-94A6-A4FE7D1F1C5D}"/>
              </a:ext>
            </a:extLst>
          </p:cNvPr>
          <p:cNvSpPr/>
          <p:nvPr/>
        </p:nvSpPr>
        <p:spPr>
          <a:xfrm>
            <a:off x="687304" y="2496683"/>
            <a:ext cx="1801895" cy="1801895"/>
          </a:xfrm>
          <a:prstGeom prst="ellipse">
            <a:avLst/>
          </a:prstGeom>
          <a:solidFill>
            <a:srgbClr val="FCEAD6"/>
          </a:solidFill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ko-KR" sz="2800" dirty="0">
                <a:solidFill>
                  <a:schemeClr val="accent2">
                    <a:lumMod val="75000"/>
                  </a:schemeClr>
                </a:solidFill>
                <a:latin typeface="Arial Rounded MT Bold" panose="020F0704030504030204" pitchFamily="34" charset="0"/>
              </a:rPr>
              <a:t>FIRE</a:t>
            </a:r>
            <a:endParaRPr lang="ko-KR" altLang="en-US" dirty="0">
              <a:solidFill>
                <a:schemeClr val="accent2">
                  <a:lumMod val="75000"/>
                </a:schemeClr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77" name="HOME">
            <a:extLst>
              <a:ext uri="{FF2B5EF4-FFF2-40B4-BE49-F238E27FC236}">
                <a16:creationId xmlns:a16="http://schemas.microsoft.com/office/drawing/2014/main" id="{85DEEE05-E0B2-4AF7-A22A-6F0FB97D4DC0}"/>
              </a:ext>
            </a:extLst>
          </p:cNvPr>
          <p:cNvSpPr/>
          <p:nvPr/>
        </p:nvSpPr>
        <p:spPr>
          <a:xfrm>
            <a:off x="2084926" y="4286641"/>
            <a:ext cx="1801895" cy="1801895"/>
          </a:xfrm>
          <a:prstGeom prst="ellipse">
            <a:avLst/>
          </a:prstGeom>
          <a:solidFill>
            <a:srgbClr val="FCEAD6"/>
          </a:solidFill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ko-KR" sz="2800" dirty="0">
                <a:solidFill>
                  <a:schemeClr val="accent2">
                    <a:lumMod val="75000"/>
                  </a:schemeClr>
                </a:solidFill>
                <a:latin typeface="Arial Rounded MT Bold" panose="020F0704030504030204" pitchFamily="34" charset="0"/>
              </a:rPr>
              <a:t>HOME</a:t>
            </a:r>
            <a:endParaRPr lang="ko-KR" altLang="en-US" dirty="0">
              <a:solidFill>
                <a:schemeClr val="accent2">
                  <a:lumMod val="75000"/>
                </a:schemeClr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78" name="PARK">
            <a:extLst>
              <a:ext uri="{FF2B5EF4-FFF2-40B4-BE49-F238E27FC236}">
                <a16:creationId xmlns:a16="http://schemas.microsoft.com/office/drawing/2014/main" id="{A9A32593-9E69-4000-BFFE-B4978053845C}"/>
              </a:ext>
            </a:extLst>
          </p:cNvPr>
          <p:cNvSpPr/>
          <p:nvPr/>
        </p:nvSpPr>
        <p:spPr>
          <a:xfrm>
            <a:off x="3582904" y="2375651"/>
            <a:ext cx="1801895" cy="1801895"/>
          </a:xfrm>
          <a:prstGeom prst="ellipse">
            <a:avLst/>
          </a:prstGeom>
          <a:solidFill>
            <a:srgbClr val="FCEAD6"/>
          </a:solidFill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ko-KR" sz="2800" dirty="0">
                <a:solidFill>
                  <a:schemeClr val="accent2">
                    <a:lumMod val="75000"/>
                  </a:schemeClr>
                </a:solidFill>
                <a:latin typeface="Arial Rounded MT Bold" panose="020F0704030504030204" pitchFamily="34" charset="0"/>
              </a:rPr>
              <a:t>PARK</a:t>
            </a:r>
            <a:endParaRPr lang="ko-KR" altLang="en-US" dirty="0">
              <a:solidFill>
                <a:schemeClr val="accent2">
                  <a:lumMod val="75000"/>
                </a:schemeClr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79" name="Speech Bubble: Rectangle with Corners Rounded 78">
            <a:extLst>
              <a:ext uri="{FF2B5EF4-FFF2-40B4-BE49-F238E27FC236}">
                <a16:creationId xmlns:a16="http://schemas.microsoft.com/office/drawing/2014/main" id="{9D10A4A9-C24F-4FE9-9E18-D1DF653D6667}"/>
              </a:ext>
            </a:extLst>
          </p:cNvPr>
          <p:cNvSpPr/>
          <p:nvPr/>
        </p:nvSpPr>
        <p:spPr>
          <a:xfrm>
            <a:off x="6554387" y="5096077"/>
            <a:ext cx="2421268" cy="1133011"/>
          </a:xfrm>
          <a:prstGeom prst="wedgeRoundRectCallout">
            <a:avLst>
              <a:gd name="adj1" fmla="val 67154"/>
              <a:gd name="adj2" fmla="val 38400"/>
              <a:gd name="adj3" fmla="val 16667"/>
            </a:avLst>
          </a:prstGeom>
          <a:solidFill>
            <a:schemeClr val="bg1"/>
          </a:solidFill>
          <a:ln w="57150">
            <a:solidFill>
              <a:srgbClr val="39276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dirty="0">
                <a:solidFill>
                  <a:srgbClr val="7030A0"/>
                </a:solidFill>
                <a:latin typeface="Arial Nova" panose="020B0504020202020204" pitchFamily="34" charset="0"/>
              </a:rPr>
              <a:t>Great idea.</a:t>
            </a:r>
            <a:endParaRPr lang="ko-KR" altLang="en-US" sz="3200" dirty="0">
              <a:solidFill>
                <a:srgbClr val="7030A0"/>
              </a:solidFill>
              <a:latin typeface="Arial Nova" panose="020B0504020202020204" pitchFamily="34" charset="0"/>
            </a:endParaRPr>
          </a:p>
        </p:txBody>
      </p:sp>
      <p:sp>
        <p:nvSpPr>
          <p:cNvPr id="80" name="Speech Bubble: Rectangle with Corners Rounded 79">
            <a:extLst>
              <a:ext uri="{FF2B5EF4-FFF2-40B4-BE49-F238E27FC236}">
                <a16:creationId xmlns:a16="http://schemas.microsoft.com/office/drawing/2014/main" id="{BA9E8814-FB88-4F5A-8ABF-731787EC22A0}"/>
              </a:ext>
            </a:extLst>
          </p:cNvPr>
          <p:cNvSpPr/>
          <p:nvPr/>
        </p:nvSpPr>
        <p:spPr>
          <a:xfrm>
            <a:off x="9128027" y="2670890"/>
            <a:ext cx="2421268" cy="1133011"/>
          </a:xfrm>
          <a:prstGeom prst="wedgeRoundRectCallout">
            <a:avLst>
              <a:gd name="adj1" fmla="val -7065"/>
              <a:gd name="adj2" fmla="val 88561"/>
              <a:gd name="adj3" fmla="val 16667"/>
            </a:avLst>
          </a:prstGeom>
          <a:solidFill>
            <a:schemeClr val="bg1"/>
          </a:solidFill>
          <a:ln w="571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 Nova" panose="020B0504020202020204" pitchFamily="34" charset="0"/>
              </a:rPr>
              <a:t>It’s too dangerous.</a:t>
            </a:r>
            <a:endParaRPr lang="ko-KR" altLang="en-US" sz="3200" dirty="0">
              <a:solidFill>
                <a:schemeClr val="accent1">
                  <a:lumMod val="60000"/>
                  <a:lumOff val="40000"/>
                </a:schemeClr>
              </a:solidFill>
              <a:latin typeface="Arial Nova" panose="020B0504020202020204" pitchFamily="34" charset="0"/>
            </a:endParaRPr>
          </a:p>
        </p:txBody>
      </p:sp>
      <p:sp>
        <p:nvSpPr>
          <p:cNvPr id="81" name="Speech Bubble: Rectangle with Corners Rounded 80">
            <a:extLst>
              <a:ext uri="{FF2B5EF4-FFF2-40B4-BE49-F238E27FC236}">
                <a16:creationId xmlns:a16="http://schemas.microsoft.com/office/drawing/2014/main" id="{F48DDB3B-B825-405E-BBDD-14ABC2F6E537}"/>
              </a:ext>
            </a:extLst>
          </p:cNvPr>
          <p:cNvSpPr/>
          <p:nvPr/>
        </p:nvSpPr>
        <p:spPr>
          <a:xfrm>
            <a:off x="7642085" y="3050178"/>
            <a:ext cx="3303727" cy="1133011"/>
          </a:xfrm>
          <a:prstGeom prst="wedgeRoundRectCallout">
            <a:avLst>
              <a:gd name="adj1" fmla="val 47935"/>
              <a:gd name="adj2" fmla="val 130315"/>
              <a:gd name="adj3" fmla="val 16667"/>
            </a:avLst>
          </a:prstGeom>
          <a:solidFill>
            <a:schemeClr val="bg1"/>
          </a:solidFill>
          <a:ln w="57150">
            <a:solidFill>
              <a:srgbClr val="BD43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dirty="0">
                <a:solidFill>
                  <a:srgbClr val="BD438C"/>
                </a:solidFill>
                <a:latin typeface="Arial Nova" panose="020B0504020202020204" pitchFamily="34" charset="0"/>
              </a:rPr>
              <a:t>It’s too boring.</a:t>
            </a:r>
            <a:endParaRPr lang="ko-KR" altLang="en-US" sz="3200" dirty="0">
              <a:solidFill>
                <a:srgbClr val="BD438C"/>
              </a:solidFill>
              <a:latin typeface="Arial Nova" panose="020B05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76047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</p:childTnLst>
        </p:cTn>
      </p:par>
    </p:tnLst>
    <p:bldLst>
      <p:bldP spid="79" grpId="0" animBg="1"/>
      <p:bldP spid="79" grpId="1" animBg="1"/>
      <p:bldP spid="79" grpId="2" animBg="1"/>
      <p:bldP spid="79" grpId="3" animBg="1"/>
      <p:bldP spid="80" grpId="0" animBg="1"/>
      <p:bldP spid="80" grpId="1" animBg="1"/>
      <p:bldP spid="80" grpId="2" animBg="1"/>
      <p:bldP spid="80" grpId="3" animBg="1"/>
      <p:bldP spid="81" grpId="0" animBg="1"/>
      <p:bldP spid="81" grpId="1" animBg="1"/>
      <p:bldP spid="81" grpId="2" animBg="1"/>
      <p:bldP spid="81" grpId="3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1,391,671 Park Background Stock Photos, Pictures &amp; Royalty-Free Images -  iStock">
            <a:extLst>
              <a:ext uri="{FF2B5EF4-FFF2-40B4-BE49-F238E27FC236}">
                <a16:creationId xmlns:a16="http://schemas.microsoft.com/office/drawing/2014/main" id="{32B6BE07-C6D4-4780-8BEF-89A9B9B7B23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3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4505" b="1121"/>
          <a:stretch/>
        </p:blipFill>
        <p:spPr bwMode="auto">
          <a:xfrm flipH="1"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1296905" y="2459504"/>
            <a:ext cx="9598190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They decided to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play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b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</a:b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in the </a:t>
            </a:r>
            <a:r>
              <a:rPr lang="en-US" altLang="ko-KR" sz="60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park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. </a:t>
            </a:r>
            <a:endParaRPr lang="ko-KR" altLang="en-US" sz="60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7699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>
            <a:extLst>
              <a:ext uri="{FF2B5EF4-FFF2-40B4-BE49-F238E27FC236}">
                <a16:creationId xmlns:a16="http://schemas.microsoft.com/office/drawing/2014/main" id="{8C9A7CDD-6C1A-47C1-A730-FEEC6F42A7C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3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4745" b="255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783723" y="743559"/>
            <a:ext cx="6876710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They had to </a:t>
            </a:r>
            <a:r>
              <a:rPr lang="en-US" altLang="ko-KR" sz="60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cross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a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bridge.</a:t>
            </a:r>
            <a:endParaRPr lang="ko-KR" altLang="en-US" sz="6000" b="1" dirty="0">
              <a:solidFill>
                <a:srgbClr val="FDBE7B"/>
              </a:solidFill>
              <a:latin typeface="Arial Rounded MT Bold" panose="020F07040305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2568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>
            <a:extLst>
              <a:ext uri="{FF2B5EF4-FFF2-40B4-BE49-F238E27FC236}">
                <a16:creationId xmlns:a16="http://schemas.microsoft.com/office/drawing/2014/main" id="{0477FDA3-A7CC-460D-A1C9-AA818E51BCC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3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4745" b="255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4058344" y="1581194"/>
            <a:ext cx="8467023" cy="338554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6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On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the </a:t>
            </a:r>
            <a:r>
              <a:rPr lang="en-US" altLang="ko-KR" sz="60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bridge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, </a:t>
            </a:r>
            <a:b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</a:b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there was a</a:t>
            </a:r>
            <a:b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</a:br>
            <a:r>
              <a:rPr lang="en-US" altLang="ko-KR" sz="8800" b="1" dirty="0">
                <a:solidFill>
                  <a:srgbClr val="FDBE7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ova" panose="020B0504020202020204" pitchFamily="34" charset="0"/>
              </a:rPr>
              <a:t>DRAGON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!</a:t>
            </a:r>
            <a:endParaRPr lang="ko-KR" altLang="en-US" sz="60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  <p:pic>
        <p:nvPicPr>
          <p:cNvPr id="3" name="Picture 2" descr="Shape&#10;&#10;Description automatically generated">
            <a:extLst>
              <a:ext uri="{FF2B5EF4-FFF2-40B4-BE49-F238E27FC236}">
                <a16:creationId xmlns:a16="http://schemas.microsoft.com/office/drawing/2014/main" id="{4E8E9918-F740-4504-8104-3094F1370C8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892" y="2120900"/>
            <a:ext cx="3853452" cy="45127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2532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>
            <a:extLst>
              <a:ext uri="{FF2B5EF4-FFF2-40B4-BE49-F238E27FC236}">
                <a16:creationId xmlns:a16="http://schemas.microsoft.com/office/drawing/2014/main" id="{D532A26A-FFF8-42ED-B7A8-BD4B86633BD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3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4745" b="255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B9620A97-382C-48D3-9D45-4DA057EBD511}"/>
              </a:ext>
            </a:extLst>
          </p:cNvPr>
          <p:cNvSpPr/>
          <p:nvPr/>
        </p:nvSpPr>
        <p:spPr>
          <a:xfrm>
            <a:off x="7412428" y="370619"/>
            <a:ext cx="4576967" cy="1958511"/>
          </a:xfrm>
          <a:prstGeom prst="wedgeRoundRectCallout">
            <a:avLst>
              <a:gd name="adj1" fmla="val -62573"/>
              <a:gd name="adj2" fmla="val 33577"/>
              <a:gd name="adj3" fmla="val 16667"/>
            </a:avLst>
          </a:prstGeom>
          <a:solidFill>
            <a:schemeClr val="bg1"/>
          </a:solidFill>
          <a:ln w="571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400" dirty="0">
                <a:solidFill>
                  <a:schemeClr val="accent6">
                    <a:lumMod val="75000"/>
                  </a:schemeClr>
                </a:solidFill>
                <a:latin typeface="Arial Nova" panose="020B0504020202020204" pitchFamily="34" charset="0"/>
              </a:rPr>
              <a:t>I want to </a:t>
            </a:r>
            <a:r>
              <a:rPr lang="en-US" altLang="ko-KR" sz="8000" b="1" dirty="0">
                <a:solidFill>
                  <a:schemeClr val="accent6">
                    <a:lumMod val="75000"/>
                  </a:schemeClr>
                </a:solidFill>
                <a:latin typeface="Arial Nova" panose="020B0504020202020204" pitchFamily="34" charset="0"/>
              </a:rPr>
              <a:t>eat</a:t>
            </a:r>
            <a:r>
              <a:rPr lang="en-US" altLang="ko-KR" sz="5400" dirty="0">
                <a:solidFill>
                  <a:schemeClr val="accent6">
                    <a:lumMod val="75000"/>
                  </a:schemeClr>
                </a:solidFill>
                <a:latin typeface="Arial Nova" panose="020B0504020202020204" pitchFamily="34" charset="0"/>
              </a:rPr>
              <a:t> you! </a:t>
            </a:r>
            <a:endParaRPr lang="ko-KR" altLang="en-US" sz="5400" dirty="0">
              <a:solidFill>
                <a:schemeClr val="accent6">
                  <a:lumMod val="75000"/>
                </a:schemeClr>
              </a:solidFill>
              <a:latin typeface="Arial Nova" panose="020B0504020202020204" pitchFamily="34" charset="0"/>
            </a:endParaRPr>
          </a:p>
        </p:txBody>
      </p:sp>
      <p:pic>
        <p:nvPicPr>
          <p:cNvPr id="5" name="Picture 4" descr="Shape&#10;&#10;Description automatically generated">
            <a:extLst>
              <a:ext uri="{FF2B5EF4-FFF2-40B4-BE49-F238E27FC236}">
                <a16:creationId xmlns:a16="http://schemas.microsoft.com/office/drawing/2014/main" id="{FCAF7EB3-0956-4EEA-8D29-B4DCEC8BDC9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6371" y="-158189"/>
            <a:ext cx="3853452" cy="4512734"/>
          </a:xfrm>
          <a:prstGeom prst="rect">
            <a:avLst/>
          </a:prstGeom>
        </p:spPr>
      </p:pic>
      <p:grpSp>
        <p:nvGrpSpPr>
          <p:cNvPr id="56" name="Group 55">
            <a:extLst>
              <a:ext uri="{FF2B5EF4-FFF2-40B4-BE49-F238E27FC236}">
                <a16:creationId xmlns:a16="http://schemas.microsoft.com/office/drawing/2014/main" id="{CF6FFCBC-7383-4674-8C06-B712F102542A}"/>
              </a:ext>
            </a:extLst>
          </p:cNvPr>
          <p:cNvGrpSpPr/>
          <p:nvPr/>
        </p:nvGrpSpPr>
        <p:grpSpPr>
          <a:xfrm>
            <a:off x="417087" y="2395335"/>
            <a:ext cx="3202065" cy="3898698"/>
            <a:chOff x="8989935" y="2504607"/>
            <a:chExt cx="3202065" cy="3898698"/>
          </a:xfrm>
        </p:grpSpPr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6CC428BC-5BD4-40B1-A3D2-C58D3BB1BF47}"/>
                </a:ext>
              </a:extLst>
            </p:cNvPr>
            <p:cNvGrpSpPr/>
            <p:nvPr/>
          </p:nvGrpSpPr>
          <p:grpSpPr>
            <a:xfrm>
              <a:off x="9097282" y="3284393"/>
              <a:ext cx="3002477" cy="3118912"/>
              <a:chOff x="1262488" y="1694378"/>
              <a:chExt cx="4309188" cy="4476296"/>
            </a:xfrm>
          </p:grpSpPr>
          <p:sp>
            <p:nvSpPr>
              <p:cNvPr id="74" name="Oval 73">
                <a:extLst>
                  <a:ext uri="{FF2B5EF4-FFF2-40B4-BE49-F238E27FC236}">
                    <a16:creationId xmlns:a16="http://schemas.microsoft.com/office/drawing/2014/main" id="{7958D358-07C2-45C1-8E74-A04BB0CFA8A9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C8BEB7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3E55D46A-454B-43F0-B4DE-4BAA34A57D15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8A837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B46591C2-0988-414F-AE00-27C451BFC74A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1A1DD50A-557E-4C36-9A14-9D84006258F1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CF669558-A2DF-4738-9672-083710771CED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B2315C9A-F993-426E-9918-B7B0F47752FA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0ED009C2-A56C-4DCE-9F92-928D7E96F9C5}"/>
                </a:ext>
              </a:extLst>
            </p:cNvPr>
            <p:cNvGrpSpPr/>
            <p:nvPr/>
          </p:nvGrpSpPr>
          <p:grpSpPr>
            <a:xfrm>
              <a:off x="8989935" y="2504607"/>
              <a:ext cx="3202065" cy="3315520"/>
              <a:chOff x="2436029" y="754377"/>
              <a:chExt cx="4595639" cy="4758469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AD21AF82-EDA5-4CDD-A8E7-F110CC0EDC59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8A837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CD50078C-B45B-4D50-835D-7897B83085AB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BA704818-C091-427A-B31B-E29D56A89B20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69" name="Group 68">
                  <a:extLst>
                    <a:ext uri="{FF2B5EF4-FFF2-40B4-BE49-F238E27FC236}">
                      <a16:creationId xmlns:a16="http://schemas.microsoft.com/office/drawing/2014/main" id="{E764720E-5B32-4910-ACCF-E5A74C3840AF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72" name="Freeform: Shape 71">
                    <a:extLst>
                      <a:ext uri="{FF2B5EF4-FFF2-40B4-BE49-F238E27FC236}">
                        <a16:creationId xmlns:a16="http://schemas.microsoft.com/office/drawing/2014/main" id="{8A7A4968-EA58-4BBB-AB71-A44D26386855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C8BEB7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73" name="Freeform: Shape 72">
                    <a:extLst>
                      <a:ext uri="{FF2B5EF4-FFF2-40B4-BE49-F238E27FC236}">
                        <a16:creationId xmlns:a16="http://schemas.microsoft.com/office/drawing/2014/main" id="{EB6E23AD-71E9-4121-A9DE-D6FF2E2C5568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8A837E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70" name="Oval 69">
                  <a:extLst>
                    <a:ext uri="{FF2B5EF4-FFF2-40B4-BE49-F238E27FC236}">
                      <a16:creationId xmlns:a16="http://schemas.microsoft.com/office/drawing/2014/main" id="{37FE4EA3-B8C6-4035-9FEA-913919E17C29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71" name="Oval 70">
                  <a:extLst>
                    <a:ext uri="{FF2B5EF4-FFF2-40B4-BE49-F238E27FC236}">
                      <a16:creationId xmlns:a16="http://schemas.microsoft.com/office/drawing/2014/main" id="{198A753D-78EB-49BE-82CE-23438572AC91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E009C11-1585-4770-B8E4-F99D1890623D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808F149F-E8A7-4575-81A9-E40F32DD859C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FA6D6FF0-D313-432D-A910-3FC4D4B7441E}"/>
                </a:ext>
              </a:extLst>
            </p:cNvPr>
            <p:cNvGrpSpPr/>
            <p:nvPr/>
          </p:nvGrpSpPr>
          <p:grpSpPr>
            <a:xfrm>
              <a:off x="9877912" y="3761020"/>
              <a:ext cx="1395683" cy="651598"/>
              <a:chOff x="2343567" y="2310962"/>
              <a:chExt cx="2003100" cy="935181"/>
            </a:xfrm>
          </p:grpSpPr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C60919D1-A3C5-4FB0-A84B-449528FC87F3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" name="Oval 60">
                <a:extLst>
                  <a:ext uri="{FF2B5EF4-FFF2-40B4-BE49-F238E27FC236}">
                    <a16:creationId xmlns:a16="http://schemas.microsoft.com/office/drawing/2014/main" id="{89DB9607-0398-47F2-8603-7C58C5C31C0B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" name="Oval 61">
                <a:extLst>
                  <a:ext uri="{FF2B5EF4-FFF2-40B4-BE49-F238E27FC236}">
                    <a16:creationId xmlns:a16="http://schemas.microsoft.com/office/drawing/2014/main" id="{AC92792C-AB94-4979-8830-7A3FC9084FFB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F94A1200-4EC9-41C2-A522-0B887130656E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B971D20-0130-4D5B-B25B-80001EE7637E}"/>
              </a:ext>
            </a:extLst>
          </p:cNvPr>
          <p:cNvGrpSpPr/>
          <p:nvPr/>
        </p:nvGrpSpPr>
        <p:grpSpPr>
          <a:xfrm>
            <a:off x="-84618" y="3420363"/>
            <a:ext cx="2291544" cy="3040190"/>
            <a:chOff x="6520309" y="3358202"/>
            <a:chExt cx="2291544" cy="3040190"/>
          </a:xfrm>
        </p:grpSpPr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7A65F85E-2F97-4E32-84C6-C2E41F561C38}"/>
                </a:ext>
              </a:extLst>
            </p:cNvPr>
            <p:cNvGrpSpPr/>
            <p:nvPr/>
          </p:nvGrpSpPr>
          <p:grpSpPr>
            <a:xfrm>
              <a:off x="6597132" y="3966277"/>
              <a:ext cx="2148709" cy="2432115"/>
              <a:chOff x="1262488" y="1694378"/>
              <a:chExt cx="4309188" cy="4476296"/>
            </a:xfrm>
          </p:grpSpPr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A8FDD7BE-1F56-4AB3-9A5C-B67E031A51EE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6D2B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B2ED8C6-81FF-4EAE-8ED6-96BD48B0B933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4B1E00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627D0438-8429-45F5-8C1E-719F55A4A38A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D99BD85F-7E59-4BD6-A953-E8A01FC15046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37737DA-56C1-4BEA-990F-DF9B7781077F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475EAD97-2130-47B6-80C5-E5CA127C56A0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F6BF1135-930D-469C-8D02-AF8AC117931A}"/>
                </a:ext>
              </a:extLst>
            </p:cNvPr>
            <p:cNvGrpSpPr/>
            <p:nvPr/>
          </p:nvGrpSpPr>
          <p:grpSpPr>
            <a:xfrm>
              <a:off x="6520309" y="3358202"/>
              <a:ext cx="2291544" cy="2585429"/>
              <a:chOff x="2436029" y="754377"/>
              <a:chExt cx="4595639" cy="4758469"/>
            </a:xfrm>
          </p:grpSpPr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B00AC88C-1E36-4165-B3B3-0C7A16A6CF63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4B1E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5775D2E7-173F-4296-A289-524D3CE5E2FC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0FC880FC-5E5C-4126-92CD-ABFEDF216DBD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45" name="Group 44">
                  <a:extLst>
                    <a:ext uri="{FF2B5EF4-FFF2-40B4-BE49-F238E27FC236}">
                      <a16:creationId xmlns:a16="http://schemas.microsoft.com/office/drawing/2014/main" id="{93F6A593-2E4D-42DC-8CFF-536BE1F942E7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6C8D0C33-F227-4591-8A99-1DA32DE0E38F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6D2B00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F0796809-DC1C-4FE2-BB36-FFE645E5BDE2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4B1E00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46" name="Oval 45">
                  <a:extLst>
                    <a:ext uri="{FF2B5EF4-FFF2-40B4-BE49-F238E27FC236}">
                      <a16:creationId xmlns:a16="http://schemas.microsoft.com/office/drawing/2014/main" id="{156AF9A3-6B79-4795-8C49-9E97744798E6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7" name="Oval 46">
                  <a:extLst>
                    <a:ext uri="{FF2B5EF4-FFF2-40B4-BE49-F238E27FC236}">
                      <a16:creationId xmlns:a16="http://schemas.microsoft.com/office/drawing/2014/main" id="{EBDCEF02-225A-4623-BC68-CB4F0218F34F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DC6C1D9-0381-45FF-AA77-03340C118F85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98812084-AD33-43AB-81BA-011D218799C1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9587178E-4B58-4C2E-9AE4-2729EDFFBF23}"/>
                </a:ext>
              </a:extLst>
            </p:cNvPr>
            <p:cNvGrpSpPr/>
            <p:nvPr/>
          </p:nvGrpSpPr>
          <p:grpSpPr>
            <a:xfrm>
              <a:off x="7155787" y="4337948"/>
              <a:ext cx="998815" cy="508114"/>
              <a:chOff x="2343567" y="2310962"/>
              <a:chExt cx="2003100" cy="935181"/>
            </a:xfrm>
          </p:grpSpPr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3A5CBD47-9E39-47E4-8CBC-62E04A9BE525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79D2C9E7-5F56-4DE7-99C8-6C0E788E56FA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517F1F19-7383-4784-A149-89B0CD5F3EAE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75EA65BC-F55B-4A9A-B48C-B0AEDBC627AD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B3168A0B-99D5-4D1E-A895-4A685D785D4E}"/>
              </a:ext>
            </a:extLst>
          </p:cNvPr>
          <p:cNvGrpSpPr/>
          <p:nvPr/>
        </p:nvGrpSpPr>
        <p:grpSpPr>
          <a:xfrm>
            <a:off x="1231640" y="4209850"/>
            <a:ext cx="2029137" cy="2253543"/>
            <a:chOff x="4030824" y="4106851"/>
            <a:chExt cx="2029137" cy="2253543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349F2A64-FDC0-4BAA-96CD-78FC306DB5ED}"/>
                </a:ext>
              </a:extLst>
            </p:cNvPr>
            <p:cNvGrpSpPr/>
            <p:nvPr/>
          </p:nvGrpSpPr>
          <p:grpSpPr>
            <a:xfrm>
              <a:off x="4098850" y="4557586"/>
              <a:ext cx="1902659" cy="1802808"/>
              <a:chOff x="1262488" y="1694378"/>
              <a:chExt cx="4309188" cy="4476296"/>
            </a:xfrm>
          </p:grpSpPr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62C1E6D1-4BCD-426B-AE46-0A25500113DE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FCEAD6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508FC74-7D24-4359-8F97-290BEFEA4FFC}"/>
                  </a:ext>
                </a:extLst>
              </p:cNvPr>
              <p:cNvSpPr/>
              <p:nvPr/>
            </p:nvSpPr>
            <p:spPr>
              <a:xfrm>
                <a:off x="1402904" y="2873259"/>
                <a:ext cx="4126055" cy="3023688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FDBE7B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1BE8FEB-3D08-4AD3-BA84-7D0AC4DFEB64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5C9538AF-90BA-4909-B6C3-646106DA4CE6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4A5349E2-EE1D-4371-B504-7F4482A8C998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C97B2ABD-1975-4B15-AAF6-E92FC3DB080C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BCE6E3C-960C-4B12-8018-9787B2DF7DD5}"/>
                </a:ext>
              </a:extLst>
            </p:cNvPr>
            <p:cNvGrpSpPr/>
            <p:nvPr/>
          </p:nvGrpSpPr>
          <p:grpSpPr>
            <a:xfrm>
              <a:off x="4030824" y="4106851"/>
              <a:ext cx="2029137" cy="1916452"/>
              <a:chOff x="2436029" y="754377"/>
              <a:chExt cx="4595639" cy="4758469"/>
            </a:xfrm>
          </p:grpSpPr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10499B40-4C10-4285-9836-928B16A9DE0C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FDBE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9D51033C-CA22-4F9F-9575-ECD17F1B01C5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909D6D89-08BA-44D0-ACB8-ACC8DD6DBA66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9559"/>
                <a:chOff x="1184188" y="1245811"/>
                <a:chExt cx="4310316" cy="3239559"/>
              </a:xfrm>
            </p:grpSpPr>
            <p:grpSp>
              <p:nvGrpSpPr>
                <p:cNvPr id="21" name="Group 20">
                  <a:extLst>
                    <a:ext uri="{FF2B5EF4-FFF2-40B4-BE49-F238E27FC236}">
                      <a16:creationId xmlns:a16="http://schemas.microsoft.com/office/drawing/2014/main" id="{59C41E71-0E5A-4331-B986-979909554BC5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9559"/>
                  <a:chOff x="1454387" y="1249718"/>
                  <a:chExt cx="4310316" cy="3239559"/>
                </a:xfrm>
              </p:grpSpPr>
              <p:sp>
                <p:nvSpPr>
                  <p:cNvPr id="24" name="Freeform: Shape 23">
                    <a:extLst>
                      <a:ext uri="{FF2B5EF4-FFF2-40B4-BE49-F238E27FC236}">
                        <a16:creationId xmlns:a16="http://schemas.microsoft.com/office/drawing/2014/main" id="{C2B91ED6-FF62-4200-AD43-8A7CFAE821B5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FCEAD6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5" name="Freeform: Shape 24">
                    <a:extLst>
                      <a:ext uri="{FF2B5EF4-FFF2-40B4-BE49-F238E27FC236}">
                        <a16:creationId xmlns:a16="http://schemas.microsoft.com/office/drawing/2014/main" id="{3E02768F-C82B-4B16-A9B0-AE6079C191C5}"/>
                      </a:ext>
                    </a:extLst>
                  </p:cNvPr>
                  <p:cNvSpPr/>
                  <p:nvPr/>
                </p:nvSpPr>
                <p:spPr>
                  <a:xfrm>
                    <a:off x="2137973" y="2382249"/>
                    <a:ext cx="3249627" cy="2107028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FDBE7B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22" name="Oval 21">
                  <a:extLst>
                    <a:ext uri="{FF2B5EF4-FFF2-40B4-BE49-F238E27FC236}">
                      <a16:creationId xmlns:a16="http://schemas.microsoft.com/office/drawing/2014/main" id="{BC08450C-1FBD-4321-BA0F-FE1BDECFE401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3" name="Oval 22">
                  <a:extLst>
                    <a:ext uri="{FF2B5EF4-FFF2-40B4-BE49-F238E27FC236}">
                      <a16:creationId xmlns:a16="http://schemas.microsoft.com/office/drawing/2014/main" id="{B3780048-8F5F-48B1-AB12-4D835E7D92E2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DC098566-BB61-458E-B82A-4C1693F440D8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E085103B-7723-467B-B2D0-5E400E4860C1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C4AE846C-936A-435E-AE2C-89B11797B682}"/>
                </a:ext>
              </a:extLst>
            </p:cNvPr>
            <p:cNvGrpSpPr/>
            <p:nvPr/>
          </p:nvGrpSpPr>
          <p:grpSpPr>
            <a:xfrm>
              <a:off x="4593532" y="4833089"/>
              <a:ext cx="884439" cy="376640"/>
              <a:chOff x="2343567" y="2310962"/>
              <a:chExt cx="2003100" cy="935181"/>
            </a:xfrm>
          </p:grpSpPr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22F5EF7F-E5A0-434B-B656-2C72FBC5A2FC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991D2499-F9C0-4F48-AD2B-73C7AFF2A324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483CEDD9-8989-4F0C-A588-A4B6807EDBAC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5318F381-B7E8-4F14-85A0-9F5DEBFA9C90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80" name="TextBox 79">
            <a:extLst>
              <a:ext uri="{FF2B5EF4-FFF2-40B4-BE49-F238E27FC236}">
                <a16:creationId xmlns:a16="http://schemas.microsoft.com/office/drawing/2014/main" id="{4AB162A6-F2B8-4ED7-8CAE-8C5914BD545D}"/>
              </a:ext>
            </a:extLst>
          </p:cNvPr>
          <p:cNvSpPr txBox="1"/>
          <p:nvPr/>
        </p:nvSpPr>
        <p:spPr>
          <a:xfrm>
            <a:off x="6895534" y="2487319"/>
            <a:ext cx="5191703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4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said the 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dragon</a:t>
            </a:r>
            <a:endParaRPr lang="ko-KR" altLang="en-US" sz="48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3602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8" presetClass="emph" presetSubtype="0" repeatCount="indefinite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Rot by="-120000">
                                      <p:cBhvr>
                                        <p:cTn id="26" dur="3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8" presetClass="emph" presetSubtype="0" repeatCount="indefinite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8" dur="3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8" presetClass="emph" presetSubtype="0" repeatCount="indefinite" autoRev="1" fill="hold" nodeType="withEffect">
                                  <p:stCondLst>
                                    <p:cond delay="350"/>
                                  </p:stCondLst>
                                  <p:childTnLst>
                                    <p:animRot by="120000">
                                      <p:cBhvr>
                                        <p:cTn id="30" dur="3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873049C-4387-4A5A-BD78-883E1CEF32E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3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4745" b="255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1296905" y="2367172"/>
            <a:ext cx="9598190" cy="212365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First, </a:t>
            </a:r>
            <a:r>
              <a:rPr lang="en-US" altLang="ko-KR" sz="72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Serena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tried to </a:t>
            </a:r>
            <a:r>
              <a:rPr lang="en-US" altLang="ko-KR" sz="60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cross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the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bridge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.  </a:t>
            </a:r>
            <a:endParaRPr lang="ko-KR" altLang="en-US" sz="60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5215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>
            <a:extLst>
              <a:ext uri="{FF2B5EF4-FFF2-40B4-BE49-F238E27FC236}">
                <a16:creationId xmlns:a16="http://schemas.microsoft.com/office/drawing/2014/main" id="{D532A26A-FFF8-42ED-B7A8-BD4B86633BD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3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4745" b="255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B9620A97-382C-48D3-9D45-4DA057EBD511}"/>
              </a:ext>
            </a:extLst>
          </p:cNvPr>
          <p:cNvSpPr/>
          <p:nvPr/>
        </p:nvSpPr>
        <p:spPr>
          <a:xfrm>
            <a:off x="7412428" y="370619"/>
            <a:ext cx="4576967" cy="1958511"/>
          </a:xfrm>
          <a:prstGeom prst="wedgeRoundRectCallout">
            <a:avLst>
              <a:gd name="adj1" fmla="val -62573"/>
              <a:gd name="adj2" fmla="val 33577"/>
              <a:gd name="adj3" fmla="val 16667"/>
            </a:avLst>
          </a:prstGeom>
          <a:solidFill>
            <a:schemeClr val="bg1"/>
          </a:solidFill>
          <a:ln w="571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400" dirty="0">
                <a:solidFill>
                  <a:schemeClr val="accent6">
                    <a:lumMod val="75000"/>
                  </a:schemeClr>
                </a:solidFill>
                <a:latin typeface="Arial Nova" panose="020B0504020202020204" pitchFamily="34" charset="0"/>
              </a:rPr>
              <a:t>I want to </a:t>
            </a:r>
            <a:r>
              <a:rPr lang="en-US" altLang="ko-KR" sz="8000" b="1" dirty="0">
                <a:solidFill>
                  <a:schemeClr val="accent6">
                    <a:lumMod val="75000"/>
                  </a:schemeClr>
                </a:solidFill>
                <a:latin typeface="Arial Nova" panose="020B0504020202020204" pitchFamily="34" charset="0"/>
              </a:rPr>
              <a:t>eat</a:t>
            </a:r>
            <a:r>
              <a:rPr lang="en-US" altLang="ko-KR" sz="5400" dirty="0">
                <a:solidFill>
                  <a:schemeClr val="accent6">
                    <a:lumMod val="75000"/>
                  </a:schemeClr>
                </a:solidFill>
                <a:latin typeface="Arial Nova" panose="020B0504020202020204" pitchFamily="34" charset="0"/>
              </a:rPr>
              <a:t> you! </a:t>
            </a:r>
            <a:endParaRPr lang="ko-KR" altLang="en-US" sz="5400" dirty="0">
              <a:solidFill>
                <a:schemeClr val="accent6">
                  <a:lumMod val="75000"/>
                </a:schemeClr>
              </a:solidFill>
              <a:latin typeface="Arial Nova" panose="020B0504020202020204" pitchFamily="34" charset="0"/>
            </a:endParaRPr>
          </a:p>
        </p:txBody>
      </p:sp>
      <p:pic>
        <p:nvPicPr>
          <p:cNvPr id="5" name="Picture 4" descr="Shape&#10;&#10;Description automatically generated">
            <a:extLst>
              <a:ext uri="{FF2B5EF4-FFF2-40B4-BE49-F238E27FC236}">
                <a16:creationId xmlns:a16="http://schemas.microsoft.com/office/drawing/2014/main" id="{FCAF7EB3-0956-4EEA-8D29-B4DCEC8BDC9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6371" y="-158189"/>
            <a:ext cx="3853452" cy="4512734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40A7515E-2A21-4CF7-9410-312D35B024D0}"/>
              </a:ext>
            </a:extLst>
          </p:cNvPr>
          <p:cNvGrpSpPr/>
          <p:nvPr/>
        </p:nvGrpSpPr>
        <p:grpSpPr>
          <a:xfrm>
            <a:off x="1231640" y="4209850"/>
            <a:ext cx="2029137" cy="2253543"/>
            <a:chOff x="4030824" y="4106851"/>
            <a:chExt cx="2029137" cy="2253543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7A1520F-9206-442C-82EB-05354E813B71}"/>
                </a:ext>
              </a:extLst>
            </p:cNvPr>
            <p:cNvGrpSpPr/>
            <p:nvPr/>
          </p:nvGrpSpPr>
          <p:grpSpPr>
            <a:xfrm>
              <a:off x="4098850" y="4557586"/>
              <a:ext cx="1902659" cy="1802808"/>
              <a:chOff x="1262488" y="1694378"/>
              <a:chExt cx="4309188" cy="4476296"/>
            </a:xfrm>
          </p:grpSpPr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36DF3B4D-AB7E-4EBB-927A-66DD9FA25B85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FCEAD6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9DEFBA97-C90D-492B-8EB3-E6E5032FF22B}"/>
                  </a:ext>
                </a:extLst>
              </p:cNvPr>
              <p:cNvSpPr/>
              <p:nvPr/>
            </p:nvSpPr>
            <p:spPr>
              <a:xfrm>
                <a:off x="1402904" y="2873259"/>
                <a:ext cx="4126055" cy="3023688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FDBE7B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EF5507D7-8C59-47E5-9A1D-74EDCECC8B65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738B0D29-158A-46BC-B50B-68D71DD8394C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F962B83D-8FD8-4E4F-ACB2-768CB194EA7E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0BA15D74-7336-4939-8534-158364C90020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E37DBAA7-C03B-46A6-82CB-EEC707B2CA0A}"/>
                </a:ext>
              </a:extLst>
            </p:cNvPr>
            <p:cNvGrpSpPr/>
            <p:nvPr/>
          </p:nvGrpSpPr>
          <p:grpSpPr>
            <a:xfrm>
              <a:off x="4030824" y="4106851"/>
              <a:ext cx="2029137" cy="1916452"/>
              <a:chOff x="2436029" y="754377"/>
              <a:chExt cx="4595639" cy="4758469"/>
            </a:xfrm>
          </p:grpSpPr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FF9DF629-6BC4-47EF-9550-068E0B4B4CBB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FDBE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FB513EA4-1515-4239-9025-6D82AA2556F0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64A2B79E-699B-41E0-AC2C-66572337EF6D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9559"/>
                <a:chOff x="1184188" y="1245811"/>
                <a:chExt cx="4310316" cy="3239559"/>
              </a:xfrm>
            </p:grpSpPr>
            <p:grpSp>
              <p:nvGrpSpPr>
                <p:cNvPr id="24" name="Group 23">
                  <a:extLst>
                    <a:ext uri="{FF2B5EF4-FFF2-40B4-BE49-F238E27FC236}">
                      <a16:creationId xmlns:a16="http://schemas.microsoft.com/office/drawing/2014/main" id="{1CD29A11-09B2-46B0-B6C1-53E0E6DECDFB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9559"/>
                  <a:chOff x="1454387" y="1249718"/>
                  <a:chExt cx="4310316" cy="3239559"/>
                </a:xfrm>
              </p:grpSpPr>
              <p:sp>
                <p:nvSpPr>
                  <p:cNvPr id="27" name="Freeform: Shape 26">
                    <a:extLst>
                      <a:ext uri="{FF2B5EF4-FFF2-40B4-BE49-F238E27FC236}">
                        <a16:creationId xmlns:a16="http://schemas.microsoft.com/office/drawing/2014/main" id="{26ABF5CE-F04C-4F5A-93D5-14DDFD9B00E4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FCEAD6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8" name="Freeform: Shape 27">
                    <a:extLst>
                      <a:ext uri="{FF2B5EF4-FFF2-40B4-BE49-F238E27FC236}">
                        <a16:creationId xmlns:a16="http://schemas.microsoft.com/office/drawing/2014/main" id="{62F0824C-1CEB-43DA-8FF0-865FD9B6FAF8}"/>
                      </a:ext>
                    </a:extLst>
                  </p:cNvPr>
                  <p:cNvSpPr/>
                  <p:nvPr/>
                </p:nvSpPr>
                <p:spPr>
                  <a:xfrm>
                    <a:off x="2137973" y="2382249"/>
                    <a:ext cx="3249627" cy="2107028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FDBE7B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A3C0A506-883C-46AF-A3A1-EA9471E69E3A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6" name="Oval 25">
                  <a:extLst>
                    <a:ext uri="{FF2B5EF4-FFF2-40B4-BE49-F238E27FC236}">
                      <a16:creationId xmlns:a16="http://schemas.microsoft.com/office/drawing/2014/main" id="{8571EECD-E6DA-43CF-AE3E-D7E4DBA6CE11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DD60AEEB-B672-4823-AEFA-3B3A81EFAE0E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6F2E4FF5-4845-47CC-90C9-FE4A257316C7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7A76131E-0563-4DB5-B445-94CA30BFD5AC}"/>
                </a:ext>
              </a:extLst>
            </p:cNvPr>
            <p:cNvGrpSpPr/>
            <p:nvPr/>
          </p:nvGrpSpPr>
          <p:grpSpPr>
            <a:xfrm>
              <a:off x="4593532" y="4833089"/>
              <a:ext cx="884439" cy="376640"/>
              <a:chOff x="2343567" y="2310962"/>
              <a:chExt cx="2003100" cy="935181"/>
            </a:xfrm>
          </p:grpSpPr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EF1E5BF6-466F-4E9D-A2CD-688F3F588A70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DA12044D-E6E5-47B5-81CF-56E671497452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id="{CAF7C817-143A-42B2-AAA5-5D067072BB3E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8C872038-58A4-4FD0-9B29-CBBB2728B1F6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1D41C43F-0BBE-4C42-ACE4-D05E639293BC}"/>
              </a:ext>
            </a:extLst>
          </p:cNvPr>
          <p:cNvSpPr txBox="1"/>
          <p:nvPr/>
        </p:nvSpPr>
        <p:spPr>
          <a:xfrm>
            <a:off x="6895534" y="2487319"/>
            <a:ext cx="5191703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4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said the 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dragon</a:t>
            </a:r>
            <a:endParaRPr lang="ko-KR" altLang="en-US" sz="48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82247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0000">
                                      <p:cBhvr>
                                        <p:cTn id="18" dur="1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36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BE3F1168-890E-4F27-AC3C-EE771EC04DE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3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4745" b="255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Shape&#10;&#10;Description automatically generated">
            <a:extLst>
              <a:ext uri="{FF2B5EF4-FFF2-40B4-BE49-F238E27FC236}">
                <a16:creationId xmlns:a16="http://schemas.microsoft.com/office/drawing/2014/main" id="{67DA9340-58C0-45F2-80A4-C874C4AF55F9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6371" y="-158189"/>
            <a:ext cx="3853452" cy="4512734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4242268" y="4512734"/>
            <a:ext cx="7949732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She was </a:t>
            </a:r>
            <a:r>
              <a:rPr lang="en-US" altLang="ko-KR" sz="60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scared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and ran 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home. </a:t>
            </a:r>
            <a:endParaRPr lang="ko-KR" altLang="en-US" sz="60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1B75BE5B-E586-42C5-996A-0AF41A30C75A}"/>
              </a:ext>
            </a:extLst>
          </p:cNvPr>
          <p:cNvGrpSpPr/>
          <p:nvPr/>
        </p:nvGrpSpPr>
        <p:grpSpPr>
          <a:xfrm>
            <a:off x="1231640" y="4209850"/>
            <a:ext cx="2029137" cy="2253543"/>
            <a:chOff x="4030824" y="4106851"/>
            <a:chExt cx="2029137" cy="2253543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6096931C-8E62-4312-A8B5-19A3DEC93E1B}"/>
                </a:ext>
              </a:extLst>
            </p:cNvPr>
            <p:cNvGrpSpPr/>
            <p:nvPr/>
          </p:nvGrpSpPr>
          <p:grpSpPr>
            <a:xfrm>
              <a:off x="4098850" y="4557586"/>
              <a:ext cx="1902659" cy="1802808"/>
              <a:chOff x="1262488" y="1694378"/>
              <a:chExt cx="4309188" cy="4476296"/>
            </a:xfrm>
          </p:grpSpPr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854F8368-3422-44BA-B84B-42EB249F53BE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FCEAD6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949FAFDD-A2E1-4BC0-B792-6A56F6C069D7}"/>
                  </a:ext>
                </a:extLst>
              </p:cNvPr>
              <p:cNvSpPr/>
              <p:nvPr/>
            </p:nvSpPr>
            <p:spPr>
              <a:xfrm>
                <a:off x="1402904" y="2873259"/>
                <a:ext cx="4126055" cy="3023688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FDBE7B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69CD2408-190D-47DF-9B6B-D4CCF0B125C0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52ACC430-248B-40E9-99B5-A90396480C51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0CBAF417-4B28-4B40-A6EE-8FADD429B748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343D7B23-3C0C-4331-92B1-8EF8373A8A97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500DD29B-381F-4CD1-B2C7-65B067E7BF32}"/>
                </a:ext>
              </a:extLst>
            </p:cNvPr>
            <p:cNvGrpSpPr/>
            <p:nvPr/>
          </p:nvGrpSpPr>
          <p:grpSpPr>
            <a:xfrm>
              <a:off x="4030824" y="4106851"/>
              <a:ext cx="2029137" cy="1916452"/>
              <a:chOff x="2436029" y="754377"/>
              <a:chExt cx="4595639" cy="4758469"/>
            </a:xfrm>
          </p:grpSpPr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46CAFFB7-F06D-40D0-9EB6-9589203F72D0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FDBE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69C80DB0-01D1-403D-9834-E2EB37A95248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D5F1FF9D-61BA-4DEC-8DDB-1A16DA763C6D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9559"/>
                <a:chOff x="1184188" y="1245811"/>
                <a:chExt cx="4310316" cy="3239559"/>
              </a:xfrm>
            </p:grpSpPr>
            <p:grpSp>
              <p:nvGrpSpPr>
                <p:cNvPr id="19" name="Group 18">
                  <a:extLst>
                    <a:ext uri="{FF2B5EF4-FFF2-40B4-BE49-F238E27FC236}">
                      <a16:creationId xmlns:a16="http://schemas.microsoft.com/office/drawing/2014/main" id="{D0972935-4743-4563-9B30-E8D165009573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9559"/>
                  <a:chOff x="1454387" y="1249718"/>
                  <a:chExt cx="4310316" cy="3239559"/>
                </a:xfrm>
              </p:grpSpPr>
              <p:sp>
                <p:nvSpPr>
                  <p:cNvPr id="22" name="Freeform: Shape 21">
                    <a:extLst>
                      <a:ext uri="{FF2B5EF4-FFF2-40B4-BE49-F238E27FC236}">
                        <a16:creationId xmlns:a16="http://schemas.microsoft.com/office/drawing/2014/main" id="{68CBB706-4359-4A5E-A3D1-34F449089E04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FCEAD6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3" name="Freeform: Shape 22">
                    <a:extLst>
                      <a:ext uri="{FF2B5EF4-FFF2-40B4-BE49-F238E27FC236}">
                        <a16:creationId xmlns:a16="http://schemas.microsoft.com/office/drawing/2014/main" id="{26B60D0C-225C-44EB-802F-EBFA21BCAE27}"/>
                      </a:ext>
                    </a:extLst>
                  </p:cNvPr>
                  <p:cNvSpPr/>
                  <p:nvPr/>
                </p:nvSpPr>
                <p:spPr>
                  <a:xfrm>
                    <a:off x="2137973" y="2382249"/>
                    <a:ext cx="3249627" cy="2107028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FDBE7B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20" name="Oval 19">
                  <a:extLst>
                    <a:ext uri="{FF2B5EF4-FFF2-40B4-BE49-F238E27FC236}">
                      <a16:creationId xmlns:a16="http://schemas.microsoft.com/office/drawing/2014/main" id="{4DDECBDB-0522-4242-BDF1-61168C9E9A4D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1" name="Oval 20">
                  <a:extLst>
                    <a:ext uri="{FF2B5EF4-FFF2-40B4-BE49-F238E27FC236}">
                      <a16:creationId xmlns:a16="http://schemas.microsoft.com/office/drawing/2014/main" id="{CE703063-1652-4F97-BD47-3BA5AD42FB79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3B64325F-FCF9-4CB5-A8F6-9EE625C89B2D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8F05A201-2D32-44F6-A726-142453CD3EDE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8800BF2A-74E5-4676-91A3-1A07B3104F6A}"/>
                </a:ext>
              </a:extLst>
            </p:cNvPr>
            <p:cNvGrpSpPr/>
            <p:nvPr/>
          </p:nvGrpSpPr>
          <p:grpSpPr>
            <a:xfrm>
              <a:off x="4593532" y="4833089"/>
              <a:ext cx="884439" cy="376640"/>
              <a:chOff x="2343567" y="2310962"/>
              <a:chExt cx="2003100" cy="935181"/>
            </a:xfrm>
          </p:grpSpPr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D6C34447-8FA4-40A9-B75F-04FC45968F80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7F1355A8-37E3-46FD-9BD1-AD41FB83BAA9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EE04187C-12D1-4BAE-8FF4-0B1D30FD8B86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22482E48-CEAD-4271-94A1-DAC34320F066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30" name="Speech Bubble: Rectangle with Corners Rounded 29">
            <a:extLst>
              <a:ext uri="{FF2B5EF4-FFF2-40B4-BE49-F238E27FC236}">
                <a16:creationId xmlns:a16="http://schemas.microsoft.com/office/drawing/2014/main" id="{7EA8625F-8147-4C4D-A908-7BF912717EC6}"/>
              </a:ext>
            </a:extLst>
          </p:cNvPr>
          <p:cNvSpPr/>
          <p:nvPr/>
        </p:nvSpPr>
        <p:spPr>
          <a:xfrm>
            <a:off x="2814018" y="1769469"/>
            <a:ext cx="4576967" cy="1958511"/>
          </a:xfrm>
          <a:prstGeom prst="wedgeRoundRectCallout">
            <a:avLst>
              <a:gd name="adj1" fmla="val -39372"/>
              <a:gd name="adj2" fmla="val 72233"/>
              <a:gd name="adj3" fmla="val 16667"/>
            </a:avLst>
          </a:prstGeom>
          <a:solidFill>
            <a:schemeClr val="bg1"/>
          </a:solidFill>
          <a:ln w="57150">
            <a:solidFill>
              <a:srgbClr val="39276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400" b="1" dirty="0" err="1">
                <a:solidFill>
                  <a:srgbClr val="7030A0"/>
                </a:solidFill>
                <a:latin typeface="Arial Nova" panose="020B0504020202020204" pitchFamily="34" charset="0"/>
              </a:rPr>
              <a:t>Ahhhhh</a:t>
            </a:r>
            <a:r>
              <a:rPr lang="en-US" altLang="ko-KR" sz="5400" b="1" dirty="0">
                <a:solidFill>
                  <a:srgbClr val="7030A0"/>
                </a:solidFill>
                <a:latin typeface="Arial Nova" panose="020B0504020202020204" pitchFamily="34" charset="0"/>
              </a:rPr>
              <a:t>!</a:t>
            </a:r>
            <a:endParaRPr lang="ko-KR" altLang="en-US" sz="5400" b="1" dirty="0">
              <a:solidFill>
                <a:srgbClr val="7030A0"/>
              </a:solidFill>
              <a:latin typeface="Arial Nova" panose="020B05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7544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0000">
                                      <p:cBhvr>
                                        <p:cTn id="6" dur="1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" presetClass="exit" presetSubtype="8" ac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0" grpId="0" animBg="1"/>
      <p:bldP spid="30" grpId="1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Image result for cartoon lanscape wallpaper">
            <a:extLst>
              <a:ext uri="{FF2B5EF4-FFF2-40B4-BE49-F238E27FC236}">
                <a16:creationId xmlns:a16="http://schemas.microsoft.com/office/drawing/2014/main" id="{D20A61B3-40CA-4657-9FA7-B940238852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750770" y="362982"/>
            <a:ext cx="4899259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9600" dirty="0">
                <a:solidFill>
                  <a:srgbClr val="FDBE7B"/>
                </a:solidFill>
                <a:latin typeface="Arial Rounded MT Bold" panose="020F0704030504030204" pitchFamily="34" charset="0"/>
              </a:rPr>
              <a:t>2</a:t>
            </a:r>
            <a:r>
              <a:rPr lang="en-US" altLang="ko-KR" sz="7200" dirty="0">
                <a:solidFill>
                  <a:srgbClr val="FDBE7B"/>
                </a:solidFill>
                <a:latin typeface="Arial Rounded MT Bold" panose="020F0704030504030204" pitchFamily="34" charset="0"/>
              </a:rPr>
              <a:t> things</a:t>
            </a:r>
            <a:endParaRPr lang="ko-KR" altLang="en-US" sz="6000" dirty="0">
              <a:solidFill>
                <a:srgbClr val="FDBE7B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A954370-3A89-403C-A694-F6B4B1C3F1B4}"/>
              </a:ext>
            </a:extLst>
          </p:cNvPr>
          <p:cNvSpPr txBox="1"/>
          <p:nvPr/>
        </p:nvSpPr>
        <p:spPr>
          <a:xfrm>
            <a:off x="520700" y="2463147"/>
            <a:ext cx="11150600" cy="264687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600" b="1" dirty="0">
                <a:solidFill>
                  <a:schemeClr val="accent6">
                    <a:lumMod val="60000"/>
                    <a:lumOff val="40000"/>
                  </a:schemeClr>
                </a:solidFill>
                <a:latin typeface="Arial Rounded MT Bold" panose="020F0704030504030204" pitchFamily="34" charset="0"/>
              </a:rPr>
              <a:t>bigg</a:t>
            </a:r>
            <a:r>
              <a:rPr lang="en-US" altLang="ko-KR" sz="166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er</a:t>
            </a:r>
            <a:r>
              <a:rPr lang="en-US" altLang="ko-KR" sz="7200" dirty="0">
                <a:solidFill>
                  <a:srgbClr val="FDBE7B"/>
                </a:solidFill>
                <a:latin typeface="Arial Rounded MT Bold" panose="020F0704030504030204" pitchFamily="34" charset="0"/>
              </a:rPr>
              <a:t> </a:t>
            </a:r>
            <a:endParaRPr lang="ko-KR" altLang="en-US" sz="6000" dirty="0">
              <a:solidFill>
                <a:srgbClr val="FDBE7B"/>
              </a:solidFill>
              <a:latin typeface="Arial Rounded MT Bold" panose="020F0704030504030204" pitchFamily="34" charset="0"/>
            </a:endParaRPr>
          </a:p>
        </p:txBody>
      </p:sp>
      <p:pic>
        <p:nvPicPr>
          <p:cNvPr id="5" name="Picture 4" descr="Image result for cartoon lanscape wallpaper">
            <a:extLst>
              <a:ext uri="{FF2B5EF4-FFF2-40B4-BE49-F238E27FC236}">
                <a16:creationId xmlns:a16="http://schemas.microsoft.com/office/drawing/2014/main" id="{93F0B195-7EBD-4DAF-9A88-C9A36D3789F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alphaModFix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8519" l="6719" r="99010">
                        <a14:foregroundMark x1="81302" y1="84722" x2="51458" y2="92870"/>
                        <a14:foregroundMark x1="51458" y1="92870" x2="51458" y2="92870"/>
                        <a14:foregroundMark x1="86771" y1="67778" x2="86771" y2="75093"/>
                        <a14:foregroundMark x1="95990" y1="67778" x2="96094" y2="84074"/>
                        <a14:foregroundMark x1="96094" y1="84074" x2="93906" y2="91667"/>
                        <a14:foregroundMark x1="93906" y1="91667" x2="80729" y2="96944"/>
                        <a14:foregroundMark x1="80729" y1="96944" x2="24635" y2="98241"/>
                        <a14:foregroundMark x1="9219" y1="98519" x2="16719" y2="96944"/>
                        <a14:foregroundMark x1="7760" y1="97407" x2="6719" y2="97407"/>
                        <a14:foregroundMark x1="96719" y1="53056" x2="98854" y2="81667"/>
                        <a14:foregroundMark x1="98854" y1="81667" x2="99010" y2="82222"/>
                        <a14:foregroundMark x1="97760" y1="93148" x2="98906" y2="97963"/>
                        <a14:backgroundMark x1="89583" y1="23981" x2="99635" y2="5556"/>
                        <a14:backgroundMark x1="99635" y1="5556" x2="99635" y2="5463"/>
                        <a14:backgroundMark x1="93333" y1="29074" x2="99948" y2="24074"/>
                        <a14:backgroundMark x1="92448" y1="35185" x2="81927" y2="42222"/>
                        <a14:backgroundMark x1="81927" y1="42222" x2="81927" y2="42222"/>
                        <a14:backgroundMark x1="80625" y1="46667" x2="78177" y2="60185"/>
                        <a14:backgroundMark x1="77865" y1="73056" x2="78333" y2="25556"/>
                        <a14:backgroundMark x1="67500" y1="78056" x2="67917" y2="61019"/>
                        <a14:backgroundMark x1="67917" y1="61019" x2="66094" y2="40833"/>
                        <a14:backgroundMark x1="60729" y1="79167" x2="48333" y2="60370"/>
                        <a14:backgroundMark x1="48333" y1="60370" x2="38594" y2="42130"/>
                        <a14:backgroundMark x1="38594" y1="42130" x2="38438" y2="42037"/>
                        <a14:backgroundMark x1="49323" y1="78889" x2="8698" y2="85556"/>
                        <a14:backgroundMark x1="48698" y1="81389" x2="56979" y2="73056"/>
                        <a14:backgroundMark x1="56979" y1="73056" x2="56979" y2="73056"/>
                        <a14:backgroundMark x1="89375" y1="53889" x2="91042" y2="62593"/>
                        <a14:backgroundMark x1="91042" y1="62593" x2="90625" y2="71667"/>
                        <a14:backgroundMark x1="90573" y1="75926" x2="90573" y2="75463"/>
                        <a14:backgroundMark x1="99479" y1="54722" x2="99948" y2="59352"/>
                      </a14:backgroundRemoval>
                    </a14:imgEffect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8001"/>
          <a:stretch/>
        </p:blipFill>
        <p:spPr bwMode="auto">
          <a:xfrm>
            <a:off x="0" y="2606156"/>
            <a:ext cx="12191999" cy="42518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90608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BEC01DD-070A-4861-A16C-782A39B6F71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3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4745" b="255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1296905" y="2367172"/>
            <a:ext cx="9598190" cy="212365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Then, </a:t>
            </a:r>
            <a:r>
              <a:rPr lang="en-US" altLang="ko-KR" sz="7200" b="1" dirty="0">
                <a:solidFill>
                  <a:srgbClr val="BD438C"/>
                </a:solidFill>
                <a:latin typeface="Arial Rounded MT Bold" panose="020F0704030504030204" pitchFamily="34" charset="0"/>
              </a:rPr>
              <a:t>Mike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tried to </a:t>
            </a:r>
            <a:r>
              <a:rPr lang="en-US" altLang="ko-KR" sz="60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cross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the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bridge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.  </a:t>
            </a:r>
            <a:endParaRPr lang="ko-KR" altLang="en-US" sz="60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6141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>
            <a:extLst>
              <a:ext uri="{FF2B5EF4-FFF2-40B4-BE49-F238E27FC236}">
                <a16:creationId xmlns:a16="http://schemas.microsoft.com/office/drawing/2014/main" id="{D532A26A-FFF8-42ED-B7A8-BD4B86633BD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3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4745" b="255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B9620A97-382C-48D3-9D45-4DA057EBD511}"/>
              </a:ext>
            </a:extLst>
          </p:cNvPr>
          <p:cNvSpPr/>
          <p:nvPr/>
        </p:nvSpPr>
        <p:spPr>
          <a:xfrm>
            <a:off x="7412428" y="370619"/>
            <a:ext cx="4576967" cy="1958511"/>
          </a:xfrm>
          <a:prstGeom prst="wedgeRoundRectCallout">
            <a:avLst>
              <a:gd name="adj1" fmla="val -62573"/>
              <a:gd name="adj2" fmla="val 33577"/>
              <a:gd name="adj3" fmla="val 16667"/>
            </a:avLst>
          </a:prstGeom>
          <a:solidFill>
            <a:schemeClr val="bg1"/>
          </a:solidFill>
          <a:ln w="571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400" dirty="0">
                <a:solidFill>
                  <a:schemeClr val="accent6">
                    <a:lumMod val="75000"/>
                  </a:schemeClr>
                </a:solidFill>
                <a:latin typeface="Arial Nova" panose="020B0504020202020204" pitchFamily="34" charset="0"/>
              </a:rPr>
              <a:t>I want to </a:t>
            </a:r>
            <a:r>
              <a:rPr lang="en-US" altLang="ko-KR" sz="8000" b="1" dirty="0">
                <a:solidFill>
                  <a:schemeClr val="accent6">
                    <a:lumMod val="75000"/>
                  </a:schemeClr>
                </a:solidFill>
                <a:latin typeface="Arial Nova" panose="020B0504020202020204" pitchFamily="34" charset="0"/>
              </a:rPr>
              <a:t>eat</a:t>
            </a:r>
            <a:r>
              <a:rPr lang="en-US" altLang="ko-KR" sz="5400" dirty="0">
                <a:solidFill>
                  <a:schemeClr val="accent6">
                    <a:lumMod val="75000"/>
                  </a:schemeClr>
                </a:solidFill>
                <a:latin typeface="Arial Nova" panose="020B0504020202020204" pitchFamily="34" charset="0"/>
              </a:rPr>
              <a:t> you! </a:t>
            </a:r>
            <a:endParaRPr lang="ko-KR" altLang="en-US" sz="5400" dirty="0">
              <a:solidFill>
                <a:schemeClr val="accent6">
                  <a:lumMod val="75000"/>
                </a:schemeClr>
              </a:solidFill>
              <a:latin typeface="Arial Nova" panose="020B0504020202020204" pitchFamily="34" charset="0"/>
            </a:endParaRPr>
          </a:p>
        </p:txBody>
      </p:sp>
      <p:pic>
        <p:nvPicPr>
          <p:cNvPr id="5" name="Picture 4" descr="Shape&#10;&#10;Description automatically generated">
            <a:extLst>
              <a:ext uri="{FF2B5EF4-FFF2-40B4-BE49-F238E27FC236}">
                <a16:creationId xmlns:a16="http://schemas.microsoft.com/office/drawing/2014/main" id="{FCAF7EB3-0956-4EEA-8D29-B4DCEC8BDC9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6371" y="-158189"/>
            <a:ext cx="3853452" cy="4512734"/>
          </a:xfrm>
          <a:prstGeom prst="rect">
            <a:avLst/>
          </a:prstGeom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87199883-F120-411F-A1E5-A1F5C89DB48E}"/>
              </a:ext>
            </a:extLst>
          </p:cNvPr>
          <p:cNvGrpSpPr/>
          <p:nvPr/>
        </p:nvGrpSpPr>
        <p:grpSpPr>
          <a:xfrm>
            <a:off x="734402" y="3594329"/>
            <a:ext cx="2291544" cy="3040190"/>
            <a:chOff x="6520309" y="3358202"/>
            <a:chExt cx="2291544" cy="304019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0BD3DA63-AB2E-484F-B2C7-D4251D1ADE28}"/>
                </a:ext>
              </a:extLst>
            </p:cNvPr>
            <p:cNvGrpSpPr/>
            <p:nvPr/>
          </p:nvGrpSpPr>
          <p:grpSpPr>
            <a:xfrm>
              <a:off x="6597132" y="3966277"/>
              <a:ext cx="2148709" cy="2432115"/>
              <a:chOff x="1262488" y="1694378"/>
              <a:chExt cx="4309188" cy="4476296"/>
            </a:xfrm>
          </p:grpSpPr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14F6067D-4C47-4458-BE4F-CC769213A706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6D2B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EFF1EB56-57DA-43FD-9A07-7E66E3CE19B3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4B1E00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1269117A-CF82-4E1E-ADF5-AE41E9B4D715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2E1EC3BD-38F4-4B34-92F3-0511E6F82BBF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81DCBA7D-E845-4C8F-860D-233DE13008A4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8BBC78B9-09CB-4AA0-8A47-0158E407E259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D355368B-B71B-4073-B4B5-CC0FE9DD4907}"/>
                </a:ext>
              </a:extLst>
            </p:cNvPr>
            <p:cNvGrpSpPr/>
            <p:nvPr/>
          </p:nvGrpSpPr>
          <p:grpSpPr>
            <a:xfrm>
              <a:off x="6520309" y="3358202"/>
              <a:ext cx="2291544" cy="2585429"/>
              <a:chOff x="2436029" y="754377"/>
              <a:chExt cx="4595639" cy="4758469"/>
            </a:xfrm>
          </p:grpSpPr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id="{C4318471-0BF3-448F-ACB0-2552743C6A75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4B1E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6261A691-6A02-4934-BDE5-88CC27E1677D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D9A5AB19-C2B4-4348-8E79-85BBD9CB59DF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22" name="Group 21">
                  <a:extLst>
                    <a:ext uri="{FF2B5EF4-FFF2-40B4-BE49-F238E27FC236}">
                      <a16:creationId xmlns:a16="http://schemas.microsoft.com/office/drawing/2014/main" id="{1EE42EE3-C636-49FD-A0B9-2AB8D476D7F1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25" name="Freeform: Shape 24">
                    <a:extLst>
                      <a:ext uri="{FF2B5EF4-FFF2-40B4-BE49-F238E27FC236}">
                        <a16:creationId xmlns:a16="http://schemas.microsoft.com/office/drawing/2014/main" id="{E43A59CD-2045-48EF-A634-96A5BF8D21AA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6D2B00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6" name="Freeform: Shape 25">
                    <a:extLst>
                      <a:ext uri="{FF2B5EF4-FFF2-40B4-BE49-F238E27FC236}">
                        <a16:creationId xmlns:a16="http://schemas.microsoft.com/office/drawing/2014/main" id="{14967DED-D769-427B-89E1-11A130E65DDE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4B1E00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23" name="Oval 22">
                  <a:extLst>
                    <a:ext uri="{FF2B5EF4-FFF2-40B4-BE49-F238E27FC236}">
                      <a16:creationId xmlns:a16="http://schemas.microsoft.com/office/drawing/2014/main" id="{FA39CE92-61D1-4D89-9804-9B60AAE2242F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4" name="Oval 23">
                  <a:extLst>
                    <a:ext uri="{FF2B5EF4-FFF2-40B4-BE49-F238E27FC236}">
                      <a16:creationId xmlns:a16="http://schemas.microsoft.com/office/drawing/2014/main" id="{0FE16EB6-3A72-4B4B-BBA2-9B249AB00203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392C6356-9342-47B9-A797-B05549333726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989F34CA-C32E-4979-9599-0F37D03E86CE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54458675-7631-4D92-A620-13D8490A75BD}"/>
                </a:ext>
              </a:extLst>
            </p:cNvPr>
            <p:cNvGrpSpPr/>
            <p:nvPr/>
          </p:nvGrpSpPr>
          <p:grpSpPr>
            <a:xfrm>
              <a:off x="7155787" y="4337948"/>
              <a:ext cx="998815" cy="508114"/>
              <a:chOff x="2343567" y="2310962"/>
              <a:chExt cx="2003100" cy="935181"/>
            </a:xfrm>
          </p:grpSpPr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7D49F75F-70F6-4E84-B5C7-AB9A6206E90E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91B45F47-D24F-4A80-8E00-FE0D19CE57F0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3CBBE9F1-3756-4DF7-A1A2-EDE14339245D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3C306FAF-FBA2-4A48-86CD-ACD702BD97D0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4F42820D-55A7-42F9-A511-649311227016}"/>
              </a:ext>
            </a:extLst>
          </p:cNvPr>
          <p:cNvSpPr txBox="1"/>
          <p:nvPr/>
        </p:nvSpPr>
        <p:spPr>
          <a:xfrm>
            <a:off x="6895534" y="2487319"/>
            <a:ext cx="5191703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4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said the 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dragon</a:t>
            </a:r>
            <a:endParaRPr lang="ko-KR" altLang="en-US" sz="48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6447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0000">
                                      <p:cBhvr>
                                        <p:cTn id="1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33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BE3F1168-890E-4F27-AC3C-EE771EC04DE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3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4745" b="255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Shape&#10;&#10;Description automatically generated">
            <a:extLst>
              <a:ext uri="{FF2B5EF4-FFF2-40B4-BE49-F238E27FC236}">
                <a16:creationId xmlns:a16="http://schemas.microsoft.com/office/drawing/2014/main" id="{67DA9340-58C0-45F2-80A4-C874C4AF55F9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6371" y="-158189"/>
            <a:ext cx="3853452" cy="4512734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4460991" y="4112693"/>
            <a:ext cx="7949732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He was </a:t>
            </a:r>
            <a:r>
              <a:rPr lang="en-US" altLang="ko-KR" sz="60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scared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and ran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home. </a:t>
            </a:r>
            <a:endParaRPr lang="ko-KR" altLang="en-US" sz="60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31" name="Speech Bubble: Rectangle with Corners Rounded 30">
            <a:extLst>
              <a:ext uri="{FF2B5EF4-FFF2-40B4-BE49-F238E27FC236}">
                <a16:creationId xmlns:a16="http://schemas.microsoft.com/office/drawing/2014/main" id="{70F73259-C690-4CDF-881B-32D344E2A8DD}"/>
              </a:ext>
            </a:extLst>
          </p:cNvPr>
          <p:cNvSpPr/>
          <p:nvPr/>
        </p:nvSpPr>
        <p:spPr>
          <a:xfrm>
            <a:off x="2688889" y="1836844"/>
            <a:ext cx="4576967" cy="1958511"/>
          </a:xfrm>
          <a:prstGeom prst="wedgeRoundRectCallout">
            <a:avLst>
              <a:gd name="adj1" fmla="val -39372"/>
              <a:gd name="adj2" fmla="val 72233"/>
              <a:gd name="adj3" fmla="val 16667"/>
            </a:avLst>
          </a:prstGeom>
          <a:solidFill>
            <a:schemeClr val="bg1"/>
          </a:solidFill>
          <a:ln w="57150">
            <a:solidFill>
              <a:srgbClr val="BD43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400" b="1" dirty="0" err="1">
                <a:solidFill>
                  <a:srgbClr val="BD438C"/>
                </a:solidFill>
                <a:latin typeface="Arial Nova" panose="020B0504020202020204" pitchFamily="34" charset="0"/>
              </a:rPr>
              <a:t>Ahhhhh</a:t>
            </a:r>
            <a:r>
              <a:rPr lang="en-US" altLang="ko-KR" sz="5400" b="1" dirty="0">
                <a:solidFill>
                  <a:srgbClr val="BD438C"/>
                </a:solidFill>
                <a:latin typeface="Arial Nova" panose="020B0504020202020204" pitchFamily="34" charset="0"/>
              </a:rPr>
              <a:t>!</a:t>
            </a:r>
            <a:endParaRPr lang="ko-KR" altLang="en-US" sz="5400" b="1" dirty="0">
              <a:solidFill>
                <a:srgbClr val="BD438C"/>
              </a:solidFill>
              <a:latin typeface="Arial Nova" panose="020B0504020202020204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FA0D2F5-5F1F-4DDC-8F62-FE01F0EECB1F}"/>
              </a:ext>
            </a:extLst>
          </p:cNvPr>
          <p:cNvGrpSpPr/>
          <p:nvPr/>
        </p:nvGrpSpPr>
        <p:grpSpPr>
          <a:xfrm>
            <a:off x="734402" y="3594329"/>
            <a:ext cx="2291544" cy="3040190"/>
            <a:chOff x="6520309" y="3358202"/>
            <a:chExt cx="2291544" cy="3040190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8530589-62CD-405F-8DFC-914BC1374ED5}"/>
                </a:ext>
              </a:extLst>
            </p:cNvPr>
            <p:cNvGrpSpPr/>
            <p:nvPr/>
          </p:nvGrpSpPr>
          <p:grpSpPr>
            <a:xfrm>
              <a:off x="6597132" y="3966277"/>
              <a:ext cx="2148709" cy="2432115"/>
              <a:chOff x="1262488" y="1694378"/>
              <a:chExt cx="4309188" cy="4476296"/>
            </a:xfrm>
          </p:grpSpPr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27FB2F22-D903-4441-9DD1-A8840D0BC0E2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6D2B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191C61F2-6275-4C1D-BB6D-B0E0F3D5FE99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4B1E00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89F742A7-01F7-4BF6-9F82-CE08A5BB5097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38EE52D-9773-4234-8BC8-1473E0A8C3A6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26946281-165E-4BF7-94D3-933F446FD5F7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40277E1A-987D-492A-B16F-DE4EC4D73D08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1D687F7C-D366-4205-9353-78279A0B0789}"/>
                </a:ext>
              </a:extLst>
            </p:cNvPr>
            <p:cNvGrpSpPr/>
            <p:nvPr/>
          </p:nvGrpSpPr>
          <p:grpSpPr>
            <a:xfrm>
              <a:off x="6520309" y="3358202"/>
              <a:ext cx="2291544" cy="2585429"/>
              <a:chOff x="2436029" y="754377"/>
              <a:chExt cx="4595639" cy="4758469"/>
            </a:xfrm>
          </p:grpSpPr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7B5D8E48-8F1A-4D80-B1BB-590EA23C79E6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4B1E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E91A7B0D-1324-4AF2-AB1D-D43BCF3595C7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0453B944-1AA7-4697-AB42-52384E48AD3B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20" name="Group 19">
                  <a:extLst>
                    <a:ext uri="{FF2B5EF4-FFF2-40B4-BE49-F238E27FC236}">
                      <a16:creationId xmlns:a16="http://schemas.microsoft.com/office/drawing/2014/main" id="{1C5EDC15-F94F-41F2-B5C8-AE8D98E67976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23" name="Freeform: Shape 22">
                    <a:extLst>
                      <a:ext uri="{FF2B5EF4-FFF2-40B4-BE49-F238E27FC236}">
                        <a16:creationId xmlns:a16="http://schemas.microsoft.com/office/drawing/2014/main" id="{C43E2A80-19DB-4D05-9D79-8938DDF91726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6D2B00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4" name="Freeform: Shape 23">
                    <a:extLst>
                      <a:ext uri="{FF2B5EF4-FFF2-40B4-BE49-F238E27FC236}">
                        <a16:creationId xmlns:a16="http://schemas.microsoft.com/office/drawing/2014/main" id="{165CBD4E-F3EE-4B57-BC04-5F4AD7585628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4B1E00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21" name="Oval 20">
                  <a:extLst>
                    <a:ext uri="{FF2B5EF4-FFF2-40B4-BE49-F238E27FC236}">
                      <a16:creationId xmlns:a16="http://schemas.microsoft.com/office/drawing/2014/main" id="{2334DD36-E795-4028-ACFF-62B130621F37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2" name="Oval 21">
                  <a:extLst>
                    <a:ext uri="{FF2B5EF4-FFF2-40B4-BE49-F238E27FC236}">
                      <a16:creationId xmlns:a16="http://schemas.microsoft.com/office/drawing/2014/main" id="{F650A9A6-5323-4538-8254-2E39822BDF8C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317623D5-4C33-4AAC-BFCE-E43F14D04459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A3A0CE7C-4C6E-4AF9-988B-AB4E450D097E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E3F227E2-7476-4D7F-B1E5-772FF91A29E3}"/>
                </a:ext>
              </a:extLst>
            </p:cNvPr>
            <p:cNvGrpSpPr/>
            <p:nvPr/>
          </p:nvGrpSpPr>
          <p:grpSpPr>
            <a:xfrm>
              <a:off x="7155787" y="4337948"/>
              <a:ext cx="998815" cy="508114"/>
              <a:chOff x="2343567" y="2310962"/>
              <a:chExt cx="2003100" cy="935181"/>
            </a:xfrm>
          </p:grpSpPr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A4BB73BF-EAA3-4F54-B8FA-C806594355CE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85252044-A2D7-42E2-95AE-B7A161980076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DC2A2765-F236-458E-8329-B56833C3D484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2905A428-4E41-4A4D-82CC-E4F9E818A2AE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14290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30000">
                                      <p:cBhvr>
                                        <p:cTn id="6" dur="1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" presetClass="exit" presetSubtype="8" ac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1" grpId="0" animBg="1"/>
      <p:bldP spid="31" grpId="1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0476814-C7C7-490E-B1F2-D38210A7321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3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4745" b="255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1296905" y="2367172"/>
            <a:ext cx="9598190" cy="212365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Then, </a:t>
            </a:r>
            <a:r>
              <a:rPr lang="en-US" altLang="ko-KR" sz="7200" b="1" dirty="0">
                <a:solidFill>
                  <a:schemeClr val="accent1">
                    <a:lumMod val="40000"/>
                    <a:lumOff val="60000"/>
                  </a:schemeClr>
                </a:solidFill>
                <a:latin typeface="Arial Rounded MT Bold" panose="020F0704030504030204" pitchFamily="34" charset="0"/>
              </a:rPr>
              <a:t>Wayne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tried to </a:t>
            </a:r>
            <a:r>
              <a:rPr lang="en-US" altLang="ko-KR" sz="60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cross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the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bridge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.  </a:t>
            </a:r>
            <a:endParaRPr lang="ko-KR" altLang="en-US" sz="60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08581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>
            <a:extLst>
              <a:ext uri="{FF2B5EF4-FFF2-40B4-BE49-F238E27FC236}">
                <a16:creationId xmlns:a16="http://schemas.microsoft.com/office/drawing/2014/main" id="{D532A26A-FFF8-42ED-B7A8-BD4B86633BD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3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4745" b="255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B9620A97-382C-48D3-9D45-4DA057EBD511}"/>
              </a:ext>
            </a:extLst>
          </p:cNvPr>
          <p:cNvSpPr/>
          <p:nvPr/>
        </p:nvSpPr>
        <p:spPr>
          <a:xfrm>
            <a:off x="7412428" y="370619"/>
            <a:ext cx="4576967" cy="1958511"/>
          </a:xfrm>
          <a:prstGeom prst="wedgeRoundRectCallout">
            <a:avLst>
              <a:gd name="adj1" fmla="val -62573"/>
              <a:gd name="adj2" fmla="val 33577"/>
              <a:gd name="adj3" fmla="val 16667"/>
            </a:avLst>
          </a:prstGeom>
          <a:solidFill>
            <a:schemeClr val="bg1"/>
          </a:solidFill>
          <a:ln w="571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400" dirty="0">
                <a:solidFill>
                  <a:schemeClr val="accent6">
                    <a:lumMod val="75000"/>
                  </a:schemeClr>
                </a:solidFill>
                <a:latin typeface="Arial Nova" panose="020B0504020202020204" pitchFamily="34" charset="0"/>
              </a:rPr>
              <a:t>I want to </a:t>
            </a:r>
            <a:r>
              <a:rPr lang="en-US" altLang="ko-KR" sz="8000" b="1" dirty="0">
                <a:solidFill>
                  <a:schemeClr val="accent6">
                    <a:lumMod val="75000"/>
                  </a:schemeClr>
                </a:solidFill>
                <a:latin typeface="Arial Nova" panose="020B0504020202020204" pitchFamily="34" charset="0"/>
              </a:rPr>
              <a:t>eat</a:t>
            </a:r>
            <a:r>
              <a:rPr lang="en-US" altLang="ko-KR" sz="5400" dirty="0">
                <a:solidFill>
                  <a:schemeClr val="accent6">
                    <a:lumMod val="75000"/>
                  </a:schemeClr>
                </a:solidFill>
                <a:latin typeface="Arial Nova" panose="020B0504020202020204" pitchFamily="34" charset="0"/>
              </a:rPr>
              <a:t> you! </a:t>
            </a:r>
            <a:endParaRPr lang="ko-KR" altLang="en-US" sz="5400" dirty="0">
              <a:solidFill>
                <a:schemeClr val="accent6">
                  <a:lumMod val="75000"/>
                </a:schemeClr>
              </a:solidFill>
              <a:latin typeface="Arial Nova" panose="020B0504020202020204" pitchFamily="34" charset="0"/>
            </a:endParaRPr>
          </a:p>
        </p:txBody>
      </p:sp>
      <p:pic>
        <p:nvPicPr>
          <p:cNvPr id="5" name="Picture 4" descr="Shape&#10;&#10;Description automatically generated">
            <a:extLst>
              <a:ext uri="{FF2B5EF4-FFF2-40B4-BE49-F238E27FC236}">
                <a16:creationId xmlns:a16="http://schemas.microsoft.com/office/drawing/2014/main" id="{FCAF7EB3-0956-4EEA-8D29-B4DCEC8BDC9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6371" y="-158189"/>
            <a:ext cx="3853452" cy="4512734"/>
          </a:xfrm>
          <a:prstGeom prst="rect">
            <a:avLst/>
          </a:prstGeom>
        </p:spPr>
      </p:pic>
      <p:grpSp>
        <p:nvGrpSpPr>
          <p:cNvPr id="33" name="Group 32">
            <a:extLst>
              <a:ext uri="{FF2B5EF4-FFF2-40B4-BE49-F238E27FC236}">
                <a16:creationId xmlns:a16="http://schemas.microsoft.com/office/drawing/2014/main" id="{B848FC3E-CC9C-403B-A2D2-0548F8A89B9C}"/>
              </a:ext>
            </a:extLst>
          </p:cNvPr>
          <p:cNvGrpSpPr/>
          <p:nvPr/>
        </p:nvGrpSpPr>
        <p:grpSpPr>
          <a:xfrm>
            <a:off x="691837" y="2760397"/>
            <a:ext cx="3202065" cy="3898698"/>
            <a:chOff x="8989935" y="2504607"/>
            <a:chExt cx="3202065" cy="3898698"/>
          </a:xfrm>
        </p:grpSpPr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AE8734DA-2E21-484F-A64F-4141980A031A}"/>
                </a:ext>
              </a:extLst>
            </p:cNvPr>
            <p:cNvGrpSpPr/>
            <p:nvPr/>
          </p:nvGrpSpPr>
          <p:grpSpPr>
            <a:xfrm>
              <a:off x="9097282" y="3284393"/>
              <a:ext cx="3002477" cy="3118912"/>
              <a:chOff x="1262488" y="1694378"/>
              <a:chExt cx="4309188" cy="4476296"/>
            </a:xfrm>
          </p:grpSpPr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3275BED3-AB70-46DF-8777-7FE41B3EF3CE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C8BEB7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E1711BFA-5118-415A-B69B-639A87771596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8A837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776D6029-4DAD-4836-AA79-7C6E6F47D921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68B8408F-7D31-447D-B5C8-8E1A744D2248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A1FF6F7E-7F1E-4171-9F46-46BAEB9B03A6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EA9F56E6-0110-4E57-BA10-DC8691BF28CD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DFC7C18A-9FC0-4614-8CA3-F6B0F23DEFEF}"/>
                </a:ext>
              </a:extLst>
            </p:cNvPr>
            <p:cNvGrpSpPr/>
            <p:nvPr/>
          </p:nvGrpSpPr>
          <p:grpSpPr>
            <a:xfrm>
              <a:off x="8989935" y="2504607"/>
              <a:ext cx="3202065" cy="3315520"/>
              <a:chOff x="2436029" y="754377"/>
              <a:chExt cx="4595639" cy="4758469"/>
            </a:xfrm>
          </p:grpSpPr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9FC9424B-5E8F-4A4F-941F-967964F6939F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8A837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29C2183D-648A-4444-9820-4428D21EC215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B8F643BC-A8B1-4290-BDB4-1273A17D1067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46" name="Group 45">
                  <a:extLst>
                    <a:ext uri="{FF2B5EF4-FFF2-40B4-BE49-F238E27FC236}">
                      <a16:creationId xmlns:a16="http://schemas.microsoft.com/office/drawing/2014/main" id="{B7FC484B-F345-4E1E-98AD-C386C78792B4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CA187ADF-0AAD-4CD4-AEDE-5BA05C25503B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C8BEB7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50" name="Freeform: Shape 49">
                    <a:extLst>
                      <a:ext uri="{FF2B5EF4-FFF2-40B4-BE49-F238E27FC236}">
                        <a16:creationId xmlns:a16="http://schemas.microsoft.com/office/drawing/2014/main" id="{4120EA52-F8FC-4A4A-9B2D-AAD3C09069AD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8A837E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47" name="Oval 46">
                  <a:extLst>
                    <a:ext uri="{FF2B5EF4-FFF2-40B4-BE49-F238E27FC236}">
                      <a16:creationId xmlns:a16="http://schemas.microsoft.com/office/drawing/2014/main" id="{1BA653F7-87F4-4D5D-933F-92286B29548C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8" name="Oval 47">
                  <a:extLst>
                    <a:ext uri="{FF2B5EF4-FFF2-40B4-BE49-F238E27FC236}">
                      <a16:creationId xmlns:a16="http://schemas.microsoft.com/office/drawing/2014/main" id="{560D9A93-8473-4DA4-9F33-DC9679C0AEC8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8E721752-0BB8-4CBC-A13D-41BF23BB2DDA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F0DFF5D5-BA55-4905-820E-C5FE27B78D65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E7D78F69-79AD-43E5-85B5-F3E9AC6DDE6D}"/>
                </a:ext>
              </a:extLst>
            </p:cNvPr>
            <p:cNvGrpSpPr/>
            <p:nvPr/>
          </p:nvGrpSpPr>
          <p:grpSpPr>
            <a:xfrm>
              <a:off x="9877912" y="3761020"/>
              <a:ext cx="1395683" cy="651598"/>
              <a:chOff x="2343567" y="2310962"/>
              <a:chExt cx="2003100" cy="935181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D6102730-22CC-465D-889C-514BABCFD860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D62212BC-A821-432B-82B7-4EC7CF3869AF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CA053F09-5BD7-4A6F-A3D5-22D9C91C0DB3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5B374F7A-62D1-47DB-BDF0-D99E1F093986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520E5BB9-EFAF-4117-A639-9ED2F5C2D9E8}"/>
              </a:ext>
            </a:extLst>
          </p:cNvPr>
          <p:cNvSpPr txBox="1"/>
          <p:nvPr/>
        </p:nvSpPr>
        <p:spPr>
          <a:xfrm>
            <a:off x="6895534" y="2487319"/>
            <a:ext cx="5191703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4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said the 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dragon</a:t>
            </a:r>
            <a:endParaRPr lang="ko-KR" altLang="en-US" sz="48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6375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30000">
                                      <p:cBhvr>
                                        <p:cTn id="18" dur="1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7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BE3F1168-890E-4F27-AC3C-EE771EC04DE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3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4745" b="255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Shape&#10;&#10;Description automatically generated">
            <a:extLst>
              <a:ext uri="{FF2B5EF4-FFF2-40B4-BE49-F238E27FC236}">
                <a16:creationId xmlns:a16="http://schemas.microsoft.com/office/drawing/2014/main" id="{67DA9340-58C0-45F2-80A4-C874C4AF55F9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6371" y="-158189"/>
            <a:ext cx="3853452" cy="4512734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4366677" y="4354545"/>
            <a:ext cx="7949732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He was </a:t>
            </a:r>
            <a:r>
              <a:rPr lang="en-US" altLang="ko-KR" sz="60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scared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and ran 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home. </a:t>
            </a:r>
            <a:endParaRPr lang="ko-KR" altLang="en-US" sz="60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30" name="Speech Bubble: Rectangle with Corners Rounded 29">
            <a:extLst>
              <a:ext uri="{FF2B5EF4-FFF2-40B4-BE49-F238E27FC236}">
                <a16:creationId xmlns:a16="http://schemas.microsoft.com/office/drawing/2014/main" id="{3E72B465-90DB-4DBF-AF6F-39378A4BDB72}"/>
              </a:ext>
            </a:extLst>
          </p:cNvPr>
          <p:cNvSpPr/>
          <p:nvPr/>
        </p:nvSpPr>
        <p:spPr>
          <a:xfrm>
            <a:off x="3426675" y="1146296"/>
            <a:ext cx="4576967" cy="1958511"/>
          </a:xfrm>
          <a:prstGeom prst="wedgeRoundRectCallout">
            <a:avLst>
              <a:gd name="adj1" fmla="val -39372"/>
              <a:gd name="adj2" fmla="val 72233"/>
              <a:gd name="adj3" fmla="val 16667"/>
            </a:avLst>
          </a:prstGeom>
          <a:solidFill>
            <a:schemeClr val="bg1"/>
          </a:solidFill>
          <a:ln w="571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400" b="1" dirty="0" err="1">
                <a:solidFill>
                  <a:schemeClr val="accent1">
                    <a:lumMod val="60000"/>
                    <a:lumOff val="40000"/>
                  </a:schemeClr>
                </a:solidFill>
                <a:latin typeface="Arial Nova" panose="020B0504020202020204" pitchFamily="34" charset="0"/>
              </a:rPr>
              <a:t>Ahhhhh</a:t>
            </a:r>
            <a:r>
              <a:rPr lang="en-US" altLang="ko-KR" sz="5400" b="1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 Nova" panose="020B0504020202020204" pitchFamily="34" charset="0"/>
              </a:rPr>
              <a:t>!</a:t>
            </a:r>
            <a:endParaRPr lang="ko-KR" altLang="en-US" sz="5400" b="1" dirty="0">
              <a:solidFill>
                <a:schemeClr val="accent1">
                  <a:lumMod val="60000"/>
                  <a:lumOff val="40000"/>
                </a:schemeClr>
              </a:solidFill>
              <a:latin typeface="Arial Nova" panose="020B0504020202020204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780B90D-0EC8-4D4A-84A1-22DBAB7CD844}"/>
              </a:ext>
            </a:extLst>
          </p:cNvPr>
          <p:cNvGrpSpPr/>
          <p:nvPr/>
        </p:nvGrpSpPr>
        <p:grpSpPr>
          <a:xfrm>
            <a:off x="682005" y="2770230"/>
            <a:ext cx="3202065" cy="3898698"/>
            <a:chOff x="8989935" y="2504607"/>
            <a:chExt cx="3202065" cy="3898698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B956FC09-05B4-4A0C-B5CA-AEF22A27F216}"/>
                </a:ext>
              </a:extLst>
            </p:cNvPr>
            <p:cNvGrpSpPr/>
            <p:nvPr/>
          </p:nvGrpSpPr>
          <p:grpSpPr>
            <a:xfrm>
              <a:off x="9097282" y="3284393"/>
              <a:ext cx="3002477" cy="3118912"/>
              <a:chOff x="1262488" y="1694378"/>
              <a:chExt cx="4309188" cy="4476296"/>
            </a:xfrm>
          </p:grpSpPr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FA5A40DF-6018-48AC-BE64-C1A4F9A25C13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C8BEB7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A3918E31-2038-4C46-9647-D4FE4B2F2AE3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8A837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557C2001-5866-46E2-97CD-C6864A2C69D4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10CDDBCC-03BB-4EF4-975F-351CB2C3174B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702A7311-F20A-469A-BF8C-1BD5C815F63D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340FA2B8-121C-43CA-A65A-D1B3D42A1976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B3591BB2-39A2-4ED0-8113-A3DB3CA10492}"/>
                </a:ext>
              </a:extLst>
            </p:cNvPr>
            <p:cNvGrpSpPr/>
            <p:nvPr/>
          </p:nvGrpSpPr>
          <p:grpSpPr>
            <a:xfrm>
              <a:off x="8989935" y="2504607"/>
              <a:ext cx="3202065" cy="3315520"/>
              <a:chOff x="2436029" y="754377"/>
              <a:chExt cx="4595639" cy="4758469"/>
            </a:xfrm>
          </p:grpSpPr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AB4D7EEC-3B6E-43EF-A116-A7FE8E79A3AF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8A837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7258F67B-9D23-469F-8901-7449BF9A5F4D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7A396A76-E6DA-48C2-8E94-D3813F96EC1F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19" name="Group 18">
                  <a:extLst>
                    <a:ext uri="{FF2B5EF4-FFF2-40B4-BE49-F238E27FC236}">
                      <a16:creationId xmlns:a16="http://schemas.microsoft.com/office/drawing/2014/main" id="{F35EA0FD-67B0-43DD-9DAD-63262F214BEA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22" name="Freeform: Shape 21">
                    <a:extLst>
                      <a:ext uri="{FF2B5EF4-FFF2-40B4-BE49-F238E27FC236}">
                        <a16:creationId xmlns:a16="http://schemas.microsoft.com/office/drawing/2014/main" id="{B3945B0D-40BD-4F45-AE07-A52B6307A968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C8BEB7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3" name="Freeform: Shape 22">
                    <a:extLst>
                      <a:ext uri="{FF2B5EF4-FFF2-40B4-BE49-F238E27FC236}">
                        <a16:creationId xmlns:a16="http://schemas.microsoft.com/office/drawing/2014/main" id="{104BFDD5-C938-4E24-B551-D05900F98AA6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8A837E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20" name="Oval 19">
                  <a:extLst>
                    <a:ext uri="{FF2B5EF4-FFF2-40B4-BE49-F238E27FC236}">
                      <a16:creationId xmlns:a16="http://schemas.microsoft.com/office/drawing/2014/main" id="{69809CB0-E856-43A8-B198-CF961C603BD2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1" name="Oval 20">
                  <a:extLst>
                    <a:ext uri="{FF2B5EF4-FFF2-40B4-BE49-F238E27FC236}">
                      <a16:creationId xmlns:a16="http://schemas.microsoft.com/office/drawing/2014/main" id="{5FB42BC8-DA6F-4013-8451-D775F1CF7050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F3EF7DAB-80D2-4486-9F9F-2C58D1D81A13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6BFF4D9B-0A9E-4370-AD48-96AA1AAC1990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F095274A-31C1-4B5C-BF22-0F8448937473}"/>
                </a:ext>
              </a:extLst>
            </p:cNvPr>
            <p:cNvGrpSpPr/>
            <p:nvPr/>
          </p:nvGrpSpPr>
          <p:grpSpPr>
            <a:xfrm>
              <a:off x="9877912" y="3761020"/>
              <a:ext cx="1395683" cy="651598"/>
              <a:chOff x="2343567" y="2310962"/>
              <a:chExt cx="2003100" cy="935181"/>
            </a:xfrm>
          </p:grpSpPr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4659C4FC-B444-4965-AE30-F30C0F7D6DD5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3BCA3E12-CB32-4D84-B3B7-424C3E5DB812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C8F68211-9CF8-42C5-91CD-6BEF1C76EC10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6B725CFB-FA12-45E6-9162-67C6BC2A934E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13664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30000">
                                      <p:cBhvr>
                                        <p:cTn id="6" dur="1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" presetClass="exit" presetSubtype="8" ac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0" grpId="0" animBg="1"/>
      <p:bldP spid="30" grpId="1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Image result for cartoon lanscape wallpaper">
            <a:extLst>
              <a:ext uri="{FF2B5EF4-FFF2-40B4-BE49-F238E27FC236}">
                <a16:creationId xmlns:a16="http://schemas.microsoft.com/office/drawing/2014/main" id="{BBB4F89E-57CC-445E-A87E-8C0442E25E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1219903" y="519121"/>
            <a:ext cx="9598190" cy="212365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They </a:t>
            </a:r>
            <a:r>
              <a:rPr lang="en-US" altLang="ko-KR" sz="6000" dirty="0">
                <a:solidFill>
                  <a:srgbClr val="FDBE7B"/>
                </a:solidFill>
                <a:latin typeface="Arial Rounded MT Bold" panose="020F0704030504030204" pitchFamily="34" charset="0"/>
              </a:rPr>
              <a:t>needed </a:t>
            </a:r>
            <a:r>
              <a:rPr lang="en-US" altLang="ko-KR" sz="60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a plan 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to </a:t>
            </a:r>
            <a:r>
              <a:rPr lang="en-US" altLang="ko-KR" sz="66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beat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the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72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dragon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.  </a:t>
            </a:r>
            <a:endParaRPr lang="ko-KR" altLang="en-US" sz="60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95106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Image result for cartoon lanscape wallpaper">
            <a:extLst>
              <a:ext uri="{FF2B5EF4-FFF2-40B4-BE49-F238E27FC236}">
                <a16:creationId xmlns:a16="http://schemas.microsoft.com/office/drawing/2014/main" id="{A834FEA4-6A18-4AF2-A33C-855AC7F8BE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442468" y="970812"/>
            <a:ext cx="10701775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Who </a:t>
            </a: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should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72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make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the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plan?</a:t>
            </a:r>
            <a:endParaRPr lang="ko-KR" altLang="en-US" sz="60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24CF628-C455-4D12-9ADE-139336C6417E}"/>
              </a:ext>
            </a:extLst>
          </p:cNvPr>
          <p:cNvGrpSpPr/>
          <p:nvPr/>
        </p:nvGrpSpPr>
        <p:grpSpPr>
          <a:xfrm>
            <a:off x="9758380" y="4332984"/>
            <a:ext cx="1604757" cy="1953884"/>
            <a:chOff x="8989935" y="2504607"/>
            <a:chExt cx="3202065" cy="3898698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C6F84B70-AC61-4272-B9FE-70B91F269D6B}"/>
                </a:ext>
              </a:extLst>
            </p:cNvPr>
            <p:cNvGrpSpPr/>
            <p:nvPr/>
          </p:nvGrpSpPr>
          <p:grpSpPr>
            <a:xfrm>
              <a:off x="9097282" y="3284393"/>
              <a:ext cx="3002477" cy="3118912"/>
              <a:chOff x="1262488" y="1694378"/>
              <a:chExt cx="4309188" cy="4476296"/>
            </a:xfrm>
          </p:grpSpPr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72677E44-0503-4F8F-818A-B1BFE16E96D0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C8BEB7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6ABF9C82-FB8E-4B48-8624-401E1F5981EA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8A837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45F07F39-640E-4A08-94A9-F42406EE78CD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2909879D-15BE-423C-A830-439CBE38EE72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20C1C21-1FEA-4C0D-9CE0-97059F3E26A8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912D409D-AF6C-442A-AFD5-02FF5E2F75AB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43CB45BC-58C3-4474-8AB5-3C44ED890DD2}"/>
                </a:ext>
              </a:extLst>
            </p:cNvPr>
            <p:cNvGrpSpPr/>
            <p:nvPr/>
          </p:nvGrpSpPr>
          <p:grpSpPr>
            <a:xfrm>
              <a:off x="8989935" y="2504607"/>
              <a:ext cx="3202065" cy="3315520"/>
              <a:chOff x="2436029" y="754377"/>
              <a:chExt cx="4595639" cy="475846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2656D84-F3F4-4084-A879-05E9440AA0A2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8A837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EA2DE406-F07B-4387-890D-25433E7F140C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39" name="Group 38">
                <a:extLst>
                  <a:ext uri="{FF2B5EF4-FFF2-40B4-BE49-F238E27FC236}">
                    <a16:creationId xmlns:a16="http://schemas.microsoft.com/office/drawing/2014/main" id="{A376125E-8BC3-444F-933B-557AA3CDAEA5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42" name="Group 41">
                  <a:extLst>
                    <a:ext uri="{FF2B5EF4-FFF2-40B4-BE49-F238E27FC236}">
                      <a16:creationId xmlns:a16="http://schemas.microsoft.com/office/drawing/2014/main" id="{20BBD95B-3AA9-44E4-82CD-A82391C7A12B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45" name="Freeform: Shape 44">
                    <a:extLst>
                      <a:ext uri="{FF2B5EF4-FFF2-40B4-BE49-F238E27FC236}">
                        <a16:creationId xmlns:a16="http://schemas.microsoft.com/office/drawing/2014/main" id="{BE6CA6E8-223F-40D5-B9CD-CECC2D8755CF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C8BEB7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55C67235-3B2E-4F05-9E01-6250C9759EF9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8A837E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43" name="Oval 42">
                  <a:extLst>
                    <a:ext uri="{FF2B5EF4-FFF2-40B4-BE49-F238E27FC236}">
                      <a16:creationId xmlns:a16="http://schemas.microsoft.com/office/drawing/2014/main" id="{79A19819-FE22-4339-BE05-3DE2E1405FDE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4" name="Oval 43">
                  <a:extLst>
                    <a:ext uri="{FF2B5EF4-FFF2-40B4-BE49-F238E27FC236}">
                      <a16:creationId xmlns:a16="http://schemas.microsoft.com/office/drawing/2014/main" id="{949CEE3C-5F40-4AD5-8B9F-972113C05DD2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18777316-9AC6-4FD6-8026-3B40811FA25C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513469AD-6ABC-492A-9D78-3B8967A45204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72C1BD72-3777-408D-B2DA-4841198BDC9F}"/>
                </a:ext>
              </a:extLst>
            </p:cNvPr>
            <p:cNvGrpSpPr/>
            <p:nvPr/>
          </p:nvGrpSpPr>
          <p:grpSpPr>
            <a:xfrm>
              <a:off x="9877912" y="3761020"/>
              <a:ext cx="1395683" cy="651598"/>
              <a:chOff x="2343567" y="2310962"/>
              <a:chExt cx="2003100" cy="935181"/>
            </a:xfrm>
          </p:grpSpPr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1D986951-002C-4004-9F64-F905C12AE419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01D4C868-A788-4709-9244-7755D9CF2BE8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8273924A-DB93-4566-8BAB-BDD567060A56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3CAB6144-04E4-4D09-9FC0-AA98D1B068DF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57AD72C3-6A92-4014-BA45-5EB68135833D}"/>
              </a:ext>
            </a:extLst>
          </p:cNvPr>
          <p:cNvGrpSpPr/>
          <p:nvPr/>
        </p:nvGrpSpPr>
        <p:grpSpPr>
          <a:xfrm>
            <a:off x="9636095" y="5575371"/>
            <a:ext cx="1016929" cy="1129393"/>
            <a:chOff x="4030824" y="4106851"/>
            <a:chExt cx="2029137" cy="2253543"/>
          </a:xfrm>
        </p:grpSpPr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0EB4D232-13D6-4DFF-A2FA-A01E7E8B2A72}"/>
                </a:ext>
              </a:extLst>
            </p:cNvPr>
            <p:cNvGrpSpPr/>
            <p:nvPr/>
          </p:nvGrpSpPr>
          <p:grpSpPr>
            <a:xfrm>
              <a:off x="4098850" y="4557586"/>
              <a:ext cx="1902659" cy="1802808"/>
              <a:chOff x="1262488" y="1694378"/>
              <a:chExt cx="4309188" cy="4476296"/>
            </a:xfrm>
          </p:grpSpPr>
          <p:sp>
            <p:nvSpPr>
              <p:cNvPr id="71" name="Oval 70">
                <a:extLst>
                  <a:ext uri="{FF2B5EF4-FFF2-40B4-BE49-F238E27FC236}">
                    <a16:creationId xmlns:a16="http://schemas.microsoft.com/office/drawing/2014/main" id="{4D58E4F6-907F-4DC9-8028-A06C7123F59A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FCEAD6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7672785C-9B30-423D-82F9-DB37E3D78C29}"/>
                  </a:ext>
                </a:extLst>
              </p:cNvPr>
              <p:cNvSpPr/>
              <p:nvPr/>
            </p:nvSpPr>
            <p:spPr>
              <a:xfrm>
                <a:off x="1402904" y="2873259"/>
                <a:ext cx="4126055" cy="3023688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FDBE7B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06A2955-2D0C-44AB-A263-605D84E666DC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480F0BBD-8039-468B-8443-CCECFAD7EE97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E46B65FE-468A-4253-A7F8-30DA6BA3EDA0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51DC1B49-B26C-46D9-B02C-5ED777E0BDF6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8E783B04-845F-42BD-ADEE-02C169B722DF}"/>
                </a:ext>
              </a:extLst>
            </p:cNvPr>
            <p:cNvGrpSpPr/>
            <p:nvPr/>
          </p:nvGrpSpPr>
          <p:grpSpPr>
            <a:xfrm>
              <a:off x="4030824" y="4106851"/>
              <a:ext cx="2029137" cy="1916452"/>
              <a:chOff x="2436029" y="754377"/>
              <a:chExt cx="4595639" cy="4758469"/>
            </a:xfrm>
          </p:grpSpPr>
          <p:sp>
            <p:nvSpPr>
              <p:cNvPr id="61" name="Oval 60">
                <a:extLst>
                  <a:ext uri="{FF2B5EF4-FFF2-40B4-BE49-F238E27FC236}">
                    <a16:creationId xmlns:a16="http://schemas.microsoft.com/office/drawing/2014/main" id="{EED0DAE5-3B5B-487C-8882-ABBF5C60E798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FDBE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4C4444DC-CD92-4BEF-BA83-E68E30600F04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63" name="Group 62">
                <a:extLst>
                  <a:ext uri="{FF2B5EF4-FFF2-40B4-BE49-F238E27FC236}">
                    <a16:creationId xmlns:a16="http://schemas.microsoft.com/office/drawing/2014/main" id="{85F52569-05DC-4227-8445-6B0BB5021826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9559"/>
                <a:chOff x="1184188" y="1245811"/>
                <a:chExt cx="4310316" cy="3239559"/>
              </a:xfrm>
            </p:grpSpPr>
            <p:grpSp>
              <p:nvGrpSpPr>
                <p:cNvPr id="66" name="Group 65">
                  <a:extLst>
                    <a:ext uri="{FF2B5EF4-FFF2-40B4-BE49-F238E27FC236}">
                      <a16:creationId xmlns:a16="http://schemas.microsoft.com/office/drawing/2014/main" id="{F5C9B8D7-F5A5-4717-B29A-B9893536F7BE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9559"/>
                  <a:chOff x="1454387" y="1249718"/>
                  <a:chExt cx="4310316" cy="3239559"/>
                </a:xfrm>
              </p:grpSpPr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C3499DB7-46AF-4594-89D6-4C5F31D551ED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FCEAD6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B36D60DE-F35A-47C8-A31C-014C05FD521F}"/>
                      </a:ext>
                    </a:extLst>
                  </p:cNvPr>
                  <p:cNvSpPr/>
                  <p:nvPr/>
                </p:nvSpPr>
                <p:spPr>
                  <a:xfrm>
                    <a:off x="2137973" y="2382249"/>
                    <a:ext cx="3249627" cy="2107028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FDBE7B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67" name="Oval 66">
                  <a:extLst>
                    <a:ext uri="{FF2B5EF4-FFF2-40B4-BE49-F238E27FC236}">
                      <a16:creationId xmlns:a16="http://schemas.microsoft.com/office/drawing/2014/main" id="{326F3132-1331-4B68-9345-8CDE59D953C2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8" name="Oval 67">
                  <a:extLst>
                    <a:ext uri="{FF2B5EF4-FFF2-40B4-BE49-F238E27FC236}">
                      <a16:creationId xmlns:a16="http://schemas.microsoft.com/office/drawing/2014/main" id="{BB0BA3F2-C6FB-4226-9319-74E400FE273D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690F10A0-6401-42D6-AF9C-3254FB56C46F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BFC273C3-FA64-412B-91A1-91FD9820122A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88CBC347-A06A-43EC-8B95-2E52306C14A8}"/>
                </a:ext>
              </a:extLst>
            </p:cNvPr>
            <p:cNvGrpSpPr/>
            <p:nvPr/>
          </p:nvGrpSpPr>
          <p:grpSpPr>
            <a:xfrm>
              <a:off x="4593532" y="4833089"/>
              <a:ext cx="884439" cy="376640"/>
              <a:chOff x="2343567" y="2310962"/>
              <a:chExt cx="2003100" cy="935181"/>
            </a:xfrm>
          </p:grpSpPr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B3F4C6CA-73B5-48F7-8B29-AA65B4F42219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273F06E7-933D-4BCB-ABDB-9C5C7B1ACBB2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B709FE85-DEC5-4782-9849-F64CD3E80FC1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36129090-7F79-4B76-96B3-B8B462DB5E7C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F6B6EAD6-F05E-439C-B7C1-C72657576A8B}"/>
              </a:ext>
            </a:extLst>
          </p:cNvPr>
          <p:cNvGrpSpPr/>
          <p:nvPr/>
        </p:nvGrpSpPr>
        <p:grpSpPr>
          <a:xfrm>
            <a:off x="10767496" y="5165911"/>
            <a:ext cx="1148438" cy="1523632"/>
            <a:chOff x="6520309" y="3358202"/>
            <a:chExt cx="2291544" cy="3040190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5CD93AFD-C3C0-4BFE-9CA3-9F9D9A42BFFE}"/>
                </a:ext>
              </a:extLst>
            </p:cNvPr>
            <p:cNvGrpSpPr/>
            <p:nvPr/>
          </p:nvGrpSpPr>
          <p:grpSpPr>
            <a:xfrm>
              <a:off x="6597132" y="3966277"/>
              <a:ext cx="2148709" cy="2432115"/>
              <a:chOff x="1262488" y="1694378"/>
              <a:chExt cx="4309188" cy="4476296"/>
            </a:xfrm>
          </p:grpSpPr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8086022E-110A-4540-9600-E31563168AE0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6D2B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3DE63223-9DE6-416A-97A8-EA5E3599F48B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4B1E00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72B075D8-E9D5-4F9D-B293-9BB37290852B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E98218F4-EDEF-48D6-9BA6-D0CF6A191B26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4141BE43-75FE-45FB-A7E9-286D3932085B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71A6F667-C6DD-4C94-9E9B-31C0245811AD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CAAF4EE3-15A9-41F3-81B6-AF215610DAC4}"/>
                </a:ext>
              </a:extLst>
            </p:cNvPr>
            <p:cNvGrpSpPr/>
            <p:nvPr/>
          </p:nvGrpSpPr>
          <p:grpSpPr>
            <a:xfrm>
              <a:off x="6520309" y="3358202"/>
              <a:ext cx="2291544" cy="2585429"/>
              <a:chOff x="2436029" y="754377"/>
              <a:chExt cx="4595639" cy="4758469"/>
            </a:xfrm>
          </p:grpSpPr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2369F2CB-A495-446F-81BF-556103976182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4B1E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B9C2FA5B-D237-4758-AD43-F6AFC9D7D145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D4E93F6C-4641-4173-B46A-C0FCA5BB5726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18" name="Group 17">
                  <a:extLst>
                    <a:ext uri="{FF2B5EF4-FFF2-40B4-BE49-F238E27FC236}">
                      <a16:creationId xmlns:a16="http://schemas.microsoft.com/office/drawing/2014/main" id="{BC1F8F7B-6ADC-4219-87DE-F6449F4191A1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21" name="Freeform: Shape 20">
                    <a:extLst>
                      <a:ext uri="{FF2B5EF4-FFF2-40B4-BE49-F238E27FC236}">
                        <a16:creationId xmlns:a16="http://schemas.microsoft.com/office/drawing/2014/main" id="{B612C57A-08C2-4A52-87FD-DBE2386AF1B4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6D2B00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2" name="Freeform: Shape 21">
                    <a:extLst>
                      <a:ext uri="{FF2B5EF4-FFF2-40B4-BE49-F238E27FC236}">
                        <a16:creationId xmlns:a16="http://schemas.microsoft.com/office/drawing/2014/main" id="{591EC92F-E8C7-4F6A-9A70-CAF40A3F28EB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4B1E00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19" name="Oval 18">
                  <a:extLst>
                    <a:ext uri="{FF2B5EF4-FFF2-40B4-BE49-F238E27FC236}">
                      <a16:creationId xmlns:a16="http://schemas.microsoft.com/office/drawing/2014/main" id="{6A8B358D-25E9-42B9-A22B-4AB0D0765597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0" name="Oval 19">
                  <a:extLst>
                    <a:ext uri="{FF2B5EF4-FFF2-40B4-BE49-F238E27FC236}">
                      <a16:creationId xmlns:a16="http://schemas.microsoft.com/office/drawing/2014/main" id="{DCA3FA65-E390-4BE2-BA1E-6C36A12006B7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C323DFF9-1AAD-46C7-93B1-0C758E0BE346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7273F256-1092-4FB7-AAB2-9BD10D3F58F1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3671F37-5B9B-4FFC-94E2-E1213025F167}"/>
                </a:ext>
              </a:extLst>
            </p:cNvPr>
            <p:cNvGrpSpPr/>
            <p:nvPr/>
          </p:nvGrpSpPr>
          <p:grpSpPr>
            <a:xfrm>
              <a:off x="7155787" y="4337948"/>
              <a:ext cx="998815" cy="508114"/>
              <a:chOff x="2343567" y="2310962"/>
              <a:chExt cx="2003100" cy="935181"/>
            </a:xfrm>
          </p:grpSpPr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C87AFF03-8299-4186-B3BC-703D5D169A46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9A6BD237-312D-4B96-B6C8-A266224BA7EF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59DB78F4-8EE8-4B37-87DD-8FE405E37527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CEF568E5-542E-4525-9470-417E971C121B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2" name="LAKE">
            <a:extLst>
              <a:ext uri="{FF2B5EF4-FFF2-40B4-BE49-F238E27FC236}">
                <a16:creationId xmlns:a16="http://schemas.microsoft.com/office/drawing/2014/main" id="{DD752D62-2F1B-4879-94A6-A4FE7D1F1C5D}"/>
              </a:ext>
            </a:extLst>
          </p:cNvPr>
          <p:cNvSpPr/>
          <p:nvPr/>
        </p:nvSpPr>
        <p:spPr>
          <a:xfrm>
            <a:off x="687304" y="2496683"/>
            <a:ext cx="2418500" cy="1494300"/>
          </a:xfrm>
          <a:prstGeom prst="ellipse">
            <a:avLst/>
          </a:prstGeom>
          <a:solidFill>
            <a:srgbClr val="FCEAD6"/>
          </a:solidFill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ko-KR" sz="2800" b="1" dirty="0">
                <a:solidFill>
                  <a:schemeClr val="accent2">
                    <a:lumMod val="75000"/>
                  </a:schemeClr>
                </a:solidFill>
                <a:latin typeface="Arial Rounded MT Bold" panose="020F0704030504030204" pitchFamily="34" charset="0"/>
              </a:rPr>
              <a:t>WAYNE</a:t>
            </a:r>
            <a:endParaRPr lang="ko-KR" altLang="en-US" b="1" dirty="0">
              <a:solidFill>
                <a:schemeClr val="accent2">
                  <a:lumMod val="75000"/>
                </a:schemeClr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77" name="HOME">
            <a:extLst>
              <a:ext uri="{FF2B5EF4-FFF2-40B4-BE49-F238E27FC236}">
                <a16:creationId xmlns:a16="http://schemas.microsoft.com/office/drawing/2014/main" id="{85DEEE05-E0B2-4AF7-A22A-6F0FB97D4DC0}"/>
              </a:ext>
            </a:extLst>
          </p:cNvPr>
          <p:cNvSpPr/>
          <p:nvPr/>
        </p:nvSpPr>
        <p:spPr>
          <a:xfrm>
            <a:off x="3421724" y="2342285"/>
            <a:ext cx="2418500" cy="1494300"/>
          </a:xfrm>
          <a:prstGeom prst="ellipse">
            <a:avLst/>
          </a:prstGeom>
          <a:solidFill>
            <a:srgbClr val="FCEAD6"/>
          </a:solidFill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ko-KR" sz="2800" dirty="0">
                <a:solidFill>
                  <a:schemeClr val="accent2">
                    <a:lumMod val="75000"/>
                  </a:schemeClr>
                </a:solidFill>
                <a:latin typeface="Arial Rounded MT Bold" panose="020F0704030504030204" pitchFamily="34" charset="0"/>
              </a:rPr>
              <a:t>MIKE</a:t>
            </a:r>
            <a:endParaRPr lang="ko-KR" altLang="en-US" dirty="0">
              <a:solidFill>
                <a:schemeClr val="accent2">
                  <a:lumMod val="75000"/>
                </a:schemeClr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78" name="PARK">
            <a:extLst>
              <a:ext uri="{FF2B5EF4-FFF2-40B4-BE49-F238E27FC236}">
                <a16:creationId xmlns:a16="http://schemas.microsoft.com/office/drawing/2014/main" id="{A9A32593-9E69-4000-BFFE-B4978053845C}"/>
              </a:ext>
            </a:extLst>
          </p:cNvPr>
          <p:cNvSpPr/>
          <p:nvPr/>
        </p:nvSpPr>
        <p:spPr>
          <a:xfrm>
            <a:off x="2131416" y="4156395"/>
            <a:ext cx="2418500" cy="1494300"/>
          </a:xfrm>
          <a:prstGeom prst="ellipse">
            <a:avLst/>
          </a:prstGeom>
          <a:solidFill>
            <a:srgbClr val="FCEAD6"/>
          </a:solidFill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ko-KR" sz="2800" dirty="0">
                <a:solidFill>
                  <a:schemeClr val="accent2">
                    <a:lumMod val="75000"/>
                  </a:schemeClr>
                </a:solidFill>
                <a:latin typeface="Arial Rounded MT Bold" panose="020F0704030504030204" pitchFamily="34" charset="0"/>
              </a:rPr>
              <a:t>SERENA</a:t>
            </a:r>
            <a:endParaRPr lang="ko-KR" altLang="en-US" dirty="0">
              <a:solidFill>
                <a:schemeClr val="accent2">
                  <a:lumMod val="75000"/>
                </a:schemeClr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79" name="Speech Bubble: Rectangle with Corners Rounded 78">
            <a:extLst>
              <a:ext uri="{FF2B5EF4-FFF2-40B4-BE49-F238E27FC236}">
                <a16:creationId xmlns:a16="http://schemas.microsoft.com/office/drawing/2014/main" id="{9D10A4A9-C24F-4FE9-9E18-D1DF653D6667}"/>
              </a:ext>
            </a:extLst>
          </p:cNvPr>
          <p:cNvSpPr/>
          <p:nvPr/>
        </p:nvSpPr>
        <p:spPr>
          <a:xfrm>
            <a:off x="6554387" y="5096077"/>
            <a:ext cx="2421268" cy="1133011"/>
          </a:xfrm>
          <a:prstGeom prst="wedgeRoundRectCallout">
            <a:avLst>
              <a:gd name="adj1" fmla="val 67154"/>
              <a:gd name="adj2" fmla="val 38400"/>
              <a:gd name="adj3" fmla="val 16667"/>
            </a:avLst>
          </a:prstGeom>
          <a:solidFill>
            <a:schemeClr val="bg1"/>
          </a:solidFill>
          <a:ln w="57150">
            <a:solidFill>
              <a:srgbClr val="39276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dirty="0">
                <a:solidFill>
                  <a:srgbClr val="7030A0"/>
                </a:solidFill>
                <a:latin typeface="Arial Nova" panose="020B0504020202020204" pitchFamily="34" charset="0"/>
              </a:rPr>
              <a:t>I can do it.</a:t>
            </a:r>
            <a:endParaRPr lang="ko-KR" altLang="en-US" sz="3200" dirty="0">
              <a:solidFill>
                <a:srgbClr val="7030A0"/>
              </a:solidFill>
              <a:latin typeface="Arial Nova" panose="020B0504020202020204" pitchFamily="34" charset="0"/>
            </a:endParaRPr>
          </a:p>
        </p:txBody>
      </p:sp>
      <p:sp>
        <p:nvSpPr>
          <p:cNvPr id="80" name="Speech Bubble: Rectangle with Corners Rounded 79">
            <a:extLst>
              <a:ext uri="{FF2B5EF4-FFF2-40B4-BE49-F238E27FC236}">
                <a16:creationId xmlns:a16="http://schemas.microsoft.com/office/drawing/2014/main" id="{BA9E8814-FB88-4F5A-8ABF-731787EC22A0}"/>
              </a:ext>
            </a:extLst>
          </p:cNvPr>
          <p:cNvSpPr/>
          <p:nvPr/>
        </p:nvSpPr>
        <p:spPr>
          <a:xfrm>
            <a:off x="7302500" y="3330669"/>
            <a:ext cx="2910464" cy="1133011"/>
          </a:xfrm>
          <a:prstGeom prst="wedgeRoundRectCallout">
            <a:avLst>
              <a:gd name="adj1" fmla="val 39611"/>
              <a:gd name="adj2" fmla="val 80714"/>
              <a:gd name="adj3" fmla="val 16667"/>
            </a:avLst>
          </a:prstGeom>
          <a:solidFill>
            <a:schemeClr val="bg1"/>
          </a:solidFill>
          <a:ln w="571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 Nova" panose="020B0504020202020204" pitchFamily="34" charset="0"/>
              </a:rPr>
              <a:t>Who is the smartest?</a:t>
            </a:r>
            <a:endParaRPr lang="ko-KR" altLang="en-US" sz="3200" dirty="0">
              <a:solidFill>
                <a:schemeClr val="accent1">
                  <a:lumMod val="60000"/>
                  <a:lumOff val="40000"/>
                </a:schemeClr>
              </a:solidFill>
              <a:latin typeface="Arial Nova" panose="020B0504020202020204" pitchFamily="34" charset="0"/>
            </a:endParaRPr>
          </a:p>
        </p:txBody>
      </p:sp>
      <p:sp>
        <p:nvSpPr>
          <p:cNvPr id="81" name="Speech Bubble: Rectangle with Corners Rounded 80">
            <a:extLst>
              <a:ext uri="{FF2B5EF4-FFF2-40B4-BE49-F238E27FC236}">
                <a16:creationId xmlns:a16="http://schemas.microsoft.com/office/drawing/2014/main" id="{F48DDB3B-B825-405E-BBDD-14ABC2F6E537}"/>
              </a:ext>
            </a:extLst>
          </p:cNvPr>
          <p:cNvSpPr/>
          <p:nvPr/>
        </p:nvSpPr>
        <p:spPr>
          <a:xfrm>
            <a:off x="7642085" y="3050178"/>
            <a:ext cx="3594000" cy="1133011"/>
          </a:xfrm>
          <a:prstGeom prst="wedgeRoundRectCallout">
            <a:avLst>
              <a:gd name="adj1" fmla="val 45461"/>
              <a:gd name="adj2" fmla="val 138161"/>
              <a:gd name="adj3" fmla="val 16667"/>
            </a:avLst>
          </a:prstGeom>
          <a:solidFill>
            <a:schemeClr val="bg1"/>
          </a:solidFill>
          <a:ln w="57150">
            <a:solidFill>
              <a:srgbClr val="BD43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dirty="0">
                <a:solidFill>
                  <a:srgbClr val="BD438C"/>
                </a:solidFill>
                <a:latin typeface="Arial Nova" panose="020B0504020202020204" pitchFamily="34" charset="0"/>
              </a:rPr>
              <a:t>Someone is smarter than me.</a:t>
            </a:r>
            <a:endParaRPr lang="ko-KR" altLang="en-US" sz="3200" dirty="0">
              <a:solidFill>
                <a:srgbClr val="BD438C"/>
              </a:solidFill>
              <a:latin typeface="Arial Nova" panose="020B05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04368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</p:childTnLst>
        </p:cTn>
      </p:par>
    </p:tnLst>
    <p:bldLst>
      <p:bldP spid="79" grpId="0" animBg="1"/>
      <p:bldP spid="79" grpId="1" animBg="1"/>
      <p:bldP spid="79" grpId="2" animBg="1"/>
      <p:bldP spid="79" grpId="3" animBg="1"/>
      <p:bldP spid="80" grpId="0" animBg="1"/>
      <p:bldP spid="80" grpId="1" animBg="1"/>
      <p:bldP spid="80" grpId="2" animBg="1"/>
      <p:bldP spid="80" grpId="3" animBg="1"/>
      <p:bldP spid="81" grpId="0" animBg="1"/>
      <p:bldP spid="81" grpId="1" animBg="1"/>
      <p:bldP spid="81" grpId="2" animBg="1"/>
      <p:bldP spid="81" grpId="3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" descr="Premium Photo | Northern europe yellow simple fresh home background">
            <a:extLst>
              <a:ext uri="{FF2B5EF4-FFF2-40B4-BE49-F238E27FC236}">
                <a16:creationId xmlns:a16="http://schemas.microsoft.com/office/drawing/2014/main" id="{813DB6E9-240C-45A2-9D55-C395211AFB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3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0"/>
            <a:ext cx="12196418" cy="6858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57A261A3-5044-47D8-8DD6-B5584F51704B}"/>
              </a:ext>
            </a:extLst>
          </p:cNvPr>
          <p:cNvSpPr/>
          <p:nvPr/>
        </p:nvSpPr>
        <p:spPr>
          <a:xfrm>
            <a:off x="335560" y="438558"/>
            <a:ext cx="6243041" cy="5320484"/>
          </a:xfrm>
          <a:prstGeom prst="wedgeRoundRectCallout">
            <a:avLst>
              <a:gd name="adj1" fmla="val 64768"/>
              <a:gd name="adj2" fmla="val 25028"/>
              <a:gd name="adj3" fmla="val 16667"/>
            </a:avLst>
          </a:prstGeom>
          <a:solidFill>
            <a:schemeClr val="bg1"/>
          </a:solidFill>
          <a:ln w="57150">
            <a:solidFill>
              <a:srgbClr val="39276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4400" dirty="0">
                <a:solidFill>
                  <a:srgbClr val="7030A0"/>
                </a:solidFill>
                <a:latin typeface="Arial Nova" panose="020B0504020202020204" pitchFamily="34" charset="0"/>
              </a:rPr>
              <a:t>This is the </a:t>
            </a:r>
            <a:r>
              <a:rPr lang="en-US" altLang="ko-KR" sz="4400" b="1" dirty="0">
                <a:solidFill>
                  <a:srgbClr val="7030A0"/>
                </a:solidFill>
                <a:latin typeface="Arial Rounded MT Bold" panose="020F0704030504030204" pitchFamily="34" charset="0"/>
              </a:rPr>
              <a:t>plan</a:t>
            </a:r>
            <a:r>
              <a:rPr lang="en-US" altLang="ko-KR" sz="4400" dirty="0">
                <a:solidFill>
                  <a:srgbClr val="7030A0"/>
                </a:solidFill>
                <a:latin typeface="Arial Nova" panose="020B0504020202020204" pitchFamily="34" charset="0"/>
              </a:rPr>
              <a:t>. </a:t>
            </a:r>
          </a:p>
          <a:p>
            <a:pPr algn="ctr"/>
            <a:r>
              <a:rPr lang="en-US" altLang="ko-KR" sz="4400" dirty="0">
                <a:solidFill>
                  <a:srgbClr val="7030A0"/>
                </a:solidFill>
                <a:latin typeface="Arial Nova" panose="020B0504020202020204" pitchFamily="34" charset="0"/>
              </a:rPr>
              <a:t> </a:t>
            </a:r>
          </a:p>
          <a:p>
            <a:pPr algn="ctr"/>
            <a:r>
              <a:rPr lang="en-US" altLang="ko-KR" sz="4400" dirty="0">
                <a:solidFill>
                  <a:srgbClr val="7030A0"/>
                </a:solidFill>
                <a:latin typeface="Arial Nova" panose="020B0504020202020204" pitchFamily="34" charset="0"/>
              </a:rPr>
              <a:t>There is a </a:t>
            </a:r>
            <a:r>
              <a:rPr lang="en-US" altLang="ko-KR" sz="4400" b="1" dirty="0">
                <a:solidFill>
                  <a:srgbClr val="7030A0"/>
                </a:solidFill>
                <a:latin typeface="Arial Rounded MT Bold" panose="020F0704030504030204" pitchFamily="34" charset="0"/>
              </a:rPr>
              <a:t>police</a:t>
            </a:r>
            <a:r>
              <a:rPr lang="en-US" altLang="ko-KR" sz="4400" b="1" dirty="0">
                <a:solidFill>
                  <a:srgbClr val="7030A0"/>
                </a:solidFill>
                <a:latin typeface="Arial Nova" panose="020B0504020202020204" pitchFamily="34" charset="0"/>
              </a:rPr>
              <a:t> </a:t>
            </a:r>
            <a:r>
              <a:rPr lang="en-US" altLang="ko-KR" sz="4400" b="1" dirty="0">
                <a:solidFill>
                  <a:srgbClr val="7030A0"/>
                </a:solidFill>
                <a:latin typeface="Arial Rounded MT Bold" panose="020F0704030504030204" pitchFamily="34" charset="0"/>
              </a:rPr>
              <a:t>officer</a:t>
            </a:r>
            <a:r>
              <a:rPr lang="en-US" altLang="ko-KR" sz="4400" dirty="0">
                <a:solidFill>
                  <a:srgbClr val="7030A0"/>
                </a:solidFill>
                <a:latin typeface="Arial Nova" panose="020B0504020202020204" pitchFamily="34" charset="0"/>
              </a:rPr>
              <a:t> in the park. </a:t>
            </a:r>
          </a:p>
          <a:p>
            <a:pPr algn="ctr"/>
            <a:endParaRPr lang="en-US" altLang="ko-KR" sz="4400" dirty="0">
              <a:solidFill>
                <a:srgbClr val="7030A0"/>
              </a:solidFill>
              <a:latin typeface="Arial Nova" panose="020B0504020202020204" pitchFamily="34" charset="0"/>
            </a:endParaRPr>
          </a:p>
          <a:p>
            <a:pPr algn="ctr"/>
            <a:r>
              <a:rPr lang="en-US" altLang="ko-KR" sz="4400" dirty="0">
                <a:solidFill>
                  <a:srgbClr val="7030A0"/>
                </a:solidFill>
                <a:latin typeface="Arial Nova" panose="020B0504020202020204" pitchFamily="34" charset="0"/>
              </a:rPr>
              <a:t> We need to </a:t>
            </a:r>
            <a:r>
              <a:rPr lang="en-US" altLang="ko-KR" sz="4400" b="1" dirty="0">
                <a:solidFill>
                  <a:srgbClr val="7030A0"/>
                </a:solidFill>
                <a:latin typeface="Arial Rounded MT Bold" panose="020F0704030504030204" pitchFamily="34" charset="0"/>
              </a:rPr>
              <a:t>talk</a:t>
            </a:r>
            <a:r>
              <a:rPr lang="en-US" altLang="ko-KR" sz="4400" dirty="0">
                <a:solidFill>
                  <a:srgbClr val="7030A0"/>
                </a:solidFill>
                <a:latin typeface="Arial Nova" panose="020B0504020202020204" pitchFamily="34" charset="0"/>
              </a:rPr>
              <a:t> to her.  </a:t>
            </a:r>
            <a:endParaRPr lang="ko-KR" altLang="en-US" sz="4400" dirty="0">
              <a:solidFill>
                <a:srgbClr val="7030A0"/>
              </a:solidFill>
              <a:latin typeface="Arial Nova" panose="020B0504020202020204" pitchFamily="34" charset="0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DE185B92-833F-4D4E-8D8D-64823827B376}"/>
              </a:ext>
            </a:extLst>
          </p:cNvPr>
          <p:cNvSpPr/>
          <p:nvPr/>
        </p:nvSpPr>
        <p:spPr>
          <a:xfrm>
            <a:off x="7625867" y="3450438"/>
            <a:ext cx="3013068" cy="2698216"/>
          </a:xfrm>
          <a:prstGeom prst="ellipse">
            <a:avLst/>
          </a:prstGeom>
          <a:solidFill>
            <a:srgbClr val="FCEAD6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7FA6E879-D4D2-47D3-9297-3AAE9D78B7EE}"/>
              </a:ext>
            </a:extLst>
          </p:cNvPr>
          <p:cNvSpPr/>
          <p:nvPr/>
        </p:nvSpPr>
        <p:spPr>
          <a:xfrm>
            <a:off x="7724049" y="4202318"/>
            <a:ext cx="2885018" cy="1928482"/>
          </a:xfrm>
          <a:custGeom>
            <a:avLst/>
            <a:gdLst>
              <a:gd name="connsiteX0" fmla="*/ 3987822 w 4224958"/>
              <a:gd name="connsiteY0" fmla="*/ 0 h 3076856"/>
              <a:gd name="connsiteX1" fmla="*/ 4055639 w 4224958"/>
              <a:gd name="connsiteY1" fmla="*/ 138213 h 3076856"/>
              <a:gd name="connsiteX2" fmla="*/ 4224958 w 4224958"/>
              <a:gd name="connsiteY2" fmla="*/ 961575 h 3076856"/>
              <a:gd name="connsiteX3" fmla="*/ 2070364 w 4224958"/>
              <a:gd name="connsiteY3" fmla="*/ 3076856 h 3076856"/>
              <a:gd name="connsiteX4" fmla="*/ 12636 w 4224958"/>
              <a:gd name="connsiteY4" fmla="*/ 1590595 h 3076856"/>
              <a:gd name="connsiteX5" fmla="*/ 0 w 4224958"/>
              <a:gd name="connsiteY5" fmla="*/ 1542347 h 3076856"/>
              <a:gd name="connsiteX6" fmla="*/ 49155 w 4224958"/>
              <a:gd name="connsiteY6" fmla="*/ 1613421 h 3076856"/>
              <a:gd name="connsiteX7" fmla="*/ 1766343 w 4224958"/>
              <a:gd name="connsiteY7" fmla="*/ 2489029 h 3076856"/>
              <a:gd name="connsiteX8" fmla="*/ 3991693 w 4224958"/>
              <a:gd name="connsiteY8" fmla="*/ 82897 h 3076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24958" h="3076856">
                <a:moveTo>
                  <a:pt x="3987822" y="0"/>
                </a:moveTo>
                <a:lnTo>
                  <a:pt x="4055639" y="138213"/>
                </a:lnTo>
                <a:cubicBezTo>
                  <a:pt x="4164668" y="391281"/>
                  <a:pt x="4224958" y="669516"/>
                  <a:pt x="4224958" y="961575"/>
                </a:cubicBezTo>
                <a:cubicBezTo>
                  <a:pt x="4224958" y="2129812"/>
                  <a:pt x="3260313" y="3076856"/>
                  <a:pt x="2070364" y="3076856"/>
                </a:cubicBezTo>
                <a:cubicBezTo>
                  <a:pt x="1103531" y="3076856"/>
                  <a:pt x="285433" y="2451659"/>
                  <a:pt x="12636" y="1590595"/>
                </a:cubicBezTo>
                <a:lnTo>
                  <a:pt x="0" y="1542347"/>
                </a:lnTo>
                <a:lnTo>
                  <a:pt x="49155" y="1613421"/>
                </a:lnTo>
                <a:cubicBezTo>
                  <a:pt x="457317" y="2148177"/>
                  <a:pt x="1075016" y="2489029"/>
                  <a:pt x="1766343" y="2489029"/>
                </a:cubicBezTo>
                <a:cubicBezTo>
                  <a:pt x="2995370" y="2489029"/>
                  <a:pt x="3991693" y="1411767"/>
                  <a:pt x="3991693" y="82897"/>
                </a:cubicBezTo>
                <a:close/>
              </a:path>
            </a:pathLst>
          </a:custGeom>
          <a:solidFill>
            <a:srgbClr val="FDBE7B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2CE7B1A5-6CA6-49D1-AEE2-2B01DB2B5F5D}"/>
              </a:ext>
            </a:extLst>
          </p:cNvPr>
          <p:cNvSpPr/>
          <p:nvPr/>
        </p:nvSpPr>
        <p:spPr>
          <a:xfrm>
            <a:off x="8138889" y="5787116"/>
            <a:ext cx="866801" cy="518265"/>
          </a:xfrm>
          <a:custGeom>
            <a:avLst/>
            <a:gdLst>
              <a:gd name="connsiteX0" fmla="*/ 0 w 1338263"/>
              <a:gd name="connsiteY0" fmla="*/ 633412 h 862012"/>
              <a:gd name="connsiteX1" fmla="*/ 19050 w 1338263"/>
              <a:gd name="connsiteY1" fmla="*/ 433387 h 862012"/>
              <a:gd name="connsiteX2" fmla="*/ 142875 w 1338263"/>
              <a:gd name="connsiteY2" fmla="*/ 214312 h 862012"/>
              <a:gd name="connsiteX3" fmla="*/ 442913 w 1338263"/>
              <a:gd name="connsiteY3" fmla="*/ 9525 h 862012"/>
              <a:gd name="connsiteX4" fmla="*/ 833438 w 1338263"/>
              <a:gd name="connsiteY4" fmla="*/ 0 h 862012"/>
              <a:gd name="connsiteX5" fmla="*/ 1190625 w 1338263"/>
              <a:gd name="connsiteY5" fmla="*/ 195262 h 862012"/>
              <a:gd name="connsiteX6" fmla="*/ 1338263 w 1338263"/>
              <a:gd name="connsiteY6" fmla="*/ 623887 h 862012"/>
              <a:gd name="connsiteX7" fmla="*/ 1262063 w 1338263"/>
              <a:gd name="connsiteY7" fmla="*/ 785812 h 862012"/>
              <a:gd name="connsiteX8" fmla="*/ 971550 w 1338263"/>
              <a:gd name="connsiteY8" fmla="*/ 862012 h 862012"/>
              <a:gd name="connsiteX9" fmla="*/ 923925 w 1338263"/>
              <a:gd name="connsiteY9" fmla="*/ 862012 h 862012"/>
              <a:gd name="connsiteX10" fmla="*/ 238125 w 1338263"/>
              <a:gd name="connsiteY10" fmla="*/ 857250 h 862012"/>
              <a:gd name="connsiteX11" fmla="*/ 47625 w 1338263"/>
              <a:gd name="connsiteY11" fmla="*/ 771525 h 862012"/>
              <a:gd name="connsiteX12" fmla="*/ 0 w 1338263"/>
              <a:gd name="connsiteY12" fmla="*/ 633412 h 862012"/>
              <a:gd name="connsiteX0" fmla="*/ 0 w 1338263"/>
              <a:gd name="connsiteY0" fmla="*/ 633412 h 862012"/>
              <a:gd name="connsiteX1" fmla="*/ 19050 w 1338263"/>
              <a:gd name="connsiteY1" fmla="*/ 433387 h 862012"/>
              <a:gd name="connsiteX2" fmla="*/ 142875 w 1338263"/>
              <a:gd name="connsiteY2" fmla="*/ 214312 h 862012"/>
              <a:gd name="connsiteX3" fmla="*/ 446186 w 1338263"/>
              <a:gd name="connsiteY3" fmla="*/ 9525 h 862012"/>
              <a:gd name="connsiteX4" fmla="*/ 833438 w 1338263"/>
              <a:gd name="connsiteY4" fmla="*/ 0 h 862012"/>
              <a:gd name="connsiteX5" fmla="*/ 1190625 w 1338263"/>
              <a:gd name="connsiteY5" fmla="*/ 195262 h 862012"/>
              <a:gd name="connsiteX6" fmla="*/ 1338263 w 1338263"/>
              <a:gd name="connsiteY6" fmla="*/ 623887 h 862012"/>
              <a:gd name="connsiteX7" fmla="*/ 1262063 w 1338263"/>
              <a:gd name="connsiteY7" fmla="*/ 785812 h 862012"/>
              <a:gd name="connsiteX8" fmla="*/ 971550 w 1338263"/>
              <a:gd name="connsiteY8" fmla="*/ 862012 h 862012"/>
              <a:gd name="connsiteX9" fmla="*/ 923925 w 1338263"/>
              <a:gd name="connsiteY9" fmla="*/ 862012 h 862012"/>
              <a:gd name="connsiteX10" fmla="*/ 238125 w 1338263"/>
              <a:gd name="connsiteY10" fmla="*/ 857250 h 862012"/>
              <a:gd name="connsiteX11" fmla="*/ 47625 w 1338263"/>
              <a:gd name="connsiteY11" fmla="*/ 771525 h 862012"/>
              <a:gd name="connsiteX12" fmla="*/ 0 w 1338263"/>
              <a:gd name="connsiteY12" fmla="*/ 633412 h 862012"/>
              <a:gd name="connsiteX0" fmla="*/ 0 w 1338263"/>
              <a:gd name="connsiteY0" fmla="*/ 647589 h 876189"/>
              <a:gd name="connsiteX1" fmla="*/ 19050 w 1338263"/>
              <a:gd name="connsiteY1" fmla="*/ 447564 h 876189"/>
              <a:gd name="connsiteX2" fmla="*/ 142875 w 1338263"/>
              <a:gd name="connsiteY2" fmla="*/ 228489 h 876189"/>
              <a:gd name="connsiteX3" fmla="*/ 446186 w 1338263"/>
              <a:gd name="connsiteY3" fmla="*/ 23702 h 876189"/>
              <a:gd name="connsiteX4" fmla="*/ 833438 w 1338263"/>
              <a:gd name="connsiteY4" fmla="*/ 14177 h 876189"/>
              <a:gd name="connsiteX5" fmla="*/ 1190625 w 1338263"/>
              <a:gd name="connsiteY5" fmla="*/ 209439 h 876189"/>
              <a:gd name="connsiteX6" fmla="*/ 1338263 w 1338263"/>
              <a:gd name="connsiteY6" fmla="*/ 638064 h 876189"/>
              <a:gd name="connsiteX7" fmla="*/ 1262063 w 1338263"/>
              <a:gd name="connsiteY7" fmla="*/ 799989 h 876189"/>
              <a:gd name="connsiteX8" fmla="*/ 971550 w 1338263"/>
              <a:gd name="connsiteY8" fmla="*/ 876189 h 876189"/>
              <a:gd name="connsiteX9" fmla="*/ 923925 w 1338263"/>
              <a:gd name="connsiteY9" fmla="*/ 876189 h 876189"/>
              <a:gd name="connsiteX10" fmla="*/ 238125 w 1338263"/>
              <a:gd name="connsiteY10" fmla="*/ 871427 h 876189"/>
              <a:gd name="connsiteX11" fmla="*/ 47625 w 1338263"/>
              <a:gd name="connsiteY11" fmla="*/ 785702 h 876189"/>
              <a:gd name="connsiteX12" fmla="*/ 0 w 1338263"/>
              <a:gd name="connsiteY12" fmla="*/ 647589 h 876189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90625 w 1338263"/>
              <a:gd name="connsiteY5" fmla="*/ 219745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90625 w 1338263"/>
              <a:gd name="connsiteY5" fmla="*/ 219745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61653 w 1338263"/>
              <a:gd name="connsiteY5" fmla="*/ 244502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61653 w 1338263"/>
              <a:gd name="connsiteY5" fmla="*/ 244502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61653 w 1338263"/>
              <a:gd name="connsiteY5" fmla="*/ 244502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62063 w 1317741"/>
              <a:gd name="connsiteY7" fmla="*/ 810295 h 886495"/>
              <a:gd name="connsiteX8" fmla="*/ 971550 w 1317741"/>
              <a:gd name="connsiteY8" fmla="*/ 886495 h 886495"/>
              <a:gd name="connsiteX9" fmla="*/ 923925 w 1317741"/>
              <a:gd name="connsiteY9" fmla="*/ 886495 h 886495"/>
              <a:gd name="connsiteX10" fmla="*/ 238125 w 1317741"/>
              <a:gd name="connsiteY10" fmla="*/ 881733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62063 w 1317741"/>
              <a:gd name="connsiteY7" fmla="*/ 810295 h 886495"/>
              <a:gd name="connsiteX8" fmla="*/ 971550 w 1317741"/>
              <a:gd name="connsiteY8" fmla="*/ 886495 h 886495"/>
              <a:gd name="connsiteX9" fmla="*/ 923925 w 1317741"/>
              <a:gd name="connsiteY9" fmla="*/ 886495 h 886495"/>
              <a:gd name="connsiteX10" fmla="*/ 238125 w 1317741"/>
              <a:gd name="connsiteY10" fmla="*/ 881733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8938"/>
              <a:gd name="connsiteY0" fmla="*/ 657895 h 886495"/>
              <a:gd name="connsiteX1" fmla="*/ 19050 w 1318938"/>
              <a:gd name="connsiteY1" fmla="*/ 457870 h 886495"/>
              <a:gd name="connsiteX2" fmla="*/ 142875 w 1318938"/>
              <a:gd name="connsiteY2" fmla="*/ 238795 h 886495"/>
              <a:gd name="connsiteX3" fmla="*/ 446186 w 1318938"/>
              <a:gd name="connsiteY3" fmla="*/ 34008 h 886495"/>
              <a:gd name="connsiteX4" fmla="*/ 833438 w 1318938"/>
              <a:gd name="connsiteY4" fmla="*/ 24483 h 886495"/>
              <a:gd name="connsiteX5" fmla="*/ 1161653 w 1318938"/>
              <a:gd name="connsiteY5" fmla="*/ 244502 h 886495"/>
              <a:gd name="connsiteX6" fmla="*/ 1317741 w 1318938"/>
              <a:gd name="connsiteY6" fmla="*/ 658273 h 886495"/>
              <a:gd name="connsiteX7" fmla="*/ 1262063 w 1318938"/>
              <a:gd name="connsiteY7" fmla="*/ 810295 h 886495"/>
              <a:gd name="connsiteX8" fmla="*/ 971550 w 1318938"/>
              <a:gd name="connsiteY8" fmla="*/ 886495 h 886495"/>
              <a:gd name="connsiteX9" fmla="*/ 923925 w 1318938"/>
              <a:gd name="connsiteY9" fmla="*/ 886495 h 886495"/>
              <a:gd name="connsiteX10" fmla="*/ 238125 w 1318938"/>
              <a:gd name="connsiteY10" fmla="*/ 881733 h 886495"/>
              <a:gd name="connsiteX11" fmla="*/ 47625 w 1318938"/>
              <a:gd name="connsiteY11" fmla="*/ 796008 h 886495"/>
              <a:gd name="connsiteX12" fmla="*/ 0 w 1318938"/>
              <a:gd name="connsiteY12" fmla="*/ 657895 h 886495"/>
              <a:gd name="connsiteX0" fmla="*/ 0 w 1321315"/>
              <a:gd name="connsiteY0" fmla="*/ 657895 h 886495"/>
              <a:gd name="connsiteX1" fmla="*/ 19050 w 1321315"/>
              <a:gd name="connsiteY1" fmla="*/ 457870 h 886495"/>
              <a:gd name="connsiteX2" fmla="*/ 142875 w 1321315"/>
              <a:gd name="connsiteY2" fmla="*/ 238795 h 886495"/>
              <a:gd name="connsiteX3" fmla="*/ 446186 w 1321315"/>
              <a:gd name="connsiteY3" fmla="*/ 34008 h 886495"/>
              <a:gd name="connsiteX4" fmla="*/ 833438 w 1321315"/>
              <a:gd name="connsiteY4" fmla="*/ 24483 h 886495"/>
              <a:gd name="connsiteX5" fmla="*/ 1161653 w 1321315"/>
              <a:gd name="connsiteY5" fmla="*/ 244502 h 886495"/>
              <a:gd name="connsiteX6" fmla="*/ 1317741 w 1321315"/>
              <a:gd name="connsiteY6" fmla="*/ 658273 h 886495"/>
              <a:gd name="connsiteX7" fmla="*/ 1262063 w 1321315"/>
              <a:gd name="connsiteY7" fmla="*/ 810295 h 886495"/>
              <a:gd name="connsiteX8" fmla="*/ 971550 w 1321315"/>
              <a:gd name="connsiteY8" fmla="*/ 886495 h 886495"/>
              <a:gd name="connsiteX9" fmla="*/ 923925 w 1321315"/>
              <a:gd name="connsiteY9" fmla="*/ 886495 h 886495"/>
              <a:gd name="connsiteX10" fmla="*/ 238125 w 1321315"/>
              <a:gd name="connsiteY10" fmla="*/ 881733 h 886495"/>
              <a:gd name="connsiteX11" fmla="*/ 47625 w 1321315"/>
              <a:gd name="connsiteY11" fmla="*/ 796008 h 886495"/>
              <a:gd name="connsiteX12" fmla="*/ 0 w 1321315"/>
              <a:gd name="connsiteY12" fmla="*/ 657895 h 886495"/>
              <a:gd name="connsiteX0" fmla="*/ 0 w 1319873"/>
              <a:gd name="connsiteY0" fmla="*/ 657895 h 886495"/>
              <a:gd name="connsiteX1" fmla="*/ 19050 w 1319873"/>
              <a:gd name="connsiteY1" fmla="*/ 457870 h 886495"/>
              <a:gd name="connsiteX2" fmla="*/ 142875 w 1319873"/>
              <a:gd name="connsiteY2" fmla="*/ 238795 h 886495"/>
              <a:gd name="connsiteX3" fmla="*/ 446186 w 1319873"/>
              <a:gd name="connsiteY3" fmla="*/ 34008 h 886495"/>
              <a:gd name="connsiteX4" fmla="*/ 833438 w 1319873"/>
              <a:gd name="connsiteY4" fmla="*/ 24483 h 886495"/>
              <a:gd name="connsiteX5" fmla="*/ 1161653 w 1319873"/>
              <a:gd name="connsiteY5" fmla="*/ 244502 h 886495"/>
              <a:gd name="connsiteX6" fmla="*/ 1317741 w 1319873"/>
              <a:gd name="connsiteY6" fmla="*/ 658273 h 886495"/>
              <a:gd name="connsiteX7" fmla="*/ 1262063 w 1319873"/>
              <a:gd name="connsiteY7" fmla="*/ 810295 h 886495"/>
              <a:gd name="connsiteX8" fmla="*/ 971550 w 1319873"/>
              <a:gd name="connsiteY8" fmla="*/ 886495 h 886495"/>
              <a:gd name="connsiteX9" fmla="*/ 923925 w 1319873"/>
              <a:gd name="connsiteY9" fmla="*/ 886495 h 886495"/>
              <a:gd name="connsiteX10" fmla="*/ 238125 w 1319873"/>
              <a:gd name="connsiteY10" fmla="*/ 881733 h 886495"/>
              <a:gd name="connsiteX11" fmla="*/ 47625 w 1319873"/>
              <a:gd name="connsiteY11" fmla="*/ 796008 h 886495"/>
              <a:gd name="connsiteX12" fmla="*/ 0 w 1319873"/>
              <a:gd name="connsiteY12" fmla="*/ 657895 h 886495"/>
              <a:gd name="connsiteX0" fmla="*/ 0 w 1319003"/>
              <a:gd name="connsiteY0" fmla="*/ 657895 h 886495"/>
              <a:gd name="connsiteX1" fmla="*/ 19050 w 1319003"/>
              <a:gd name="connsiteY1" fmla="*/ 457870 h 886495"/>
              <a:gd name="connsiteX2" fmla="*/ 142875 w 1319003"/>
              <a:gd name="connsiteY2" fmla="*/ 238795 h 886495"/>
              <a:gd name="connsiteX3" fmla="*/ 446186 w 1319003"/>
              <a:gd name="connsiteY3" fmla="*/ 34008 h 886495"/>
              <a:gd name="connsiteX4" fmla="*/ 833438 w 1319003"/>
              <a:gd name="connsiteY4" fmla="*/ 24483 h 886495"/>
              <a:gd name="connsiteX5" fmla="*/ 1161653 w 1319003"/>
              <a:gd name="connsiteY5" fmla="*/ 244502 h 886495"/>
              <a:gd name="connsiteX6" fmla="*/ 1317741 w 1319003"/>
              <a:gd name="connsiteY6" fmla="*/ 658273 h 886495"/>
              <a:gd name="connsiteX7" fmla="*/ 1240334 w 1319003"/>
              <a:gd name="connsiteY7" fmla="*/ 814009 h 886495"/>
              <a:gd name="connsiteX8" fmla="*/ 971550 w 1319003"/>
              <a:gd name="connsiteY8" fmla="*/ 886495 h 886495"/>
              <a:gd name="connsiteX9" fmla="*/ 923925 w 1319003"/>
              <a:gd name="connsiteY9" fmla="*/ 886495 h 886495"/>
              <a:gd name="connsiteX10" fmla="*/ 238125 w 1319003"/>
              <a:gd name="connsiteY10" fmla="*/ 881733 h 886495"/>
              <a:gd name="connsiteX11" fmla="*/ 47625 w 1319003"/>
              <a:gd name="connsiteY11" fmla="*/ 796008 h 886495"/>
              <a:gd name="connsiteX12" fmla="*/ 0 w 1319003"/>
              <a:gd name="connsiteY12" fmla="*/ 657895 h 886495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40334 w 1317741"/>
              <a:gd name="connsiteY7" fmla="*/ 814009 h 886495"/>
              <a:gd name="connsiteX8" fmla="*/ 971550 w 1317741"/>
              <a:gd name="connsiteY8" fmla="*/ 886495 h 886495"/>
              <a:gd name="connsiteX9" fmla="*/ 923925 w 1317741"/>
              <a:gd name="connsiteY9" fmla="*/ 886495 h 886495"/>
              <a:gd name="connsiteX10" fmla="*/ 238125 w 1317741"/>
              <a:gd name="connsiteY10" fmla="*/ 881733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40334 w 1317741"/>
              <a:gd name="connsiteY7" fmla="*/ 814009 h 886495"/>
              <a:gd name="connsiteX8" fmla="*/ 971550 w 1317741"/>
              <a:gd name="connsiteY8" fmla="*/ 886495 h 886495"/>
              <a:gd name="connsiteX9" fmla="*/ 923925 w 1317741"/>
              <a:gd name="connsiteY9" fmla="*/ 886495 h 886495"/>
              <a:gd name="connsiteX10" fmla="*/ 238125 w 1317741"/>
              <a:gd name="connsiteY10" fmla="*/ 881733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40334 w 1317741"/>
              <a:gd name="connsiteY7" fmla="*/ 814009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38125 w 1317741"/>
              <a:gd name="connsiteY10" fmla="*/ 881733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40334 w 1317741"/>
              <a:gd name="connsiteY7" fmla="*/ 814009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38125 w 1317741"/>
              <a:gd name="connsiteY10" fmla="*/ 881733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51199 w 1317741"/>
              <a:gd name="connsiteY7" fmla="*/ 809058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38125 w 1317741"/>
              <a:gd name="connsiteY10" fmla="*/ 881733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51199 w 1317741"/>
              <a:gd name="connsiteY7" fmla="*/ 809058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38125 w 1317741"/>
              <a:gd name="connsiteY10" fmla="*/ 881733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51199 w 1317741"/>
              <a:gd name="connsiteY7" fmla="*/ 809058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79169 w 1317741"/>
              <a:gd name="connsiteY10" fmla="*/ 880495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51199 w 1317741"/>
              <a:gd name="connsiteY7" fmla="*/ 809058 h 886495"/>
              <a:gd name="connsiteX8" fmla="*/ 971550 w 1317741"/>
              <a:gd name="connsiteY8" fmla="*/ 886495 h 886495"/>
              <a:gd name="connsiteX9" fmla="*/ 661968 w 1317741"/>
              <a:gd name="connsiteY9" fmla="*/ 882782 h 886495"/>
              <a:gd name="connsiteX10" fmla="*/ 279169 w 1317741"/>
              <a:gd name="connsiteY10" fmla="*/ 880495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7741"/>
              <a:gd name="connsiteY0" fmla="*/ 657895 h 888972"/>
              <a:gd name="connsiteX1" fmla="*/ 19050 w 1317741"/>
              <a:gd name="connsiteY1" fmla="*/ 457870 h 888972"/>
              <a:gd name="connsiteX2" fmla="*/ 142875 w 1317741"/>
              <a:gd name="connsiteY2" fmla="*/ 238795 h 888972"/>
              <a:gd name="connsiteX3" fmla="*/ 446186 w 1317741"/>
              <a:gd name="connsiteY3" fmla="*/ 34008 h 888972"/>
              <a:gd name="connsiteX4" fmla="*/ 833438 w 1317741"/>
              <a:gd name="connsiteY4" fmla="*/ 24483 h 888972"/>
              <a:gd name="connsiteX5" fmla="*/ 1161653 w 1317741"/>
              <a:gd name="connsiteY5" fmla="*/ 244502 h 888972"/>
              <a:gd name="connsiteX6" fmla="*/ 1317741 w 1317741"/>
              <a:gd name="connsiteY6" fmla="*/ 658273 h 888972"/>
              <a:gd name="connsiteX7" fmla="*/ 1251199 w 1317741"/>
              <a:gd name="connsiteY7" fmla="*/ 809058 h 888972"/>
              <a:gd name="connsiteX8" fmla="*/ 971550 w 1317741"/>
              <a:gd name="connsiteY8" fmla="*/ 886495 h 888972"/>
              <a:gd name="connsiteX9" fmla="*/ 659554 w 1317741"/>
              <a:gd name="connsiteY9" fmla="*/ 888972 h 888972"/>
              <a:gd name="connsiteX10" fmla="*/ 279169 w 1317741"/>
              <a:gd name="connsiteY10" fmla="*/ 880495 h 888972"/>
              <a:gd name="connsiteX11" fmla="*/ 47625 w 1317741"/>
              <a:gd name="connsiteY11" fmla="*/ 796008 h 888972"/>
              <a:gd name="connsiteX12" fmla="*/ 0 w 1317741"/>
              <a:gd name="connsiteY12" fmla="*/ 657895 h 888972"/>
              <a:gd name="connsiteX0" fmla="*/ 0 w 1317741"/>
              <a:gd name="connsiteY0" fmla="*/ 657895 h 888972"/>
              <a:gd name="connsiteX1" fmla="*/ 19050 w 1317741"/>
              <a:gd name="connsiteY1" fmla="*/ 457870 h 888972"/>
              <a:gd name="connsiteX2" fmla="*/ 142875 w 1317741"/>
              <a:gd name="connsiteY2" fmla="*/ 238795 h 888972"/>
              <a:gd name="connsiteX3" fmla="*/ 446186 w 1317741"/>
              <a:gd name="connsiteY3" fmla="*/ 34008 h 888972"/>
              <a:gd name="connsiteX4" fmla="*/ 833438 w 1317741"/>
              <a:gd name="connsiteY4" fmla="*/ 24483 h 888972"/>
              <a:gd name="connsiteX5" fmla="*/ 1161653 w 1317741"/>
              <a:gd name="connsiteY5" fmla="*/ 244502 h 888972"/>
              <a:gd name="connsiteX6" fmla="*/ 1317741 w 1317741"/>
              <a:gd name="connsiteY6" fmla="*/ 658273 h 888972"/>
              <a:gd name="connsiteX7" fmla="*/ 1251199 w 1317741"/>
              <a:gd name="connsiteY7" fmla="*/ 809058 h 888972"/>
              <a:gd name="connsiteX8" fmla="*/ 971550 w 1317741"/>
              <a:gd name="connsiteY8" fmla="*/ 886495 h 888972"/>
              <a:gd name="connsiteX9" fmla="*/ 659554 w 1317741"/>
              <a:gd name="connsiteY9" fmla="*/ 888972 h 888972"/>
              <a:gd name="connsiteX10" fmla="*/ 279169 w 1317741"/>
              <a:gd name="connsiteY10" fmla="*/ 880495 h 888972"/>
              <a:gd name="connsiteX11" fmla="*/ 47625 w 1317741"/>
              <a:gd name="connsiteY11" fmla="*/ 796008 h 888972"/>
              <a:gd name="connsiteX12" fmla="*/ 0 w 1317741"/>
              <a:gd name="connsiteY12" fmla="*/ 657895 h 888972"/>
              <a:gd name="connsiteX0" fmla="*/ 0 w 1317741"/>
              <a:gd name="connsiteY0" fmla="*/ 657895 h 888972"/>
              <a:gd name="connsiteX1" fmla="*/ 19050 w 1317741"/>
              <a:gd name="connsiteY1" fmla="*/ 457870 h 888972"/>
              <a:gd name="connsiteX2" fmla="*/ 142875 w 1317741"/>
              <a:gd name="connsiteY2" fmla="*/ 238795 h 888972"/>
              <a:gd name="connsiteX3" fmla="*/ 446186 w 1317741"/>
              <a:gd name="connsiteY3" fmla="*/ 34008 h 888972"/>
              <a:gd name="connsiteX4" fmla="*/ 833438 w 1317741"/>
              <a:gd name="connsiteY4" fmla="*/ 24483 h 888972"/>
              <a:gd name="connsiteX5" fmla="*/ 1161653 w 1317741"/>
              <a:gd name="connsiteY5" fmla="*/ 244502 h 888972"/>
              <a:gd name="connsiteX6" fmla="*/ 1317741 w 1317741"/>
              <a:gd name="connsiteY6" fmla="*/ 658273 h 888972"/>
              <a:gd name="connsiteX7" fmla="*/ 1251199 w 1317741"/>
              <a:gd name="connsiteY7" fmla="*/ 809058 h 888972"/>
              <a:gd name="connsiteX8" fmla="*/ 971550 w 1317741"/>
              <a:gd name="connsiteY8" fmla="*/ 886495 h 888972"/>
              <a:gd name="connsiteX9" fmla="*/ 659554 w 1317741"/>
              <a:gd name="connsiteY9" fmla="*/ 888972 h 888972"/>
              <a:gd name="connsiteX10" fmla="*/ 279169 w 1317741"/>
              <a:gd name="connsiteY10" fmla="*/ 880495 h 888972"/>
              <a:gd name="connsiteX11" fmla="*/ 51247 w 1317741"/>
              <a:gd name="connsiteY11" fmla="*/ 787343 h 888972"/>
              <a:gd name="connsiteX12" fmla="*/ 0 w 1317741"/>
              <a:gd name="connsiteY12" fmla="*/ 657895 h 888972"/>
              <a:gd name="connsiteX0" fmla="*/ 0 w 1317741"/>
              <a:gd name="connsiteY0" fmla="*/ 657895 h 888972"/>
              <a:gd name="connsiteX1" fmla="*/ 19050 w 1317741"/>
              <a:gd name="connsiteY1" fmla="*/ 457870 h 888972"/>
              <a:gd name="connsiteX2" fmla="*/ 142875 w 1317741"/>
              <a:gd name="connsiteY2" fmla="*/ 238795 h 888972"/>
              <a:gd name="connsiteX3" fmla="*/ 446186 w 1317741"/>
              <a:gd name="connsiteY3" fmla="*/ 34008 h 888972"/>
              <a:gd name="connsiteX4" fmla="*/ 833438 w 1317741"/>
              <a:gd name="connsiteY4" fmla="*/ 24483 h 888972"/>
              <a:gd name="connsiteX5" fmla="*/ 1161653 w 1317741"/>
              <a:gd name="connsiteY5" fmla="*/ 244502 h 888972"/>
              <a:gd name="connsiteX6" fmla="*/ 1317741 w 1317741"/>
              <a:gd name="connsiteY6" fmla="*/ 658273 h 888972"/>
              <a:gd name="connsiteX7" fmla="*/ 1251199 w 1317741"/>
              <a:gd name="connsiteY7" fmla="*/ 809058 h 888972"/>
              <a:gd name="connsiteX8" fmla="*/ 971550 w 1317741"/>
              <a:gd name="connsiteY8" fmla="*/ 886495 h 888972"/>
              <a:gd name="connsiteX9" fmla="*/ 659554 w 1317741"/>
              <a:gd name="connsiteY9" fmla="*/ 888972 h 888972"/>
              <a:gd name="connsiteX10" fmla="*/ 279169 w 1317741"/>
              <a:gd name="connsiteY10" fmla="*/ 880495 h 888972"/>
              <a:gd name="connsiteX11" fmla="*/ 51247 w 1317741"/>
              <a:gd name="connsiteY11" fmla="*/ 787343 h 888972"/>
              <a:gd name="connsiteX12" fmla="*/ 0 w 1317741"/>
              <a:gd name="connsiteY12" fmla="*/ 657895 h 888972"/>
              <a:gd name="connsiteX0" fmla="*/ 0 w 1312912"/>
              <a:gd name="connsiteY0" fmla="*/ 624473 h 888972"/>
              <a:gd name="connsiteX1" fmla="*/ 14221 w 1312912"/>
              <a:gd name="connsiteY1" fmla="*/ 457870 h 888972"/>
              <a:gd name="connsiteX2" fmla="*/ 138046 w 1312912"/>
              <a:gd name="connsiteY2" fmla="*/ 238795 h 888972"/>
              <a:gd name="connsiteX3" fmla="*/ 441357 w 1312912"/>
              <a:gd name="connsiteY3" fmla="*/ 34008 h 888972"/>
              <a:gd name="connsiteX4" fmla="*/ 828609 w 1312912"/>
              <a:gd name="connsiteY4" fmla="*/ 24483 h 888972"/>
              <a:gd name="connsiteX5" fmla="*/ 1156824 w 1312912"/>
              <a:gd name="connsiteY5" fmla="*/ 244502 h 888972"/>
              <a:gd name="connsiteX6" fmla="*/ 1312912 w 1312912"/>
              <a:gd name="connsiteY6" fmla="*/ 658273 h 888972"/>
              <a:gd name="connsiteX7" fmla="*/ 1246370 w 1312912"/>
              <a:gd name="connsiteY7" fmla="*/ 809058 h 888972"/>
              <a:gd name="connsiteX8" fmla="*/ 966721 w 1312912"/>
              <a:gd name="connsiteY8" fmla="*/ 886495 h 888972"/>
              <a:gd name="connsiteX9" fmla="*/ 654725 w 1312912"/>
              <a:gd name="connsiteY9" fmla="*/ 888972 h 888972"/>
              <a:gd name="connsiteX10" fmla="*/ 274340 w 1312912"/>
              <a:gd name="connsiteY10" fmla="*/ 880495 h 888972"/>
              <a:gd name="connsiteX11" fmla="*/ 46418 w 1312912"/>
              <a:gd name="connsiteY11" fmla="*/ 787343 h 888972"/>
              <a:gd name="connsiteX12" fmla="*/ 0 w 1312912"/>
              <a:gd name="connsiteY12" fmla="*/ 624473 h 888972"/>
              <a:gd name="connsiteX0" fmla="*/ 2785 w 1315697"/>
              <a:gd name="connsiteY0" fmla="*/ 624473 h 888972"/>
              <a:gd name="connsiteX1" fmla="*/ 17006 w 1315697"/>
              <a:gd name="connsiteY1" fmla="*/ 457870 h 888972"/>
              <a:gd name="connsiteX2" fmla="*/ 140831 w 1315697"/>
              <a:gd name="connsiteY2" fmla="*/ 238795 h 888972"/>
              <a:gd name="connsiteX3" fmla="*/ 444142 w 1315697"/>
              <a:gd name="connsiteY3" fmla="*/ 34008 h 888972"/>
              <a:gd name="connsiteX4" fmla="*/ 831394 w 1315697"/>
              <a:gd name="connsiteY4" fmla="*/ 24483 h 888972"/>
              <a:gd name="connsiteX5" fmla="*/ 1159609 w 1315697"/>
              <a:gd name="connsiteY5" fmla="*/ 244502 h 888972"/>
              <a:gd name="connsiteX6" fmla="*/ 1315697 w 1315697"/>
              <a:gd name="connsiteY6" fmla="*/ 658273 h 888972"/>
              <a:gd name="connsiteX7" fmla="*/ 1249155 w 1315697"/>
              <a:gd name="connsiteY7" fmla="*/ 809058 h 888972"/>
              <a:gd name="connsiteX8" fmla="*/ 969506 w 1315697"/>
              <a:gd name="connsiteY8" fmla="*/ 886495 h 888972"/>
              <a:gd name="connsiteX9" fmla="*/ 657510 w 1315697"/>
              <a:gd name="connsiteY9" fmla="*/ 888972 h 888972"/>
              <a:gd name="connsiteX10" fmla="*/ 277125 w 1315697"/>
              <a:gd name="connsiteY10" fmla="*/ 880495 h 888972"/>
              <a:gd name="connsiteX11" fmla="*/ 49203 w 1315697"/>
              <a:gd name="connsiteY11" fmla="*/ 787343 h 888972"/>
              <a:gd name="connsiteX12" fmla="*/ 2785 w 1315697"/>
              <a:gd name="connsiteY12" fmla="*/ 624473 h 888972"/>
              <a:gd name="connsiteX0" fmla="*/ 1926 w 1324495"/>
              <a:gd name="connsiteY0" fmla="*/ 628187 h 888972"/>
              <a:gd name="connsiteX1" fmla="*/ 25804 w 1324495"/>
              <a:gd name="connsiteY1" fmla="*/ 457870 h 888972"/>
              <a:gd name="connsiteX2" fmla="*/ 149629 w 1324495"/>
              <a:gd name="connsiteY2" fmla="*/ 238795 h 888972"/>
              <a:gd name="connsiteX3" fmla="*/ 452940 w 1324495"/>
              <a:gd name="connsiteY3" fmla="*/ 34008 h 888972"/>
              <a:gd name="connsiteX4" fmla="*/ 840192 w 1324495"/>
              <a:gd name="connsiteY4" fmla="*/ 24483 h 888972"/>
              <a:gd name="connsiteX5" fmla="*/ 1168407 w 1324495"/>
              <a:gd name="connsiteY5" fmla="*/ 244502 h 888972"/>
              <a:gd name="connsiteX6" fmla="*/ 1324495 w 1324495"/>
              <a:gd name="connsiteY6" fmla="*/ 658273 h 888972"/>
              <a:gd name="connsiteX7" fmla="*/ 1257953 w 1324495"/>
              <a:gd name="connsiteY7" fmla="*/ 809058 h 888972"/>
              <a:gd name="connsiteX8" fmla="*/ 978304 w 1324495"/>
              <a:gd name="connsiteY8" fmla="*/ 886495 h 888972"/>
              <a:gd name="connsiteX9" fmla="*/ 666308 w 1324495"/>
              <a:gd name="connsiteY9" fmla="*/ 888972 h 888972"/>
              <a:gd name="connsiteX10" fmla="*/ 285923 w 1324495"/>
              <a:gd name="connsiteY10" fmla="*/ 880495 h 888972"/>
              <a:gd name="connsiteX11" fmla="*/ 58001 w 1324495"/>
              <a:gd name="connsiteY11" fmla="*/ 787343 h 888972"/>
              <a:gd name="connsiteX12" fmla="*/ 1926 w 1324495"/>
              <a:gd name="connsiteY12" fmla="*/ 628187 h 888972"/>
              <a:gd name="connsiteX0" fmla="*/ 0 w 1322569"/>
              <a:gd name="connsiteY0" fmla="*/ 628187 h 888972"/>
              <a:gd name="connsiteX1" fmla="*/ 23878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3878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3878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22569" h="888972">
                <a:moveTo>
                  <a:pt x="0" y="628187"/>
                </a:moveTo>
                <a:cubicBezTo>
                  <a:pt x="9167" y="571415"/>
                  <a:pt x="6261" y="520831"/>
                  <a:pt x="27500" y="457870"/>
                </a:cubicBezTo>
                <a:cubicBezTo>
                  <a:pt x="72397" y="334093"/>
                  <a:pt x="94356" y="318009"/>
                  <a:pt x="147703" y="238795"/>
                </a:cubicBezTo>
                <a:cubicBezTo>
                  <a:pt x="250014" y="123494"/>
                  <a:pt x="325767" y="79988"/>
                  <a:pt x="451014" y="34008"/>
                </a:cubicBezTo>
                <a:cubicBezTo>
                  <a:pt x="618728" y="-14968"/>
                  <a:pt x="709182" y="-4527"/>
                  <a:pt x="838266" y="24483"/>
                </a:cubicBezTo>
                <a:cubicBezTo>
                  <a:pt x="991129" y="69764"/>
                  <a:pt x="1051041" y="128662"/>
                  <a:pt x="1166481" y="244502"/>
                </a:cubicBezTo>
                <a:cubicBezTo>
                  <a:pt x="1276053" y="385314"/>
                  <a:pt x="1321644" y="488990"/>
                  <a:pt x="1322569" y="658273"/>
                </a:cubicBezTo>
                <a:cubicBezTo>
                  <a:pt x="1318496" y="753510"/>
                  <a:pt x="1299937" y="759622"/>
                  <a:pt x="1256027" y="809058"/>
                </a:cubicBezTo>
                <a:cubicBezTo>
                  <a:pt x="1172468" y="860453"/>
                  <a:pt x="1093738" y="868522"/>
                  <a:pt x="976378" y="886495"/>
                </a:cubicBezTo>
                <a:lnTo>
                  <a:pt x="664382" y="888972"/>
                </a:lnTo>
                <a:lnTo>
                  <a:pt x="283997" y="880495"/>
                </a:lnTo>
                <a:cubicBezTo>
                  <a:pt x="184282" y="861823"/>
                  <a:pt x="121989" y="832010"/>
                  <a:pt x="56075" y="787343"/>
                </a:cubicBezTo>
                <a:cubicBezTo>
                  <a:pt x="10021" y="728102"/>
                  <a:pt x="8631" y="734467"/>
                  <a:pt x="0" y="628187"/>
                </a:cubicBezTo>
                <a:close/>
              </a:path>
            </a:pathLst>
          </a:custGeom>
          <a:solidFill>
            <a:srgbClr val="A34625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C0B8EB24-E026-425A-BD78-18CA07053C5B}"/>
              </a:ext>
            </a:extLst>
          </p:cNvPr>
          <p:cNvSpPr/>
          <p:nvPr/>
        </p:nvSpPr>
        <p:spPr>
          <a:xfrm rot="457988">
            <a:off x="8446371" y="6047262"/>
            <a:ext cx="109482" cy="253483"/>
          </a:xfrm>
          <a:custGeom>
            <a:avLst/>
            <a:gdLst>
              <a:gd name="connsiteX0" fmla="*/ 152400 w 230982"/>
              <a:gd name="connsiteY0" fmla="*/ 0 h 357187"/>
              <a:gd name="connsiteX1" fmla="*/ 0 w 230982"/>
              <a:gd name="connsiteY1" fmla="*/ 352425 h 357187"/>
              <a:gd name="connsiteX2" fmla="*/ 230982 w 230982"/>
              <a:gd name="connsiteY2" fmla="*/ 357187 h 357187"/>
              <a:gd name="connsiteX3" fmla="*/ 152400 w 230982"/>
              <a:gd name="connsiteY3" fmla="*/ 0 h 357187"/>
              <a:gd name="connsiteX0" fmla="*/ 152400 w 230982"/>
              <a:gd name="connsiteY0" fmla="*/ 0 h 357187"/>
              <a:gd name="connsiteX1" fmla="*/ 0 w 230982"/>
              <a:gd name="connsiteY1" fmla="*/ 352425 h 357187"/>
              <a:gd name="connsiteX2" fmla="*/ 230982 w 230982"/>
              <a:gd name="connsiteY2" fmla="*/ 357187 h 357187"/>
              <a:gd name="connsiteX3" fmla="*/ 152400 w 230982"/>
              <a:gd name="connsiteY3" fmla="*/ 0 h 357187"/>
              <a:gd name="connsiteX0" fmla="*/ 152400 w 230982"/>
              <a:gd name="connsiteY0" fmla="*/ 0 h 357187"/>
              <a:gd name="connsiteX1" fmla="*/ 0 w 230982"/>
              <a:gd name="connsiteY1" fmla="*/ 352425 h 357187"/>
              <a:gd name="connsiteX2" fmla="*/ 230982 w 230982"/>
              <a:gd name="connsiteY2" fmla="*/ 357187 h 357187"/>
              <a:gd name="connsiteX3" fmla="*/ 152400 w 230982"/>
              <a:gd name="connsiteY3" fmla="*/ 0 h 357187"/>
              <a:gd name="connsiteX0" fmla="*/ 148778 w 230982"/>
              <a:gd name="connsiteY0" fmla="*/ 0 h 373708"/>
              <a:gd name="connsiteX1" fmla="*/ 0 w 230982"/>
              <a:gd name="connsiteY1" fmla="*/ 368946 h 373708"/>
              <a:gd name="connsiteX2" fmla="*/ 230982 w 230982"/>
              <a:gd name="connsiteY2" fmla="*/ 373708 h 373708"/>
              <a:gd name="connsiteX3" fmla="*/ 148778 w 230982"/>
              <a:gd name="connsiteY3" fmla="*/ 0 h 373708"/>
              <a:gd name="connsiteX0" fmla="*/ 148778 w 230982"/>
              <a:gd name="connsiteY0" fmla="*/ 0 h 373708"/>
              <a:gd name="connsiteX1" fmla="*/ 0 w 230982"/>
              <a:gd name="connsiteY1" fmla="*/ 368946 h 373708"/>
              <a:gd name="connsiteX2" fmla="*/ 230982 w 230982"/>
              <a:gd name="connsiteY2" fmla="*/ 373708 h 373708"/>
              <a:gd name="connsiteX3" fmla="*/ 148778 w 230982"/>
              <a:gd name="connsiteY3" fmla="*/ 0 h 373708"/>
              <a:gd name="connsiteX0" fmla="*/ 148778 w 230982"/>
              <a:gd name="connsiteY0" fmla="*/ 0 h 373708"/>
              <a:gd name="connsiteX1" fmla="*/ 0 w 230982"/>
              <a:gd name="connsiteY1" fmla="*/ 368946 h 373708"/>
              <a:gd name="connsiteX2" fmla="*/ 230982 w 230982"/>
              <a:gd name="connsiteY2" fmla="*/ 373708 h 373708"/>
              <a:gd name="connsiteX3" fmla="*/ 148778 w 230982"/>
              <a:gd name="connsiteY3" fmla="*/ 0 h 373708"/>
              <a:gd name="connsiteX0" fmla="*/ 173978 w 256182"/>
              <a:gd name="connsiteY0" fmla="*/ 0 h 397439"/>
              <a:gd name="connsiteX1" fmla="*/ 0 w 256182"/>
              <a:gd name="connsiteY1" fmla="*/ 397439 h 397439"/>
              <a:gd name="connsiteX2" fmla="*/ 256182 w 256182"/>
              <a:gd name="connsiteY2" fmla="*/ 373708 h 397439"/>
              <a:gd name="connsiteX3" fmla="*/ 173978 w 256182"/>
              <a:gd name="connsiteY3" fmla="*/ 0 h 397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182" h="397439">
                <a:moveTo>
                  <a:pt x="173978" y="0"/>
                </a:moveTo>
                <a:cubicBezTo>
                  <a:pt x="103233" y="8591"/>
                  <a:pt x="50800" y="279964"/>
                  <a:pt x="0" y="397439"/>
                </a:cubicBezTo>
                <a:lnTo>
                  <a:pt x="256182" y="373708"/>
                </a:lnTo>
                <a:cubicBezTo>
                  <a:pt x="229988" y="254646"/>
                  <a:pt x="235841" y="12831"/>
                  <a:pt x="173978" y="0"/>
                </a:cubicBezTo>
                <a:close/>
              </a:path>
            </a:pathLst>
          </a:custGeom>
          <a:solidFill>
            <a:srgbClr val="A34625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F6299E77-87CC-4AE6-94F9-E950CE01759E}"/>
              </a:ext>
            </a:extLst>
          </p:cNvPr>
          <p:cNvSpPr/>
          <p:nvPr/>
        </p:nvSpPr>
        <p:spPr>
          <a:xfrm flipH="1">
            <a:off x="9233577" y="5782619"/>
            <a:ext cx="866801" cy="518265"/>
          </a:xfrm>
          <a:custGeom>
            <a:avLst/>
            <a:gdLst>
              <a:gd name="connsiteX0" fmla="*/ 0 w 1338263"/>
              <a:gd name="connsiteY0" fmla="*/ 633412 h 862012"/>
              <a:gd name="connsiteX1" fmla="*/ 19050 w 1338263"/>
              <a:gd name="connsiteY1" fmla="*/ 433387 h 862012"/>
              <a:gd name="connsiteX2" fmla="*/ 142875 w 1338263"/>
              <a:gd name="connsiteY2" fmla="*/ 214312 h 862012"/>
              <a:gd name="connsiteX3" fmla="*/ 442913 w 1338263"/>
              <a:gd name="connsiteY3" fmla="*/ 9525 h 862012"/>
              <a:gd name="connsiteX4" fmla="*/ 833438 w 1338263"/>
              <a:gd name="connsiteY4" fmla="*/ 0 h 862012"/>
              <a:gd name="connsiteX5" fmla="*/ 1190625 w 1338263"/>
              <a:gd name="connsiteY5" fmla="*/ 195262 h 862012"/>
              <a:gd name="connsiteX6" fmla="*/ 1338263 w 1338263"/>
              <a:gd name="connsiteY6" fmla="*/ 623887 h 862012"/>
              <a:gd name="connsiteX7" fmla="*/ 1262063 w 1338263"/>
              <a:gd name="connsiteY7" fmla="*/ 785812 h 862012"/>
              <a:gd name="connsiteX8" fmla="*/ 971550 w 1338263"/>
              <a:gd name="connsiteY8" fmla="*/ 862012 h 862012"/>
              <a:gd name="connsiteX9" fmla="*/ 923925 w 1338263"/>
              <a:gd name="connsiteY9" fmla="*/ 862012 h 862012"/>
              <a:gd name="connsiteX10" fmla="*/ 238125 w 1338263"/>
              <a:gd name="connsiteY10" fmla="*/ 857250 h 862012"/>
              <a:gd name="connsiteX11" fmla="*/ 47625 w 1338263"/>
              <a:gd name="connsiteY11" fmla="*/ 771525 h 862012"/>
              <a:gd name="connsiteX12" fmla="*/ 0 w 1338263"/>
              <a:gd name="connsiteY12" fmla="*/ 633412 h 862012"/>
              <a:gd name="connsiteX0" fmla="*/ 0 w 1338263"/>
              <a:gd name="connsiteY0" fmla="*/ 633412 h 862012"/>
              <a:gd name="connsiteX1" fmla="*/ 19050 w 1338263"/>
              <a:gd name="connsiteY1" fmla="*/ 433387 h 862012"/>
              <a:gd name="connsiteX2" fmla="*/ 142875 w 1338263"/>
              <a:gd name="connsiteY2" fmla="*/ 214312 h 862012"/>
              <a:gd name="connsiteX3" fmla="*/ 446186 w 1338263"/>
              <a:gd name="connsiteY3" fmla="*/ 9525 h 862012"/>
              <a:gd name="connsiteX4" fmla="*/ 833438 w 1338263"/>
              <a:gd name="connsiteY4" fmla="*/ 0 h 862012"/>
              <a:gd name="connsiteX5" fmla="*/ 1190625 w 1338263"/>
              <a:gd name="connsiteY5" fmla="*/ 195262 h 862012"/>
              <a:gd name="connsiteX6" fmla="*/ 1338263 w 1338263"/>
              <a:gd name="connsiteY6" fmla="*/ 623887 h 862012"/>
              <a:gd name="connsiteX7" fmla="*/ 1262063 w 1338263"/>
              <a:gd name="connsiteY7" fmla="*/ 785812 h 862012"/>
              <a:gd name="connsiteX8" fmla="*/ 971550 w 1338263"/>
              <a:gd name="connsiteY8" fmla="*/ 862012 h 862012"/>
              <a:gd name="connsiteX9" fmla="*/ 923925 w 1338263"/>
              <a:gd name="connsiteY9" fmla="*/ 862012 h 862012"/>
              <a:gd name="connsiteX10" fmla="*/ 238125 w 1338263"/>
              <a:gd name="connsiteY10" fmla="*/ 857250 h 862012"/>
              <a:gd name="connsiteX11" fmla="*/ 47625 w 1338263"/>
              <a:gd name="connsiteY11" fmla="*/ 771525 h 862012"/>
              <a:gd name="connsiteX12" fmla="*/ 0 w 1338263"/>
              <a:gd name="connsiteY12" fmla="*/ 633412 h 862012"/>
              <a:gd name="connsiteX0" fmla="*/ 0 w 1338263"/>
              <a:gd name="connsiteY0" fmla="*/ 647589 h 876189"/>
              <a:gd name="connsiteX1" fmla="*/ 19050 w 1338263"/>
              <a:gd name="connsiteY1" fmla="*/ 447564 h 876189"/>
              <a:gd name="connsiteX2" fmla="*/ 142875 w 1338263"/>
              <a:gd name="connsiteY2" fmla="*/ 228489 h 876189"/>
              <a:gd name="connsiteX3" fmla="*/ 446186 w 1338263"/>
              <a:gd name="connsiteY3" fmla="*/ 23702 h 876189"/>
              <a:gd name="connsiteX4" fmla="*/ 833438 w 1338263"/>
              <a:gd name="connsiteY4" fmla="*/ 14177 h 876189"/>
              <a:gd name="connsiteX5" fmla="*/ 1190625 w 1338263"/>
              <a:gd name="connsiteY5" fmla="*/ 209439 h 876189"/>
              <a:gd name="connsiteX6" fmla="*/ 1338263 w 1338263"/>
              <a:gd name="connsiteY6" fmla="*/ 638064 h 876189"/>
              <a:gd name="connsiteX7" fmla="*/ 1262063 w 1338263"/>
              <a:gd name="connsiteY7" fmla="*/ 799989 h 876189"/>
              <a:gd name="connsiteX8" fmla="*/ 971550 w 1338263"/>
              <a:gd name="connsiteY8" fmla="*/ 876189 h 876189"/>
              <a:gd name="connsiteX9" fmla="*/ 923925 w 1338263"/>
              <a:gd name="connsiteY9" fmla="*/ 876189 h 876189"/>
              <a:gd name="connsiteX10" fmla="*/ 238125 w 1338263"/>
              <a:gd name="connsiteY10" fmla="*/ 871427 h 876189"/>
              <a:gd name="connsiteX11" fmla="*/ 47625 w 1338263"/>
              <a:gd name="connsiteY11" fmla="*/ 785702 h 876189"/>
              <a:gd name="connsiteX12" fmla="*/ 0 w 1338263"/>
              <a:gd name="connsiteY12" fmla="*/ 647589 h 876189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90625 w 1338263"/>
              <a:gd name="connsiteY5" fmla="*/ 219745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90625 w 1338263"/>
              <a:gd name="connsiteY5" fmla="*/ 219745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61653 w 1338263"/>
              <a:gd name="connsiteY5" fmla="*/ 244502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61653 w 1338263"/>
              <a:gd name="connsiteY5" fmla="*/ 244502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61653 w 1338263"/>
              <a:gd name="connsiteY5" fmla="*/ 244502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62063 w 1317741"/>
              <a:gd name="connsiteY7" fmla="*/ 810295 h 886495"/>
              <a:gd name="connsiteX8" fmla="*/ 971550 w 1317741"/>
              <a:gd name="connsiteY8" fmla="*/ 886495 h 886495"/>
              <a:gd name="connsiteX9" fmla="*/ 923925 w 1317741"/>
              <a:gd name="connsiteY9" fmla="*/ 886495 h 886495"/>
              <a:gd name="connsiteX10" fmla="*/ 238125 w 1317741"/>
              <a:gd name="connsiteY10" fmla="*/ 881733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62063 w 1317741"/>
              <a:gd name="connsiteY7" fmla="*/ 810295 h 886495"/>
              <a:gd name="connsiteX8" fmla="*/ 971550 w 1317741"/>
              <a:gd name="connsiteY8" fmla="*/ 886495 h 886495"/>
              <a:gd name="connsiteX9" fmla="*/ 923925 w 1317741"/>
              <a:gd name="connsiteY9" fmla="*/ 886495 h 886495"/>
              <a:gd name="connsiteX10" fmla="*/ 238125 w 1317741"/>
              <a:gd name="connsiteY10" fmla="*/ 881733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8938"/>
              <a:gd name="connsiteY0" fmla="*/ 657895 h 886495"/>
              <a:gd name="connsiteX1" fmla="*/ 19050 w 1318938"/>
              <a:gd name="connsiteY1" fmla="*/ 457870 h 886495"/>
              <a:gd name="connsiteX2" fmla="*/ 142875 w 1318938"/>
              <a:gd name="connsiteY2" fmla="*/ 238795 h 886495"/>
              <a:gd name="connsiteX3" fmla="*/ 446186 w 1318938"/>
              <a:gd name="connsiteY3" fmla="*/ 34008 h 886495"/>
              <a:gd name="connsiteX4" fmla="*/ 833438 w 1318938"/>
              <a:gd name="connsiteY4" fmla="*/ 24483 h 886495"/>
              <a:gd name="connsiteX5" fmla="*/ 1161653 w 1318938"/>
              <a:gd name="connsiteY5" fmla="*/ 244502 h 886495"/>
              <a:gd name="connsiteX6" fmla="*/ 1317741 w 1318938"/>
              <a:gd name="connsiteY6" fmla="*/ 658273 h 886495"/>
              <a:gd name="connsiteX7" fmla="*/ 1262063 w 1318938"/>
              <a:gd name="connsiteY7" fmla="*/ 810295 h 886495"/>
              <a:gd name="connsiteX8" fmla="*/ 971550 w 1318938"/>
              <a:gd name="connsiteY8" fmla="*/ 886495 h 886495"/>
              <a:gd name="connsiteX9" fmla="*/ 923925 w 1318938"/>
              <a:gd name="connsiteY9" fmla="*/ 886495 h 886495"/>
              <a:gd name="connsiteX10" fmla="*/ 238125 w 1318938"/>
              <a:gd name="connsiteY10" fmla="*/ 881733 h 886495"/>
              <a:gd name="connsiteX11" fmla="*/ 47625 w 1318938"/>
              <a:gd name="connsiteY11" fmla="*/ 796008 h 886495"/>
              <a:gd name="connsiteX12" fmla="*/ 0 w 1318938"/>
              <a:gd name="connsiteY12" fmla="*/ 657895 h 886495"/>
              <a:gd name="connsiteX0" fmla="*/ 0 w 1321315"/>
              <a:gd name="connsiteY0" fmla="*/ 657895 h 886495"/>
              <a:gd name="connsiteX1" fmla="*/ 19050 w 1321315"/>
              <a:gd name="connsiteY1" fmla="*/ 457870 h 886495"/>
              <a:gd name="connsiteX2" fmla="*/ 142875 w 1321315"/>
              <a:gd name="connsiteY2" fmla="*/ 238795 h 886495"/>
              <a:gd name="connsiteX3" fmla="*/ 446186 w 1321315"/>
              <a:gd name="connsiteY3" fmla="*/ 34008 h 886495"/>
              <a:gd name="connsiteX4" fmla="*/ 833438 w 1321315"/>
              <a:gd name="connsiteY4" fmla="*/ 24483 h 886495"/>
              <a:gd name="connsiteX5" fmla="*/ 1161653 w 1321315"/>
              <a:gd name="connsiteY5" fmla="*/ 244502 h 886495"/>
              <a:gd name="connsiteX6" fmla="*/ 1317741 w 1321315"/>
              <a:gd name="connsiteY6" fmla="*/ 658273 h 886495"/>
              <a:gd name="connsiteX7" fmla="*/ 1262063 w 1321315"/>
              <a:gd name="connsiteY7" fmla="*/ 810295 h 886495"/>
              <a:gd name="connsiteX8" fmla="*/ 971550 w 1321315"/>
              <a:gd name="connsiteY8" fmla="*/ 886495 h 886495"/>
              <a:gd name="connsiteX9" fmla="*/ 923925 w 1321315"/>
              <a:gd name="connsiteY9" fmla="*/ 886495 h 886495"/>
              <a:gd name="connsiteX10" fmla="*/ 238125 w 1321315"/>
              <a:gd name="connsiteY10" fmla="*/ 881733 h 886495"/>
              <a:gd name="connsiteX11" fmla="*/ 47625 w 1321315"/>
              <a:gd name="connsiteY11" fmla="*/ 796008 h 886495"/>
              <a:gd name="connsiteX12" fmla="*/ 0 w 1321315"/>
              <a:gd name="connsiteY12" fmla="*/ 657895 h 886495"/>
              <a:gd name="connsiteX0" fmla="*/ 0 w 1319873"/>
              <a:gd name="connsiteY0" fmla="*/ 657895 h 886495"/>
              <a:gd name="connsiteX1" fmla="*/ 19050 w 1319873"/>
              <a:gd name="connsiteY1" fmla="*/ 457870 h 886495"/>
              <a:gd name="connsiteX2" fmla="*/ 142875 w 1319873"/>
              <a:gd name="connsiteY2" fmla="*/ 238795 h 886495"/>
              <a:gd name="connsiteX3" fmla="*/ 446186 w 1319873"/>
              <a:gd name="connsiteY3" fmla="*/ 34008 h 886495"/>
              <a:gd name="connsiteX4" fmla="*/ 833438 w 1319873"/>
              <a:gd name="connsiteY4" fmla="*/ 24483 h 886495"/>
              <a:gd name="connsiteX5" fmla="*/ 1161653 w 1319873"/>
              <a:gd name="connsiteY5" fmla="*/ 244502 h 886495"/>
              <a:gd name="connsiteX6" fmla="*/ 1317741 w 1319873"/>
              <a:gd name="connsiteY6" fmla="*/ 658273 h 886495"/>
              <a:gd name="connsiteX7" fmla="*/ 1262063 w 1319873"/>
              <a:gd name="connsiteY7" fmla="*/ 810295 h 886495"/>
              <a:gd name="connsiteX8" fmla="*/ 971550 w 1319873"/>
              <a:gd name="connsiteY8" fmla="*/ 886495 h 886495"/>
              <a:gd name="connsiteX9" fmla="*/ 923925 w 1319873"/>
              <a:gd name="connsiteY9" fmla="*/ 886495 h 886495"/>
              <a:gd name="connsiteX10" fmla="*/ 238125 w 1319873"/>
              <a:gd name="connsiteY10" fmla="*/ 881733 h 886495"/>
              <a:gd name="connsiteX11" fmla="*/ 47625 w 1319873"/>
              <a:gd name="connsiteY11" fmla="*/ 796008 h 886495"/>
              <a:gd name="connsiteX12" fmla="*/ 0 w 1319873"/>
              <a:gd name="connsiteY12" fmla="*/ 657895 h 886495"/>
              <a:gd name="connsiteX0" fmla="*/ 0 w 1319003"/>
              <a:gd name="connsiteY0" fmla="*/ 657895 h 886495"/>
              <a:gd name="connsiteX1" fmla="*/ 19050 w 1319003"/>
              <a:gd name="connsiteY1" fmla="*/ 457870 h 886495"/>
              <a:gd name="connsiteX2" fmla="*/ 142875 w 1319003"/>
              <a:gd name="connsiteY2" fmla="*/ 238795 h 886495"/>
              <a:gd name="connsiteX3" fmla="*/ 446186 w 1319003"/>
              <a:gd name="connsiteY3" fmla="*/ 34008 h 886495"/>
              <a:gd name="connsiteX4" fmla="*/ 833438 w 1319003"/>
              <a:gd name="connsiteY4" fmla="*/ 24483 h 886495"/>
              <a:gd name="connsiteX5" fmla="*/ 1161653 w 1319003"/>
              <a:gd name="connsiteY5" fmla="*/ 244502 h 886495"/>
              <a:gd name="connsiteX6" fmla="*/ 1317741 w 1319003"/>
              <a:gd name="connsiteY6" fmla="*/ 658273 h 886495"/>
              <a:gd name="connsiteX7" fmla="*/ 1240334 w 1319003"/>
              <a:gd name="connsiteY7" fmla="*/ 814009 h 886495"/>
              <a:gd name="connsiteX8" fmla="*/ 971550 w 1319003"/>
              <a:gd name="connsiteY8" fmla="*/ 886495 h 886495"/>
              <a:gd name="connsiteX9" fmla="*/ 923925 w 1319003"/>
              <a:gd name="connsiteY9" fmla="*/ 886495 h 886495"/>
              <a:gd name="connsiteX10" fmla="*/ 238125 w 1319003"/>
              <a:gd name="connsiteY10" fmla="*/ 881733 h 886495"/>
              <a:gd name="connsiteX11" fmla="*/ 47625 w 1319003"/>
              <a:gd name="connsiteY11" fmla="*/ 796008 h 886495"/>
              <a:gd name="connsiteX12" fmla="*/ 0 w 1319003"/>
              <a:gd name="connsiteY12" fmla="*/ 657895 h 886495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40334 w 1317741"/>
              <a:gd name="connsiteY7" fmla="*/ 814009 h 886495"/>
              <a:gd name="connsiteX8" fmla="*/ 971550 w 1317741"/>
              <a:gd name="connsiteY8" fmla="*/ 886495 h 886495"/>
              <a:gd name="connsiteX9" fmla="*/ 923925 w 1317741"/>
              <a:gd name="connsiteY9" fmla="*/ 886495 h 886495"/>
              <a:gd name="connsiteX10" fmla="*/ 238125 w 1317741"/>
              <a:gd name="connsiteY10" fmla="*/ 881733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40334 w 1317741"/>
              <a:gd name="connsiteY7" fmla="*/ 814009 h 886495"/>
              <a:gd name="connsiteX8" fmla="*/ 971550 w 1317741"/>
              <a:gd name="connsiteY8" fmla="*/ 886495 h 886495"/>
              <a:gd name="connsiteX9" fmla="*/ 923925 w 1317741"/>
              <a:gd name="connsiteY9" fmla="*/ 886495 h 886495"/>
              <a:gd name="connsiteX10" fmla="*/ 238125 w 1317741"/>
              <a:gd name="connsiteY10" fmla="*/ 881733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40334 w 1317741"/>
              <a:gd name="connsiteY7" fmla="*/ 814009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38125 w 1317741"/>
              <a:gd name="connsiteY10" fmla="*/ 881733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40334 w 1317741"/>
              <a:gd name="connsiteY7" fmla="*/ 814009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38125 w 1317741"/>
              <a:gd name="connsiteY10" fmla="*/ 881733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51199 w 1317741"/>
              <a:gd name="connsiteY7" fmla="*/ 809058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38125 w 1317741"/>
              <a:gd name="connsiteY10" fmla="*/ 881733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51199 w 1317741"/>
              <a:gd name="connsiteY7" fmla="*/ 809058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38125 w 1317741"/>
              <a:gd name="connsiteY10" fmla="*/ 881733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51199 w 1317741"/>
              <a:gd name="connsiteY7" fmla="*/ 809058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79169 w 1317741"/>
              <a:gd name="connsiteY10" fmla="*/ 880495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51199 w 1317741"/>
              <a:gd name="connsiteY7" fmla="*/ 809058 h 886495"/>
              <a:gd name="connsiteX8" fmla="*/ 971550 w 1317741"/>
              <a:gd name="connsiteY8" fmla="*/ 886495 h 886495"/>
              <a:gd name="connsiteX9" fmla="*/ 661968 w 1317741"/>
              <a:gd name="connsiteY9" fmla="*/ 882782 h 886495"/>
              <a:gd name="connsiteX10" fmla="*/ 279169 w 1317741"/>
              <a:gd name="connsiteY10" fmla="*/ 880495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7741"/>
              <a:gd name="connsiteY0" fmla="*/ 657895 h 888972"/>
              <a:gd name="connsiteX1" fmla="*/ 19050 w 1317741"/>
              <a:gd name="connsiteY1" fmla="*/ 457870 h 888972"/>
              <a:gd name="connsiteX2" fmla="*/ 142875 w 1317741"/>
              <a:gd name="connsiteY2" fmla="*/ 238795 h 888972"/>
              <a:gd name="connsiteX3" fmla="*/ 446186 w 1317741"/>
              <a:gd name="connsiteY3" fmla="*/ 34008 h 888972"/>
              <a:gd name="connsiteX4" fmla="*/ 833438 w 1317741"/>
              <a:gd name="connsiteY4" fmla="*/ 24483 h 888972"/>
              <a:gd name="connsiteX5" fmla="*/ 1161653 w 1317741"/>
              <a:gd name="connsiteY5" fmla="*/ 244502 h 888972"/>
              <a:gd name="connsiteX6" fmla="*/ 1317741 w 1317741"/>
              <a:gd name="connsiteY6" fmla="*/ 658273 h 888972"/>
              <a:gd name="connsiteX7" fmla="*/ 1251199 w 1317741"/>
              <a:gd name="connsiteY7" fmla="*/ 809058 h 888972"/>
              <a:gd name="connsiteX8" fmla="*/ 971550 w 1317741"/>
              <a:gd name="connsiteY8" fmla="*/ 886495 h 888972"/>
              <a:gd name="connsiteX9" fmla="*/ 659554 w 1317741"/>
              <a:gd name="connsiteY9" fmla="*/ 888972 h 888972"/>
              <a:gd name="connsiteX10" fmla="*/ 279169 w 1317741"/>
              <a:gd name="connsiteY10" fmla="*/ 880495 h 888972"/>
              <a:gd name="connsiteX11" fmla="*/ 47625 w 1317741"/>
              <a:gd name="connsiteY11" fmla="*/ 796008 h 888972"/>
              <a:gd name="connsiteX12" fmla="*/ 0 w 1317741"/>
              <a:gd name="connsiteY12" fmla="*/ 657895 h 888972"/>
              <a:gd name="connsiteX0" fmla="*/ 0 w 1317741"/>
              <a:gd name="connsiteY0" fmla="*/ 657895 h 888972"/>
              <a:gd name="connsiteX1" fmla="*/ 19050 w 1317741"/>
              <a:gd name="connsiteY1" fmla="*/ 457870 h 888972"/>
              <a:gd name="connsiteX2" fmla="*/ 142875 w 1317741"/>
              <a:gd name="connsiteY2" fmla="*/ 238795 h 888972"/>
              <a:gd name="connsiteX3" fmla="*/ 446186 w 1317741"/>
              <a:gd name="connsiteY3" fmla="*/ 34008 h 888972"/>
              <a:gd name="connsiteX4" fmla="*/ 833438 w 1317741"/>
              <a:gd name="connsiteY4" fmla="*/ 24483 h 888972"/>
              <a:gd name="connsiteX5" fmla="*/ 1161653 w 1317741"/>
              <a:gd name="connsiteY5" fmla="*/ 244502 h 888972"/>
              <a:gd name="connsiteX6" fmla="*/ 1317741 w 1317741"/>
              <a:gd name="connsiteY6" fmla="*/ 658273 h 888972"/>
              <a:gd name="connsiteX7" fmla="*/ 1251199 w 1317741"/>
              <a:gd name="connsiteY7" fmla="*/ 809058 h 888972"/>
              <a:gd name="connsiteX8" fmla="*/ 971550 w 1317741"/>
              <a:gd name="connsiteY8" fmla="*/ 886495 h 888972"/>
              <a:gd name="connsiteX9" fmla="*/ 659554 w 1317741"/>
              <a:gd name="connsiteY9" fmla="*/ 888972 h 888972"/>
              <a:gd name="connsiteX10" fmla="*/ 279169 w 1317741"/>
              <a:gd name="connsiteY10" fmla="*/ 880495 h 888972"/>
              <a:gd name="connsiteX11" fmla="*/ 47625 w 1317741"/>
              <a:gd name="connsiteY11" fmla="*/ 796008 h 888972"/>
              <a:gd name="connsiteX12" fmla="*/ 0 w 1317741"/>
              <a:gd name="connsiteY12" fmla="*/ 657895 h 888972"/>
              <a:gd name="connsiteX0" fmla="*/ 0 w 1317741"/>
              <a:gd name="connsiteY0" fmla="*/ 657895 h 888972"/>
              <a:gd name="connsiteX1" fmla="*/ 19050 w 1317741"/>
              <a:gd name="connsiteY1" fmla="*/ 457870 h 888972"/>
              <a:gd name="connsiteX2" fmla="*/ 142875 w 1317741"/>
              <a:gd name="connsiteY2" fmla="*/ 238795 h 888972"/>
              <a:gd name="connsiteX3" fmla="*/ 446186 w 1317741"/>
              <a:gd name="connsiteY3" fmla="*/ 34008 h 888972"/>
              <a:gd name="connsiteX4" fmla="*/ 833438 w 1317741"/>
              <a:gd name="connsiteY4" fmla="*/ 24483 h 888972"/>
              <a:gd name="connsiteX5" fmla="*/ 1161653 w 1317741"/>
              <a:gd name="connsiteY5" fmla="*/ 244502 h 888972"/>
              <a:gd name="connsiteX6" fmla="*/ 1317741 w 1317741"/>
              <a:gd name="connsiteY6" fmla="*/ 658273 h 888972"/>
              <a:gd name="connsiteX7" fmla="*/ 1251199 w 1317741"/>
              <a:gd name="connsiteY7" fmla="*/ 809058 h 888972"/>
              <a:gd name="connsiteX8" fmla="*/ 971550 w 1317741"/>
              <a:gd name="connsiteY8" fmla="*/ 886495 h 888972"/>
              <a:gd name="connsiteX9" fmla="*/ 659554 w 1317741"/>
              <a:gd name="connsiteY9" fmla="*/ 888972 h 888972"/>
              <a:gd name="connsiteX10" fmla="*/ 279169 w 1317741"/>
              <a:gd name="connsiteY10" fmla="*/ 880495 h 888972"/>
              <a:gd name="connsiteX11" fmla="*/ 51247 w 1317741"/>
              <a:gd name="connsiteY11" fmla="*/ 787343 h 888972"/>
              <a:gd name="connsiteX12" fmla="*/ 0 w 1317741"/>
              <a:gd name="connsiteY12" fmla="*/ 657895 h 888972"/>
              <a:gd name="connsiteX0" fmla="*/ 0 w 1317741"/>
              <a:gd name="connsiteY0" fmla="*/ 657895 h 888972"/>
              <a:gd name="connsiteX1" fmla="*/ 19050 w 1317741"/>
              <a:gd name="connsiteY1" fmla="*/ 457870 h 888972"/>
              <a:gd name="connsiteX2" fmla="*/ 142875 w 1317741"/>
              <a:gd name="connsiteY2" fmla="*/ 238795 h 888972"/>
              <a:gd name="connsiteX3" fmla="*/ 446186 w 1317741"/>
              <a:gd name="connsiteY3" fmla="*/ 34008 h 888972"/>
              <a:gd name="connsiteX4" fmla="*/ 833438 w 1317741"/>
              <a:gd name="connsiteY4" fmla="*/ 24483 h 888972"/>
              <a:gd name="connsiteX5" fmla="*/ 1161653 w 1317741"/>
              <a:gd name="connsiteY5" fmla="*/ 244502 h 888972"/>
              <a:gd name="connsiteX6" fmla="*/ 1317741 w 1317741"/>
              <a:gd name="connsiteY6" fmla="*/ 658273 h 888972"/>
              <a:gd name="connsiteX7" fmla="*/ 1251199 w 1317741"/>
              <a:gd name="connsiteY7" fmla="*/ 809058 h 888972"/>
              <a:gd name="connsiteX8" fmla="*/ 971550 w 1317741"/>
              <a:gd name="connsiteY8" fmla="*/ 886495 h 888972"/>
              <a:gd name="connsiteX9" fmla="*/ 659554 w 1317741"/>
              <a:gd name="connsiteY9" fmla="*/ 888972 h 888972"/>
              <a:gd name="connsiteX10" fmla="*/ 279169 w 1317741"/>
              <a:gd name="connsiteY10" fmla="*/ 880495 h 888972"/>
              <a:gd name="connsiteX11" fmla="*/ 51247 w 1317741"/>
              <a:gd name="connsiteY11" fmla="*/ 787343 h 888972"/>
              <a:gd name="connsiteX12" fmla="*/ 0 w 1317741"/>
              <a:gd name="connsiteY12" fmla="*/ 657895 h 888972"/>
              <a:gd name="connsiteX0" fmla="*/ 0 w 1312912"/>
              <a:gd name="connsiteY0" fmla="*/ 624473 h 888972"/>
              <a:gd name="connsiteX1" fmla="*/ 14221 w 1312912"/>
              <a:gd name="connsiteY1" fmla="*/ 457870 h 888972"/>
              <a:gd name="connsiteX2" fmla="*/ 138046 w 1312912"/>
              <a:gd name="connsiteY2" fmla="*/ 238795 h 888972"/>
              <a:gd name="connsiteX3" fmla="*/ 441357 w 1312912"/>
              <a:gd name="connsiteY3" fmla="*/ 34008 h 888972"/>
              <a:gd name="connsiteX4" fmla="*/ 828609 w 1312912"/>
              <a:gd name="connsiteY4" fmla="*/ 24483 h 888972"/>
              <a:gd name="connsiteX5" fmla="*/ 1156824 w 1312912"/>
              <a:gd name="connsiteY5" fmla="*/ 244502 h 888972"/>
              <a:gd name="connsiteX6" fmla="*/ 1312912 w 1312912"/>
              <a:gd name="connsiteY6" fmla="*/ 658273 h 888972"/>
              <a:gd name="connsiteX7" fmla="*/ 1246370 w 1312912"/>
              <a:gd name="connsiteY7" fmla="*/ 809058 h 888972"/>
              <a:gd name="connsiteX8" fmla="*/ 966721 w 1312912"/>
              <a:gd name="connsiteY8" fmla="*/ 886495 h 888972"/>
              <a:gd name="connsiteX9" fmla="*/ 654725 w 1312912"/>
              <a:gd name="connsiteY9" fmla="*/ 888972 h 888972"/>
              <a:gd name="connsiteX10" fmla="*/ 274340 w 1312912"/>
              <a:gd name="connsiteY10" fmla="*/ 880495 h 888972"/>
              <a:gd name="connsiteX11" fmla="*/ 46418 w 1312912"/>
              <a:gd name="connsiteY11" fmla="*/ 787343 h 888972"/>
              <a:gd name="connsiteX12" fmla="*/ 0 w 1312912"/>
              <a:gd name="connsiteY12" fmla="*/ 624473 h 888972"/>
              <a:gd name="connsiteX0" fmla="*/ 2785 w 1315697"/>
              <a:gd name="connsiteY0" fmla="*/ 624473 h 888972"/>
              <a:gd name="connsiteX1" fmla="*/ 17006 w 1315697"/>
              <a:gd name="connsiteY1" fmla="*/ 457870 h 888972"/>
              <a:gd name="connsiteX2" fmla="*/ 140831 w 1315697"/>
              <a:gd name="connsiteY2" fmla="*/ 238795 h 888972"/>
              <a:gd name="connsiteX3" fmla="*/ 444142 w 1315697"/>
              <a:gd name="connsiteY3" fmla="*/ 34008 h 888972"/>
              <a:gd name="connsiteX4" fmla="*/ 831394 w 1315697"/>
              <a:gd name="connsiteY4" fmla="*/ 24483 h 888972"/>
              <a:gd name="connsiteX5" fmla="*/ 1159609 w 1315697"/>
              <a:gd name="connsiteY5" fmla="*/ 244502 h 888972"/>
              <a:gd name="connsiteX6" fmla="*/ 1315697 w 1315697"/>
              <a:gd name="connsiteY6" fmla="*/ 658273 h 888972"/>
              <a:gd name="connsiteX7" fmla="*/ 1249155 w 1315697"/>
              <a:gd name="connsiteY7" fmla="*/ 809058 h 888972"/>
              <a:gd name="connsiteX8" fmla="*/ 969506 w 1315697"/>
              <a:gd name="connsiteY8" fmla="*/ 886495 h 888972"/>
              <a:gd name="connsiteX9" fmla="*/ 657510 w 1315697"/>
              <a:gd name="connsiteY9" fmla="*/ 888972 h 888972"/>
              <a:gd name="connsiteX10" fmla="*/ 277125 w 1315697"/>
              <a:gd name="connsiteY10" fmla="*/ 880495 h 888972"/>
              <a:gd name="connsiteX11" fmla="*/ 49203 w 1315697"/>
              <a:gd name="connsiteY11" fmla="*/ 787343 h 888972"/>
              <a:gd name="connsiteX12" fmla="*/ 2785 w 1315697"/>
              <a:gd name="connsiteY12" fmla="*/ 624473 h 888972"/>
              <a:gd name="connsiteX0" fmla="*/ 1926 w 1324495"/>
              <a:gd name="connsiteY0" fmla="*/ 628187 h 888972"/>
              <a:gd name="connsiteX1" fmla="*/ 25804 w 1324495"/>
              <a:gd name="connsiteY1" fmla="*/ 457870 h 888972"/>
              <a:gd name="connsiteX2" fmla="*/ 149629 w 1324495"/>
              <a:gd name="connsiteY2" fmla="*/ 238795 h 888972"/>
              <a:gd name="connsiteX3" fmla="*/ 452940 w 1324495"/>
              <a:gd name="connsiteY3" fmla="*/ 34008 h 888972"/>
              <a:gd name="connsiteX4" fmla="*/ 840192 w 1324495"/>
              <a:gd name="connsiteY4" fmla="*/ 24483 h 888972"/>
              <a:gd name="connsiteX5" fmla="*/ 1168407 w 1324495"/>
              <a:gd name="connsiteY5" fmla="*/ 244502 h 888972"/>
              <a:gd name="connsiteX6" fmla="*/ 1324495 w 1324495"/>
              <a:gd name="connsiteY6" fmla="*/ 658273 h 888972"/>
              <a:gd name="connsiteX7" fmla="*/ 1257953 w 1324495"/>
              <a:gd name="connsiteY7" fmla="*/ 809058 h 888972"/>
              <a:gd name="connsiteX8" fmla="*/ 978304 w 1324495"/>
              <a:gd name="connsiteY8" fmla="*/ 886495 h 888972"/>
              <a:gd name="connsiteX9" fmla="*/ 666308 w 1324495"/>
              <a:gd name="connsiteY9" fmla="*/ 888972 h 888972"/>
              <a:gd name="connsiteX10" fmla="*/ 285923 w 1324495"/>
              <a:gd name="connsiteY10" fmla="*/ 880495 h 888972"/>
              <a:gd name="connsiteX11" fmla="*/ 58001 w 1324495"/>
              <a:gd name="connsiteY11" fmla="*/ 787343 h 888972"/>
              <a:gd name="connsiteX12" fmla="*/ 1926 w 1324495"/>
              <a:gd name="connsiteY12" fmla="*/ 628187 h 888972"/>
              <a:gd name="connsiteX0" fmla="*/ 0 w 1322569"/>
              <a:gd name="connsiteY0" fmla="*/ 628187 h 888972"/>
              <a:gd name="connsiteX1" fmla="*/ 23878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3878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3878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22569" h="888972">
                <a:moveTo>
                  <a:pt x="0" y="628187"/>
                </a:moveTo>
                <a:cubicBezTo>
                  <a:pt x="9167" y="571415"/>
                  <a:pt x="6261" y="520831"/>
                  <a:pt x="27500" y="457870"/>
                </a:cubicBezTo>
                <a:cubicBezTo>
                  <a:pt x="72397" y="334093"/>
                  <a:pt x="94356" y="318009"/>
                  <a:pt x="147703" y="238795"/>
                </a:cubicBezTo>
                <a:cubicBezTo>
                  <a:pt x="250014" y="123494"/>
                  <a:pt x="325767" y="79988"/>
                  <a:pt x="451014" y="34008"/>
                </a:cubicBezTo>
                <a:cubicBezTo>
                  <a:pt x="618728" y="-14968"/>
                  <a:pt x="709182" y="-4527"/>
                  <a:pt x="838266" y="24483"/>
                </a:cubicBezTo>
                <a:cubicBezTo>
                  <a:pt x="991129" y="69764"/>
                  <a:pt x="1051041" y="128662"/>
                  <a:pt x="1166481" y="244502"/>
                </a:cubicBezTo>
                <a:cubicBezTo>
                  <a:pt x="1276053" y="385314"/>
                  <a:pt x="1321644" y="488990"/>
                  <a:pt x="1322569" y="658273"/>
                </a:cubicBezTo>
                <a:cubicBezTo>
                  <a:pt x="1318496" y="753510"/>
                  <a:pt x="1299937" y="759622"/>
                  <a:pt x="1256027" y="809058"/>
                </a:cubicBezTo>
                <a:cubicBezTo>
                  <a:pt x="1172468" y="860453"/>
                  <a:pt x="1093738" y="868522"/>
                  <a:pt x="976378" y="886495"/>
                </a:cubicBezTo>
                <a:lnTo>
                  <a:pt x="664382" y="888972"/>
                </a:lnTo>
                <a:lnTo>
                  <a:pt x="283997" y="880495"/>
                </a:lnTo>
                <a:cubicBezTo>
                  <a:pt x="184282" y="861823"/>
                  <a:pt x="121989" y="832010"/>
                  <a:pt x="56075" y="787343"/>
                </a:cubicBezTo>
                <a:cubicBezTo>
                  <a:pt x="10021" y="728102"/>
                  <a:pt x="8631" y="734467"/>
                  <a:pt x="0" y="628187"/>
                </a:cubicBezTo>
                <a:close/>
              </a:path>
            </a:pathLst>
          </a:custGeom>
          <a:solidFill>
            <a:srgbClr val="A34625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A89FC8CF-986B-4837-BDB1-1B5285B10FFF}"/>
              </a:ext>
            </a:extLst>
          </p:cNvPr>
          <p:cNvSpPr/>
          <p:nvPr/>
        </p:nvSpPr>
        <p:spPr>
          <a:xfrm rot="21142012" flipH="1">
            <a:off x="9683415" y="6042765"/>
            <a:ext cx="109482" cy="253483"/>
          </a:xfrm>
          <a:custGeom>
            <a:avLst/>
            <a:gdLst>
              <a:gd name="connsiteX0" fmla="*/ 152400 w 230982"/>
              <a:gd name="connsiteY0" fmla="*/ 0 h 357187"/>
              <a:gd name="connsiteX1" fmla="*/ 0 w 230982"/>
              <a:gd name="connsiteY1" fmla="*/ 352425 h 357187"/>
              <a:gd name="connsiteX2" fmla="*/ 230982 w 230982"/>
              <a:gd name="connsiteY2" fmla="*/ 357187 h 357187"/>
              <a:gd name="connsiteX3" fmla="*/ 152400 w 230982"/>
              <a:gd name="connsiteY3" fmla="*/ 0 h 357187"/>
              <a:gd name="connsiteX0" fmla="*/ 152400 w 230982"/>
              <a:gd name="connsiteY0" fmla="*/ 0 h 357187"/>
              <a:gd name="connsiteX1" fmla="*/ 0 w 230982"/>
              <a:gd name="connsiteY1" fmla="*/ 352425 h 357187"/>
              <a:gd name="connsiteX2" fmla="*/ 230982 w 230982"/>
              <a:gd name="connsiteY2" fmla="*/ 357187 h 357187"/>
              <a:gd name="connsiteX3" fmla="*/ 152400 w 230982"/>
              <a:gd name="connsiteY3" fmla="*/ 0 h 357187"/>
              <a:gd name="connsiteX0" fmla="*/ 152400 w 230982"/>
              <a:gd name="connsiteY0" fmla="*/ 0 h 357187"/>
              <a:gd name="connsiteX1" fmla="*/ 0 w 230982"/>
              <a:gd name="connsiteY1" fmla="*/ 352425 h 357187"/>
              <a:gd name="connsiteX2" fmla="*/ 230982 w 230982"/>
              <a:gd name="connsiteY2" fmla="*/ 357187 h 357187"/>
              <a:gd name="connsiteX3" fmla="*/ 152400 w 230982"/>
              <a:gd name="connsiteY3" fmla="*/ 0 h 357187"/>
              <a:gd name="connsiteX0" fmla="*/ 148778 w 230982"/>
              <a:gd name="connsiteY0" fmla="*/ 0 h 373708"/>
              <a:gd name="connsiteX1" fmla="*/ 0 w 230982"/>
              <a:gd name="connsiteY1" fmla="*/ 368946 h 373708"/>
              <a:gd name="connsiteX2" fmla="*/ 230982 w 230982"/>
              <a:gd name="connsiteY2" fmla="*/ 373708 h 373708"/>
              <a:gd name="connsiteX3" fmla="*/ 148778 w 230982"/>
              <a:gd name="connsiteY3" fmla="*/ 0 h 373708"/>
              <a:gd name="connsiteX0" fmla="*/ 148778 w 230982"/>
              <a:gd name="connsiteY0" fmla="*/ 0 h 373708"/>
              <a:gd name="connsiteX1" fmla="*/ 0 w 230982"/>
              <a:gd name="connsiteY1" fmla="*/ 368946 h 373708"/>
              <a:gd name="connsiteX2" fmla="*/ 230982 w 230982"/>
              <a:gd name="connsiteY2" fmla="*/ 373708 h 373708"/>
              <a:gd name="connsiteX3" fmla="*/ 148778 w 230982"/>
              <a:gd name="connsiteY3" fmla="*/ 0 h 373708"/>
              <a:gd name="connsiteX0" fmla="*/ 148778 w 230982"/>
              <a:gd name="connsiteY0" fmla="*/ 0 h 373708"/>
              <a:gd name="connsiteX1" fmla="*/ 0 w 230982"/>
              <a:gd name="connsiteY1" fmla="*/ 368946 h 373708"/>
              <a:gd name="connsiteX2" fmla="*/ 230982 w 230982"/>
              <a:gd name="connsiteY2" fmla="*/ 373708 h 373708"/>
              <a:gd name="connsiteX3" fmla="*/ 148778 w 230982"/>
              <a:gd name="connsiteY3" fmla="*/ 0 h 373708"/>
              <a:gd name="connsiteX0" fmla="*/ 173978 w 256182"/>
              <a:gd name="connsiteY0" fmla="*/ 0 h 397439"/>
              <a:gd name="connsiteX1" fmla="*/ 0 w 256182"/>
              <a:gd name="connsiteY1" fmla="*/ 397439 h 397439"/>
              <a:gd name="connsiteX2" fmla="*/ 256182 w 256182"/>
              <a:gd name="connsiteY2" fmla="*/ 373708 h 397439"/>
              <a:gd name="connsiteX3" fmla="*/ 173978 w 256182"/>
              <a:gd name="connsiteY3" fmla="*/ 0 h 397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182" h="397439">
                <a:moveTo>
                  <a:pt x="173978" y="0"/>
                </a:moveTo>
                <a:cubicBezTo>
                  <a:pt x="103233" y="8591"/>
                  <a:pt x="50800" y="279964"/>
                  <a:pt x="0" y="397439"/>
                </a:cubicBezTo>
                <a:lnTo>
                  <a:pt x="256182" y="373708"/>
                </a:lnTo>
                <a:cubicBezTo>
                  <a:pt x="229988" y="254646"/>
                  <a:pt x="235841" y="12831"/>
                  <a:pt x="173978" y="0"/>
                </a:cubicBezTo>
                <a:close/>
              </a:path>
            </a:pathLst>
          </a:custGeom>
          <a:solidFill>
            <a:srgbClr val="A34625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F5275831-82CF-43A9-BD94-674365A7209E}"/>
              </a:ext>
            </a:extLst>
          </p:cNvPr>
          <p:cNvSpPr/>
          <p:nvPr/>
        </p:nvSpPr>
        <p:spPr>
          <a:xfrm>
            <a:off x="8017074" y="3270031"/>
            <a:ext cx="2230653" cy="2063793"/>
          </a:xfrm>
          <a:prstGeom prst="ellipse">
            <a:avLst/>
          </a:prstGeom>
          <a:solidFill>
            <a:srgbClr val="FDBE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1549A16E-6C6E-41B7-8ABC-C4CB85C2EC6B}"/>
              </a:ext>
            </a:extLst>
          </p:cNvPr>
          <p:cNvSpPr/>
          <p:nvPr/>
        </p:nvSpPr>
        <p:spPr>
          <a:xfrm rot="21207489">
            <a:off x="8640708" y="4901416"/>
            <a:ext cx="944134" cy="806468"/>
          </a:xfrm>
          <a:custGeom>
            <a:avLst/>
            <a:gdLst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95263 w 1326357"/>
              <a:gd name="connsiteY2" fmla="*/ 602457 h 1264444"/>
              <a:gd name="connsiteX3" fmla="*/ 211932 w 1326357"/>
              <a:gd name="connsiteY3" fmla="*/ 726282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95263 w 1326357"/>
              <a:gd name="connsiteY2" fmla="*/ 602457 h 1264444"/>
              <a:gd name="connsiteX3" fmla="*/ 211932 w 1326357"/>
              <a:gd name="connsiteY3" fmla="*/ 726282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95263 w 1326357"/>
              <a:gd name="connsiteY2" fmla="*/ 602457 h 1264444"/>
              <a:gd name="connsiteX3" fmla="*/ 211932 w 1326357"/>
              <a:gd name="connsiteY3" fmla="*/ 726282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1932 w 1326357"/>
              <a:gd name="connsiteY3" fmla="*/ 726282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4313 w 1326357"/>
              <a:gd name="connsiteY3" fmla="*/ 702470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1931 w 1326357"/>
              <a:gd name="connsiteY3" fmla="*/ 723901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1931 w 1326357"/>
              <a:gd name="connsiteY3" fmla="*/ 723901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1931 w 1326357"/>
              <a:gd name="connsiteY3" fmla="*/ 723901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14301 w 1326357"/>
              <a:gd name="connsiteY1" fmla="*/ 369094 h 1264444"/>
              <a:gd name="connsiteX2" fmla="*/ 185738 w 1326357"/>
              <a:gd name="connsiteY2" fmla="*/ 569120 h 1264444"/>
              <a:gd name="connsiteX3" fmla="*/ 211931 w 1326357"/>
              <a:gd name="connsiteY3" fmla="*/ 723901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43026"/>
              <a:gd name="connsiteY0" fmla="*/ 57151 h 1264444"/>
              <a:gd name="connsiteX1" fmla="*/ 130970 w 1343026"/>
              <a:gd name="connsiteY1" fmla="*/ 369094 h 1264444"/>
              <a:gd name="connsiteX2" fmla="*/ 202407 w 1343026"/>
              <a:gd name="connsiteY2" fmla="*/ 569120 h 1264444"/>
              <a:gd name="connsiteX3" fmla="*/ 228600 w 1343026"/>
              <a:gd name="connsiteY3" fmla="*/ 723901 h 1264444"/>
              <a:gd name="connsiteX4" fmla="*/ 328613 w 1343026"/>
              <a:gd name="connsiteY4" fmla="*/ 633413 h 1264444"/>
              <a:gd name="connsiteX5" fmla="*/ 409576 w 1343026"/>
              <a:gd name="connsiteY5" fmla="*/ 440532 h 1264444"/>
              <a:gd name="connsiteX6" fmla="*/ 428626 w 1343026"/>
              <a:gd name="connsiteY6" fmla="*/ 676275 h 1264444"/>
              <a:gd name="connsiteX7" fmla="*/ 461963 w 1343026"/>
              <a:gd name="connsiteY7" fmla="*/ 978694 h 1264444"/>
              <a:gd name="connsiteX8" fmla="*/ 538163 w 1343026"/>
              <a:gd name="connsiteY8" fmla="*/ 1264444 h 1264444"/>
              <a:gd name="connsiteX9" fmla="*/ 607219 w 1343026"/>
              <a:gd name="connsiteY9" fmla="*/ 938213 h 1264444"/>
              <a:gd name="connsiteX10" fmla="*/ 707232 w 1343026"/>
              <a:gd name="connsiteY10" fmla="*/ 728663 h 1264444"/>
              <a:gd name="connsiteX11" fmla="*/ 842963 w 1343026"/>
              <a:gd name="connsiteY11" fmla="*/ 971550 h 1264444"/>
              <a:gd name="connsiteX12" fmla="*/ 969169 w 1343026"/>
              <a:gd name="connsiteY12" fmla="*/ 1109663 h 1264444"/>
              <a:gd name="connsiteX13" fmla="*/ 912019 w 1343026"/>
              <a:gd name="connsiteY13" fmla="*/ 878682 h 1264444"/>
              <a:gd name="connsiteX14" fmla="*/ 864394 w 1343026"/>
              <a:gd name="connsiteY14" fmla="*/ 657225 h 1264444"/>
              <a:gd name="connsiteX15" fmla="*/ 919163 w 1343026"/>
              <a:gd name="connsiteY15" fmla="*/ 497682 h 1264444"/>
              <a:gd name="connsiteX16" fmla="*/ 1128713 w 1343026"/>
              <a:gd name="connsiteY16" fmla="*/ 700088 h 1264444"/>
              <a:gd name="connsiteX17" fmla="*/ 1119188 w 1343026"/>
              <a:gd name="connsiteY17" fmla="*/ 471488 h 1264444"/>
              <a:gd name="connsiteX18" fmla="*/ 1178719 w 1343026"/>
              <a:gd name="connsiteY18" fmla="*/ 257175 h 1264444"/>
              <a:gd name="connsiteX19" fmla="*/ 1343026 w 1343026"/>
              <a:gd name="connsiteY19" fmla="*/ 0 h 1264444"/>
              <a:gd name="connsiteX20" fmla="*/ 0 w 1343026"/>
              <a:gd name="connsiteY20" fmla="*/ 57151 h 1264444"/>
              <a:gd name="connsiteX0" fmla="*/ 0 w 1343026"/>
              <a:gd name="connsiteY0" fmla="*/ 57151 h 1264444"/>
              <a:gd name="connsiteX1" fmla="*/ 140495 w 1343026"/>
              <a:gd name="connsiteY1" fmla="*/ 366712 h 1264444"/>
              <a:gd name="connsiteX2" fmla="*/ 202407 w 1343026"/>
              <a:gd name="connsiteY2" fmla="*/ 569120 h 1264444"/>
              <a:gd name="connsiteX3" fmla="*/ 228600 w 1343026"/>
              <a:gd name="connsiteY3" fmla="*/ 723901 h 1264444"/>
              <a:gd name="connsiteX4" fmla="*/ 328613 w 1343026"/>
              <a:gd name="connsiteY4" fmla="*/ 633413 h 1264444"/>
              <a:gd name="connsiteX5" fmla="*/ 409576 w 1343026"/>
              <a:gd name="connsiteY5" fmla="*/ 440532 h 1264444"/>
              <a:gd name="connsiteX6" fmla="*/ 428626 w 1343026"/>
              <a:gd name="connsiteY6" fmla="*/ 676275 h 1264444"/>
              <a:gd name="connsiteX7" fmla="*/ 461963 w 1343026"/>
              <a:gd name="connsiteY7" fmla="*/ 978694 h 1264444"/>
              <a:gd name="connsiteX8" fmla="*/ 538163 w 1343026"/>
              <a:gd name="connsiteY8" fmla="*/ 1264444 h 1264444"/>
              <a:gd name="connsiteX9" fmla="*/ 607219 w 1343026"/>
              <a:gd name="connsiteY9" fmla="*/ 938213 h 1264444"/>
              <a:gd name="connsiteX10" fmla="*/ 707232 w 1343026"/>
              <a:gd name="connsiteY10" fmla="*/ 728663 h 1264444"/>
              <a:gd name="connsiteX11" fmla="*/ 842963 w 1343026"/>
              <a:gd name="connsiteY11" fmla="*/ 971550 h 1264444"/>
              <a:gd name="connsiteX12" fmla="*/ 969169 w 1343026"/>
              <a:gd name="connsiteY12" fmla="*/ 1109663 h 1264444"/>
              <a:gd name="connsiteX13" fmla="*/ 912019 w 1343026"/>
              <a:gd name="connsiteY13" fmla="*/ 878682 h 1264444"/>
              <a:gd name="connsiteX14" fmla="*/ 864394 w 1343026"/>
              <a:gd name="connsiteY14" fmla="*/ 657225 h 1264444"/>
              <a:gd name="connsiteX15" fmla="*/ 919163 w 1343026"/>
              <a:gd name="connsiteY15" fmla="*/ 497682 h 1264444"/>
              <a:gd name="connsiteX16" fmla="*/ 1128713 w 1343026"/>
              <a:gd name="connsiteY16" fmla="*/ 700088 h 1264444"/>
              <a:gd name="connsiteX17" fmla="*/ 1119188 w 1343026"/>
              <a:gd name="connsiteY17" fmla="*/ 471488 h 1264444"/>
              <a:gd name="connsiteX18" fmla="*/ 1178719 w 1343026"/>
              <a:gd name="connsiteY18" fmla="*/ 257175 h 1264444"/>
              <a:gd name="connsiteX19" fmla="*/ 1343026 w 1343026"/>
              <a:gd name="connsiteY19" fmla="*/ 0 h 1264444"/>
              <a:gd name="connsiteX20" fmla="*/ 0 w 1343026"/>
              <a:gd name="connsiteY20" fmla="*/ 57151 h 1264444"/>
              <a:gd name="connsiteX0" fmla="*/ 0 w 1343026"/>
              <a:gd name="connsiteY0" fmla="*/ 57151 h 1264444"/>
              <a:gd name="connsiteX1" fmla="*/ 140495 w 1343026"/>
              <a:gd name="connsiteY1" fmla="*/ 366712 h 1264444"/>
              <a:gd name="connsiteX2" fmla="*/ 202407 w 1343026"/>
              <a:gd name="connsiteY2" fmla="*/ 569120 h 1264444"/>
              <a:gd name="connsiteX3" fmla="*/ 228600 w 1343026"/>
              <a:gd name="connsiteY3" fmla="*/ 723901 h 1264444"/>
              <a:gd name="connsiteX4" fmla="*/ 328613 w 1343026"/>
              <a:gd name="connsiteY4" fmla="*/ 633413 h 1264444"/>
              <a:gd name="connsiteX5" fmla="*/ 409576 w 1343026"/>
              <a:gd name="connsiteY5" fmla="*/ 440532 h 1264444"/>
              <a:gd name="connsiteX6" fmla="*/ 428626 w 1343026"/>
              <a:gd name="connsiteY6" fmla="*/ 676275 h 1264444"/>
              <a:gd name="connsiteX7" fmla="*/ 461963 w 1343026"/>
              <a:gd name="connsiteY7" fmla="*/ 978694 h 1264444"/>
              <a:gd name="connsiteX8" fmla="*/ 538163 w 1343026"/>
              <a:gd name="connsiteY8" fmla="*/ 1264444 h 1264444"/>
              <a:gd name="connsiteX9" fmla="*/ 607219 w 1343026"/>
              <a:gd name="connsiteY9" fmla="*/ 938213 h 1264444"/>
              <a:gd name="connsiteX10" fmla="*/ 707232 w 1343026"/>
              <a:gd name="connsiteY10" fmla="*/ 728663 h 1264444"/>
              <a:gd name="connsiteX11" fmla="*/ 842963 w 1343026"/>
              <a:gd name="connsiteY11" fmla="*/ 971550 h 1264444"/>
              <a:gd name="connsiteX12" fmla="*/ 969169 w 1343026"/>
              <a:gd name="connsiteY12" fmla="*/ 1109663 h 1264444"/>
              <a:gd name="connsiteX13" fmla="*/ 912019 w 1343026"/>
              <a:gd name="connsiteY13" fmla="*/ 878682 h 1264444"/>
              <a:gd name="connsiteX14" fmla="*/ 864394 w 1343026"/>
              <a:gd name="connsiteY14" fmla="*/ 657225 h 1264444"/>
              <a:gd name="connsiteX15" fmla="*/ 919163 w 1343026"/>
              <a:gd name="connsiteY15" fmla="*/ 497682 h 1264444"/>
              <a:gd name="connsiteX16" fmla="*/ 1128713 w 1343026"/>
              <a:gd name="connsiteY16" fmla="*/ 700088 h 1264444"/>
              <a:gd name="connsiteX17" fmla="*/ 1119188 w 1343026"/>
              <a:gd name="connsiteY17" fmla="*/ 471488 h 1264444"/>
              <a:gd name="connsiteX18" fmla="*/ 1178719 w 1343026"/>
              <a:gd name="connsiteY18" fmla="*/ 257175 h 1264444"/>
              <a:gd name="connsiteX19" fmla="*/ 1343026 w 1343026"/>
              <a:gd name="connsiteY19" fmla="*/ 0 h 1264444"/>
              <a:gd name="connsiteX20" fmla="*/ 0 w 1343026"/>
              <a:gd name="connsiteY20" fmla="*/ 57151 h 1264444"/>
              <a:gd name="connsiteX0" fmla="*/ 2685 w 1345711"/>
              <a:gd name="connsiteY0" fmla="*/ 57151 h 1264444"/>
              <a:gd name="connsiteX1" fmla="*/ 143180 w 1345711"/>
              <a:gd name="connsiteY1" fmla="*/ 366712 h 1264444"/>
              <a:gd name="connsiteX2" fmla="*/ 205092 w 1345711"/>
              <a:gd name="connsiteY2" fmla="*/ 569120 h 1264444"/>
              <a:gd name="connsiteX3" fmla="*/ 231285 w 1345711"/>
              <a:gd name="connsiteY3" fmla="*/ 723901 h 1264444"/>
              <a:gd name="connsiteX4" fmla="*/ 331298 w 1345711"/>
              <a:gd name="connsiteY4" fmla="*/ 633413 h 1264444"/>
              <a:gd name="connsiteX5" fmla="*/ 412261 w 1345711"/>
              <a:gd name="connsiteY5" fmla="*/ 440532 h 1264444"/>
              <a:gd name="connsiteX6" fmla="*/ 431311 w 1345711"/>
              <a:gd name="connsiteY6" fmla="*/ 676275 h 1264444"/>
              <a:gd name="connsiteX7" fmla="*/ 464648 w 1345711"/>
              <a:gd name="connsiteY7" fmla="*/ 978694 h 1264444"/>
              <a:gd name="connsiteX8" fmla="*/ 540848 w 1345711"/>
              <a:gd name="connsiteY8" fmla="*/ 1264444 h 1264444"/>
              <a:gd name="connsiteX9" fmla="*/ 609904 w 1345711"/>
              <a:gd name="connsiteY9" fmla="*/ 938213 h 1264444"/>
              <a:gd name="connsiteX10" fmla="*/ 709917 w 1345711"/>
              <a:gd name="connsiteY10" fmla="*/ 728663 h 1264444"/>
              <a:gd name="connsiteX11" fmla="*/ 845648 w 1345711"/>
              <a:gd name="connsiteY11" fmla="*/ 971550 h 1264444"/>
              <a:gd name="connsiteX12" fmla="*/ 971854 w 1345711"/>
              <a:gd name="connsiteY12" fmla="*/ 1109663 h 1264444"/>
              <a:gd name="connsiteX13" fmla="*/ 914704 w 1345711"/>
              <a:gd name="connsiteY13" fmla="*/ 878682 h 1264444"/>
              <a:gd name="connsiteX14" fmla="*/ 867079 w 1345711"/>
              <a:gd name="connsiteY14" fmla="*/ 657225 h 1264444"/>
              <a:gd name="connsiteX15" fmla="*/ 921848 w 1345711"/>
              <a:gd name="connsiteY15" fmla="*/ 497682 h 1264444"/>
              <a:gd name="connsiteX16" fmla="*/ 1131398 w 1345711"/>
              <a:gd name="connsiteY16" fmla="*/ 700088 h 1264444"/>
              <a:gd name="connsiteX17" fmla="*/ 1121873 w 1345711"/>
              <a:gd name="connsiteY17" fmla="*/ 471488 h 1264444"/>
              <a:gd name="connsiteX18" fmla="*/ 1181404 w 1345711"/>
              <a:gd name="connsiteY18" fmla="*/ 257175 h 1264444"/>
              <a:gd name="connsiteX19" fmla="*/ 1345711 w 1345711"/>
              <a:gd name="connsiteY19" fmla="*/ 0 h 1264444"/>
              <a:gd name="connsiteX20" fmla="*/ 2685 w 1345711"/>
              <a:gd name="connsiteY20" fmla="*/ 57151 h 1264444"/>
              <a:gd name="connsiteX0" fmla="*/ 2685 w 1349559"/>
              <a:gd name="connsiteY0" fmla="*/ 57175 h 1264468"/>
              <a:gd name="connsiteX1" fmla="*/ 143180 w 1349559"/>
              <a:gd name="connsiteY1" fmla="*/ 366736 h 1264468"/>
              <a:gd name="connsiteX2" fmla="*/ 205092 w 1349559"/>
              <a:gd name="connsiteY2" fmla="*/ 569144 h 1264468"/>
              <a:gd name="connsiteX3" fmla="*/ 231285 w 1349559"/>
              <a:gd name="connsiteY3" fmla="*/ 723925 h 1264468"/>
              <a:gd name="connsiteX4" fmla="*/ 331298 w 1349559"/>
              <a:gd name="connsiteY4" fmla="*/ 633437 h 1264468"/>
              <a:gd name="connsiteX5" fmla="*/ 412261 w 1349559"/>
              <a:gd name="connsiteY5" fmla="*/ 440556 h 1264468"/>
              <a:gd name="connsiteX6" fmla="*/ 431311 w 1349559"/>
              <a:gd name="connsiteY6" fmla="*/ 676299 h 1264468"/>
              <a:gd name="connsiteX7" fmla="*/ 464648 w 1349559"/>
              <a:gd name="connsiteY7" fmla="*/ 978718 h 1264468"/>
              <a:gd name="connsiteX8" fmla="*/ 540848 w 1349559"/>
              <a:gd name="connsiteY8" fmla="*/ 1264468 h 1264468"/>
              <a:gd name="connsiteX9" fmla="*/ 609904 w 1349559"/>
              <a:gd name="connsiteY9" fmla="*/ 938237 h 1264468"/>
              <a:gd name="connsiteX10" fmla="*/ 709917 w 1349559"/>
              <a:gd name="connsiteY10" fmla="*/ 728687 h 1264468"/>
              <a:gd name="connsiteX11" fmla="*/ 845648 w 1349559"/>
              <a:gd name="connsiteY11" fmla="*/ 971574 h 1264468"/>
              <a:gd name="connsiteX12" fmla="*/ 971854 w 1349559"/>
              <a:gd name="connsiteY12" fmla="*/ 1109687 h 1264468"/>
              <a:gd name="connsiteX13" fmla="*/ 914704 w 1349559"/>
              <a:gd name="connsiteY13" fmla="*/ 878706 h 1264468"/>
              <a:gd name="connsiteX14" fmla="*/ 867079 w 1349559"/>
              <a:gd name="connsiteY14" fmla="*/ 657249 h 1264468"/>
              <a:gd name="connsiteX15" fmla="*/ 921848 w 1349559"/>
              <a:gd name="connsiteY15" fmla="*/ 497706 h 1264468"/>
              <a:gd name="connsiteX16" fmla="*/ 1131398 w 1349559"/>
              <a:gd name="connsiteY16" fmla="*/ 700112 h 1264468"/>
              <a:gd name="connsiteX17" fmla="*/ 1121873 w 1349559"/>
              <a:gd name="connsiteY17" fmla="*/ 471512 h 1264468"/>
              <a:gd name="connsiteX18" fmla="*/ 1181404 w 1349559"/>
              <a:gd name="connsiteY18" fmla="*/ 257199 h 1264468"/>
              <a:gd name="connsiteX19" fmla="*/ 1345711 w 1349559"/>
              <a:gd name="connsiteY19" fmla="*/ 24 h 1264468"/>
              <a:gd name="connsiteX20" fmla="*/ 2685 w 1349559"/>
              <a:gd name="connsiteY20" fmla="*/ 57175 h 1264468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50269" h="1264469">
                <a:moveTo>
                  <a:pt x="2685" y="57176"/>
                </a:moveTo>
                <a:cubicBezTo>
                  <a:pt x="-17158" y="65113"/>
                  <a:pt x="77298" y="244500"/>
                  <a:pt x="143180" y="366737"/>
                </a:cubicBezTo>
                <a:cubicBezTo>
                  <a:pt x="163024" y="430237"/>
                  <a:pt x="180486" y="455638"/>
                  <a:pt x="205092" y="569145"/>
                </a:cubicBezTo>
                <a:cubicBezTo>
                  <a:pt x="215411" y="646139"/>
                  <a:pt x="199535" y="723132"/>
                  <a:pt x="231285" y="723926"/>
                </a:cubicBezTo>
                <a:cubicBezTo>
                  <a:pt x="267003" y="731070"/>
                  <a:pt x="297961" y="664394"/>
                  <a:pt x="331298" y="633438"/>
                </a:cubicBezTo>
                <a:cubicBezTo>
                  <a:pt x="358286" y="569144"/>
                  <a:pt x="390035" y="431032"/>
                  <a:pt x="412261" y="440557"/>
                </a:cubicBezTo>
                <a:cubicBezTo>
                  <a:pt x="430517" y="433413"/>
                  <a:pt x="424961" y="597719"/>
                  <a:pt x="431311" y="676300"/>
                </a:cubicBezTo>
                <a:lnTo>
                  <a:pt x="464648" y="978719"/>
                </a:lnTo>
                <a:cubicBezTo>
                  <a:pt x="490048" y="1073969"/>
                  <a:pt x="522592" y="1264469"/>
                  <a:pt x="540848" y="1264469"/>
                </a:cubicBezTo>
                <a:cubicBezTo>
                  <a:pt x="551960" y="1260500"/>
                  <a:pt x="598791" y="1092226"/>
                  <a:pt x="609904" y="938238"/>
                </a:cubicBezTo>
                <a:cubicBezTo>
                  <a:pt x="643242" y="825525"/>
                  <a:pt x="669435" y="719957"/>
                  <a:pt x="709917" y="728688"/>
                </a:cubicBezTo>
                <a:cubicBezTo>
                  <a:pt x="748018" y="723925"/>
                  <a:pt x="778973" y="852513"/>
                  <a:pt x="845648" y="971575"/>
                </a:cubicBezTo>
                <a:cubicBezTo>
                  <a:pt x="899623" y="1055713"/>
                  <a:pt x="955978" y="1132706"/>
                  <a:pt x="971854" y="1109688"/>
                </a:cubicBezTo>
                <a:cubicBezTo>
                  <a:pt x="988523" y="1096988"/>
                  <a:pt x="943279" y="969988"/>
                  <a:pt x="909942" y="888232"/>
                </a:cubicBezTo>
                <a:cubicBezTo>
                  <a:pt x="879780" y="795364"/>
                  <a:pt x="873429" y="773931"/>
                  <a:pt x="867079" y="657250"/>
                </a:cubicBezTo>
                <a:cubicBezTo>
                  <a:pt x="885335" y="604069"/>
                  <a:pt x="884542" y="493738"/>
                  <a:pt x="921848" y="497707"/>
                </a:cubicBezTo>
                <a:cubicBezTo>
                  <a:pt x="953598" y="479451"/>
                  <a:pt x="1102029" y="718369"/>
                  <a:pt x="1131398" y="700113"/>
                </a:cubicBezTo>
                <a:cubicBezTo>
                  <a:pt x="1156798" y="683444"/>
                  <a:pt x="1134573" y="600101"/>
                  <a:pt x="1121873" y="471513"/>
                </a:cubicBezTo>
                <a:cubicBezTo>
                  <a:pt x="1134573" y="397694"/>
                  <a:pt x="1130604" y="373881"/>
                  <a:pt x="1181404" y="257200"/>
                </a:cubicBezTo>
                <a:cubicBezTo>
                  <a:pt x="1262366" y="164332"/>
                  <a:pt x="1374286" y="-2356"/>
                  <a:pt x="1345711" y="25"/>
                </a:cubicBezTo>
                <a:lnTo>
                  <a:pt x="2685" y="57176"/>
                </a:lnTo>
                <a:close/>
              </a:path>
            </a:pathLst>
          </a:custGeom>
          <a:solidFill>
            <a:srgbClr val="A34625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A2E8D90F-57B8-4D4C-901F-D1CBAB99E431}"/>
              </a:ext>
            </a:extLst>
          </p:cNvPr>
          <p:cNvGrpSpPr/>
          <p:nvPr/>
        </p:nvGrpSpPr>
        <p:grpSpPr>
          <a:xfrm>
            <a:off x="7625472" y="3160114"/>
            <a:ext cx="3013857" cy="2066163"/>
            <a:chOff x="1184188" y="1245811"/>
            <a:chExt cx="4310316" cy="3239559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8F54E010-5023-4DDA-8316-782D237797CF}"/>
                </a:ext>
              </a:extLst>
            </p:cNvPr>
            <p:cNvGrpSpPr/>
            <p:nvPr/>
          </p:nvGrpSpPr>
          <p:grpSpPr>
            <a:xfrm>
              <a:off x="1184188" y="1245811"/>
              <a:ext cx="4310316" cy="3239559"/>
              <a:chOff x="1454387" y="1249718"/>
              <a:chExt cx="4310316" cy="3239559"/>
            </a:xfrm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C7991144-0F44-4D70-979A-D710FBAF971B}"/>
                  </a:ext>
                </a:extLst>
              </p:cNvPr>
              <p:cNvSpPr/>
              <p:nvPr/>
            </p:nvSpPr>
            <p:spPr>
              <a:xfrm>
                <a:off x="1454387" y="1249718"/>
                <a:ext cx="4310316" cy="3235844"/>
              </a:xfrm>
              <a:custGeom>
                <a:avLst/>
                <a:gdLst>
                  <a:gd name="connsiteX0" fmla="*/ 871538 w 4357688"/>
                  <a:gd name="connsiteY0" fmla="*/ 542925 h 3219450"/>
                  <a:gd name="connsiteX1" fmla="*/ 1247775 w 4357688"/>
                  <a:gd name="connsiteY1" fmla="*/ 209550 h 3219450"/>
                  <a:gd name="connsiteX2" fmla="*/ 1809750 w 4357688"/>
                  <a:gd name="connsiteY2" fmla="*/ 0 h 3219450"/>
                  <a:gd name="connsiteX3" fmla="*/ 2590800 w 4357688"/>
                  <a:gd name="connsiteY3" fmla="*/ 0 h 3219450"/>
                  <a:gd name="connsiteX4" fmla="*/ 3319463 w 4357688"/>
                  <a:gd name="connsiteY4" fmla="*/ 366713 h 3219450"/>
                  <a:gd name="connsiteX5" fmla="*/ 3495675 w 4357688"/>
                  <a:gd name="connsiteY5" fmla="*/ 561975 h 3219450"/>
                  <a:gd name="connsiteX6" fmla="*/ 3881438 w 4357688"/>
                  <a:gd name="connsiteY6" fmla="*/ 619125 h 3219450"/>
                  <a:gd name="connsiteX7" fmla="*/ 4357688 w 4357688"/>
                  <a:gd name="connsiteY7" fmla="*/ 1014413 h 3219450"/>
                  <a:gd name="connsiteX8" fmla="*/ 4067175 w 4357688"/>
                  <a:gd name="connsiteY8" fmla="*/ 1128713 h 3219450"/>
                  <a:gd name="connsiteX9" fmla="*/ 3709988 w 4357688"/>
                  <a:gd name="connsiteY9" fmla="*/ 1047750 h 3219450"/>
                  <a:gd name="connsiteX10" fmla="*/ 3805238 w 4357688"/>
                  <a:gd name="connsiteY10" fmla="*/ 1647825 h 3219450"/>
                  <a:gd name="connsiteX11" fmla="*/ 3586163 w 4357688"/>
                  <a:gd name="connsiteY11" fmla="*/ 2314575 h 3219450"/>
                  <a:gd name="connsiteX12" fmla="*/ 2981325 w 4357688"/>
                  <a:gd name="connsiteY12" fmla="*/ 2895600 h 3219450"/>
                  <a:gd name="connsiteX13" fmla="*/ 2200275 w 4357688"/>
                  <a:gd name="connsiteY13" fmla="*/ 3219450 h 3219450"/>
                  <a:gd name="connsiteX14" fmla="*/ 1314450 w 4357688"/>
                  <a:gd name="connsiteY14" fmla="*/ 2843213 h 3219450"/>
                  <a:gd name="connsiteX15" fmla="*/ 747713 w 4357688"/>
                  <a:gd name="connsiteY15" fmla="*/ 2281238 h 3219450"/>
                  <a:gd name="connsiteX16" fmla="*/ 547688 w 4357688"/>
                  <a:gd name="connsiteY16" fmla="*/ 1624013 h 3219450"/>
                  <a:gd name="connsiteX17" fmla="*/ 642938 w 4357688"/>
                  <a:gd name="connsiteY17" fmla="*/ 1042988 h 3219450"/>
                  <a:gd name="connsiteX18" fmla="*/ 352425 w 4357688"/>
                  <a:gd name="connsiteY18" fmla="*/ 1123950 h 3219450"/>
                  <a:gd name="connsiteX19" fmla="*/ 0 w 4357688"/>
                  <a:gd name="connsiteY19" fmla="*/ 1009650 h 3219450"/>
                  <a:gd name="connsiteX20" fmla="*/ 333375 w 4357688"/>
                  <a:gd name="connsiteY20" fmla="*/ 709613 h 3219450"/>
                  <a:gd name="connsiteX21" fmla="*/ 728663 w 4357688"/>
                  <a:gd name="connsiteY21" fmla="*/ 538163 h 3219450"/>
                  <a:gd name="connsiteX22" fmla="*/ 871538 w 4357688"/>
                  <a:gd name="connsiteY22" fmla="*/ 542925 h 3219450"/>
                  <a:gd name="connsiteX0" fmla="*/ 871538 w 4357688"/>
                  <a:gd name="connsiteY0" fmla="*/ 542925 h 3219450"/>
                  <a:gd name="connsiteX1" fmla="*/ 1247775 w 4357688"/>
                  <a:gd name="connsiteY1" fmla="*/ 209550 h 3219450"/>
                  <a:gd name="connsiteX2" fmla="*/ 1809750 w 4357688"/>
                  <a:gd name="connsiteY2" fmla="*/ 0 h 3219450"/>
                  <a:gd name="connsiteX3" fmla="*/ 2590800 w 4357688"/>
                  <a:gd name="connsiteY3" fmla="*/ 0 h 3219450"/>
                  <a:gd name="connsiteX4" fmla="*/ 3319463 w 4357688"/>
                  <a:gd name="connsiteY4" fmla="*/ 366713 h 3219450"/>
                  <a:gd name="connsiteX5" fmla="*/ 3495675 w 4357688"/>
                  <a:gd name="connsiteY5" fmla="*/ 561975 h 3219450"/>
                  <a:gd name="connsiteX6" fmla="*/ 3881438 w 4357688"/>
                  <a:gd name="connsiteY6" fmla="*/ 619125 h 3219450"/>
                  <a:gd name="connsiteX7" fmla="*/ 4357688 w 4357688"/>
                  <a:gd name="connsiteY7" fmla="*/ 1014413 h 3219450"/>
                  <a:gd name="connsiteX8" fmla="*/ 4067175 w 4357688"/>
                  <a:gd name="connsiteY8" fmla="*/ 1128713 h 3219450"/>
                  <a:gd name="connsiteX9" fmla="*/ 3709988 w 4357688"/>
                  <a:gd name="connsiteY9" fmla="*/ 1047750 h 3219450"/>
                  <a:gd name="connsiteX10" fmla="*/ 3805238 w 4357688"/>
                  <a:gd name="connsiteY10" fmla="*/ 1647825 h 3219450"/>
                  <a:gd name="connsiteX11" fmla="*/ 3586163 w 4357688"/>
                  <a:gd name="connsiteY11" fmla="*/ 2314575 h 3219450"/>
                  <a:gd name="connsiteX12" fmla="*/ 2981325 w 4357688"/>
                  <a:gd name="connsiteY12" fmla="*/ 2895600 h 3219450"/>
                  <a:gd name="connsiteX13" fmla="*/ 2200275 w 4357688"/>
                  <a:gd name="connsiteY13" fmla="*/ 3219450 h 3219450"/>
                  <a:gd name="connsiteX14" fmla="*/ 1314450 w 4357688"/>
                  <a:gd name="connsiteY14" fmla="*/ 2843213 h 3219450"/>
                  <a:gd name="connsiteX15" fmla="*/ 747713 w 4357688"/>
                  <a:gd name="connsiteY15" fmla="*/ 2281238 h 3219450"/>
                  <a:gd name="connsiteX16" fmla="*/ 547688 w 4357688"/>
                  <a:gd name="connsiteY16" fmla="*/ 1624013 h 3219450"/>
                  <a:gd name="connsiteX17" fmla="*/ 642938 w 4357688"/>
                  <a:gd name="connsiteY17" fmla="*/ 1042988 h 3219450"/>
                  <a:gd name="connsiteX18" fmla="*/ 352425 w 4357688"/>
                  <a:gd name="connsiteY18" fmla="*/ 1123950 h 3219450"/>
                  <a:gd name="connsiteX19" fmla="*/ 0 w 4357688"/>
                  <a:gd name="connsiteY19" fmla="*/ 1009650 h 3219450"/>
                  <a:gd name="connsiteX20" fmla="*/ 333375 w 4357688"/>
                  <a:gd name="connsiteY20" fmla="*/ 709613 h 3219450"/>
                  <a:gd name="connsiteX21" fmla="*/ 657226 w 4357688"/>
                  <a:gd name="connsiteY21" fmla="*/ 561975 h 3219450"/>
                  <a:gd name="connsiteX22" fmla="*/ 871538 w 4357688"/>
                  <a:gd name="connsiteY22" fmla="*/ 542925 h 3219450"/>
                  <a:gd name="connsiteX0" fmla="*/ 871538 w 4357688"/>
                  <a:gd name="connsiteY0" fmla="*/ 542925 h 3219450"/>
                  <a:gd name="connsiteX1" fmla="*/ 1247775 w 4357688"/>
                  <a:gd name="connsiteY1" fmla="*/ 209550 h 3219450"/>
                  <a:gd name="connsiteX2" fmla="*/ 1809750 w 4357688"/>
                  <a:gd name="connsiteY2" fmla="*/ 0 h 3219450"/>
                  <a:gd name="connsiteX3" fmla="*/ 2590800 w 4357688"/>
                  <a:gd name="connsiteY3" fmla="*/ 0 h 3219450"/>
                  <a:gd name="connsiteX4" fmla="*/ 3319463 w 4357688"/>
                  <a:gd name="connsiteY4" fmla="*/ 366713 h 3219450"/>
                  <a:gd name="connsiteX5" fmla="*/ 3495675 w 4357688"/>
                  <a:gd name="connsiteY5" fmla="*/ 561975 h 3219450"/>
                  <a:gd name="connsiteX6" fmla="*/ 3881438 w 4357688"/>
                  <a:gd name="connsiteY6" fmla="*/ 619125 h 3219450"/>
                  <a:gd name="connsiteX7" fmla="*/ 4357688 w 4357688"/>
                  <a:gd name="connsiteY7" fmla="*/ 1014413 h 3219450"/>
                  <a:gd name="connsiteX8" fmla="*/ 4067175 w 4357688"/>
                  <a:gd name="connsiteY8" fmla="*/ 1128713 h 3219450"/>
                  <a:gd name="connsiteX9" fmla="*/ 3709988 w 4357688"/>
                  <a:gd name="connsiteY9" fmla="*/ 1047750 h 3219450"/>
                  <a:gd name="connsiteX10" fmla="*/ 3805238 w 4357688"/>
                  <a:gd name="connsiteY10" fmla="*/ 1647825 h 3219450"/>
                  <a:gd name="connsiteX11" fmla="*/ 3586163 w 4357688"/>
                  <a:gd name="connsiteY11" fmla="*/ 2314575 h 3219450"/>
                  <a:gd name="connsiteX12" fmla="*/ 2981325 w 4357688"/>
                  <a:gd name="connsiteY12" fmla="*/ 2895600 h 3219450"/>
                  <a:gd name="connsiteX13" fmla="*/ 2200275 w 4357688"/>
                  <a:gd name="connsiteY13" fmla="*/ 3219450 h 3219450"/>
                  <a:gd name="connsiteX14" fmla="*/ 1314450 w 4357688"/>
                  <a:gd name="connsiteY14" fmla="*/ 2843213 h 3219450"/>
                  <a:gd name="connsiteX15" fmla="*/ 747713 w 4357688"/>
                  <a:gd name="connsiteY15" fmla="*/ 2281238 h 3219450"/>
                  <a:gd name="connsiteX16" fmla="*/ 547688 w 4357688"/>
                  <a:gd name="connsiteY16" fmla="*/ 1624013 h 3219450"/>
                  <a:gd name="connsiteX17" fmla="*/ 642938 w 4357688"/>
                  <a:gd name="connsiteY17" fmla="*/ 1042988 h 3219450"/>
                  <a:gd name="connsiteX18" fmla="*/ 352425 w 4357688"/>
                  <a:gd name="connsiteY18" fmla="*/ 1123950 h 3219450"/>
                  <a:gd name="connsiteX19" fmla="*/ 0 w 4357688"/>
                  <a:gd name="connsiteY19" fmla="*/ 1009650 h 3219450"/>
                  <a:gd name="connsiteX20" fmla="*/ 333375 w 4357688"/>
                  <a:gd name="connsiteY20" fmla="*/ 709613 h 3219450"/>
                  <a:gd name="connsiteX21" fmla="*/ 657226 w 4357688"/>
                  <a:gd name="connsiteY21" fmla="*/ 561975 h 3219450"/>
                  <a:gd name="connsiteX22" fmla="*/ 871538 w 43576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52625 w 4357888"/>
                  <a:gd name="connsiteY18" fmla="*/ 1123950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52625 w 4357888"/>
                  <a:gd name="connsiteY18" fmla="*/ 1123950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52625 w 4357888"/>
                  <a:gd name="connsiteY18" fmla="*/ 1123950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84 w 4357934"/>
                  <a:gd name="connsiteY0" fmla="*/ 542925 h 3219450"/>
                  <a:gd name="connsiteX1" fmla="*/ 1248021 w 4357934"/>
                  <a:gd name="connsiteY1" fmla="*/ 209550 h 3219450"/>
                  <a:gd name="connsiteX2" fmla="*/ 1809996 w 4357934"/>
                  <a:gd name="connsiteY2" fmla="*/ 0 h 3219450"/>
                  <a:gd name="connsiteX3" fmla="*/ 2591046 w 4357934"/>
                  <a:gd name="connsiteY3" fmla="*/ 0 h 3219450"/>
                  <a:gd name="connsiteX4" fmla="*/ 3319709 w 4357934"/>
                  <a:gd name="connsiteY4" fmla="*/ 366713 h 3219450"/>
                  <a:gd name="connsiteX5" fmla="*/ 3495921 w 4357934"/>
                  <a:gd name="connsiteY5" fmla="*/ 561975 h 3219450"/>
                  <a:gd name="connsiteX6" fmla="*/ 3881684 w 4357934"/>
                  <a:gd name="connsiteY6" fmla="*/ 619125 h 3219450"/>
                  <a:gd name="connsiteX7" fmla="*/ 4357934 w 4357934"/>
                  <a:gd name="connsiteY7" fmla="*/ 1014413 h 3219450"/>
                  <a:gd name="connsiteX8" fmla="*/ 4067421 w 4357934"/>
                  <a:gd name="connsiteY8" fmla="*/ 1128713 h 3219450"/>
                  <a:gd name="connsiteX9" fmla="*/ 3710234 w 4357934"/>
                  <a:gd name="connsiteY9" fmla="*/ 1047750 h 3219450"/>
                  <a:gd name="connsiteX10" fmla="*/ 3805484 w 4357934"/>
                  <a:gd name="connsiteY10" fmla="*/ 1647825 h 3219450"/>
                  <a:gd name="connsiteX11" fmla="*/ 3586409 w 4357934"/>
                  <a:gd name="connsiteY11" fmla="*/ 2314575 h 3219450"/>
                  <a:gd name="connsiteX12" fmla="*/ 2981571 w 4357934"/>
                  <a:gd name="connsiteY12" fmla="*/ 2895600 h 3219450"/>
                  <a:gd name="connsiteX13" fmla="*/ 2200521 w 4357934"/>
                  <a:gd name="connsiteY13" fmla="*/ 3219450 h 3219450"/>
                  <a:gd name="connsiteX14" fmla="*/ 1314696 w 4357934"/>
                  <a:gd name="connsiteY14" fmla="*/ 2843213 h 3219450"/>
                  <a:gd name="connsiteX15" fmla="*/ 747959 w 4357934"/>
                  <a:gd name="connsiteY15" fmla="*/ 2281238 h 3219450"/>
                  <a:gd name="connsiteX16" fmla="*/ 547934 w 4357934"/>
                  <a:gd name="connsiteY16" fmla="*/ 1624013 h 3219450"/>
                  <a:gd name="connsiteX17" fmla="*/ 643184 w 4357934"/>
                  <a:gd name="connsiteY17" fmla="*/ 1042988 h 3219450"/>
                  <a:gd name="connsiteX18" fmla="*/ 364577 w 4357934"/>
                  <a:gd name="connsiteY18" fmla="*/ 1102519 h 3219450"/>
                  <a:gd name="connsiteX19" fmla="*/ 246 w 4357934"/>
                  <a:gd name="connsiteY19" fmla="*/ 1009650 h 3219450"/>
                  <a:gd name="connsiteX20" fmla="*/ 333621 w 4357934"/>
                  <a:gd name="connsiteY20" fmla="*/ 709613 h 3219450"/>
                  <a:gd name="connsiteX21" fmla="*/ 657472 w 4357934"/>
                  <a:gd name="connsiteY21" fmla="*/ 561975 h 3219450"/>
                  <a:gd name="connsiteX22" fmla="*/ 871784 w 4357934"/>
                  <a:gd name="connsiteY22" fmla="*/ 542925 h 3219450"/>
                  <a:gd name="connsiteX0" fmla="*/ 852763 w 4338913"/>
                  <a:gd name="connsiteY0" fmla="*/ 542925 h 3219450"/>
                  <a:gd name="connsiteX1" fmla="*/ 1229000 w 4338913"/>
                  <a:gd name="connsiteY1" fmla="*/ 209550 h 3219450"/>
                  <a:gd name="connsiteX2" fmla="*/ 1790975 w 4338913"/>
                  <a:gd name="connsiteY2" fmla="*/ 0 h 3219450"/>
                  <a:gd name="connsiteX3" fmla="*/ 2572025 w 4338913"/>
                  <a:gd name="connsiteY3" fmla="*/ 0 h 3219450"/>
                  <a:gd name="connsiteX4" fmla="*/ 3300688 w 4338913"/>
                  <a:gd name="connsiteY4" fmla="*/ 366713 h 3219450"/>
                  <a:gd name="connsiteX5" fmla="*/ 3476900 w 4338913"/>
                  <a:gd name="connsiteY5" fmla="*/ 561975 h 3219450"/>
                  <a:gd name="connsiteX6" fmla="*/ 3862663 w 4338913"/>
                  <a:gd name="connsiteY6" fmla="*/ 619125 h 3219450"/>
                  <a:gd name="connsiteX7" fmla="*/ 4338913 w 4338913"/>
                  <a:gd name="connsiteY7" fmla="*/ 1014413 h 3219450"/>
                  <a:gd name="connsiteX8" fmla="*/ 4048400 w 4338913"/>
                  <a:gd name="connsiteY8" fmla="*/ 1128713 h 3219450"/>
                  <a:gd name="connsiteX9" fmla="*/ 3691213 w 4338913"/>
                  <a:gd name="connsiteY9" fmla="*/ 1047750 h 3219450"/>
                  <a:gd name="connsiteX10" fmla="*/ 3786463 w 4338913"/>
                  <a:gd name="connsiteY10" fmla="*/ 1647825 h 3219450"/>
                  <a:gd name="connsiteX11" fmla="*/ 3567388 w 4338913"/>
                  <a:gd name="connsiteY11" fmla="*/ 2314575 h 3219450"/>
                  <a:gd name="connsiteX12" fmla="*/ 2962550 w 4338913"/>
                  <a:gd name="connsiteY12" fmla="*/ 2895600 h 3219450"/>
                  <a:gd name="connsiteX13" fmla="*/ 2181500 w 4338913"/>
                  <a:gd name="connsiteY13" fmla="*/ 3219450 h 3219450"/>
                  <a:gd name="connsiteX14" fmla="*/ 1295675 w 4338913"/>
                  <a:gd name="connsiteY14" fmla="*/ 2843213 h 3219450"/>
                  <a:gd name="connsiteX15" fmla="*/ 728938 w 4338913"/>
                  <a:gd name="connsiteY15" fmla="*/ 2281238 h 3219450"/>
                  <a:gd name="connsiteX16" fmla="*/ 528913 w 4338913"/>
                  <a:gd name="connsiteY16" fmla="*/ 1624013 h 3219450"/>
                  <a:gd name="connsiteX17" fmla="*/ 624163 w 4338913"/>
                  <a:gd name="connsiteY17" fmla="*/ 1042988 h 3219450"/>
                  <a:gd name="connsiteX18" fmla="*/ 345556 w 4338913"/>
                  <a:gd name="connsiteY18" fmla="*/ 1102519 h 3219450"/>
                  <a:gd name="connsiteX19" fmla="*/ 275 w 4338913"/>
                  <a:gd name="connsiteY19" fmla="*/ 1016794 h 3219450"/>
                  <a:gd name="connsiteX20" fmla="*/ 314600 w 4338913"/>
                  <a:gd name="connsiteY20" fmla="*/ 709613 h 3219450"/>
                  <a:gd name="connsiteX21" fmla="*/ 638451 w 4338913"/>
                  <a:gd name="connsiteY21" fmla="*/ 561975 h 3219450"/>
                  <a:gd name="connsiteX22" fmla="*/ 852763 w 4338913"/>
                  <a:gd name="connsiteY22" fmla="*/ 542925 h 3219450"/>
                  <a:gd name="connsiteX0" fmla="*/ 852739 w 4338889"/>
                  <a:gd name="connsiteY0" fmla="*/ 542925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2739 w 4338889"/>
                  <a:gd name="connsiteY22" fmla="*/ 542925 h 3219450"/>
                  <a:gd name="connsiteX0" fmla="*/ 852739 w 4338889"/>
                  <a:gd name="connsiteY0" fmla="*/ 542925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2739 w 4338889"/>
                  <a:gd name="connsiteY22" fmla="*/ 542925 h 3219450"/>
                  <a:gd name="connsiteX0" fmla="*/ 852739 w 4338889"/>
                  <a:gd name="connsiteY0" fmla="*/ 542925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2739 w 4338889"/>
                  <a:gd name="connsiteY22" fmla="*/ 542925 h 3219450"/>
                  <a:gd name="connsiteX0" fmla="*/ 852739 w 4338889"/>
                  <a:gd name="connsiteY0" fmla="*/ 542925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2739 w 4338889"/>
                  <a:gd name="connsiteY22" fmla="*/ 542925 h 3219450"/>
                  <a:gd name="connsiteX0" fmla="*/ 855120 w 4338889"/>
                  <a:gd name="connsiteY0" fmla="*/ 566737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5120 w 4338889"/>
                  <a:gd name="connsiteY22" fmla="*/ 566737 h 3219450"/>
                  <a:gd name="connsiteX0" fmla="*/ 855120 w 4338889"/>
                  <a:gd name="connsiteY0" fmla="*/ 566737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5120 w 4338889"/>
                  <a:gd name="connsiteY22" fmla="*/ 566737 h 3219450"/>
                  <a:gd name="connsiteX0" fmla="*/ 855120 w 4338889"/>
                  <a:gd name="connsiteY0" fmla="*/ 566737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5120 w 4338889"/>
                  <a:gd name="connsiteY22" fmla="*/ 566737 h 3219450"/>
                  <a:gd name="connsiteX0" fmla="*/ 847976 w 4338889"/>
                  <a:gd name="connsiteY0" fmla="*/ 542924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47976 w 4338889"/>
                  <a:gd name="connsiteY22" fmla="*/ 542924 h 3219450"/>
                  <a:gd name="connsiteX0" fmla="*/ 847976 w 4338889"/>
                  <a:gd name="connsiteY0" fmla="*/ 542924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47976 w 4338889"/>
                  <a:gd name="connsiteY22" fmla="*/ 542924 h 3219450"/>
                  <a:gd name="connsiteX0" fmla="*/ 847976 w 4338889"/>
                  <a:gd name="connsiteY0" fmla="*/ 542924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47976 w 4338889"/>
                  <a:gd name="connsiteY22" fmla="*/ 542924 h 3219450"/>
                  <a:gd name="connsiteX0" fmla="*/ 847976 w 4338889"/>
                  <a:gd name="connsiteY0" fmla="*/ 542924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47976 w 4338889"/>
                  <a:gd name="connsiteY22" fmla="*/ 542924 h 3219450"/>
                  <a:gd name="connsiteX0" fmla="*/ 847976 w 4338889"/>
                  <a:gd name="connsiteY0" fmla="*/ 558798 h 3235324"/>
                  <a:gd name="connsiteX1" fmla="*/ 1228976 w 4338889"/>
                  <a:gd name="connsiteY1" fmla="*/ 225424 h 3235324"/>
                  <a:gd name="connsiteX2" fmla="*/ 1790951 w 4338889"/>
                  <a:gd name="connsiteY2" fmla="*/ 15874 h 3235324"/>
                  <a:gd name="connsiteX3" fmla="*/ 2572001 w 4338889"/>
                  <a:gd name="connsiteY3" fmla="*/ 15874 h 3235324"/>
                  <a:gd name="connsiteX4" fmla="*/ 3300664 w 4338889"/>
                  <a:gd name="connsiteY4" fmla="*/ 382587 h 3235324"/>
                  <a:gd name="connsiteX5" fmla="*/ 3476876 w 4338889"/>
                  <a:gd name="connsiteY5" fmla="*/ 577849 h 3235324"/>
                  <a:gd name="connsiteX6" fmla="*/ 3862639 w 4338889"/>
                  <a:gd name="connsiteY6" fmla="*/ 634999 h 3235324"/>
                  <a:gd name="connsiteX7" fmla="*/ 4338889 w 4338889"/>
                  <a:gd name="connsiteY7" fmla="*/ 1030287 h 3235324"/>
                  <a:gd name="connsiteX8" fmla="*/ 4048376 w 4338889"/>
                  <a:gd name="connsiteY8" fmla="*/ 1144587 h 3235324"/>
                  <a:gd name="connsiteX9" fmla="*/ 3691189 w 4338889"/>
                  <a:gd name="connsiteY9" fmla="*/ 1063624 h 3235324"/>
                  <a:gd name="connsiteX10" fmla="*/ 3786439 w 4338889"/>
                  <a:gd name="connsiteY10" fmla="*/ 1663699 h 3235324"/>
                  <a:gd name="connsiteX11" fmla="*/ 3567364 w 4338889"/>
                  <a:gd name="connsiteY11" fmla="*/ 2330449 h 3235324"/>
                  <a:gd name="connsiteX12" fmla="*/ 2962526 w 4338889"/>
                  <a:gd name="connsiteY12" fmla="*/ 2911474 h 3235324"/>
                  <a:gd name="connsiteX13" fmla="*/ 2181476 w 4338889"/>
                  <a:gd name="connsiteY13" fmla="*/ 3235324 h 3235324"/>
                  <a:gd name="connsiteX14" fmla="*/ 1295651 w 4338889"/>
                  <a:gd name="connsiteY14" fmla="*/ 2859087 h 3235324"/>
                  <a:gd name="connsiteX15" fmla="*/ 728914 w 4338889"/>
                  <a:gd name="connsiteY15" fmla="*/ 2297112 h 3235324"/>
                  <a:gd name="connsiteX16" fmla="*/ 528889 w 4338889"/>
                  <a:gd name="connsiteY16" fmla="*/ 1639887 h 3235324"/>
                  <a:gd name="connsiteX17" fmla="*/ 624139 w 4338889"/>
                  <a:gd name="connsiteY17" fmla="*/ 1058862 h 3235324"/>
                  <a:gd name="connsiteX18" fmla="*/ 345532 w 4338889"/>
                  <a:gd name="connsiteY18" fmla="*/ 1118393 h 3235324"/>
                  <a:gd name="connsiteX19" fmla="*/ 251 w 4338889"/>
                  <a:gd name="connsiteY19" fmla="*/ 1032668 h 3235324"/>
                  <a:gd name="connsiteX20" fmla="*/ 331245 w 4338889"/>
                  <a:gd name="connsiteY20" fmla="*/ 725487 h 3235324"/>
                  <a:gd name="connsiteX21" fmla="*/ 638427 w 4338889"/>
                  <a:gd name="connsiteY21" fmla="*/ 577849 h 3235324"/>
                  <a:gd name="connsiteX22" fmla="*/ 847976 w 4338889"/>
                  <a:gd name="connsiteY22" fmla="*/ 558798 h 3235324"/>
                  <a:gd name="connsiteX0" fmla="*/ 847976 w 4338889"/>
                  <a:gd name="connsiteY0" fmla="*/ 565148 h 3241674"/>
                  <a:gd name="connsiteX1" fmla="*/ 1228976 w 4338889"/>
                  <a:gd name="connsiteY1" fmla="*/ 231774 h 3241674"/>
                  <a:gd name="connsiteX2" fmla="*/ 1790951 w 4338889"/>
                  <a:gd name="connsiteY2" fmla="*/ 22224 h 3241674"/>
                  <a:gd name="connsiteX3" fmla="*/ 2572001 w 4338889"/>
                  <a:gd name="connsiteY3" fmla="*/ 22224 h 3241674"/>
                  <a:gd name="connsiteX4" fmla="*/ 3300664 w 4338889"/>
                  <a:gd name="connsiteY4" fmla="*/ 388937 h 3241674"/>
                  <a:gd name="connsiteX5" fmla="*/ 3476876 w 4338889"/>
                  <a:gd name="connsiteY5" fmla="*/ 584199 h 3241674"/>
                  <a:gd name="connsiteX6" fmla="*/ 3862639 w 4338889"/>
                  <a:gd name="connsiteY6" fmla="*/ 641349 h 3241674"/>
                  <a:gd name="connsiteX7" fmla="*/ 4338889 w 4338889"/>
                  <a:gd name="connsiteY7" fmla="*/ 1036637 h 3241674"/>
                  <a:gd name="connsiteX8" fmla="*/ 4048376 w 4338889"/>
                  <a:gd name="connsiteY8" fmla="*/ 1150937 h 3241674"/>
                  <a:gd name="connsiteX9" fmla="*/ 3691189 w 4338889"/>
                  <a:gd name="connsiteY9" fmla="*/ 1069974 h 3241674"/>
                  <a:gd name="connsiteX10" fmla="*/ 3786439 w 4338889"/>
                  <a:gd name="connsiteY10" fmla="*/ 1670049 h 3241674"/>
                  <a:gd name="connsiteX11" fmla="*/ 3567364 w 4338889"/>
                  <a:gd name="connsiteY11" fmla="*/ 2336799 h 3241674"/>
                  <a:gd name="connsiteX12" fmla="*/ 2962526 w 4338889"/>
                  <a:gd name="connsiteY12" fmla="*/ 2917824 h 3241674"/>
                  <a:gd name="connsiteX13" fmla="*/ 2181476 w 4338889"/>
                  <a:gd name="connsiteY13" fmla="*/ 3241674 h 3241674"/>
                  <a:gd name="connsiteX14" fmla="*/ 1295651 w 4338889"/>
                  <a:gd name="connsiteY14" fmla="*/ 2865437 h 3241674"/>
                  <a:gd name="connsiteX15" fmla="*/ 728914 w 4338889"/>
                  <a:gd name="connsiteY15" fmla="*/ 2303462 h 3241674"/>
                  <a:gd name="connsiteX16" fmla="*/ 528889 w 4338889"/>
                  <a:gd name="connsiteY16" fmla="*/ 1646237 h 3241674"/>
                  <a:gd name="connsiteX17" fmla="*/ 624139 w 4338889"/>
                  <a:gd name="connsiteY17" fmla="*/ 1065212 h 3241674"/>
                  <a:gd name="connsiteX18" fmla="*/ 345532 w 4338889"/>
                  <a:gd name="connsiteY18" fmla="*/ 1124743 h 3241674"/>
                  <a:gd name="connsiteX19" fmla="*/ 251 w 4338889"/>
                  <a:gd name="connsiteY19" fmla="*/ 1039018 h 3241674"/>
                  <a:gd name="connsiteX20" fmla="*/ 331245 w 4338889"/>
                  <a:gd name="connsiteY20" fmla="*/ 731837 h 3241674"/>
                  <a:gd name="connsiteX21" fmla="*/ 638427 w 4338889"/>
                  <a:gd name="connsiteY21" fmla="*/ 584199 h 3241674"/>
                  <a:gd name="connsiteX22" fmla="*/ 847976 w 4338889"/>
                  <a:gd name="connsiteY22" fmla="*/ 565148 h 3241674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760245 w 4338889"/>
                  <a:gd name="connsiteY6" fmla="*/ 632570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779295 w 4338889"/>
                  <a:gd name="connsiteY6" fmla="*/ 632570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779295 w 4338889"/>
                  <a:gd name="connsiteY6" fmla="*/ 632570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779295 w 4338889"/>
                  <a:gd name="connsiteY6" fmla="*/ 632570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91"/>
                  <a:gd name="connsiteY0" fmla="*/ 577800 h 3254326"/>
                  <a:gd name="connsiteX1" fmla="*/ 1228976 w 4338891"/>
                  <a:gd name="connsiteY1" fmla="*/ 244426 h 3254326"/>
                  <a:gd name="connsiteX2" fmla="*/ 1790951 w 4338891"/>
                  <a:gd name="connsiteY2" fmla="*/ 34876 h 3254326"/>
                  <a:gd name="connsiteX3" fmla="*/ 2572001 w 4338891"/>
                  <a:gd name="connsiteY3" fmla="*/ 34876 h 3254326"/>
                  <a:gd name="connsiteX4" fmla="*/ 3300664 w 4338891"/>
                  <a:gd name="connsiteY4" fmla="*/ 401589 h 3254326"/>
                  <a:gd name="connsiteX5" fmla="*/ 3476876 w 4338891"/>
                  <a:gd name="connsiteY5" fmla="*/ 596851 h 3254326"/>
                  <a:gd name="connsiteX6" fmla="*/ 3779295 w 4338891"/>
                  <a:gd name="connsiteY6" fmla="*/ 632570 h 3254326"/>
                  <a:gd name="connsiteX7" fmla="*/ 4338889 w 4338891"/>
                  <a:gd name="connsiteY7" fmla="*/ 1049289 h 3254326"/>
                  <a:gd name="connsiteX8" fmla="*/ 4048376 w 4338891"/>
                  <a:gd name="connsiteY8" fmla="*/ 1163589 h 3254326"/>
                  <a:gd name="connsiteX9" fmla="*/ 3691189 w 4338891"/>
                  <a:gd name="connsiteY9" fmla="*/ 1082626 h 3254326"/>
                  <a:gd name="connsiteX10" fmla="*/ 3786439 w 4338891"/>
                  <a:gd name="connsiteY10" fmla="*/ 1682701 h 3254326"/>
                  <a:gd name="connsiteX11" fmla="*/ 3567364 w 4338891"/>
                  <a:gd name="connsiteY11" fmla="*/ 2349451 h 3254326"/>
                  <a:gd name="connsiteX12" fmla="*/ 2962526 w 4338891"/>
                  <a:gd name="connsiteY12" fmla="*/ 2930476 h 3254326"/>
                  <a:gd name="connsiteX13" fmla="*/ 2181476 w 4338891"/>
                  <a:gd name="connsiteY13" fmla="*/ 3254326 h 3254326"/>
                  <a:gd name="connsiteX14" fmla="*/ 1295651 w 4338891"/>
                  <a:gd name="connsiteY14" fmla="*/ 2878089 h 3254326"/>
                  <a:gd name="connsiteX15" fmla="*/ 728914 w 4338891"/>
                  <a:gd name="connsiteY15" fmla="*/ 2316114 h 3254326"/>
                  <a:gd name="connsiteX16" fmla="*/ 528889 w 4338891"/>
                  <a:gd name="connsiteY16" fmla="*/ 1658889 h 3254326"/>
                  <a:gd name="connsiteX17" fmla="*/ 624139 w 4338891"/>
                  <a:gd name="connsiteY17" fmla="*/ 1077864 h 3254326"/>
                  <a:gd name="connsiteX18" fmla="*/ 345532 w 4338891"/>
                  <a:gd name="connsiteY18" fmla="*/ 1137395 h 3254326"/>
                  <a:gd name="connsiteX19" fmla="*/ 251 w 4338891"/>
                  <a:gd name="connsiteY19" fmla="*/ 1051670 h 3254326"/>
                  <a:gd name="connsiteX20" fmla="*/ 331245 w 4338891"/>
                  <a:gd name="connsiteY20" fmla="*/ 744489 h 3254326"/>
                  <a:gd name="connsiteX21" fmla="*/ 638427 w 4338891"/>
                  <a:gd name="connsiteY21" fmla="*/ 596851 h 3254326"/>
                  <a:gd name="connsiteX22" fmla="*/ 847976 w 4338891"/>
                  <a:gd name="connsiteY22" fmla="*/ 577800 h 3254326"/>
                  <a:gd name="connsiteX0" fmla="*/ 847976 w 4303172"/>
                  <a:gd name="connsiteY0" fmla="*/ 577800 h 3254326"/>
                  <a:gd name="connsiteX1" fmla="*/ 1228976 w 4303172"/>
                  <a:gd name="connsiteY1" fmla="*/ 244426 h 3254326"/>
                  <a:gd name="connsiteX2" fmla="*/ 1790951 w 4303172"/>
                  <a:gd name="connsiteY2" fmla="*/ 34876 h 3254326"/>
                  <a:gd name="connsiteX3" fmla="*/ 2572001 w 4303172"/>
                  <a:gd name="connsiteY3" fmla="*/ 34876 h 3254326"/>
                  <a:gd name="connsiteX4" fmla="*/ 3300664 w 4303172"/>
                  <a:gd name="connsiteY4" fmla="*/ 401589 h 3254326"/>
                  <a:gd name="connsiteX5" fmla="*/ 3476876 w 4303172"/>
                  <a:gd name="connsiteY5" fmla="*/ 596851 h 3254326"/>
                  <a:gd name="connsiteX6" fmla="*/ 3779295 w 4303172"/>
                  <a:gd name="connsiteY6" fmla="*/ 632570 h 3254326"/>
                  <a:gd name="connsiteX7" fmla="*/ 4303170 w 4303172"/>
                  <a:gd name="connsiteY7" fmla="*/ 1032621 h 3254326"/>
                  <a:gd name="connsiteX8" fmla="*/ 4048376 w 4303172"/>
                  <a:gd name="connsiteY8" fmla="*/ 1163589 h 3254326"/>
                  <a:gd name="connsiteX9" fmla="*/ 3691189 w 4303172"/>
                  <a:gd name="connsiteY9" fmla="*/ 1082626 h 3254326"/>
                  <a:gd name="connsiteX10" fmla="*/ 3786439 w 4303172"/>
                  <a:gd name="connsiteY10" fmla="*/ 1682701 h 3254326"/>
                  <a:gd name="connsiteX11" fmla="*/ 3567364 w 4303172"/>
                  <a:gd name="connsiteY11" fmla="*/ 2349451 h 3254326"/>
                  <a:gd name="connsiteX12" fmla="*/ 2962526 w 4303172"/>
                  <a:gd name="connsiteY12" fmla="*/ 2930476 h 3254326"/>
                  <a:gd name="connsiteX13" fmla="*/ 2181476 w 4303172"/>
                  <a:gd name="connsiteY13" fmla="*/ 3254326 h 3254326"/>
                  <a:gd name="connsiteX14" fmla="*/ 1295651 w 4303172"/>
                  <a:gd name="connsiteY14" fmla="*/ 2878089 h 3254326"/>
                  <a:gd name="connsiteX15" fmla="*/ 728914 w 4303172"/>
                  <a:gd name="connsiteY15" fmla="*/ 2316114 h 3254326"/>
                  <a:gd name="connsiteX16" fmla="*/ 528889 w 4303172"/>
                  <a:gd name="connsiteY16" fmla="*/ 1658889 h 3254326"/>
                  <a:gd name="connsiteX17" fmla="*/ 624139 w 4303172"/>
                  <a:gd name="connsiteY17" fmla="*/ 1077864 h 3254326"/>
                  <a:gd name="connsiteX18" fmla="*/ 345532 w 4303172"/>
                  <a:gd name="connsiteY18" fmla="*/ 1137395 h 3254326"/>
                  <a:gd name="connsiteX19" fmla="*/ 251 w 4303172"/>
                  <a:gd name="connsiteY19" fmla="*/ 1051670 h 3254326"/>
                  <a:gd name="connsiteX20" fmla="*/ 331245 w 4303172"/>
                  <a:gd name="connsiteY20" fmla="*/ 744489 h 3254326"/>
                  <a:gd name="connsiteX21" fmla="*/ 638427 w 4303172"/>
                  <a:gd name="connsiteY21" fmla="*/ 596851 h 3254326"/>
                  <a:gd name="connsiteX22" fmla="*/ 847976 w 4303172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300664 w 4310316"/>
                  <a:gd name="connsiteY4" fmla="*/ 401589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4048376 w 4310316"/>
                  <a:gd name="connsiteY8" fmla="*/ 1163589 h 3254326"/>
                  <a:gd name="connsiteX9" fmla="*/ 3691189 w 4310316"/>
                  <a:gd name="connsiteY9" fmla="*/ 1082626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691189 w 4310317"/>
                  <a:gd name="connsiteY9" fmla="*/ 1082626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691189 w 4310317"/>
                  <a:gd name="connsiteY9" fmla="*/ 1082626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712620 w 4310317"/>
                  <a:gd name="connsiteY9" fmla="*/ 1106438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712620 w 4310317"/>
                  <a:gd name="connsiteY9" fmla="*/ 1106438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712620 w 4310317"/>
                  <a:gd name="connsiteY9" fmla="*/ 1106438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700714 w 4310317"/>
                  <a:gd name="connsiteY9" fmla="*/ 1108819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300664 w 4310316"/>
                  <a:gd name="connsiteY4" fmla="*/ 401589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4007895 w 4310316"/>
                  <a:gd name="connsiteY8" fmla="*/ 1151683 h 3254326"/>
                  <a:gd name="connsiteX9" fmla="*/ 3700714 w 4310316"/>
                  <a:gd name="connsiteY9" fmla="*/ 1108819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07895 w 4310317"/>
                  <a:gd name="connsiteY8" fmla="*/ 1151683 h 3254326"/>
                  <a:gd name="connsiteX9" fmla="*/ 3700714 w 4310317"/>
                  <a:gd name="connsiteY9" fmla="*/ 1108819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07895 w 4310317"/>
                  <a:gd name="connsiteY8" fmla="*/ 1151683 h 3254326"/>
                  <a:gd name="connsiteX9" fmla="*/ 3698333 w 4310317"/>
                  <a:gd name="connsiteY9" fmla="*/ 1085006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300664 w 4310316"/>
                  <a:gd name="connsiteY4" fmla="*/ 401589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698333 w 4310316"/>
                  <a:gd name="connsiteY9" fmla="*/ 1085006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300664 w 4310316"/>
                  <a:gd name="connsiteY4" fmla="*/ 401589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10176 w 4310316"/>
                  <a:gd name="connsiteY4" fmla="*/ 353964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53001 w 4310316"/>
                  <a:gd name="connsiteY12" fmla="*/ 2923332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53001 w 4310316"/>
                  <a:gd name="connsiteY12" fmla="*/ 2923332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53001 w 4310316"/>
                  <a:gd name="connsiteY12" fmla="*/ 2923332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53001 w 4310316"/>
                  <a:gd name="connsiteY12" fmla="*/ 2923332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55"/>
                  <a:gd name="connsiteX1" fmla="*/ 1228976 w 4310316"/>
                  <a:gd name="connsiteY1" fmla="*/ 244426 h 3254355"/>
                  <a:gd name="connsiteX2" fmla="*/ 1790951 w 4310316"/>
                  <a:gd name="connsiteY2" fmla="*/ 34876 h 3254355"/>
                  <a:gd name="connsiteX3" fmla="*/ 2572001 w 4310316"/>
                  <a:gd name="connsiteY3" fmla="*/ 34876 h 3254355"/>
                  <a:gd name="connsiteX4" fmla="*/ 3238751 w 4310316"/>
                  <a:gd name="connsiteY4" fmla="*/ 346821 h 3254355"/>
                  <a:gd name="connsiteX5" fmla="*/ 3476876 w 4310316"/>
                  <a:gd name="connsiteY5" fmla="*/ 596851 h 3254355"/>
                  <a:gd name="connsiteX6" fmla="*/ 3779295 w 4310316"/>
                  <a:gd name="connsiteY6" fmla="*/ 632570 h 3254355"/>
                  <a:gd name="connsiteX7" fmla="*/ 4310314 w 4310316"/>
                  <a:gd name="connsiteY7" fmla="*/ 1049289 h 3254355"/>
                  <a:gd name="connsiteX8" fmla="*/ 3950745 w 4310316"/>
                  <a:gd name="connsiteY8" fmla="*/ 1156446 h 3254355"/>
                  <a:gd name="connsiteX9" fmla="*/ 3729289 w 4310316"/>
                  <a:gd name="connsiteY9" fmla="*/ 1115962 h 3254355"/>
                  <a:gd name="connsiteX10" fmla="*/ 3753101 w 4310316"/>
                  <a:gd name="connsiteY10" fmla="*/ 1689844 h 3254355"/>
                  <a:gd name="connsiteX11" fmla="*/ 3541170 w 4310316"/>
                  <a:gd name="connsiteY11" fmla="*/ 2335164 h 3254355"/>
                  <a:gd name="connsiteX12" fmla="*/ 2953001 w 4310316"/>
                  <a:gd name="connsiteY12" fmla="*/ 2923332 h 3254355"/>
                  <a:gd name="connsiteX13" fmla="*/ 2181476 w 4310316"/>
                  <a:gd name="connsiteY13" fmla="*/ 3254326 h 3254355"/>
                  <a:gd name="connsiteX14" fmla="*/ 1295651 w 4310316"/>
                  <a:gd name="connsiteY14" fmla="*/ 2878089 h 3254355"/>
                  <a:gd name="connsiteX15" fmla="*/ 728914 w 4310316"/>
                  <a:gd name="connsiteY15" fmla="*/ 2316114 h 3254355"/>
                  <a:gd name="connsiteX16" fmla="*/ 528889 w 4310316"/>
                  <a:gd name="connsiteY16" fmla="*/ 1658889 h 3254355"/>
                  <a:gd name="connsiteX17" fmla="*/ 624139 w 4310316"/>
                  <a:gd name="connsiteY17" fmla="*/ 1077864 h 3254355"/>
                  <a:gd name="connsiteX18" fmla="*/ 345532 w 4310316"/>
                  <a:gd name="connsiteY18" fmla="*/ 1137395 h 3254355"/>
                  <a:gd name="connsiteX19" fmla="*/ 251 w 4310316"/>
                  <a:gd name="connsiteY19" fmla="*/ 1051670 h 3254355"/>
                  <a:gd name="connsiteX20" fmla="*/ 331245 w 4310316"/>
                  <a:gd name="connsiteY20" fmla="*/ 744489 h 3254355"/>
                  <a:gd name="connsiteX21" fmla="*/ 638427 w 4310316"/>
                  <a:gd name="connsiteY21" fmla="*/ 596851 h 3254355"/>
                  <a:gd name="connsiteX22" fmla="*/ 847976 w 4310316"/>
                  <a:gd name="connsiteY22" fmla="*/ 577800 h 3254355"/>
                  <a:gd name="connsiteX0" fmla="*/ 847976 w 4310316"/>
                  <a:gd name="connsiteY0" fmla="*/ 577800 h 3254666"/>
                  <a:gd name="connsiteX1" fmla="*/ 1228976 w 4310316"/>
                  <a:gd name="connsiteY1" fmla="*/ 244426 h 3254666"/>
                  <a:gd name="connsiteX2" fmla="*/ 1790951 w 4310316"/>
                  <a:gd name="connsiteY2" fmla="*/ 34876 h 3254666"/>
                  <a:gd name="connsiteX3" fmla="*/ 2572001 w 4310316"/>
                  <a:gd name="connsiteY3" fmla="*/ 34876 h 3254666"/>
                  <a:gd name="connsiteX4" fmla="*/ 3238751 w 4310316"/>
                  <a:gd name="connsiteY4" fmla="*/ 346821 h 3254666"/>
                  <a:gd name="connsiteX5" fmla="*/ 3476876 w 4310316"/>
                  <a:gd name="connsiteY5" fmla="*/ 596851 h 3254666"/>
                  <a:gd name="connsiteX6" fmla="*/ 3779295 w 4310316"/>
                  <a:gd name="connsiteY6" fmla="*/ 632570 h 3254666"/>
                  <a:gd name="connsiteX7" fmla="*/ 4310314 w 4310316"/>
                  <a:gd name="connsiteY7" fmla="*/ 1049289 h 3254666"/>
                  <a:gd name="connsiteX8" fmla="*/ 3950745 w 4310316"/>
                  <a:gd name="connsiteY8" fmla="*/ 1156446 h 3254666"/>
                  <a:gd name="connsiteX9" fmla="*/ 3729289 w 4310316"/>
                  <a:gd name="connsiteY9" fmla="*/ 1115962 h 3254666"/>
                  <a:gd name="connsiteX10" fmla="*/ 3753101 w 4310316"/>
                  <a:gd name="connsiteY10" fmla="*/ 1689844 h 3254666"/>
                  <a:gd name="connsiteX11" fmla="*/ 3541170 w 4310316"/>
                  <a:gd name="connsiteY11" fmla="*/ 2335164 h 3254666"/>
                  <a:gd name="connsiteX12" fmla="*/ 2953001 w 4310316"/>
                  <a:gd name="connsiteY12" fmla="*/ 2923332 h 3254666"/>
                  <a:gd name="connsiteX13" fmla="*/ 2181476 w 4310316"/>
                  <a:gd name="connsiteY13" fmla="*/ 3254326 h 3254666"/>
                  <a:gd name="connsiteX14" fmla="*/ 1295651 w 4310316"/>
                  <a:gd name="connsiteY14" fmla="*/ 2878089 h 3254666"/>
                  <a:gd name="connsiteX15" fmla="*/ 728914 w 4310316"/>
                  <a:gd name="connsiteY15" fmla="*/ 2316114 h 3254666"/>
                  <a:gd name="connsiteX16" fmla="*/ 528889 w 4310316"/>
                  <a:gd name="connsiteY16" fmla="*/ 1658889 h 3254666"/>
                  <a:gd name="connsiteX17" fmla="*/ 624139 w 4310316"/>
                  <a:gd name="connsiteY17" fmla="*/ 1077864 h 3254666"/>
                  <a:gd name="connsiteX18" fmla="*/ 345532 w 4310316"/>
                  <a:gd name="connsiteY18" fmla="*/ 1137395 h 3254666"/>
                  <a:gd name="connsiteX19" fmla="*/ 251 w 4310316"/>
                  <a:gd name="connsiteY19" fmla="*/ 1051670 h 3254666"/>
                  <a:gd name="connsiteX20" fmla="*/ 331245 w 4310316"/>
                  <a:gd name="connsiteY20" fmla="*/ 744489 h 3254666"/>
                  <a:gd name="connsiteX21" fmla="*/ 638427 w 4310316"/>
                  <a:gd name="connsiteY21" fmla="*/ 596851 h 3254666"/>
                  <a:gd name="connsiteX22" fmla="*/ 847976 w 4310316"/>
                  <a:gd name="connsiteY22" fmla="*/ 577800 h 3254666"/>
                  <a:gd name="connsiteX0" fmla="*/ 847976 w 4310316"/>
                  <a:gd name="connsiteY0" fmla="*/ 577800 h 3235659"/>
                  <a:gd name="connsiteX1" fmla="*/ 1228976 w 4310316"/>
                  <a:gd name="connsiteY1" fmla="*/ 244426 h 3235659"/>
                  <a:gd name="connsiteX2" fmla="*/ 1790951 w 4310316"/>
                  <a:gd name="connsiteY2" fmla="*/ 34876 h 3235659"/>
                  <a:gd name="connsiteX3" fmla="*/ 2572001 w 4310316"/>
                  <a:gd name="connsiteY3" fmla="*/ 34876 h 3235659"/>
                  <a:gd name="connsiteX4" fmla="*/ 3238751 w 4310316"/>
                  <a:gd name="connsiteY4" fmla="*/ 346821 h 3235659"/>
                  <a:gd name="connsiteX5" fmla="*/ 3476876 w 4310316"/>
                  <a:gd name="connsiteY5" fmla="*/ 596851 h 3235659"/>
                  <a:gd name="connsiteX6" fmla="*/ 3779295 w 4310316"/>
                  <a:gd name="connsiteY6" fmla="*/ 632570 h 3235659"/>
                  <a:gd name="connsiteX7" fmla="*/ 4310314 w 4310316"/>
                  <a:gd name="connsiteY7" fmla="*/ 1049289 h 3235659"/>
                  <a:gd name="connsiteX8" fmla="*/ 3950745 w 4310316"/>
                  <a:gd name="connsiteY8" fmla="*/ 1156446 h 3235659"/>
                  <a:gd name="connsiteX9" fmla="*/ 3729289 w 4310316"/>
                  <a:gd name="connsiteY9" fmla="*/ 1115962 h 3235659"/>
                  <a:gd name="connsiteX10" fmla="*/ 3753101 w 4310316"/>
                  <a:gd name="connsiteY10" fmla="*/ 1689844 h 3235659"/>
                  <a:gd name="connsiteX11" fmla="*/ 3541170 w 4310316"/>
                  <a:gd name="connsiteY11" fmla="*/ 2335164 h 3235659"/>
                  <a:gd name="connsiteX12" fmla="*/ 2953001 w 4310316"/>
                  <a:gd name="connsiteY12" fmla="*/ 2923332 h 3235659"/>
                  <a:gd name="connsiteX13" fmla="*/ 2183857 w 4310316"/>
                  <a:gd name="connsiteY13" fmla="*/ 3235276 h 3235659"/>
                  <a:gd name="connsiteX14" fmla="*/ 1295651 w 4310316"/>
                  <a:gd name="connsiteY14" fmla="*/ 2878089 h 3235659"/>
                  <a:gd name="connsiteX15" fmla="*/ 728914 w 4310316"/>
                  <a:gd name="connsiteY15" fmla="*/ 2316114 h 3235659"/>
                  <a:gd name="connsiteX16" fmla="*/ 528889 w 4310316"/>
                  <a:gd name="connsiteY16" fmla="*/ 1658889 h 3235659"/>
                  <a:gd name="connsiteX17" fmla="*/ 624139 w 4310316"/>
                  <a:gd name="connsiteY17" fmla="*/ 1077864 h 3235659"/>
                  <a:gd name="connsiteX18" fmla="*/ 345532 w 4310316"/>
                  <a:gd name="connsiteY18" fmla="*/ 1137395 h 3235659"/>
                  <a:gd name="connsiteX19" fmla="*/ 251 w 4310316"/>
                  <a:gd name="connsiteY19" fmla="*/ 1051670 h 3235659"/>
                  <a:gd name="connsiteX20" fmla="*/ 331245 w 4310316"/>
                  <a:gd name="connsiteY20" fmla="*/ 744489 h 3235659"/>
                  <a:gd name="connsiteX21" fmla="*/ 638427 w 4310316"/>
                  <a:gd name="connsiteY21" fmla="*/ 596851 h 3235659"/>
                  <a:gd name="connsiteX22" fmla="*/ 847976 w 4310316"/>
                  <a:gd name="connsiteY22" fmla="*/ 577800 h 3235659"/>
                  <a:gd name="connsiteX0" fmla="*/ 847976 w 4310316"/>
                  <a:gd name="connsiteY0" fmla="*/ 577800 h 3235739"/>
                  <a:gd name="connsiteX1" fmla="*/ 1228976 w 4310316"/>
                  <a:gd name="connsiteY1" fmla="*/ 244426 h 3235739"/>
                  <a:gd name="connsiteX2" fmla="*/ 1790951 w 4310316"/>
                  <a:gd name="connsiteY2" fmla="*/ 34876 h 3235739"/>
                  <a:gd name="connsiteX3" fmla="*/ 2572001 w 4310316"/>
                  <a:gd name="connsiteY3" fmla="*/ 34876 h 3235739"/>
                  <a:gd name="connsiteX4" fmla="*/ 3238751 w 4310316"/>
                  <a:gd name="connsiteY4" fmla="*/ 346821 h 3235739"/>
                  <a:gd name="connsiteX5" fmla="*/ 3476876 w 4310316"/>
                  <a:gd name="connsiteY5" fmla="*/ 596851 h 3235739"/>
                  <a:gd name="connsiteX6" fmla="*/ 3779295 w 4310316"/>
                  <a:gd name="connsiteY6" fmla="*/ 632570 h 3235739"/>
                  <a:gd name="connsiteX7" fmla="*/ 4310314 w 4310316"/>
                  <a:gd name="connsiteY7" fmla="*/ 1049289 h 3235739"/>
                  <a:gd name="connsiteX8" fmla="*/ 3950745 w 4310316"/>
                  <a:gd name="connsiteY8" fmla="*/ 1156446 h 3235739"/>
                  <a:gd name="connsiteX9" fmla="*/ 3729289 w 4310316"/>
                  <a:gd name="connsiteY9" fmla="*/ 1115962 h 3235739"/>
                  <a:gd name="connsiteX10" fmla="*/ 3753101 w 4310316"/>
                  <a:gd name="connsiteY10" fmla="*/ 1689844 h 3235739"/>
                  <a:gd name="connsiteX11" fmla="*/ 3541170 w 4310316"/>
                  <a:gd name="connsiteY11" fmla="*/ 2335164 h 3235739"/>
                  <a:gd name="connsiteX12" fmla="*/ 2953001 w 4310316"/>
                  <a:gd name="connsiteY12" fmla="*/ 2923332 h 3235739"/>
                  <a:gd name="connsiteX13" fmla="*/ 2183857 w 4310316"/>
                  <a:gd name="connsiteY13" fmla="*/ 3235276 h 3235739"/>
                  <a:gd name="connsiteX14" fmla="*/ 1295651 w 4310316"/>
                  <a:gd name="connsiteY14" fmla="*/ 2878089 h 3235739"/>
                  <a:gd name="connsiteX15" fmla="*/ 728914 w 4310316"/>
                  <a:gd name="connsiteY15" fmla="*/ 2316114 h 3235739"/>
                  <a:gd name="connsiteX16" fmla="*/ 528889 w 4310316"/>
                  <a:gd name="connsiteY16" fmla="*/ 1658889 h 3235739"/>
                  <a:gd name="connsiteX17" fmla="*/ 624139 w 4310316"/>
                  <a:gd name="connsiteY17" fmla="*/ 1077864 h 3235739"/>
                  <a:gd name="connsiteX18" fmla="*/ 345532 w 4310316"/>
                  <a:gd name="connsiteY18" fmla="*/ 1137395 h 3235739"/>
                  <a:gd name="connsiteX19" fmla="*/ 251 w 4310316"/>
                  <a:gd name="connsiteY19" fmla="*/ 1051670 h 3235739"/>
                  <a:gd name="connsiteX20" fmla="*/ 331245 w 4310316"/>
                  <a:gd name="connsiteY20" fmla="*/ 744489 h 3235739"/>
                  <a:gd name="connsiteX21" fmla="*/ 638427 w 4310316"/>
                  <a:gd name="connsiteY21" fmla="*/ 596851 h 3235739"/>
                  <a:gd name="connsiteX22" fmla="*/ 847976 w 4310316"/>
                  <a:gd name="connsiteY22" fmla="*/ 577800 h 3235739"/>
                  <a:gd name="connsiteX0" fmla="*/ 847976 w 4310316"/>
                  <a:gd name="connsiteY0" fmla="*/ 577800 h 3235766"/>
                  <a:gd name="connsiteX1" fmla="*/ 1228976 w 4310316"/>
                  <a:gd name="connsiteY1" fmla="*/ 244426 h 3235766"/>
                  <a:gd name="connsiteX2" fmla="*/ 1790951 w 4310316"/>
                  <a:gd name="connsiteY2" fmla="*/ 34876 h 3235766"/>
                  <a:gd name="connsiteX3" fmla="*/ 2572001 w 4310316"/>
                  <a:gd name="connsiteY3" fmla="*/ 34876 h 3235766"/>
                  <a:gd name="connsiteX4" fmla="*/ 3238751 w 4310316"/>
                  <a:gd name="connsiteY4" fmla="*/ 346821 h 3235766"/>
                  <a:gd name="connsiteX5" fmla="*/ 3476876 w 4310316"/>
                  <a:gd name="connsiteY5" fmla="*/ 596851 h 3235766"/>
                  <a:gd name="connsiteX6" fmla="*/ 3779295 w 4310316"/>
                  <a:gd name="connsiteY6" fmla="*/ 632570 h 3235766"/>
                  <a:gd name="connsiteX7" fmla="*/ 4310314 w 4310316"/>
                  <a:gd name="connsiteY7" fmla="*/ 1049289 h 3235766"/>
                  <a:gd name="connsiteX8" fmla="*/ 3950745 w 4310316"/>
                  <a:gd name="connsiteY8" fmla="*/ 1156446 h 3235766"/>
                  <a:gd name="connsiteX9" fmla="*/ 3729289 w 4310316"/>
                  <a:gd name="connsiteY9" fmla="*/ 1115962 h 3235766"/>
                  <a:gd name="connsiteX10" fmla="*/ 3753101 w 4310316"/>
                  <a:gd name="connsiteY10" fmla="*/ 1689844 h 3235766"/>
                  <a:gd name="connsiteX11" fmla="*/ 3541170 w 4310316"/>
                  <a:gd name="connsiteY11" fmla="*/ 2335164 h 3235766"/>
                  <a:gd name="connsiteX12" fmla="*/ 2953001 w 4310316"/>
                  <a:gd name="connsiteY12" fmla="*/ 2923332 h 3235766"/>
                  <a:gd name="connsiteX13" fmla="*/ 2183857 w 4310316"/>
                  <a:gd name="connsiteY13" fmla="*/ 3235276 h 3235766"/>
                  <a:gd name="connsiteX14" fmla="*/ 1295651 w 4310316"/>
                  <a:gd name="connsiteY14" fmla="*/ 2878089 h 3235766"/>
                  <a:gd name="connsiteX15" fmla="*/ 728914 w 4310316"/>
                  <a:gd name="connsiteY15" fmla="*/ 2316114 h 3235766"/>
                  <a:gd name="connsiteX16" fmla="*/ 528889 w 4310316"/>
                  <a:gd name="connsiteY16" fmla="*/ 1658889 h 3235766"/>
                  <a:gd name="connsiteX17" fmla="*/ 624139 w 4310316"/>
                  <a:gd name="connsiteY17" fmla="*/ 1077864 h 3235766"/>
                  <a:gd name="connsiteX18" fmla="*/ 345532 w 4310316"/>
                  <a:gd name="connsiteY18" fmla="*/ 1137395 h 3235766"/>
                  <a:gd name="connsiteX19" fmla="*/ 251 w 4310316"/>
                  <a:gd name="connsiteY19" fmla="*/ 1051670 h 3235766"/>
                  <a:gd name="connsiteX20" fmla="*/ 331245 w 4310316"/>
                  <a:gd name="connsiteY20" fmla="*/ 744489 h 3235766"/>
                  <a:gd name="connsiteX21" fmla="*/ 638427 w 4310316"/>
                  <a:gd name="connsiteY21" fmla="*/ 596851 h 3235766"/>
                  <a:gd name="connsiteX22" fmla="*/ 847976 w 4310316"/>
                  <a:gd name="connsiteY22" fmla="*/ 577800 h 3235766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590801 w 4310316"/>
                  <a:gd name="connsiteY17" fmla="*/ 1108820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588420 w 4310316"/>
                  <a:gd name="connsiteY17" fmla="*/ 1123107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310316" h="3235844">
                    <a:moveTo>
                      <a:pt x="847976" y="577800"/>
                    </a:moveTo>
                    <a:cubicBezTo>
                      <a:pt x="884488" y="580181"/>
                      <a:pt x="1042444" y="356344"/>
                      <a:pt x="1228976" y="244426"/>
                    </a:cubicBezTo>
                    <a:cubicBezTo>
                      <a:pt x="1504407" y="105520"/>
                      <a:pt x="1505995" y="99964"/>
                      <a:pt x="1790951" y="34876"/>
                    </a:cubicBezTo>
                    <a:cubicBezTo>
                      <a:pt x="2215608" y="-15129"/>
                      <a:pt x="2221163" y="-7986"/>
                      <a:pt x="2572001" y="34876"/>
                    </a:cubicBezTo>
                    <a:cubicBezTo>
                      <a:pt x="2922046" y="157114"/>
                      <a:pt x="2881562" y="129333"/>
                      <a:pt x="3238751" y="346821"/>
                    </a:cubicBezTo>
                    <a:cubicBezTo>
                      <a:pt x="3373688" y="457151"/>
                      <a:pt x="3434808" y="588914"/>
                      <a:pt x="3476876" y="596851"/>
                    </a:cubicBezTo>
                    <a:cubicBezTo>
                      <a:pt x="3493546" y="627808"/>
                      <a:pt x="3534026" y="561133"/>
                      <a:pt x="3779295" y="632570"/>
                    </a:cubicBezTo>
                    <a:cubicBezTo>
                      <a:pt x="4075363" y="771476"/>
                      <a:pt x="4309521" y="1012777"/>
                      <a:pt x="4310314" y="1049289"/>
                    </a:cubicBezTo>
                    <a:cubicBezTo>
                      <a:pt x="4311107" y="1092151"/>
                      <a:pt x="4102352" y="1137397"/>
                      <a:pt x="3950745" y="1156446"/>
                    </a:cubicBezTo>
                    <a:cubicBezTo>
                      <a:pt x="3765008" y="1150889"/>
                      <a:pt x="3745957" y="1088181"/>
                      <a:pt x="3729289" y="1115962"/>
                    </a:cubicBezTo>
                    <a:cubicBezTo>
                      <a:pt x="3699126" y="1141362"/>
                      <a:pt x="3766596" y="1431080"/>
                      <a:pt x="3753101" y="1689844"/>
                    </a:cubicBezTo>
                    <a:cubicBezTo>
                      <a:pt x="3736433" y="1945431"/>
                      <a:pt x="3693570" y="2081958"/>
                      <a:pt x="3541170" y="2335164"/>
                    </a:cubicBezTo>
                    <a:cubicBezTo>
                      <a:pt x="3341145" y="2612182"/>
                      <a:pt x="3298283" y="2636789"/>
                      <a:pt x="2953001" y="2923332"/>
                    </a:cubicBezTo>
                    <a:cubicBezTo>
                      <a:pt x="2621214" y="3152726"/>
                      <a:pt x="2244182" y="3244007"/>
                      <a:pt x="2183857" y="3235276"/>
                    </a:cubicBezTo>
                    <a:cubicBezTo>
                      <a:pt x="2131469" y="3238451"/>
                      <a:pt x="1790951" y="3224957"/>
                      <a:pt x="1295651" y="2878089"/>
                    </a:cubicBezTo>
                    <a:cubicBezTo>
                      <a:pt x="1023396" y="2681239"/>
                      <a:pt x="924970" y="2539158"/>
                      <a:pt x="747964" y="2299446"/>
                    </a:cubicBezTo>
                    <a:cubicBezTo>
                      <a:pt x="593977" y="1969246"/>
                      <a:pt x="609058" y="1989090"/>
                      <a:pt x="543176" y="1663652"/>
                    </a:cubicBezTo>
                    <a:cubicBezTo>
                      <a:pt x="572545" y="1358058"/>
                      <a:pt x="609058" y="1135807"/>
                      <a:pt x="588420" y="1123107"/>
                    </a:cubicBezTo>
                    <a:cubicBezTo>
                      <a:pt x="562226" y="1107232"/>
                      <a:pt x="505077" y="1138982"/>
                      <a:pt x="345532" y="1137395"/>
                    </a:cubicBezTo>
                    <a:cubicBezTo>
                      <a:pt x="116138" y="1108820"/>
                      <a:pt x="10570" y="1070720"/>
                      <a:pt x="251" y="1051670"/>
                    </a:cubicBezTo>
                    <a:cubicBezTo>
                      <a:pt x="-7686" y="1020714"/>
                      <a:pt x="174876" y="842120"/>
                      <a:pt x="331245" y="744489"/>
                    </a:cubicBezTo>
                    <a:cubicBezTo>
                      <a:pt x="455863" y="661939"/>
                      <a:pt x="489996" y="641302"/>
                      <a:pt x="638427" y="596851"/>
                    </a:cubicBezTo>
                    <a:cubicBezTo>
                      <a:pt x="750346" y="576213"/>
                      <a:pt x="814639" y="603200"/>
                      <a:pt x="847976" y="577800"/>
                    </a:cubicBezTo>
                    <a:close/>
                  </a:path>
                </a:pathLst>
              </a:custGeom>
              <a:solidFill>
                <a:srgbClr val="FCEAD6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39801A48-8CB8-47F4-9D5C-66EFFA941859}"/>
                  </a:ext>
                </a:extLst>
              </p:cNvPr>
              <p:cNvSpPr/>
              <p:nvPr/>
            </p:nvSpPr>
            <p:spPr>
              <a:xfrm>
                <a:off x="2137973" y="2382249"/>
                <a:ext cx="3249627" cy="2107028"/>
              </a:xfrm>
              <a:custGeom>
                <a:avLst/>
                <a:gdLst>
                  <a:gd name="connsiteX0" fmla="*/ 3007145 w 3284704"/>
                  <a:gd name="connsiteY0" fmla="*/ 30797 h 2088268"/>
                  <a:gd name="connsiteX1" fmla="*/ 3007144 w 3284704"/>
                  <a:gd name="connsiteY1" fmla="*/ 32382 h 2088268"/>
                  <a:gd name="connsiteX2" fmla="*/ 3037208 w 3284704"/>
                  <a:gd name="connsiteY2" fmla="*/ 542268 h 2088268"/>
                  <a:gd name="connsiteX3" fmla="*/ 2831131 w 3284704"/>
                  <a:gd name="connsiteY3" fmla="*/ 1187588 h 2088268"/>
                  <a:gd name="connsiteX4" fmla="*/ 2259208 w 3284704"/>
                  <a:gd name="connsiteY4" fmla="*/ 1775756 h 2088268"/>
                  <a:gd name="connsiteX5" fmla="*/ 1511309 w 3284704"/>
                  <a:gd name="connsiteY5" fmla="*/ 2087700 h 2088268"/>
                  <a:gd name="connsiteX6" fmla="*/ 647636 w 3284704"/>
                  <a:gd name="connsiteY6" fmla="*/ 1730513 h 2088268"/>
                  <a:gd name="connsiteX7" fmla="*/ 115077 w 3284704"/>
                  <a:gd name="connsiteY7" fmla="*/ 1151870 h 2088268"/>
                  <a:gd name="connsiteX8" fmla="*/ 3161 w 3284704"/>
                  <a:gd name="connsiteY8" fmla="*/ 891402 h 2088268"/>
                  <a:gd name="connsiteX9" fmla="*/ 0 w 3284704"/>
                  <a:gd name="connsiteY9" fmla="*/ 881937 h 2088268"/>
                  <a:gd name="connsiteX10" fmla="*/ 21109 w 3284704"/>
                  <a:gd name="connsiteY10" fmla="*/ 909878 h 2088268"/>
                  <a:gd name="connsiteX11" fmla="*/ 504326 w 3284704"/>
                  <a:gd name="connsiteY11" fmla="*/ 1390232 h 2088268"/>
                  <a:gd name="connsiteX12" fmla="*/ 1390178 w 3284704"/>
                  <a:gd name="connsiteY12" fmla="*/ 1738237 h 2088268"/>
                  <a:gd name="connsiteX13" fmla="*/ 2157283 w 3284704"/>
                  <a:gd name="connsiteY13" fmla="*/ 1434312 h 2088268"/>
                  <a:gd name="connsiteX14" fmla="*/ 2743892 w 3284704"/>
                  <a:gd name="connsiteY14" fmla="*/ 861265 h 2088268"/>
                  <a:gd name="connsiteX15" fmla="*/ 2947641 w 3284704"/>
                  <a:gd name="connsiteY15" fmla="*/ 320927 h 2088268"/>
                  <a:gd name="connsiteX16" fmla="*/ 2950306 w 3284704"/>
                  <a:gd name="connsiteY16" fmla="*/ 290025 h 2088268"/>
                  <a:gd name="connsiteX17" fmla="*/ 3143389 w 3284704"/>
                  <a:gd name="connsiteY17" fmla="*/ 0 h 2088268"/>
                  <a:gd name="connsiteX18" fmla="*/ 3284704 w 3284704"/>
                  <a:gd name="connsiteY18" fmla="*/ 0 h 2088268"/>
                  <a:gd name="connsiteX19" fmla="*/ 3229393 w 3284704"/>
                  <a:gd name="connsiteY19" fmla="*/ 8870 h 2088268"/>
                  <a:gd name="connsiteX20" fmla="*/ 3168951 w 3284704"/>
                  <a:gd name="connsiteY20" fmla="*/ 4396 h 2088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84704" h="2088268">
                    <a:moveTo>
                      <a:pt x="3007145" y="30797"/>
                    </a:moveTo>
                    <a:lnTo>
                      <a:pt x="3007144" y="32382"/>
                    </a:lnTo>
                    <a:cubicBezTo>
                      <a:pt x="3012607" y="136710"/>
                      <a:pt x="3047051" y="348195"/>
                      <a:pt x="3037208" y="542268"/>
                    </a:cubicBezTo>
                    <a:cubicBezTo>
                      <a:pt x="3021001" y="797855"/>
                      <a:pt x="2979322" y="934382"/>
                      <a:pt x="2831131" y="1187588"/>
                    </a:cubicBezTo>
                    <a:cubicBezTo>
                      <a:pt x="2636631" y="1464606"/>
                      <a:pt x="2594953" y="1489213"/>
                      <a:pt x="2259208" y="1775756"/>
                    </a:cubicBezTo>
                    <a:cubicBezTo>
                      <a:pt x="1936586" y="2005150"/>
                      <a:pt x="1569968" y="2096431"/>
                      <a:pt x="1511309" y="2087700"/>
                    </a:cubicBezTo>
                    <a:cubicBezTo>
                      <a:pt x="1460368" y="2090875"/>
                      <a:pt x="1129256" y="2077381"/>
                      <a:pt x="647636" y="1730513"/>
                    </a:cubicBezTo>
                    <a:cubicBezTo>
                      <a:pt x="382901" y="1533663"/>
                      <a:pt x="287194" y="1391582"/>
                      <a:pt x="115077" y="1151870"/>
                    </a:cubicBezTo>
                    <a:cubicBezTo>
                      <a:pt x="58927" y="1028045"/>
                      <a:pt x="25896" y="953445"/>
                      <a:pt x="3161" y="891402"/>
                    </a:cubicBezTo>
                    <a:lnTo>
                      <a:pt x="0" y="881937"/>
                    </a:lnTo>
                    <a:lnTo>
                      <a:pt x="21109" y="909878"/>
                    </a:lnTo>
                    <a:cubicBezTo>
                      <a:pt x="161878" y="1095456"/>
                      <a:pt x="266734" y="1222417"/>
                      <a:pt x="504326" y="1390232"/>
                    </a:cubicBezTo>
                    <a:cubicBezTo>
                      <a:pt x="998313" y="1728183"/>
                      <a:pt x="1337928" y="1741330"/>
                      <a:pt x="1390178" y="1738237"/>
                    </a:cubicBezTo>
                    <a:cubicBezTo>
                      <a:pt x="1450343" y="1746743"/>
                      <a:pt x="1826375" y="1657809"/>
                      <a:pt x="2157283" y="1434312"/>
                    </a:cubicBezTo>
                    <a:cubicBezTo>
                      <a:pt x="2501650" y="1155136"/>
                      <a:pt x="2544398" y="1131161"/>
                      <a:pt x="2743892" y="861265"/>
                    </a:cubicBezTo>
                    <a:cubicBezTo>
                      <a:pt x="2876890" y="645406"/>
                      <a:pt x="2926244" y="516582"/>
                      <a:pt x="2947641" y="320927"/>
                    </a:cubicBezTo>
                    <a:lnTo>
                      <a:pt x="2950306" y="290025"/>
                    </a:lnTo>
                    <a:close/>
                    <a:moveTo>
                      <a:pt x="3143389" y="0"/>
                    </a:moveTo>
                    <a:lnTo>
                      <a:pt x="3284704" y="0"/>
                    </a:lnTo>
                    <a:lnTo>
                      <a:pt x="3229393" y="8870"/>
                    </a:lnTo>
                    <a:cubicBezTo>
                      <a:pt x="3206818" y="8175"/>
                      <a:pt x="3186774" y="6588"/>
                      <a:pt x="3168951" y="4396"/>
                    </a:cubicBezTo>
                    <a:close/>
                  </a:path>
                </a:pathLst>
              </a:custGeom>
              <a:solidFill>
                <a:srgbClr val="FDBE7B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</p:grp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48A97F4C-5ADC-437F-9F94-1313CED631E8}"/>
                </a:ext>
              </a:extLst>
            </p:cNvPr>
            <p:cNvSpPr/>
            <p:nvPr/>
          </p:nvSpPr>
          <p:spPr>
            <a:xfrm rot="19967018">
              <a:off x="2976421" y="3642007"/>
              <a:ext cx="233810" cy="33530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E24D9AC2-E4A0-470D-960A-5A4796C4D471}"/>
                </a:ext>
              </a:extLst>
            </p:cNvPr>
            <p:cNvSpPr/>
            <p:nvPr/>
          </p:nvSpPr>
          <p:spPr>
            <a:xfrm rot="1632982" flipH="1">
              <a:off x="3362476" y="3646146"/>
              <a:ext cx="233810" cy="33530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D1D2A052-E14A-403C-9356-8C0EB62DFCFE}"/>
              </a:ext>
            </a:extLst>
          </p:cNvPr>
          <p:cNvSpPr/>
          <p:nvPr/>
        </p:nvSpPr>
        <p:spPr>
          <a:xfrm>
            <a:off x="7518140" y="2758883"/>
            <a:ext cx="1414982" cy="786907"/>
          </a:xfrm>
          <a:custGeom>
            <a:avLst/>
            <a:gdLst>
              <a:gd name="connsiteX0" fmla="*/ 1328738 w 2038350"/>
              <a:gd name="connsiteY0" fmla="*/ 1081088 h 1243013"/>
              <a:gd name="connsiteX1" fmla="*/ 1438275 w 2038350"/>
              <a:gd name="connsiteY1" fmla="*/ 1209675 h 1243013"/>
              <a:gd name="connsiteX2" fmla="*/ 1604963 w 2038350"/>
              <a:gd name="connsiteY2" fmla="*/ 1243013 h 1243013"/>
              <a:gd name="connsiteX3" fmla="*/ 1862138 w 2038350"/>
              <a:gd name="connsiteY3" fmla="*/ 1181100 h 1243013"/>
              <a:gd name="connsiteX4" fmla="*/ 1976438 w 2038350"/>
              <a:gd name="connsiteY4" fmla="*/ 1085850 h 1243013"/>
              <a:gd name="connsiteX5" fmla="*/ 2038350 w 2038350"/>
              <a:gd name="connsiteY5" fmla="*/ 909638 h 1243013"/>
              <a:gd name="connsiteX6" fmla="*/ 1952625 w 2038350"/>
              <a:gd name="connsiteY6" fmla="*/ 609600 h 1243013"/>
              <a:gd name="connsiteX7" fmla="*/ 1604963 w 2038350"/>
              <a:gd name="connsiteY7" fmla="*/ 280988 h 1243013"/>
              <a:gd name="connsiteX8" fmla="*/ 1042988 w 2038350"/>
              <a:gd name="connsiteY8" fmla="*/ 0 h 1243013"/>
              <a:gd name="connsiteX9" fmla="*/ 571500 w 2038350"/>
              <a:gd name="connsiteY9" fmla="*/ 52388 h 1243013"/>
              <a:gd name="connsiteX10" fmla="*/ 176213 w 2038350"/>
              <a:gd name="connsiteY10" fmla="*/ 319088 h 1243013"/>
              <a:gd name="connsiteX11" fmla="*/ 28575 w 2038350"/>
              <a:gd name="connsiteY11" fmla="*/ 657225 h 1243013"/>
              <a:gd name="connsiteX12" fmla="*/ 0 w 2038350"/>
              <a:gd name="connsiteY12" fmla="*/ 866775 h 1243013"/>
              <a:gd name="connsiteX13" fmla="*/ 200025 w 2038350"/>
              <a:gd name="connsiteY13" fmla="*/ 633413 h 1243013"/>
              <a:gd name="connsiteX14" fmla="*/ 519113 w 2038350"/>
              <a:gd name="connsiteY14" fmla="*/ 419100 h 1243013"/>
              <a:gd name="connsiteX15" fmla="*/ 828675 w 2038350"/>
              <a:gd name="connsiteY15" fmla="*/ 366713 h 1243013"/>
              <a:gd name="connsiteX16" fmla="*/ 1143000 w 2038350"/>
              <a:gd name="connsiteY16" fmla="*/ 471488 h 1243013"/>
              <a:gd name="connsiteX17" fmla="*/ 1262063 w 2038350"/>
              <a:gd name="connsiteY17" fmla="*/ 714375 h 1243013"/>
              <a:gd name="connsiteX18" fmla="*/ 1328738 w 2038350"/>
              <a:gd name="connsiteY18" fmla="*/ 1081088 h 1243013"/>
              <a:gd name="connsiteX0" fmla="*/ 1328738 w 2038350"/>
              <a:gd name="connsiteY0" fmla="*/ 1081088 h 1243013"/>
              <a:gd name="connsiteX1" fmla="*/ 1438275 w 2038350"/>
              <a:gd name="connsiteY1" fmla="*/ 1209675 h 1243013"/>
              <a:gd name="connsiteX2" fmla="*/ 1604963 w 2038350"/>
              <a:gd name="connsiteY2" fmla="*/ 1243013 h 1243013"/>
              <a:gd name="connsiteX3" fmla="*/ 1862138 w 2038350"/>
              <a:gd name="connsiteY3" fmla="*/ 1181100 h 1243013"/>
              <a:gd name="connsiteX4" fmla="*/ 1976438 w 2038350"/>
              <a:gd name="connsiteY4" fmla="*/ 1085850 h 1243013"/>
              <a:gd name="connsiteX5" fmla="*/ 2038350 w 2038350"/>
              <a:gd name="connsiteY5" fmla="*/ 909638 h 1243013"/>
              <a:gd name="connsiteX6" fmla="*/ 1952625 w 2038350"/>
              <a:gd name="connsiteY6" fmla="*/ 609600 h 1243013"/>
              <a:gd name="connsiteX7" fmla="*/ 1604963 w 2038350"/>
              <a:gd name="connsiteY7" fmla="*/ 280988 h 1243013"/>
              <a:gd name="connsiteX8" fmla="*/ 1042988 w 2038350"/>
              <a:gd name="connsiteY8" fmla="*/ 0 h 1243013"/>
              <a:gd name="connsiteX9" fmla="*/ 571500 w 2038350"/>
              <a:gd name="connsiteY9" fmla="*/ 52388 h 1243013"/>
              <a:gd name="connsiteX10" fmla="*/ 176213 w 2038350"/>
              <a:gd name="connsiteY10" fmla="*/ 319088 h 1243013"/>
              <a:gd name="connsiteX11" fmla="*/ 28575 w 2038350"/>
              <a:gd name="connsiteY11" fmla="*/ 657225 h 1243013"/>
              <a:gd name="connsiteX12" fmla="*/ 0 w 2038350"/>
              <a:gd name="connsiteY12" fmla="*/ 866775 h 1243013"/>
              <a:gd name="connsiteX13" fmla="*/ 200025 w 2038350"/>
              <a:gd name="connsiteY13" fmla="*/ 633413 h 1243013"/>
              <a:gd name="connsiteX14" fmla="*/ 519113 w 2038350"/>
              <a:gd name="connsiteY14" fmla="*/ 419100 h 1243013"/>
              <a:gd name="connsiteX15" fmla="*/ 828675 w 2038350"/>
              <a:gd name="connsiteY15" fmla="*/ 366713 h 1243013"/>
              <a:gd name="connsiteX16" fmla="*/ 1143000 w 2038350"/>
              <a:gd name="connsiteY16" fmla="*/ 471488 h 1243013"/>
              <a:gd name="connsiteX17" fmla="*/ 1262063 w 2038350"/>
              <a:gd name="connsiteY17" fmla="*/ 714375 h 1243013"/>
              <a:gd name="connsiteX18" fmla="*/ 1328738 w 2038350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54919"/>
              <a:gd name="connsiteX1" fmla="*/ 1440192 w 2040267"/>
              <a:gd name="connsiteY1" fmla="*/ 1209675 h 1254919"/>
              <a:gd name="connsiteX2" fmla="*/ 1621168 w 2040267"/>
              <a:gd name="connsiteY2" fmla="*/ 1254919 h 1254919"/>
              <a:gd name="connsiteX3" fmla="*/ 1864055 w 2040267"/>
              <a:gd name="connsiteY3" fmla="*/ 1181100 h 1254919"/>
              <a:gd name="connsiteX4" fmla="*/ 1978355 w 2040267"/>
              <a:gd name="connsiteY4" fmla="*/ 1085850 h 1254919"/>
              <a:gd name="connsiteX5" fmla="*/ 2040267 w 2040267"/>
              <a:gd name="connsiteY5" fmla="*/ 909638 h 1254919"/>
              <a:gd name="connsiteX6" fmla="*/ 1954542 w 2040267"/>
              <a:gd name="connsiteY6" fmla="*/ 609600 h 1254919"/>
              <a:gd name="connsiteX7" fmla="*/ 1606880 w 2040267"/>
              <a:gd name="connsiteY7" fmla="*/ 280988 h 1254919"/>
              <a:gd name="connsiteX8" fmla="*/ 1044905 w 2040267"/>
              <a:gd name="connsiteY8" fmla="*/ 0 h 1254919"/>
              <a:gd name="connsiteX9" fmla="*/ 573417 w 2040267"/>
              <a:gd name="connsiteY9" fmla="*/ 52388 h 1254919"/>
              <a:gd name="connsiteX10" fmla="*/ 178130 w 2040267"/>
              <a:gd name="connsiteY10" fmla="*/ 319088 h 1254919"/>
              <a:gd name="connsiteX11" fmla="*/ 30492 w 2040267"/>
              <a:gd name="connsiteY11" fmla="*/ 657225 h 1254919"/>
              <a:gd name="connsiteX12" fmla="*/ 1917 w 2040267"/>
              <a:gd name="connsiteY12" fmla="*/ 866775 h 1254919"/>
              <a:gd name="connsiteX13" fmla="*/ 201942 w 2040267"/>
              <a:gd name="connsiteY13" fmla="*/ 633413 h 1254919"/>
              <a:gd name="connsiteX14" fmla="*/ 521030 w 2040267"/>
              <a:gd name="connsiteY14" fmla="*/ 419100 h 1254919"/>
              <a:gd name="connsiteX15" fmla="*/ 830592 w 2040267"/>
              <a:gd name="connsiteY15" fmla="*/ 366713 h 1254919"/>
              <a:gd name="connsiteX16" fmla="*/ 1130630 w 2040267"/>
              <a:gd name="connsiteY16" fmla="*/ 502445 h 1254919"/>
              <a:gd name="connsiteX17" fmla="*/ 1263980 w 2040267"/>
              <a:gd name="connsiteY17" fmla="*/ 714375 h 1254919"/>
              <a:gd name="connsiteX18" fmla="*/ 1347324 w 2040267"/>
              <a:gd name="connsiteY18" fmla="*/ 1102519 h 1254919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69182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54542 w 2023598"/>
              <a:gd name="connsiteY6" fmla="*/ 609600 h 1243013"/>
              <a:gd name="connsiteX7" fmla="*/ 1606880 w 2023598"/>
              <a:gd name="connsiteY7" fmla="*/ 280988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6880 w 2023598"/>
              <a:gd name="connsiteY7" fmla="*/ 280988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6084"/>
              <a:gd name="connsiteY0" fmla="*/ 1102519 h 1243013"/>
              <a:gd name="connsiteX1" fmla="*/ 1440192 w 2026084"/>
              <a:gd name="connsiteY1" fmla="*/ 1209675 h 1243013"/>
              <a:gd name="connsiteX2" fmla="*/ 1621168 w 2026084"/>
              <a:gd name="connsiteY2" fmla="*/ 1243013 h 1243013"/>
              <a:gd name="connsiteX3" fmla="*/ 1859292 w 2026084"/>
              <a:gd name="connsiteY3" fmla="*/ 1166812 h 1243013"/>
              <a:gd name="connsiteX4" fmla="*/ 1978355 w 2026084"/>
              <a:gd name="connsiteY4" fmla="*/ 1069182 h 1243013"/>
              <a:gd name="connsiteX5" fmla="*/ 2023598 w 2026084"/>
              <a:gd name="connsiteY5" fmla="*/ 902494 h 1243013"/>
              <a:gd name="connsiteX6" fmla="*/ 1935492 w 2026084"/>
              <a:gd name="connsiteY6" fmla="*/ 609600 h 1243013"/>
              <a:gd name="connsiteX7" fmla="*/ 1604499 w 2026084"/>
              <a:gd name="connsiteY7" fmla="*/ 269082 h 1243013"/>
              <a:gd name="connsiteX8" fmla="*/ 1044905 w 2026084"/>
              <a:gd name="connsiteY8" fmla="*/ 0 h 1243013"/>
              <a:gd name="connsiteX9" fmla="*/ 573417 w 2026084"/>
              <a:gd name="connsiteY9" fmla="*/ 52388 h 1243013"/>
              <a:gd name="connsiteX10" fmla="*/ 178130 w 2026084"/>
              <a:gd name="connsiteY10" fmla="*/ 319088 h 1243013"/>
              <a:gd name="connsiteX11" fmla="*/ 30492 w 2026084"/>
              <a:gd name="connsiteY11" fmla="*/ 657225 h 1243013"/>
              <a:gd name="connsiteX12" fmla="*/ 1917 w 2026084"/>
              <a:gd name="connsiteY12" fmla="*/ 866775 h 1243013"/>
              <a:gd name="connsiteX13" fmla="*/ 201942 w 2026084"/>
              <a:gd name="connsiteY13" fmla="*/ 633413 h 1243013"/>
              <a:gd name="connsiteX14" fmla="*/ 521030 w 2026084"/>
              <a:gd name="connsiteY14" fmla="*/ 419100 h 1243013"/>
              <a:gd name="connsiteX15" fmla="*/ 830592 w 2026084"/>
              <a:gd name="connsiteY15" fmla="*/ 366713 h 1243013"/>
              <a:gd name="connsiteX16" fmla="*/ 1130630 w 2026084"/>
              <a:gd name="connsiteY16" fmla="*/ 502445 h 1243013"/>
              <a:gd name="connsiteX17" fmla="*/ 1263980 w 2026084"/>
              <a:gd name="connsiteY17" fmla="*/ 714375 h 1243013"/>
              <a:gd name="connsiteX18" fmla="*/ 1347324 w 2026084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69 h 1243063"/>
              <a:gd name="connsiteX1" fmla="*/ 1440192 w 2023598"/>
              <a:gd name="connsiteY1" fmla="*/ 1209725 h 1243063"/>
              <a:gd name="connsiteX2" fmla="*/ 1621168 w 2023598"/>
              <a:gd name="connsiteY2" fmla="*/ 1243063 h 1243063"/>
              <a:gd name="connsiteX3" fmla="*/ 1859292 w 2023598"/>
              <a:gd name="connsiteY3" fmla="*/ 1166862 h 1243063"/>
              <a:gd name="connsiteX4" fmla="*/ 1968830 w 2023598"/>
              <a:gd name="connsiteY4" fmla="*/ 1069232 h 1243063"/>
              <a:gd name="connsiteX5" fmla="*/ 2023598 w 2023598"/>
              <a:gd name="connsiteY5" fmla="*/ 871588 h 1243063"/>
              <a:gd name="connsiteX6" fmla="*/ 1868817 w 2023598"/>
              <a:gd name="connsiteY6" fmla="*/ 545356 h 1243063"/>
              <a:gd name="connsiteX7" fmla="*/ 1604499 w 2023598"/>
              <a:gd name="connsiteY7" fmla="*/ 269132 h 1243063"/>
              <a:gd name="connsiteX8" fmla="*/ 1044905 w 2023598"/>
              <a:gd name="connsiteY8" fmla="*/ 50 h 1243063"/>
              <a:gd name="connsiteX9" fmla="*/ 573417 w 2023598"/>
              <a:gd name="connsiteY9" fmla="*/ 52438 h 1243063"/>
              <a:gd name="connsiteX10" fmla="*/ 178130 w 2023598"/>
              <a:gd name="connsiteY10" fmla="*/ 319138 h 1243063"/>
              <a:gd name="connsiteX11" fmla="*/ 30492 w 2023598"/>
              <a:gd name="connsiteY11" fmla="*/ 657275 h 1243063"/>
              <a:gd name="connsiteX12" fmla="*/ 1917 w 2023598"/>
              <a:gd name="connsiteY12" fmla="*/ 866825 h 1243063"/>
              <a:gd name="connsiteX13" fmla="*/ 201942 w 2023598"/>
              <a:gd name="connsiteY13" fmla="*/ 633463 h 1243063"/>
              <a:gd name="connsiteX14" fmla="*/ 521030 w 2023598"/>
              <a:gd name="connsiteY14" fmla="*/ 419150 h 1243063"/>
              <a:gd name="connsiteX15" fmla="*/ 830592 w 2023598"/>
              <a:gd name="connsiteY15" fmla="*/ 366763 h 1243063"/>
              <a:gd name="connsiteX16" fmla="*/ 1130630 w 2023598"/>
              <a:gd name="connsiteY16" fmla="*/ 502495 h 1243063"/>
              <a:gd name="connsiteX17" fmla="*/ 1263980 w 2023598"/>
              <a:gd name="connsiteY17" fmla="*/ 714425 h 1243063"/>
              <a:gd name="connsiteX18" fmla="*/ 1347324 w 2023598"/>
              <a:gd name="connsiteY18" fmla="*/ 1102569 h 1243063"/>
              <a:gd name="connsiteX0" fmla="*/ 1347324 w 2023598"/>
              <a:gd name="connsiteY0" fmla="*/ 1088313 h 1228807"/>
              <a:gd name="connsiteX1" fmla="*/ 1440192 w 2023598"/>
              <a:gd name="connsiteY1" fmla="*/ 1195469 h 1228807"/>
              <a:gd name="connsiteX2" fmla="*/ 1621168 w 2023598"/>
              <a:gd name="connsiteY2" fmla="*/ 1228807 h 1228807"/>
              <a:gd name="connsiteX3" fmla="*/ 1859292 w 2023598"/>
              <a:gd name="connsiteY3" fmla="*/ 1152606 h 1228807"/>
              <a:gd name="connsiteX4" fmla="*/ 1968830 w 2023598"/>
              <a:gd name="connsiteY4" fmla="*/ 1054976 h 1228807"/>
              <a:gd name="connsiteX5" fmla="*/ 2023598 w 2023598"/>
              <a:gd name="connsiteY5" fmla="*/ 857332 h 1228807"/>
              <a:gd name="connsiteX6" fmla="*/ 1868817 w 2023598"/>
              <a:gd name="connsiteY6" fmla="*/ 531100 h 1228807"/>
              <a:gd name="connsiteX7" fmla="*/ 1604499 w 2023598"/>
              <a:gd name="connsiteY7" fmla="*/ 254876 h 1228807"/>
              <a:gd name="connsiteX8" fmla="*/ 1044905 w 2023598"/>
              <a:gd name="connsiteY8" fmla="*/ 81 h 1228807"/>
              <a:gd name="connsiteX9" fmla="*/ 573417 w 2023598"/>
              <a:gd name="connsiteY9" fmla="*/ 38182 h 1228807"/>
              <a:gd name="connsiteX10" fmla="*/ 178130 w 2023598"/>
              <a:gd name="connsiteY10" fmla="*/ 304882 h 1228807"/>
              <a:gd name="connsiteX11" fmla="*/ 30492 w 2023598"/>
              <a:gd name="connsiteY11" fmla="*/ 643019 h 1228807"/>
              <a:gd name="connsiteX12" fmla="*/ 1917 w 2023598"/>
              <a:gd name="connsiteY12" fmla="*/ 852569 h 1228807"/>
              <a:gd name="connsiteX13" fmla="*/ 201942 w 2023598"/>
              <a:gd name="connsiteY13" fmla="*/ 619207 h 1228807"/>
              <a:gd name="connsiteX14" fmla="*/ 521030 w 2023598"/>
              <a:gd name="connsiteY14" fmla="*/ 404894 h 1228807"/>
              <a:gd name="connsiteX15" fmla="*/ 830592 w 2023598"/>
              <a:gd name="connsiteY15" fmla="*/ 352507 h 1228807"/>
              <a:gd name="connsiteX16" fmla="*/ 1130630 w 2023598"/>
              <a:gd name="connsiteY16" fmla="*/ 488239 h 1228807"/>
              <a:gd name="connsiteX17" fmla="*/ 1263980 w 2023598"/>
              <a:gd name="connsiteY17" fmla="*/ 700169 h 1228807"/>
              <a:gd name="connsiteX18" fmla="*/ 1347324 w 2023598"/>
              <a:gd name="connsiteY18" fmla="*/ 1088313 h 1228807"/>
              <a:gd name="connsiteX0" fmla="*/ 1347324 w 2023598"/>
              <a:gd name="connsiteY0" fmla="*/ 1092137 h 1232631"/>
              <a:gd name="connsiteX1" fmla="*/ 1440192 w 2023598"/>
              <a:gd name="connsiteY1" fmla="*/ 1199293 h 1232631"/>
              <a:gd name="connsiteX2" fmla="*/ 1621168 w 2023598"/>
              <a:gd name="connsiteY2" fmla="*/ 1232631 h 1232631"/>
              <a:gd name="connsiteX3" fmla="*/ 1859292 w 2023598"/>
              <a:gd name="connsiteY3" fmla="*/ 1156430 h 1232631"/>
              <a:gd name="connsiteX4" fmla="*/ 1968830 w 2023598"/>
              <a:gd name="connsiteY4" fmla="*/ 1058800 h 1232631"/>
              <a:gd name="connsiteX5" fmla="*/ 2023598 w 2023598"/>
              <a:gd name="connsiteY5" fmla="*/ 861156 h 1232631"/>
              <a:gd name="connsiteX6" fmla="*/ 1868817 w 2023598"/>
              <a:gd name="connsiteY6" fmla="*/ 534924 h 1232631"/>
              <a:gd name="connsiteX7" fmla="*/ 1604499 w 2023598"/>
              <a:gd name="connsiteY7" fmla="*/ 258700 h 1232631"/>
              <a:gd name="connsiteX8" fmla="*/ 1044905 w 2023598"/>
              <a:gd name="connsiteY8" fmla="*/ 3905 h 1232631"/>
              <a:gd name="connsiteX9" fmla="*/ 573417 w 2023598"/>
              <a:gd name="connsiteY9" fmla="*/ 42006 h 1232631"/>
              <a:gd name="connsiteX10" fmla="*/ 178130 w 2023598"/>
              <a:gd name="connsiteY10" fmla="*/ 308706 h 1232631"/>
              <a:gd name="connsiteX11" fmla="*/ 30492 w 2023598"/>
              <a:gd name="connsiteY11" fmla="*/ 646843 h 1232631"/>
              <a:gd name="connsiteX12" fmla="*/ 1917 w 2023598"/>
              <a:gd name="connsiteY12" fmla="*/ 856393 h 1232631"/>
              <a:gd name="connsiteX13" fmla="*/ 201942 w 2023598"/>
              <a:gd name="connsiteY13" fmla="*/ 623031 h 1232631"/>
              <a:gd name="connsiteX14" fmla="*/ 521030 w 2023598"/>
              <a:gd name="connsiteY14" fmla="*/ 408718 h 1232631"/>
              <a:gd name="connsiteX15" fmla="*/ 830592 w 2023598"/>
              <a:gd name="connsiteY15" fmla="*/ 356331 h 1232631"/>
              <a:gd name="connsiteX16" fmla="*/ 1130630 w 2023598"/>
              <a:gd name="connsiteY16" fmla="*/ 492063 h 1232631"/>
              <a:gd name="connsiteX17" fmla="*/ 1263980 w 2023598"/>
              <a:gd name="connsiteY17" fmla="*/ 703993 h 1232631"/>
              <a:gd name="connsiteX18" fmla="*/ 1347324 w 2023598"/>
              <a:gd name="connsiteY18" fmla="*/ 1092137 h 1232631"/>
              <a:gd name="connsiteX0" fmla="*/ 1347324 w 2023598"/>
              <a:gd name="connsiteY0" fmla="*/ 1091154 h 1231648"/>
              <a:gd name="connsiteX1" fmla="*/ 1440192 w 2023598"/>
              <a:gd name="connsiteY1" fmla="*/ 1198310 h 1231648"/>
              <a:gd name="connsiteX2" fmla="*/ 1621168 w 2023598"/>
              <a:gd name="connsiteY2" fmla="*/ 1231648 h 1231648"/>
              <a:gd name="connsiteX3" fmla="*/ 1859292 w 2023598"/>
              <a:gd name="connsiteY3" fmla="*/ 1155447 h 1231648"/>
              <a:gd name="connsiteX4" fmla="*/ 1968830 w 2023598"/>
              <a:gd name="connsiteY4" fmla="*/ 1057817 h 1231648"/>
              <a:gd name="connsiteX5" fmla="*/ 2023598 w 2023598"/>
              <a:gd name="connsiteY5" fmla="*/ 860173 h 1231648"/>
              <a:gd name="connsiteX6" fmla="*/ 1868817 w 2023598"/>
              <a:gd name="connsiteY6" fmla="*/ 533941 h 1231648"/>
              <a:gd name="connsiteX7" fmla="*/ 1604499 w 2023598"/>
              <a:gd name="connsiteY7" fmla="*/ 257717 h 1231648"/>
              <a:gd name="connsiteX8" fmla="*/ 1044905 w 2023598"/>
              <a:gd name="connsiteY8" fmla="*/ 2922 h 1231648"/>
              <a:gd name="connsiteX9" fmla="*/ 573417 w 2023598"/>
              <a:gd name="connsiteY9" fmla="*/ 57691 h 1231648"/>
              <a:gd name="connsiteX10" fmla="*/ 178130 w 2023598"/>
              <a:gd name="connsiteY10" fmla="*/ 307723 h 1231648"/>
              <a:gd name="connsiteX11" fmla="*/ 30492 w 2023598"/>
              <a:gd name="connsiteY11" fmla="*/ 645860 h 1231648"/>
              <a:gd name="connsiteX12" fmla="*/ 1917 w 2023598"/>
              <a:gd name="connsiteY12" fmla="*/ 855410 h 1231648"/>
              <a:gd name="connsiteX13" fmla="*/ 201942 w 2023598"/>
              <a:gd name="connsiteY13" fmla="*/ 622048 h 1231648"/>
              <a:gd name="connsiteX14" fmla="*/ 521030 w 2023598"/>
              <a:gd name="connsiteY14" fmla="*/ 407735 h 1231648"/>
              <a:gd name="connsiteX15" fmla="*/ 830592 w 2023598"/>
              <a:gd name="connsiteY15" fmla="*/ 355348 h 1231648"/>
              <a:gd name="connsiteX16" fmla="*/ 1130630 w 2023598"/>
              <a:gd name="connsiteY16" fmla="*/ 491080 h 1231648"/>
              <a:gd name="connsiteX17" fmla="*/ 1263980 w 2023598"/>
              <a:gd name="connsiteY17" fmla="*/ 703010 h 1231648"/>
              <a:gd name="connsiteX18" fmla="*/ 1347324 w 2023598"/>
              <a:gd name="connsiteY18" fmla="*/ 1091154 h 1231648"/>
              <a:gd name="connsiteX0" fmla="*/ 1347324 w 2023598"/>
              <a:gd name="connsiteY0" fmla="*/ 1093305 h 1233799"/>
              <a:gd name="connsiteX1" fmla="*/ 1440192 w 2023598"/>
              <a:gd name="connsiteY1" fmla="*/ 1200461 h 1233799"/>
              <a:gd name="connsiteX2" fmla="*/ 1621168 w 2023598"/>
              <a:gd name="connsiteY2" fmla="*/ 1233799 h 1233799"/>
              <a:gd name="connsiteX3" fmla="*/ 1859292 w 2023598"/>
              <a:gd name="connsiteY3" fmla="*/ 1157598 h 1233799"/>
              <a:gd name="connsiteX4" fmla="*/ 1968830 w 2023598"/>
              <a:gd name="connsiteY4" fmla="*/ 1059968 h 1233799"/>
              <a:gd name="connsiteX5" fmla="*/ 2023598 w 2023598"/>
              <a:gd name="connsiteY5" fmla="*/ 862324 h 1233799"/>
              <a:gd name="connsiteX6" fmla="*/ 1868817 w 2023598"/>
              <a:gd name="connsiteY6" fmla="*/ 536092 h 1233799"/>
              <a:gd name="connsiteX7" fmla="*/ 1604499 w 2023598"/>
              <a:gd name="connsiteY7" fmla="*/ 259868 h 1233799"/>
              <a:gd name="connsiteX8" fmla="*/ 1044905 w 2023598"/>
              <a:gd name="connsiteY8" fmla="*/ 5073 h 1233799"/>
              <a:gd name="connsiteX9" fmla="*/ 573417 w 2023598"/>
              <a:gd name="connsiteY9" fmla="*/ 59842 h 1233799"/>
              <a:gd name="connsiteX10" fmla="*/ 178130 w 2023598"/>
              <a:gd name="connsiteY10" fmla="*/ 309874 h 1233799"/>
              <a:gd name="connsiteX11" fmla="*/ 30492 w 2023598"/>
              <a:gd name="connsiteY11" fmla="*/ 648011 h 1233799"/>
              <a:gd name="connsiteX12" fmla="*/ 1917 w 2023598"/>
              <a:gd name="connsiteY12" fmla="*/ 857561 h 1233799"/>
              <a:gd name="connsiteX13" fmla="*/ 201942 w 2023598"/>
              <a:gd name="connsiteY13" fmla="*/ 624199 h 1233799"/>
              <a:gd name="connsiteX14" fmla="*/ 521030 w 2023598"/>
              <a:gd name="connsiteY14" fmla="*/ 409886 h 1233799"/>
              <a:gd name="connsiteX15" fmla="*/ 830592 w 2023598"/>
              <a:gd name="connsiteY15" fmla="*/ 357499 h 1233799"/>
              <a:gd name="connsiteX16" fmla="*/ 1130630 w 2023598"/>
              <a:gd name="connsiteY16" fmla="*/ 493231 h 1233799"/>
              <a:gd name="connsiteX17" fmla="*/ 1263980 w 2023598"/>
              <a:gd name="connsiteY17" fmla="*/ 705161 h 1233799"/>
              <a:gd name="connsiteX18" fmla="*/ 1347324 w 2023598"/>
              <a:gd name="connsiteY18" fmla="*/ 1093305 h 1233799"/>
              <a:gd name="connsiteX0" fmla="*/ 1347324 w 2023598"/>
              <a:gd name="connsiteY0" fmla="*/ 1094700 h 1235194"/>
              <a:gd name="connsiteX1" fmla="*/ 1440192 w 2023598"/>
              <a:gd name="connsiteY1" fmla="*/ 1201856 h 1235194"/>
              <a:gd name="connsiteX2" fmla="*/ 1621168 w 2023598"/>
              <a:gd name="connsiteY2" fmla="*/ 1235194 h 1235194"/>
              <a:gd name="connsiteX3" fmla="*/ 1859292 w 2023598"/>
              <a:gd name="connsiteY3" fmla="*/ 1158993 h 1235194"/>
              <a:gd name="connsiteX4" fmla="*/ 1968830 w 2023598"/>
              <a:gd name="connsiteY4" fmla="*/ 1061363 h 1235194"/>
              <a:gd name="connsiteX5" fmla="*/ 2023598 w 2023598"/>
              <a:gd name="connsiteY5" fmla="*/ 863719 h 1235194"/>
              <a:gd name="connsiteX6" fmla="*/ 1868817 w 2023598"/>
              <a:gd name="connsiteY6" fmla="*/ 537487 h 1235194"/>
              <a:gd name="connsiteX7" fmla="*/ 1604499 w 2023598"/>
              <a:gd name="connsiteY7" fmla="*/ 261263 h 1235194"/>
              <a:gd name="connsiteX8" fmla="*/ 1044905 w 2023598"/>
              <a:gd name="connsiteY8" fmla="*/ 6468 h 1235194"/>
              <a:gd name="connsiteX9" fmla="*/ 568655 w 2023598"/>
              <a:gd name="connsiteY9" fmla="*/ 51712 h 1235194"/>
              <a:gd name="connsiteX10" fmla="*/ 178130 w 2023598"/>
              <a:gd name="connsiteY10" fmla="*/ 311269 h 1235194"/>
              <a:gd name="connsiteX11" fmla="*/ 30492 w 2023598"/>
              <a:gd name="connsiteY11" fmla="*/ 649406 h 1235194"/>
              <a:gd name="connsiteX12" fmla="*/ 1917 w 2023598"/>
              <a:gd name="connsiteY12" fmla="*/ 858956 h 1235194"/>
              <a:gd name="connsiteX13" fmla="*/ 201942 w 2023598"/>
              <a:gd name="connsiteY13" fmla="*/ 625594 h 1235194"/>
              <a:gd name="connsiteX14" fmla="*/ 521030 w 2023598"/>
              <a:gd name="connsiteY14" fmla="*/ 411281 h 1235194"/>
              <a:gd name="connsiteX15" fmla="*/ 830592 w 2023598"/>
              <a:gd name="connsiteY15" fmla="*/ 358894 h 1235194"/>
              <a:gd name="connsiteX16" fmla="*/ 1130630 w 2023598"/>
              <a:gd name="connsiteY16" fmla="*/ 494626 h 1235194"/>
              <a:gd name="connsiteX17" fmla="*/ 1263980 w 2023598"/>
              <a:gd name="connsiteY17" fmla="*/ 706556 h 1235194"/>
              <a:gd name="connsiteX18" fmla="*/ 1347324 w 2023598"/>
              <a:gd name="connsiteY18" fmla="*/ 1094700 h 1235194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78130 w 2023598"/>
              <a:gd name="connsiteY10" fmla="*/ 30987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78130 w 2023598"/>
              <a:gd name="connsiteY10" fmla="*/ 30987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6923 w 2023197"/>
              <a:gd name="connsiteY0" fmla="*/ 1093306 h 1233800"/>
              <a:gd name="connsiteX1" fmla="*/ 1439791 w 2023197"/>
              <a:gd name="connsiteY1" fmla="*/ 1200462 h 1233800"/>
              <a:gd name="connsiteX2" fmla="*/ 1620767 w 2023197"/>
              <a:gd name="connsiteY2" fmla="*/ 1233800 h 1233800"/>
              <a:gd name="connsiteX3" fmla="*/ 1858891 w 2023197"/>
              <a:gd name="connsiteY3" fmla="*/ 1157599 h 1233800"/>
              <a:gd name="connsiteX4" fmla="*/ 1968429 w 2023197"/>
              <a:gd name="connsiteY4" fmla="*/ 1059969 h 1233800"/>
              <a:gd name="connsiteX5" fmla="*/ 2023197 w 2023197"/>
              <a:gd name="connsiteY5" fmla="*/ 862325 h 1233800"/>
              <a:gd name="connsiteX6" fmla="*/ 1868416 w 2023197"/>
              <a:gd name="connsiteY6" fmla="*/ 536093 h 1233800"/>
              <a:gd name="connsiteX7" fmla="*/ 1604098 w 2023197"/>
              <a:gd name="connsiteY7" fmla="*/ 259869 h 1233800"/>
              <a:gd name="connsiteX8" fmla="*/ 1044504 w 2023197"/>
              <a:gd name="connsiteY8" fmla="*/ 5074 h 1233800"/>
              <a:gd name="connsiteX9" fmla="*/ 568254 w 2023197"/>
              <a:gd name="connsiteY9" fmla="*/ 59843 h 1233800"/>
              <a:gd name="connsiteX10" fmla="*/ 199160 w 2023197"/>
              <a:gd name="connsiteY10" fmla="*/ 328925 h 1233800"/>
              <a:gd name="connsiteX11" fmla="*/ 39616 w 2023197"/>
              <a:gd name="connsiteY11" fmla="*/ 648012 h 1233800"/>
              <a:gd name="connsiteX12" fmla="*/ 1516 w 2023197"/>
              <a:gd name="connsiteY12" fmla="*/ 857562 h 1233800"/>
              <a:gd name="connsiteX13" fmla="*/ 201541 w 2023197"/>
              <a:gd name="connsiteY13" fmla="*/ 624200 h 1233800"/>
              <a:gd name="connsiteX14" fmla="*/ 520629 w 2023197"/>
              <a:gd name="connsiteY14" fmla="*/ 409887 h 1233800"/>
              <a:gd name="connsiteX15" fmla="*/ 830191 w 2023197"/>
              <a:gd name="connsiteY15" fmla="*/ 357500 h 1233800"/>
              <a:gd name="connsiteX16" fmla="*/ 1130229 w 2023197"/>
              <a:gd name="connsiteY16" fmla="*/ 493232 h 1233800"/>
              <a:gd name="connsiteX17" fmla="*/ 1263579 w 2023197"/>
              <a:gd name="connsiteY17" fmla="*/ 705162 h 1233800"/>
              <a:gd name="connsiteX18" fmla="*/ 1346923 w 2023197"/>
              <a:gd name="connsiteY18" fmla="*/ 1093306 h 1233800"/>
              <a:gd name="connsiteX0" fmla="*/ 1346923 w 2023197"/>
              <a:gd name="connsiteY0" fmla="*/ 1093306 h 1233800"/>
              <a:gd name="connsiteX1" fmla="*/ 1439791 w 2023197"/>
              <a:gd name="connsiteY1" fmla="*/ 1200462 h 1233800"/>
              <a:gd name="connsiteX2" fmla="*/ 1620767 w 2023197"/>
              <a:gd name="connsiteY2" fmla="*/ 1233800 h 1233800"/>
              <a:gd name="connsiteX3" fmla="*/ 1858891 w 2023197"/>
              <a:gd name="connsiteY3" fmla="*/ 1157599 h 1233800"/>
              <a:gd name="connsiteX4" fmla="*/ 1968429 w 2023197"/>
              <a:gd name="connsiteY4" fmla="*/ 1059969 h 1233800"/>
              <a:gd name="connsiteX5" fmla="*/ 2023197 w 2023197"/>
              <a:gd name="connsiteY5" fmla="*/ 862325 h 1233800"/>
              <a:gd name="connsiteX6" fmla="*/ 1868416 w 2023197"/>
              <a:gd name="connsiteY6" fmla="*/ 536093 h 1233800"/>
              <a:gd name="connsiteX7" fmla="*/ 1604098 w 2023197"/>
              <a:gd name="connsiteY7" fmla="*/ 259869 h 1233800"/>
              <a:gd name="connsiteX8" fmla="*/ 1044504 w 2023197"/>
              <a:gd name="connsiteY8" fmla="*/ 5074 h 1233800"/>
              <a:gd name="connsiteX9" fmla="*/ 568254 w 2023197"/>
              <a:gd name="connsiteY9" fmla="*/ 59843 h 1233800"/>
              <a:gd name="connsiteX10" fmla="*/ 199160 w 2023197"/>
              <a:gd name="connsiteY10" fmla="*/ 328925 h 1233800"/>
              <a:gd name="connsiteX11" fmla="*/ 39616 w 2023197"/>
              <a:gd name="connsiteY11" fmla="*/ 648012 h 1233800"/>
              <a:gd name="connsiteX12" fmla="*/ 1516 w 2023197"/>
              <a:gd name="connsiteY12" fmla="*/ 857562 h 1233800"/>
              <a:gd name="connsiteX13" fmla="*/ 201541 w 2023197"/>
              <a:gd name="connsiteY13" fmla="*/ 624200 h 1233800"/>
              <a:gd name="connsiteX14" fmla="*/ 520629 w 2023197"/>
              <a:gd name="connsiteY14" fmla="*/ 409887 h 1233800"/>
              <a:gd name="connsiteX15" fmla="*/ 830191 w 2023197"/>
              <a:gd name="connsiteY15" fmla="*/ 357500 h 1233800"/>
              <a:gd name="connsiteX16" fmla="*/ 1130229 w 2023197"/>
              <a:gd name="connsiteY16" fmla="*/ 493232 h 1233800"/>
              <a:gd name="connsiteX17" fmla="*/ 1263579 w 2023197"/>
              <a:gd name="connsiteY17" fmla="*/ 705162 h 1233800"/>
              <a:gd name="connsiteX18" fmla="*/ 1346923 w 2023197"/>
              <a:gd name="connsiteY18" fmla="*/ 1093306 h 1233800"/>
              <a:gd name="connsiteX0" fmla="*/ 1347189 w 2023463"/>
              <a:gd name="connsiteY0" fmla="*/ 1093306 h 1233800"/>
              <a:gd name="connsiteX1" fmla="*/ 1440057 w 2023463"/>
              <a:gd name="connsiteY1" fmla="*/ 1200462 h 1233800"/>
              <a:gd name="connsiteX2" fmla="*/ 1621033 w 2023463"/>
              <a:gd name="connsiteY2" fmla="*/ 1233800 h 1233800"/>
              <a:gd name="connsiteX3" fmla="*/ 1859157 w 2023463"/>
              <a:gd name="connsiteY3" fmla="*/ 1157599 h 1233800"/>
              <a:gd name="connsiteX4" fmla="*/ 1968695 w 2023463"/>
              <a:gd name="connsiteY4" fmla="*/ 1059969 h 1233800"/>
              <a:gd name="connsiteX5" fmla="*/ 2023463 w 2023463"/>
              <a:gd name="connsiteY5" fmla="*/ 862325 h 1233800"/>
              <a:gd name="connsiteX6" fmla="*/ 1868682 w 2023463"/>
              <a:gd name="connsiteY6" fmla="*/ 536093 h 1233800"/>
              <a:gd name="connsiteX7" fmla="*/ 1604364 w 2023463"/>
              <a:gd name="connsiteY7" fmla="*/ 259869 h 1233800"/>
              <a:gd name="connsiteX8" fmla="*/ 1044770 w 2023463"/>
              <a:gd name="connsiteY8" fmla="*/ 5074 h 1233800"/>
              <a:gd name="connsiteX9" fmla="*/ 568520 w 2023463"/>
              <a:gd name="connsiteY9" fmla="*/ 59843 h 1233800"/>
              <a:gd name="connsiteX10" fmla="*/ 199426 w 2023463"/>
              <a:gd name="connsiteY10" fmla="*/ 328925 h 1233800"/>
              <a:gd name="connsiteX11" fmla="*/ 39882 w 2023463"/>
              <a:gd name="connsiteY11" fmla="*/ 648012 h 1233800"/>
              <a:gd name="connsiteX12" fmla="*/ 1782 w 2023463"/>
              <a:gd name="connsiteY12" fmla="*/ 857562 h 1233800"/>
              <a:gd name="connsiteX13" fmla="*/ 201807 w 2023463"/>
              <a:gd name="connsiteY13" fmla="*/ 624200 h 1233800"/>
              <a:gd name="connsiteX14" fmla="*/ 520895 w 2023463"/>
              <a:gd name="connsiteY14" fmla="*/ 409887 h 1233800"/>
              <a:gd name="connsiteX15" fmla="*/ 830457 w 2023463"/>
              <a:gd name="connsiteY15" fmla="*/ 357500 h 1233800"/>
              <a:gd name="connsiteX16" fmla="*/ 1130495 w 2023463"/>
              <a:gd name="connsiteY16" fmla="*/ 493232 h 1233800"/>
              <a:gd name="connsiteX17" fmla="*/ 1263845 w 2023463"/>
              <a:gd name="connsiteY17" fmla="*/ 705162 h 1233800"/>
              <a:gd name="connsiteX18" fmla="*/ 1347189 w 2023463"/>
              <a:gd name="connsiteY18" fmla="*/ 1093306 h 1233800"/>
              <a:gd name="connsiteX0" fmla="*/ 1347189 w 2023463"/>
              <a:gd name="connsiteY0" fmla="*/ 1093306 h 1233800"/>
              <a:gd name="connsiteX1" fmla="*/ 1440057 w 2023463"/>
              <a:gd name="connsiteY1" fmla="*/ 1200462 h 1233800"/>
              <a:gd name="connsiteX2" fmla="*/ 1621033 w 2023463"/>
              <a:gd name="connsiteY2" fmla="*/ 1233800 h 1233800"/>
              <a:gd name="connsiteX3" fmla="*/ 1859157 w 2023463"/>
              <a:gd name="connsiteY3" fmla="*/ 1157599 h 1233800"/>
              <a:gd name="connsiteX4" fmla="*/ 1968695 w 2023463"/>
              <a:gd name="connsiteY4" fmla="*/ 1059969 h 1233800"/>
              <a:gd name="connsiteX5" fmla="*/ 2023463 w 2023463"/>
              <a:gd name="connsiteY5" fmla="*/ 862325 h 1233800"/>
              <a:gd name="connsiteX6" fmla="*/ 1868682 w 2023463"/>
              <a:gd name="connsiteY6" fmla="*/ 536093 h 1233800"/>
              <a:gd name="connsiteX7" fmla="*/ 1604364 w 2023463"/>
              <a:gd name="connsiteY7" fmla="*/ 259869 h 1233800"/>
              <a:gd name="connsiteX8" fmla="*/ 1044770 w 2023463"/>
              <a:gd name="connsiteY8" fmla="*/ 5074 h 1233800"/>
              <a:gd name="connsiteX9" fmla="*/ 568520 w 2023463"/>
              <a:gd name="connsiteY9" fmla="*/ 59843 h 1233800"/>
              <a:gd name="connsiteX10" fmla="*/ 199426 w 2023463"/>
              <a:gd name="connsiteY10" fmla="*/ 328925 h 1233800"/>
              <a:gd name="connsiteX11" fmla="*/ 39882 w 2023463"/>
              <a:gd name="connsiteY11" fmla="*/ 648012 h 1233800"/>
              <a:gd name="connsiteX12" fmla="*/ 1782 w 2023463"/>
              <a:gd name="connsiteY12" fmla="*/ 857562 h 1233800"/>
              <a:gd name="connsiteX13" fmla="*/ 201807 w 2023463"/>
              <a:gd name="connsiteY13" fmla="*/ 624200 h 1233800"/>
              <a:gd name="connsiteX14" fmla="*/ 520895 w 2023463"/>
              <a:gd name="connsiteY14" fmla="*/ 409887 h 1233800"/>
              <a:gd name="connsiteX15" fmla="*/ 830457 w 2023463"/>
              <a:gd name="connsiteY15" fmla="*/ 357500 h 1233800"/>
              <a:gd name="connsiteX16" fmla="*/ 1130495 w 2023463"/>
              <a:gd name="connsiteY16" fmla="*/ 493232 h 1233800"/>
              <a:gd name="connsiteX17" fmla="*/ 1263845 w 2023463"/>
              <a:gd name="connsiteY17" fmla="*/ 705162 h 1233800"/>
              <a:gd name="connsiteX18" fmla="*/ 1347189 w 2023463"/>
              <a:gd name="connsiteY18" fmla="*/ 1093306 h 1233800"/>
              <a:gd name="connsiteX0" fmla="*/ 1346711 w 2022985"/>
              <a:gd name="connsiteY0" fmla="*/ 1093306 h 1233800"/>
              <a:gd name="connsiteX1" fmla="*/ 1439579 w 2022985"/>
              <a:gd name="connsiteY1" fmla="*/ 1200462 h 1233800"/>
              <a:gd name="connsiteX2" fmla="*/ 1620555 w 2022985"/>
              <a:gd name="connsiteY2" fmla="*/ 1233800 h 1233800"/>
              <a:gd name="connsiteX3" fmla="*/ 1858679 w 2022985"/>
              <a:gd name="connsiteY3" fmla="*/ 1157599 h 1233800"/>
              <a:gd name="connsiteX4" fmla="*/ 1968217 w 2022985"/>
              <a:gd name="connsiteY4" fmla="*/ 1059969 h 1233800"/>
              <a:gd name="connsiteX5" fmla="*/ 2022985 w 2022985"/>
              <a:gd name="connsiteY5" fmla="*/ 862325 h 1233800"/>
              <a:gd name="connsiteX6" fmla="*/ 1868204 w 2022985"/>
              <a:gd name="connsiteY6" fmla="*/ 536093 h 1233800"/>
              <a:gd name="connsiteX7" fmla="*/ 1603886 w 2022985"/>
              <a:gd name="connsiteY7" fmla="*/ 259869 h 1233800"/>
              <a:gd name="connsiteX8" fmla="*/ 1044292 w 2022985"/>
              <a:gd name="connsiteY8" fmla="*/ 5074 h 1233800"/>
              <a:gd name="connsiteX9" fmla="*/ 568042 w 2022985"/>
              <a:gd name="connsiteY9" fmla="*/ 59843 h 1233800"/>
              <a:gd name="connsiteX10" fmla="*/ 198948 w 2022985"/>
              <a:gd name="connsiteY10" fmla="*/ 328925 h 1233800"/>
              <a:gd name="connsiteX11" fmla="*/ 53691 w 2022985"/>
              <a:gd name="connsiteY11" fmla="*/ 648012 h 1233800"/>
              <a:gd name="connsiteX12" fmla="*/ 1304 w 2022985"/>
              <a:gd name="connsiteY12" fmla="*/ 857562 h 1233800"/>
              <a:gd name="connsiteX13" fmla="*/ 201329 w 2022985"/>
              <a:gd name="connsiteY13" fmla="*/ 624200 h 1233800"/>
              <a:gd name="connsiteX14" fmla="*/ 520417 w 2022985"/>
              <a:gd name="connsiteY14" fmla="*/ 409887 h 1233800"/>
              <a:gd name="connsiteX15" fmla="*/ 829979 w 2022985"/>
              <a:gd name="connsiteY15" fmla="*/ 357500 h 1233800"/>
              <a:gd name="connsiteX16" fmla="*/ 1130017 w 2022985"/>
              <a:gd name="connsiteY16" fmla="*/ 493232 h 1233800"/>
              <a:gd name="connsiteX17" fmla="*/ 1263367 w 2022985"/>
              <a:gd name="connsiteY17" fmla="*/ 705162 h 1233800"/>
              <a:gd name="connsiteX18" fmla="*/ 1346711 w 2022985"/>
              <a:gd name="connsiteY18" fmla="*/ 1093306 h 1233800"/>
              <a:gd name="connsiteX0" fmla="*/ 1346711 w 2022985"/>
              <a:gd name="connsiteY0" fmla="*/ 1093306 h 1233800"/>
              <a:gd name="connsiteX1" fmla="*/ 1439579 w 2022985"/>
              <a:gd name="connsiteY1" fmla="*/ 1200462 h 1233800"/>
              <a:gd name="connsiteX2" fmla="*/ 1620555 w 2022985"/>
              <a:gd name="connsiteY2" fmla="*/ 1233800 h 1233800"/>
              <a:gd name="connsiteX3" fmla="*/ 1858679 w 2022985"/>
              <a:gd name="connsiteY3" fmla="*/ 1157599 h 1233800"/>
              <a:gd name="connsiteX4" fmla="*/ 1968217 w 2022985"/>
              <a:gd name="connsiteY4" fmla="*/ 1059969 h 1233800"/>
              <a:gd name="connsiteX5" fmla="*/ 2022985 w 2022985"/>
              <a:gd name="connsiteY5" fmla="*/ 862325 h 1233800"/>
              <a:gd name="connsiteX6" fmla="*/ 1868204 w 2022985"/>
              <a:gd name="connsiteY6" fmla="*/ 536093 h 1233800"/>
              <a:gd name="connsiteX7" fmla="*/ 1603886 w 2022985"/>
              <a:gd name="connsiteY7" fmla="*/ 259869 h 1233800"/>
              <a:gd name="connsiteX8" fmla="*/ 1044292 w 2022985"/>
              <a:gd name="connsiteY8" fmla="*/ 5074 h 1233800"/>
              <a:gd name="connsiteX9" fmla="*/ 568042 w 2022985"/>
              <a:gd name="connsiteY9" fmla="*/ 59843 h 1233800"/>
              <a:gd name="connsiteX10" fmla="*/ 198948 w 2022985"/>
              <a:gd name="connsiteY10" fmla="*/ 328925 h 1233800"/>
              <a:gd name="connsiteX11" fmla="*/ 53691 w 2022985"/>
              <a:gd name="connsiteY11" fmla="*/ 648012 h 1233800"/>
              <a:gd name="connsiteX12" fmla="*/ 1304 w 2022985"/>
              <a:gd name="connsiteY12" fmla="*/ 857562 h 1233800"/>
              <a:gd name="connsiteX13" fmla="*/ 201329 w 2022985"/>
              <a:gd name="connsiteY13" fmla="*/ 624200 h 1233800"/>
              <a:gd name="connsiteX14" fmla="*/ 520417 w 2022985"/>
              <a:gd name="connsiteY14" fmla="*/ 409887 h 1233800"/>
              <a:gd name="connsiteX15" fmla="*/ 829979 w 2022985"/>
              <a:gd name="connsiteY15" fmla="*/ 357500 h 1233800"/>
              <a:gd name="connsiteX16" fmla="*/ 1130017 w 2022985"/>
              <a:gd name="connsiteY16" fmla="*/ 493232 h 1233800"/>
              <a:gd name="connsiteX17" fmla="*/ 1263367 w 2022985"/>
              <a:gd name="connsiteY17" fmla="*/ 705162 h 1233800"/>
              <a:gd name="connsiteX18" fmla="*/ 1346711 w 2022985"/>
              <a:gd name="connsiteY18" fmla="*/ 1093306 h 1233800"/>
              <a:gd name="connsiteX0" fmla="*/ 1347507 w 2023781"/>
              <a:gd name="connsiteY0" fmla="*/ 1093306 h 1233800"/>
              <a:gd name="connsiteX1" fmla="*/ 1440375 w 2023781"/>
              <a:gd name="connsiteY1" fmla="*/ 1200462 h 1233800"/>
              <a:gd name="connsiteX2" fmla="*/ 1621351 w 2023781"/>
              <a:gd name="connsiteY2" fmla="*/ 1233800 h 1233800"/>
              <a:gd name="connsiteX3" fmla="*/ 1859475 w 2023781"/>
              <a:gd name="connsiteY3" fmla="*/ 1157599 h 1233800"/>
              <a:gd name="connsiteX4" fmla="*/ 1969013 w 2023781"/>
              <a:gd name="connsiteY4" fmla="*/ 1059969 h 1233800"/>
              <a:gd name="connsiteX5" fmla="*/ 2023781 w 2023781"/>
              <a:gd name="connsiteY5" fmla="*/ 862325 h 1233800"/>
              <a:gd name="connsiteX6" fmla="*/ 1869000 w 2023781"/>
              <a:gd name="connsiteY6" fmla="*/ 536093 h 1233800"/>
              <a:gd name="connsiteX7" fmla="*/ 1604682 w 2023781"/>
              <a:gd name="connsiteY7" fmla="*/ 259869 h 1233800"/>
              <a:gd name="connsiteX8" fmla="*/ 1045088 w 2023781"/>
              <a:gd name="connsiteY8" fmla="*/ 5074 h 1233800"/>
              <a:gd name="connsiteX9" fmla="*/ 568838 w 2023781"/>
              <a:gd name="connsiteY9" fmla="*/ 59843 h 1233800"/>
              <a:gd name="connsiteX10" fmla="*/ 199744 w 2023781"/>
              <a:gd name="connsiteY10" fmla="*/ 328925 h 1233800"/>
              <a:gd name="connsiteX11" fmla="*/ 54487 w 2023781"/>
              <a:gd name="connsiteY11" fmla="*/ 648012 h 1233800"/>
              <a:gd name="connsiteX12" fmla="*/ 2100 w 2023781"/>
              <a:gd name="connsiteY12" fmla="*/ 857562 h 1233800"/>
              <a:gd name="connsiteX13" fmla="*/ 202125 w 2023781"/>
              <a:gd name="connsiteY13" fmla="*/ 624200 h 1233800"/>
              <a:gd name="connsiteX14" fmla="*/ 521213 w 2023781"/>
              <a:gd name="connsiteY14" fmla="*/ 409887 h 1233800"/>
              <a:gd name="connsiteX15" fmla="*/ 830775 w 2023781"/>
              <a:gd name="connsiteY15" fmla="*/ 357500 h 1233800"/>
              <a:gd name="connsiteX16" fmla="*/ 1130813 w 2023781"/>
              <a:gd name="connsiteY16" fmla="*/ 493232 h 1233800"/>
              <a:gd name="connsiteX17" fmla="*/ 1264163 w 2023781"/>
              <a:gd name="connsiteY17" fmla="*/ 705162 h 1233800"/>
              <a:gd name="connsiteX18" fmla="*/ 1347507 w 2023781"/>
              <a:gd name="connsiteY18" fmla="*/ 1093306 h 1233800"/>
              <a:gd name="connsiteX0" fmla="*/ 1347660 w 2023934"/>
              <a:gd name="connsiteY0" fmla="*/ 1093306 h 1233800"/>
              <a:gd name="connsiteX1" fmla="*/ 1440528 w 2023934"/>
              <a:gd name="connsiteY1" fmla="*/ 1200462 h 1233800"/>
              <a:gd name="connsiteX2" fmla="*/ 1621504 w 2023934"/>
              <a:gd name="connsiteY2" fmla="*/ 1233800 h 1233800"/>
              <a:gd name="connsiteX3" fmla="*/ 1859628 w 2023934"/>
              <a:gd name="connsiteY3" fmla="*/ 1157599 h 1233800"/>
              <a:gd name="connsiteX4" fmla="*/ 1969166 w 2023934"/>
              <a:gd name="connsiteY4" fmla="*/ 1059969 h 1233800"/>
              <a:gd name="connsiteX5" fmla="*/ 2023934 w 2023934"/>
              <a:gd name="connsiteY5" fmla="*/ 862325 h 1233800"/>
              <a:gd name="connsiteX6" fmla="*/ 1869153 w 2023934"/>
              <a:gd name="connsiteY6" fmla="*/ 536093 h 1233800"/>
              <a:gd name="connsiteX7" fmla="*/ 1604835 w 2023934"/>
              <a:gd name="connsiteY7" fmla="*/ 259869 h 1233800"/>
              <a:gd name="connsiteX8" fmla="*/ 1045241 w 2023934"/>
              <a:gd name="connsiteY8" fmla="*/ 5074 h 1233800"/>
              <a:gd name="connsiteX9" fmla="*/ 568991 w 2023934"/>
              <a:gd name="connsiteY9" fmla="*/ 59843 h 1233800"/>
              <a:gd name="connsiteX10" fmla="*/ 199897 w 2023934"/>
              <a:gd name="connsiteY10" fmla="*/ 328925 h 1233800"/>
              <a:gd name="connsiteX11" fmla="*/ 52259 w 2023934"/>
              <a:gd name="connsiteY11" fmla="*/ 633724 h 1233800"/>
              <a:gd name="connsiteX12" fmla="*/ 2253 w 2023934"/>
              <a:gd name="connsiteY12" fmla="*/ 857562 h 1233800"/>
              <a:gd name="connsiteX13" fmla="*/ 202278 w 2023934"/>
              <a:gd name="connsiteY13" fmla="*/ 624200 h 1233800"/>
              <a:gd name="connsiteX14" fmla="*/ 521366 w 2023934"/>
              <a:gd name="connsiteY14" fmla="*/ 409887 h 1233800"/>
              <a:gd name="connsiteX15" fmla="*/ 830928 w 2023934"/>
              <a:gd name="connsiteY15" fmla="*/ 357500 h 1233800"/>
              <a:gd name="connsiteX16" fmla="*/ 1130966 w 2023934"/>
              <a:gd name="connsiteY16" fmla="*/ 493232 h 1233800"/>
              <a:gd name="connsiteX17" fmla="*/ 1264316 w 2023934"/>
              <a:gd name="connsiteY17" fmla="*/ 705162 h 1233800"/>
              <a:gd name="connsiteX18" fmla="*/ 1347660 w 2023934"/>
              <a:gd name="connsiteY18" fmla="*/ 1093306 h 1233800"/>
              <a:gd name="connsiteX0" fmla="*/ 1347386 w 2023660"/>
              <a:gd name="connsiteY0" fmla="*/ 1093306 h 1233800"/>
              <a:gd name="connsiteX1" fmla="*/ 1440254 w 2023660"/>
              <a:gd name="connsiteY1" fmla="*/ 1200462 h 1233800"/>
              <a:gd name="connsiteX2" fmla="*/ 1621230 w 2023660"/>
              <a:gd name="connsiteY2" fmla="*/ 1233800 h 1233800"/>
              <a:gd name="connsiteX3" fmla="*/ 1859354 w 2023660"/>
              <a:gd name="connsiteY3" fmla="*/ 1157599 h 1233800"/>
              <a:gd name="connsiteX4" fmla="*/ 1968892 w 2023660"/>
              <a:gd name="connsiteY4" fmla="*/ 1059969 h 1233800"/>
              <a:gd name="connsiteX5" fmla="*/ 2023660 w 2023660"/>
              <a:gd name="connsiteY5" fmla="*/ 862325 h 1233800"/>
              <a:gd name="connsiteX6" fmla="*/ 1868879 w 2023660"/>
              <a:gd name="connsiteY6" fmla="*/ 536093 h 1233800"/>
              <a:gd name="connsiteX7" fmla="*/ 1604561 w 2023660"/>
              <a:gd name="connsiteY7" fmla="*/ 259869 h 1233800"/>
              <a:gd name="connsiteX8" fmla="*/ 1044967 w 2023660"/>
              <a:gd name="connsiteY8" fmla="*/ 5074 h 1233800"/>
              <a:gd name="connsiteX9" fmla="*/ 568717 w 2023660"/>
              <a:gd name="connsiteY9" fmla="*/ 59843 h 1233800"/>
              <a:gd name="connsiteX10" fmla="*/ 199623 w 2023660"/>
              <a:gd name="connsiteY10" fmla="*/ 328925 h 1233800"/>
              <a:gd name="connsiteX11" fmla="*/ 51985 w 2023660"/>
              <a:gd name="connsiteY11" fmla="*/ 633724 h 1233800"/>
              <a:gd name="connsiteX12" fmla="*/ 1979 w 2023660"/>
              <a:gd name="connsiteY12" fmla="*/ 857562 h 1233800"/>
              <a:gd name="connsiteX13" fmla="*/ 202004 w 2023660"/>
              <a:gd name="connsiteY13" fmla="*/ 624200 h 1233800"/>
              <a:gd name="connsiteX14" fmla="*/ 521092 w 2023660"/>
              <a:gd name="connsiteY14" fmla="*/ 409887 h 1233800"/>
              <a:gd name="connsiteX15" fmla="*/ 830654 w 2023660"/>
              <a:gd name="connsiteY15" fmla="*/ 357500 h 1233800"/>
              <a:gd name="connsiteX16" fmla="*/ 1130692 w 2023660"/>
              <a:gd name="connsiteY16" fmla="*/ 493232 h 1233800"/>
              <a:gd name="connsiteX17" fmla="*/ 1264042 w 2023660"/>
              <a:gd name="connsiteY17" fmla="*/ 705162 h 1233800"/>
              <a:gd name="connsiteX18" fmla="*/ 1347386 w 2023660"/>
              <a:gd name="connsiteY18" fmla="*/ 1093306 h 1233800"/>
              <a:gd name="connsiteX0" fmla="*/ 1347386 w 2023660"/>
              <a:gd name="connsiteY0" fmla="*/ 1093306 h 1233800"/>
              <a:gd name="connsiteX1" fmla="*/ 1440254 w 2023660"/>
              <a:gd name="connsiteY1" fmla="*/ 1200462 h 1233800"/>
              <a:gd name="connsiteX2" fmla="*/ 1621230 w 2023660"/>
              <a:gd name="connsiteY2" fmla="*/ 1233800 h 1233800"/>
              <a:gd name="connsiteX3" fmla="*/ 1859354 w 2023660"/>
              <a:gd name="connsiteY3" fmla="*/ 1157599 h 1233800"/>
              <a:gd name="connsiteX4" fmla="*/ 1968892 w 2023660"/>
              <a:gd name="connsiteY4" fmla="*/ 1059969 h 1233800"/>
              <a:gd name="connsiteX5" fmla="*/ 2023660 w 2023660"/>
              <a:gd name="connsiteY5" fmla="*/ 862325 h 1233800"/>
              <a:gd name="connsiteX6" fmla="*/ 1868879 w 2023660"/>
              <a:gd name="connsiteY6" fmla="*/ 536093 h 1233800"/>
              <a:gd name="connsiteX7" fmla="*/ 1604561 w 2023660"/>
              <a:gd name="connsiteY7" fmla="*/ 259869 h 1233800"/>
              <a:gd name="connsiteX8" fmla="*/ 1044967 w 2023660"/>
              <a:gd name="connsiteY8" fmla="*/ 5074 h 1233800"/>
              <a:gd name="connsiteX9" fmla="*/ 568717 w 2023660"/>
              <a:gd name="connsiteY9" fmla="*/ 59843 h 1233800"/>
              <a:gd name="connsiteX10" fmla="*/ 199623 w 2023660"/>
              <a:gd name="connsiteY10" fmla="*/ 328925 h 1233800"/>
              <a:gd name="connsiteX11" fmla="*/ 51985 w 2023660"/>
              <a:gd name="connsiteY11" fmla="*/ 633724 h 1233800"/>
              <a:gd name="connsiteX12" fmla="*/ 1979 w 2023660"/>
              <a:gd name="connsiteY12" fmla="*/ 857562 h 1233800"/>
              <a:gd name="connsiteX13" fmla="*/ 202004 w 2023660"/>
              <a:gd name="connsiteY13" fmla="*/ 624200 h 1233800"/>
              <a:gd name="connsiteX14" fmla="*/ 521092 w 2023660"/>
              <a:gd name="connsiteY14" fmla="*/ 409887 h 1233800"/>
              <a:gd name="connsiteX15" fmla="*/ 830654 w 2023660"/>
              <a:gd name="connsiteY15" fmla="*/ 357500 h 1233800"/>
              <a:gd name="connsiteX16" fmla="*/ 1130692 w 2023660"/>
              <a:gd name="connsiteY16" fmla="*/ 493232 h 1233800"/>
              <a:gd name="connsiteX17" fmla="*/ 1264042 w 2023660"/>
              <a:gd name="connsiteY17" fmla="*/ 705162 h 1233800"/>
              <a:gd name="connsiteX18" fmla="*/ 1347386 w 2023660"/>
              <a:gd name="connsiteY18" fmla="*/ 1093306 h 1233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23660" h="1233800">
                <a:moveTo>
                  <a:pt x="1347386" y="1093306"/>
                </a:moveTo>
                <a:cubicBezTo>
                  <a:pt x="1380724" y="1157600"/>
                  <a:pt x="1390248" y="1164743"/>
                  <a:pt x="1440254" y="1200462"/>
                </a:cubicBezTo>
                <a:cubicBezTo>
                  <a:pt x="1510104" y="1225862"/>
                  <a:pt x="1546617" y="1229830"/>
                  <a:pt x="1621230" y="1233800"/>
                </a:cubicBezTo>
                <a:cubicBezTo>
                  <a:pt x="1728385" y="1213162"/>
                  <a:pt x="1768867" y="1197287"/>
                  <a:pt x="1859354" y="1157599"/>
                </a:cubicBezTo>
                <a:cubicBezTo>
                  <a:pt x="1899042" y="1125056"/>
                  <a:pt x="1924442" y="1102037"/>
                  <a:pt x="1968892" y="1059969"/>
                </a:cubicBezTo>
                <a:cubicBezTo>
                  <a:pt x="2019692" y="973449"/>
                  <a:pt x="2020486" y="946463"/>
                  <a:pt x="2023660" y="862325"/>
                </a:cubicBezTo>
                <a:cubicBezTo>
                  <a:pt x="1996672" y="720243"/>
                  <a:pt x="1924442" y="611500"/>
                  <a:pt x="1868879" y="536093"/>
                </a:cubicBezTo>
                <a:cubicBezTo>
                  <a:pt x="1778392" y="410680"/>
                  <a:pt x="1737911" y="356707"/>
                  <a:pt x="1604561" y="259869"/>
                </a:cubicBezTo>
                <a:cubicBezTo>
                  <a:pt x="1406124" y="117787"/>
                  <a:pt x="1305317" y="73337"/>
                  <a:pt x="1044967" y="5074"/>
                </a:cubicBezTo>
                <a:cubicBezTo>
                  <a:pt x="830655" y="-10800"/>
                  <a:pt x="747311" y="11424"/>
                  <a:pt x="568717" y="59843"/>
                </a:cubicBezTo>
                <a:cubicBezTo>
                  <a:pt x="393298" y="131281"/>
                  <a:pt x="325036" y="200337"/>
                  <a:pt x="199623" y="328925"/>
                </a:cubicBezTo>
                <a:cubicBezTo>
                  <a:pt x="131360" y="442431"/>
                  <a:pt x="110722" y="474974"/>
                  <a:pt x="51985" y="633724"/>
                </a:cubicBezTo>
                <a:cubicBezTo>
                  <a:pt x="18648" y="736913"/>
                  <a:pt x="-7546" y="849625"/>
                  <a:pt x="1979" y="857562"/>
                </a:cubicBezTo>
                <a:cubicBezTo>
                  <a:pt x="9123" y="886931"/>
                  <a:pt x="125804" y="709130"/>
                  <a:pt x="202004" y="624200"/>
                </a:cubicBezTo>
                <a:cubicBezTo>
                  <a:pt x="327417" y="507518"/>
                  <a:pt x="381392" y="483707"/>
                  <a:pt x="521092" y="409887"/>
                </a:cubicBezTo>
                <a:cubicBezTo>
                  <a:pt x="669523" y="361469"/>
                  <a:pt x="686986" y="355912"/>
                  <a:pt x="830654" y="357500"/>
                </a:cubicBezTo>
                <a:cubicBezTo>
                  <a:pt x="966385" y="375756"/>
                  <a:pt x="1023535" y="417826"/>
                  <a:pt x="1130692" y="493232"/>
                </a:cubicBezTo>
                <a:cubicBezTo>
                  <a:pt x="1203717" y="571019"/>
                  <a:pt x="1224355" y="615469"/>
                  <a:pt x="1264042" y="705162"/>
                </a:cubicBezTo>
                <a:cubicBezTo>
                  <a:pt x="1307699" y="884550"/>
                  <a:pt x="1301349" y="935349"/>
                  <a:pt x="1347386" y="1093306"/>
                </a:cubicBezTo>
                <a:close/>
              </a:path>
            </a:pathLst>
          </a:custGeom>
          <a:solidFill>
            <a:srgbClr val="A34625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73C4D0C8-6104-4060-B2B1-F7ECD842542B}"/>
              </a:ext>
            </a:extLst>
          </p:cNvPr>
          <p:cNvSpPr/>
          <p:nvPr/>
        </p:nvSpPr>
        <p:spPr>
          <a:xfrm flipH="1">
            <a:off x="9316518" y="2736650"/>
            <a:ext cx="1414982" cy="786907"/>
          </a:xfrm>
          <a:custGeom>
            <a:avLst/>
            <a:gdLst>
              <a:gd name="connsiteX0" fmla="*/ 1328738 w 2038350"/>
              <a:gd name="connsiteY0" fmla="*/ 1081088 h 1243013"/>
              <a:gd name="connsiteX1" fmla="*/ 1438275 w 2038350"/>
              <a:gd name="connsiteY1" fmla="*/ 1209675 h 1243013"/>
              <a:gd name="connsiteX2" fmla="*/ 1604963 w 2038350"/>
              <a:gd name="connsiteY2" fmla="*/ 1243013 h 1243013"/>
              <a:gd name="connsiteX3" fmla="*/ 1862138 w 2038350"/>
              <a:gd name="connsiteY3" fmla="*/ 1181100 h 1243013"/>
              <a:gd name="connsiteX4" fmla="*/ 1976438 w 2038350"/>
              <a:gd name="connsiteY4" fmla="*/ 1085850 h 1243013"/>
              <a:gd name="connsiteX5" fmla="*/ 2038350 w 2038350"/>
              <a:gd name="connsiteY5" fmla="*/ 909638 h 1243013"/>
              <a:gd name="connsiteX6" fmla="*/ 1952625 w 2038350"/>
              <a:gd name="connsiteY6" fmla="*/ 609600 h 1243013"/>
              <a:gd name="connsiteX7" fmla="*/ 1604963 w 2038350"/>
              <a:gd name="connsiteY7" fmla="*/ 280988 h 1243013"/>
              <a:gd name="connsiteX8" fmla="*/ 1042988 w 2038350"/>
              <a:gd name="connsiteY8" fmla="*/ 0 h 1243013"/>
              <a:gd name="connsiteX9" fmla="*/ 571500 w 2038350"/>
              <a:gd name="connsiteY9" fmla="*/ 52388 h 1243013"/>
              <a:gd name="connsiteX10" fmla="*/ 176213 w 2038350"/>
              <a:gd name="connsiteY10" fmla="*/ 319088 h 1243013"/>
              <a:gd name="connsiteX11" fmla="*/ 28575 w 2038350"/>
              <a:gd name="connsiteY11" fmla="*/ 657225 h 1243013"/>
              <a:gd name="connsiteX12" fmla="*/ 0 w 2038350"/>
              <a:gd name="connsiteY12" fmla="*/ 866775 h 1243013"/>
              <a:gd name="connsiteX13" fmla="*/ 200025 w 2038350"/>
              <a:gd name="connsiteY13" fmla="*/ 633413 h 1243013"/>
              <a:gd name="connsiteX14" fmla="*/ 519113 w 2038350"/>
              <a:gd name="connsiteY14" fmla="*/ 419100 h 1243013"/>
              <a:gd name="connsiteX15" fmla="*/ 828675 w 2038350"/>
              <a:gd name="connsiteY15" fmla="*/ 366713 h 1243013"/>
              <a:gd name="connsiteX16" fmla="*/ 1143000 w 2038350"/>
              <a:gd name="connsiteY16" fmla="*/ 471488 h 1243013"/>
              <a:gd name="connsiteX17" fmla="*/ 1262063 w 2038350"/>
              <a:gd name="connsiteY17" fmla="*/ 714375 h 1243013"/>
              <a:gd name="connsiteX18" fmla="*/ 1328738 w 2038350"/>
              <a:gd name="connsiteY18" fmla="*/ 1081088 h 1243013"/>
              <a:gd name="connsiteX0" fmla="*/ 1328738 w 2038350"/>
              <a:gd name="connsiteY0" fmla="*/ 1081088 h 1243013"/>
              <a:gd name="connsiteX1" fmla="*/ 1438275 w 2038350"/>
              <a:gd name="connsiteY1" fmla="*/ 1209675 h 1243013"/>
              <a:gd name="connsiteX2" fmla="*/ 1604963 w 2038350"/>
              <a:gd name="connsiteY2" fmla="*/ 1243013 h 1243013"/>
              <a:gd name="connsiteX3" fmla="*/ 1862138 w 2038350"/>
              <a:gd name="connsiteY3" fmla="*/ 1181100 h 1243013"/>
              <a:gd name="connsiteX4" fmla="*/ 1976438 w 2038350"/>
              <a:gd name="connsiteY4" fmla="*/ 1085850 h 1243013"/>
              <a:gd name="connsiteX5" fmla="*/ 2038350 w 2038350"/>
              <a:gd name="connsiteY5" fmla="*/ 909638 h 1243013"/>
              <a:gd name="connsiteX6" fmla="*/ 1952625 w 2038350"/>
              <a:gd name="connsiteY6" fmla="*/ 609600 h 1243013"/>
              <a:gd name="connsiteX7" fmla="*/ 1604963 w 2038350"/>
              <a:gd name="connsiteY7" fmla="*/ 280988 h 1243013"/>
              <a:gd name="connsiteX8" fmla="*/ 1042988 w 2038350"/>
              <a:gd name="connsiteY8" fmla="*/ 0 h 1243013"/>
              <a:gd name="connsiteX9" fmla="*/ 571500 w 2038350"/>
              <a:gd name="connsiteY9" fmla="*/ 52388 h 1243013"/>
              <a:gd name="connsiteX10" fmla="*/ 176213 w 2038350"/>
              <a:gd name="connsiteY10" fmla="*/ 319088 h 1243013"/>
              <a:gd name="connsiteX11" fmla="*/ 28575 w 2038350"/>
              <a:gd name="connsiteY11" fmla="*/ 657225 h 1243013"/>
              <a:gd name="connsiteX12" fmla="*/ 0 w 2038350"/>
              <a:gd name="connsiteY12" fmla="*/ 866775 h 1243013"/>
              <a:gd name="connsiteX13" fmla="*/ 200025 w 2038350"/>
              <a:gd name="connsiteY13" fmla="*/ 633413 h 1243013"/>
              <a:gd name="connsiteX14" fmla="*/ 519113 w 2038350"/>
              <a:gd name="connsiteY14" fmla="*/ 419100 h 1243013"/>
              <a:gd name="connsiteX15" fmla="*/ 828675 w 2038350"/>
              <a:gd name="connsiteY15" fmla="*/ 366713 h 1243013"/>
              <a:gd name="connsiteX16" fmla="*/ 1143000 w 2038350"/>
              <a:gd name="connsiteY16" fmla="*/ 471488 h 1243013"/>
              <a:gd name="connsiteX17" fmla="*/ 1262063 w 2038350"/>
              <a:gd name="connsiteY17" fmla="*/ 714375 h 1243013"/>
              <a:gd name="connsiteX18" fmla="*/ 1328738 w 2038350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54919"/>
              <a:gd name="connsiteX1" fmla="*/ 1440192 w 2040267"/>
              <a:gd name="connsiteY1" fmla="*/ 1209675 h 1254919"/>
              <a:gd name="connsiteX2" fmla="*/ 1621168 w 2040267"/>
              <a:gd name="connsiteY2" fmla="*/ 1254919 h 1254919"/>
              <a:gd name="connsiteX3" fmla="*/ 1864055 w 2040267"/>
              <a:gd name="connsiteY3" fmla="*/ 1181100 h 1254919"/>
              <a:gd name="connsiteX4" fmla="*/ 1978355 w 2040267"/>
              <a:gd name="connsiteY4" fmla="*/ 1085850 h 1254919"/>
              <a:gd name="connsiteX5" fmla="*/ 2040267 w 2040267"/>
              <a:gd name="connsiteY5" fmla="*/ 909638 h 1254919"/>
              <a:gd name="connsiteX6" fmla="*/ 1954542 w 2040267"/>
              <a:gd name="connsiteY6" fmla="*/ 609600 h 1254919"/>
              <a:gd name="connsiteX7" fmla="*/ 1606880 w 2040267"/>
              <a:gd name="connsiteY7" fmla="*/ 280988 h 1254919"/>
              <a:gd name="connsiteX8" fmla="*/ 1044905 w 2040267"/>
              <a:gd name="connsiteY8" fmla="*/ 0 h 1254919"/>
              <a:gd name="connsiteX9" fmla="*/ 573417 w 2040267"/>
              <a:gd name="connsiteY9" fmla="*/ 52388 h 1254919"/>
              <a:gd name="connsiteX10" fmla="*/ 178130 w 2040267"/>
              <a:gd name="connsiteY10" fmla="*/ 319088 h 1254919"/>
              <a:gd name="connsiteX11" fmla="*/ 30492 w 2040267"/>
              <a:gd name="connsiteY11" fmla="*/ 657225 h 1254919"/>
              <a:gd name="connsiteX12" fmla="*/ 1917 w 2040267"/>
              <a:gd name="connsiteY12" fmla="*/ 866775 h 1254919"/>
              <a:gd name="connsiteX13" fmla="*/ 201942 w 2040267"/>
              <a:gd name="connsiteY13" fmla="*/ 633413 h 1254919"/>
              <a:gd name="connsiteX14" fmla="*/ 521030 w 2040267"/>
              <a:gd name="connsiteY14" fmla="*/ 419100 h 1254919"/>
              <a:gd name="connsiteX15" fmla="*/ 830592 w 2040267"/>
              <a:gd name="connsiteY15" fmla="*/ 366713 h 1254919"/>
              <a:gd name="connsiteX16" fmla="*/ 1130630 w 2040267"/>
              <a:gd name="connsiteY16" fmla="*/ 502445 h 1254919"/>
              <a:gd name="connsiteX17" fmla="*/ 1263980 w 2040267"/>
              <a:gd name="connsiteY17" fmla="*/ 714375 h 1254919"/>
              <a:gd name="connsiteX18" fmla="*/ 1347324 w 2040267"/>
              <a:gd name="connsiteY18" fmla="*/ 1102519 h 1254919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69182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54542 w 2023598"/>
              <a:gd name="connsiteY6" fmla="*/ 609600 h 1243013"/>
              <a:gd name="connsiteX7" fmla="*/ 1606880 w 2023598"/>
              <a:gd name="connsiteY7" fmla="*/ 280988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6880 w 2023598"/>
              <a:gd name="connsiteY7" fmla="*/ 280988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6084"/>
              <a:gd name="connsiteY0" fmla="*/ 1102519 h 1243013"/>
              <a:gd name="connsiteX1" fmla="*/ 1440192 w 2026084"/>
              <a:gd name="connsiteY1" fmla="*/ 1209675 h 1243013"/>
              <a:gd name="connsiteX2" fmla="*/ 1621168 w 2026084"/>
              <a:gd name="connsiteY2" fmla="*/ 1243013 h 1243013"/>
              <a:gd name="connsiteX3" fmla="*/ 1859292 w 2026084"/>
              <a:gd name="connsiteY3" fmla="*/ 1166812 h 1243013"/>
              <a:gd name="connsiteX4" fmla="*/ 1978355 w 2026084"/>
              <a:gd name="connsiteY4" fmla="*/ 1069182 h 1243013"/>
              <a:gd name="connsiteX5" fmla="*/ 2023598 w 2026084"/>
              <a:gd name="connsiteY5" fmla="*/ 902494 h 1243013"/>
              <a:gd name="connsiteX6" fmla="*/ 1935492 w 2026084"/>
              <a:gd name="connsiteY6" fmla="*/ 609600 h 1243013"/>
              <a:gd name="connsiteX7" fmla="*/ 1604499 w 2026084"/>
              <a:gd name="connsiteY7" fmla="*/ 269082 h 1243013"/>
              <a:gd name="connsiteX8" fmla="*/ 1044905 w 2026084"/>
              <a:gd name="connsiteY8" fmla="*/ 0 h 1243013"/>
              <a:gd name="connsiteX9" fmla="*/ 573417 w 2026084"/>
              <a:gd name="connsiteY9" fmla="*/ 52388 h 1243013"/>
              <a:gd name="connsiteX10" fmla="*/ 178130 w 2026084"/>
              <a:gd name="connsiteY10" fmla="*/ 319088 h 1243013"/>
              <a:gd name="connsiteX11" fmla="*/ 30492 w 2026084"/>
              <a:gd name="connsiteY11" fmla="*/ 657225 h 1243013"/>
              <a:gd name="connsiteX12" fmla="*/ 1917 w 2026084"/>
              <a:gd name="connsiteY12" fmla="*/ 866775 h 1243013"/>
              <a:gd name="connsiteX13" fmla="*/ 201942 w 2026084"/>
              <a:gd name="connsiteY13" fmla="*/ 633413 h 1243013"/>
              <a:gd name="connsiteX14" fmla="*/ 521030 w 2026084"/>
              <a:gd name="connsiteY14" fmla="*/ 419100 h 1243013"/>
              <a:gd name="connsiteX15" fmla="*/ 830592 w 2026084"/>
              <a:gd name="connsiteY15" fmla="*/ 366713 h 1243013"/>
              <a:gd name="connsiteX16" fmla="*/ 1130630 w 2026084"/>
              <a:gd name="connsiteY16" fmla="*/ 502445 h 1243013"/>
              <a:gd name="connsiteX17" fmla="*/ 1263980 w 2026084"/>
              <a:gd name="connsiteY17" fmla="*/ 714375 h 1243013"/>
              <a:gd name="connsiteX18" fmla="*/ 1347324 w 2026084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69 h 1243063"/>
              <a:gd name="connsiteX1" fmla="*/ 1440192 w 2023598"/>
              <a:gd name="connsiteY1" fmla="*/ 1209725 h 1243063"/>
              <a:gd name="connsiteX2" fmla="*/ 1621168 w 2023598"/>
              <a:gd name="connsiteY2" fmla="*/ 1243063 h 1243063"/>
              <a:gd name="connsiteX3" fmla="*/ 1859292 w 2023598"/>
              <a:gd name="connsiteY3" fmla="*/ 1166862 h 1243063"/>
              <a:gd name="connsiteX4" fmla="*/ 1968830 w 2023598"/>
              <a:gd name="connsiteY4" fmla="*/ 1069232 h 1243063"/>
              <a:gd name="connsiteX5" fmla="*/ 2023598 w 2023598"/>
              <a:gd name="connsiteY5" fmla="*/ 871588 h 1243063"/>
              <a:gd name="connsiteX6" fmla="*/ 1868817 w 2023598"/>
              <a:gd name="connsiteY6" fmla="*/ 545356 h 1243063"/>
              <a:gd name="connsiteX7" fmla="*/ 1604499 w 2023598"/>
              <a:gd name="connsiteY7" fmla="*/ 269132 h 1243063"/>
              <a:gd name="connsiteX8" fmla="*/ 1044905 w 2023598"/>
              <a:gd name="connsiteY8" fmla="*/ 50 h 1243063"/>
              <a:gd name="connsiteX9" fmla="*/ 573417 w 2023598"/>
              <a:gd name="connsiteY9" fmla="*/ 52438 h 1243063"/>
              <a:gd name="connsiteX10" fmla="*/ 178130 w 2023598"/>
              <a:gd name="connsiteY10" fmla="*/ 319138 h 1243063"/>
              <a:gd name="connsiteX11" fmla="*/ 30492 w 2023598"/>
              <a:gd name="connsiteY11" fmla="*/ 657275 h 1243063"/>
              <a:gd name="connsiteX12" fmla="*/ 1917 w 2023598"/>
              <a:gd name="connsiteY12" fmla="*/ 866825 h 1243063"/>
              <a:gd name="connsiteX13" fmla="*/ 201942 w 2023598"/>
              <a:gd name="connsiteY13" fmla="*/ 633463 h 1243063"/>
              <a:gd name="connsiteX14" fmla="*/ 521030 w 2023598"/>
              <a:gd name="connsiteY14" fmla="*/ 419150 h 1243063"/>
              <a:gd name="connsiteX15" fmla="*/ 830592 w 2023598"/>
              <a:gd name="connsiteY15" fmla="*/ 366763 h 1243063"/>
              <a:gd name="connsiteX16" fmla="*/ 1130630 w 2023598"/>
              <a:gd name="connsiteY16" fmla="*/ 502495 h 1243063"/>
              <a:gd name="connsiteX17" fmla="*/ 1263980 w 2023598"/>
              <a:gd name="connsiteY17" fmla="*/ 714425 h 1243063"/>
              <a:gd name="connsiteX18" fmla="*/ 1347324 w 2023598"/>
              <a:gd name="connsiteY18" fmla="*/ 1102569 h 1243063"/>
              <a:gd name="connsiteX0" fmla="*/ 1347324 w 2023598"/>
              <a:gd name="connsiteY0" fmla="*/ 1088313 h 1228807"/>
              <a:gd name="connsiteX1" fmla="*/ 1440192 w 2023598"/>
              <a:gd name="connsiteY1" fmla="*/ 1195469 h 1228807"/>
              <a:gd name="connsiteX2" fmla="*/ 1621168 w 2023598"/>
              <a:gd name="connsiteY2" fmla="*/ 1228807 h 1228807"/>
              <a:gd name="connsiteX3" fmla="*/ 1859292 w 2023598"/>
              <a:gd name="connsiteY3" fmla="*/ 1152606 h 1228807"/>
              <a:gd name="connsiteX4" fmla="*/ 1968830 w 2023598"/>
              <a:gd name="connsiteY4" fmla="*/ 1054976 h 1228807"/>
              <a:gd name="connsiteX5" fmla="*/ 2023598 w 2023598"/>
              <a:gd name="connsiteY5" fmla="*/ 857332 h 1228807"/>
              <a:gd name="connsiteX6" fmla="*/ 1868817 w 2023598"/>
              <a:gd name="connsiteY6" fmla="*/ 531100 h 1228807"/>
              <a:gd name="connsiteX7" fmla="*/ 1604499 w 2023598"/>
              <a:gd name="connsiteY7" fmla="*/ 254876 h 1228807"/>
              <a:gd name="connsiteX8" fmla="*/ 1044905 w 2023598"/>
              <a:gd name="connsiteY8" fmla="*/ 81 h 1228807"/>
              <a:gd name="connsiteX9" fmla="*/ 573417 w 2023598"/>
              <a:gd name="connsiteY9" fmla="*/ 38182 h 1228807"/>
              <a:gd name="connsiteX10" fmla="*/ 178130 w 2023598"/>
              <a:gd name="connsiteY10" fmla="*/ 304882 h 1228807"/>
              <a:gd name="connsiteX11" fmla="*/ 30492 w 2023598"/>
              <a:gd name="connsiteY11" fmla="*/ 643019 h 1228807"/>
              <a:gd name="connsiteX12" fmla="*/ 1917 w 2023598"/>
              <a:gd name="connsiteY12" fmla="*/ 852569 h 1228807"/>
              <a:gd name="connsiteX13" fmla="*/ 201942 w 2023598"/>
              <a:gd name="connsiteY13" fmla="*/ 619207 h 1228807"/>
              <a:gd name="connsiteX14" fmla="*/ 521030 w 2023598"/>
              <a:gd name="connsiteY14" fmla="*/ 404894 h 1228807"/>
              <a:gd name="connsiteX15" fmla="*/ 830592 w 2023598"/>
              <a:gd name="connsiteY15" fmla="*/ 352507 h 1228807"/>
              <a:gd name="connsiteX16" fmla="*/ 1130630 w 2023598"/>
              <a:gd name="connsiteY16" fmla="*/ 488239 h 1228807"/>
              <a:gd name="connsiteX17" fmla="*/ 1263980 w 2023598"/>
              <a:gd name="connsiteY17" fmla="*/ 700169 h 1228807"/>
              <a:gd name="connsiteX18" fmla="*/ 1347324 w 2023598"/>
              <a:gd name="connsiteY18" fmla="*/ 1088313 h 1228807"/>
              <a:gd name="connsiteX0" fmla="*/ 1347324 w 2023598"/>
              <a:gd name="connsiteY0" fmla="*/ 1092137 h 1232631"/>
              <a:gd name="connsiteX1" fmla="*/ 1440192 w 2023598"/>
              <a:gd name="connsiteY1" fmla="*/ 1199293 h 1232631"/>
              <a:gd name="connsiteX2" fmla="*/ 1621168 w 2023598"/>
              <a:gd name="connsiteY2" fmla="*/ 1232631 h 1232631"/>
              <a:gd name="connsiteX3" fmla="*/ 1859292 w 2023598"/>
              <a:gd name="connsiteY3" fmla="*/ 1156430 h 1232631"/>
              <a:gd name="connsiteX4" fmla="*/ 1968830 w 2023598"/>
              <a:gd name="connsiteY4" fmla="*/ 1058800 h 1232631"/>
              <a:gd name="connsiteX5" fmla="*/ 2023598 w 2023598"/>
              <a:gd name="connsiteY5" fmla="*/ 861156 h 1232631"/>
              <a:gd name="connsiteX6" fmla="*/ 1868817 w 2023598"/>
              <a:gd name="connsiteY6" fmla="*/ 534924 h 1232631"/>
              <a:gd name="connsiteX7" fmla="*/ 1604499 w 2023598"/>
              <a:gd name="connsiteY7" fmla="*/ 258700 h 1232631"/>
              <a:gd name="connsiteX8" fmla="*/ 1044905 w 2023598"/>
              <a:gd name="connsiteY8" fmla="*/ 3905 h 1232631"/>
              <a:gd name="connsiteX9" fmla="*/ 573417 w 2023598"/>
              <a:gd name="connsiteY9" fmla="*/ 42006 h 1232631"/>
              <a:gd name="connsiteX10" fmla="*/ 178130 w 2023598"/>
              <a:gd name="connsiteY10" fmla="*/ 308706 h 1232631"/>
              <a:gd name="connsiteX11" fmla="*/ 30492 w 2023598"/>
              <a:gd name="connsiteY11" fmla="*/ 646843 h 1232631"/>
              <a:gd name="connsiteX12" fmla="*/ 1917 w 2023598"/>
              <a:gd name="connsiteY12" fmla="*/ 856393 h 1232631"/>
              <a:gd name="connsiteX13" fmla="*/ 201942 w 2023598"/>
              <a:gd name="connsiteY13" fmla="*/ 623031 h 1232631"/>
              <a:gd name="connsiteX14" fmla="*/ 521030 w 2023598"/>
              <a:gd name="connsiteY14" fmla="*/ 408718 h 1232631"/>
              <a:gd name="connsiteX15" fmla="*/ 830592 w 2023598"/>
              <a:gd name="connsiteY15" fmla="*/ 356331 h 1232631"/>
              <a:gd name="connsiteX16" fmla="*/ 1130630 w 2023598"/>
              <a:gd name="connsiteY16" fmla="*/ 492063 h 1232631"/>
              <a:gd name="connsiteX17" fmla="*/ 1263980 w 2023598"/>
              <a:gd name="connsiteY17" fmla="*/ 703993 h 1232631"/>
              <a:gd name="connsiteX18" fmla="*/ 1347324 w 2023598"/>
              <a:gd name="connsiteY18" fmla="*/ 1092137 h 1232631"/>
              <a:gd name="connsiteX0" fmla="*/ 1347324 w 2023598"/>
              <a:gd name="connsiteY0" fmla="*/ 1091154 h 1231648"/>
              <a:gd name="connsiteX1" fmla="*/ 1440192 w 2023598"/>
              <a:gd name="connsiteY1" fmla="*/ 1198310 h 1231648"/>
              <a:gd name="connsiteX2" fmla="*/ 1621168 w 2023598"/>
              <a:gd name="connsiteY2" fmla="*/ 1231648 h 1231648"/>
              <a:gd name="connsiteX3" fmla="*/ 1859292 w 2023598"/>
              <a:gd name="connsiteY3" fmla="*/ 1155447 h 1231648"/>
              <a:gd name="connsiteX4" fmla="*/ 1968830 w 2023598"/>
              <a:gd name="connsiteY4" fmla="*/ 1057817 h 1231648"/>
              <a:gd name="connsiteX5" fmla="*/ 2023598 w 2023598"/>
              <a:gd name="connsiteY5" fmla="*/ 860173 h 1231648"/>
              <a:gd name="connsiteX6" fmla="*/ 1868817 w 2023598"/>
              <a:gd name="connsiteY6" fmla="*/ 533941 h 1231648"/>
              <a:gd name="connsiteX7" fmla="*/ 1604499 w 2023598"/>
              <a:gd name="connsiteY7" fmla="*/ 257717 h 1231648"/>
              <a:gd name="connsiteX8" fmla="*/ 1044905 w 2023598"/>
              <a:gd name="connsiteY8" fmla="*/ 2922 h 1231648"/>
              <a:gd name="connsiteX9" fmla="*/ 573417 w 2023598"/>
              <a:gd name="connsiteY9" fmla="*/ 57691 h 1231648"/>
              <a:gd name="connsiteX10" fmla="*/ 178130 w 2023598"/>
              <a:gd name="connsiteY10" fmla="*/ 307723 h 1231648"/>
              <a:gd name="connsiteX11" fmla="*/ 30492 w 2023598"/>
              <a:gd name="connsiteY11" fmla="*/ 645860 h 1231648"/>
              <a:gd name="connsiteX12" fmla="*/ 1917 w 2023598"/>
              <a:gd name="connsiteY12" fmla="*/ 855410 h 1231648"/>
              <a:gd name="connsiteX13" fmla="*/ 201942 w 2023598"/>
              <a:gd name="connsiteY13" fmla="*/ 622048 h 1231648"/>
              <a:gd name="connsiteX14" fmla="*/ 521030 w 2023598"/>
              <a:gd name="connsiteY14" fmla="*/ 407735 h 1231648"/>
              <a:gd name="connsiteX15" fmla="*/ 830592 w 2023598"/>
              <a:gd name="connsiteY15" fmla="*/ 355348 h 1231648"/>
              <a:gd name="connsiteX16" fmla="*/ 1130630 w 2023598"/>
              <a:gd name="connsiteY16" fmla="*/ 491080 h 1231648"/>
              <a:gd name="connsiteX17" fmla="*/ 1263980 w 2023598"/>
              <a:gd name="connsiteY17" fmla="*/ 703010 h 1231648"/>
              <a:gd name="connsiteX18" fmla="*/ 1347324 w 2023598"/>
              <a:gd name="connsiteY18" fmla="*/ 1091154 h 1231648"/>
              <a:gd name="connsiteX0" fmla="*/ 1347324 w 2023598"/>
              <a:gd name="connsiteY0" fmla="*/ 1093305 h 1233799"/>
              <a:gd name="connsiteX1" fmla="*/ 1440192 w 2023598"/>
              <a:gd name="connsiteY1" fmla="*/ 1200461 h 1233799"/>
              <a:gd name="connsiteX2" fmla="*/ 1621168 w 2023598"/>
              <a:gd name="connsiteY2" fmla="*/ 1233799 h 1233799"/>
              <a:gd name="connsiteX3" fmla="*/ 1859292 w 2023598"/>
              <a:gd name="connsiteY3" fmla="*/ 1157598 h 1233799"/>
              <a:gd name="connsiteX4" fmla="*/ 1968830 w 2023598"/>
              <a:gd name="connsiteY4" fmla="*/ 1059968 h 1233799"/>
              <a:gd name="connsiteX5" fmla="*/ 2023598 w 2023598"/>
              <a:gd name="connsiteY5" fmla="*/ 862324 h 1233799"/>
              <a:gd name="connsiteX6" fmla="*/ 1868817 w 2023598"/>
              <a:gd name="connsiteY6" fmla="*/ 536092 h 1233799"/>
              <a:gd name="connsiteX7" fmla="*/ 1604499 w 2023598"/>
              <a:gd name="connsiteY7" fmla="*/ 259868 h 1233799"/>
              <a:gd name="connsiteX8" fmla="*/ 1044905 w 2023598"/>
              <a:gd name="connsiteY8" fmla="*/ 5073 h 1233799"/>
              <a:gd name="connsiteX9" fmla="*/ 573417 w 2023598"/>
              <a:gd name="connsiteY9" fmla="*/ 59842 h 1233799"/>
              <a:gd name="connsiteX10" fmla="*/ 178130 w 2023598"/>
              <a:gd name="connsiteY10" fmla="*/ 309874 h 1233799"/>
              <a:gd name="connsiteX11" fmla="*/ 30492 w 2023598"/>
              <a:gd name="connsiteY11" fmla="*/ 648011 h 1233799"/>
              <a:gd name="connsiteX12" fmla="*/ 1917 w 2023598"/>
              <a:gd name="connsiteY12" fmla="*/ 857561 h 1233799"/>
              <a:gd name="connsiteX13" fmla="*/ 201942 w 2023598"/>
              <a:gd name="connsiteY13" fmla="*/ 624199 h 1233799"/>
              <a:gd name="connsiteX14" fmla="*/ 521030 w 2023598"/>
              <a:gd name="connsiteY14" fmla="*/ 409886 h 1233799"/>
              <a:gd name="connsiteX15" fmla="*/ 830592 w 2023598"/>
              <a:gd name="connsiteY15" fmla="*/ 357499 h 1233799"/>
              <a:gd name="connsiteX16" fmla="*/ 1130630 w 2023598"/>
              <a:gd name="connsiteY16" fmla="*/ 493231 h 1233799"/>
              <a:gd name="connsiteX17" fmla="*/ 1263980 w 2023598"/>
              <a:gd name="connsiteY17" fmla="*/ 705161 h 1233799"/>
              <a:gd name="connsiteX18" fmla="*/ 1347324 w 2023598"/>
              <a:gd name="connsiteY18" fmla="*/ 1093305 h 1233799"/>
              <a:gd name="connsiteX0" fmla="*/ 1347324 w 2023598"/>
              <a:gd name="connsiteY0" fmla="*/ 1094700 h 1235194"/>
              <a:gd name="connsiteX1" fmla="*/ 1440192 w 2023598"/>
              <a:gd name="connsiteY1" fmla="*/ 1201856 h 1235194"/>
              <a:gd name="connsiteX2" fmla="*/ 1621168 w 2023598"/>
              <a:gd name="connsiteY2" fmla="*/ 1235194 h 1235194"/>
              <a:gd name="connsiteX3" fmla="*/ 1859292 w 2023598"/>
              <a:gd name="connsiteY3" fmla="*/ 1158993 h 1235194"/>
              <a:gd name="connsiteX4" fmla="*/ 1968830 w 2023598"/>
              <a:gd name="connsiteY4" fmla="*/ 1061363 h 1235194"/>
              <a:gd name="connsiteX5" fmla="*/ 2023598 w 2023598"/>
              <a:gd name="connsiteY5" fmla="*/ 863719 h 1235194"/>
              <a:gd name="connsiteX6" fmla="*/ 1868817 w 2023598"/>
              <a:gd name="connsiteY6" fmla="*/ 537487 h 1235194"/>
              <a:gd name="connsiteX7" fmla="*/ 1604499 w 2023598"/>
              <a:gd name="connsiteY7" fmla="*/ 261263 h 1235194"/>
              <a:gd name="connsiteX8" fmla="*/ 1044905 w 2023598"/>
              <a:gd name="connsiteY8" fmla="*/ 6468 h 1235194"/>
              <a:gd name="connsiteX9" fmla="*/ 568655 w 2023598"/>
              <a:gd name="connsiteY9" fmla="*/ 51712 h 1235194"/>
              <a:gd name="connsiteX10" fmla="*/ 178130 w 2023598"/>
              <a:gd name="connsiteY10" fmla="*/ 311269 h 1235194"/>
              <a:gd name="connsiteX11" fmla="*/ 30492 w 2023598"/>
              <a:gd name="connsiteY11" fmla="*/ 649406 h 1235194"/>
              <a:gd name="connsiteX12" fmla="*/ 1917 w 2023598"/>
              <a:gd name="connsiteY12" fmla="*/ 858956 h 1235194"/>
              <a:gd name="connsiteX13" fmla="*/ 201942 w 2023598"/>
              <a:gd name="connsiteY13" fmla="*/ 625594 h 1235194"/>
              <a:gd name="connsiteX14" fmla="*/ 521030 w 2023598"/>
              <a:gd name="connsiteY14" fmla="*/ 411281 h 1235194"/>
              <a:gd name="connsiteX15" fmla="*/ 830592 w 2023598"/>
              <a:gd name="connsiteY15" fmla="*/ 358894 h 1235194"/>
              <a:gd name="connsiteX16" fmla="*/ 1130630 w 2023598"/>
              <a:gd name="connsiteY16" fmla="*/ 494626 h 1235194"/>
              <a:gd name="connsiteX17" fmla="*/ 1263980 w 2023598"/>
              <a:gd name="connsiteY17" fmla="*/ 706556 h 1235194"/>
              <a:gd name="connsiteX18" fmla="*/ 1347324 w 2023598"/>
              <a:gd name="connsiteY18" fmla="*/ 1094700 h 1235194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78130 w 2023598"/>
              <a:gd name="connsiteY10" fmla="*/ 30987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78130 w 2023598"/>
              <a:gd name="connsiteY10" fmla="*/ 30987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6923 w 2023197"/>
              <a:gd name="connsiteY0" fmla="*/ 1093306 h 1233800"/>
              <a:gd name="connsiteX1" fmla="*/ 1439791 w 2023197"/>
              <a:gd name="connsiteY1" fmla="*/ 1200462 h 1233800"/>
              <a:gd name="connsiteX2" fmla="*/ 1620767 w 2023197"/>
              <a:gd name="connsiteY2" fmla="*/ 1233800 h 1233800"/>
              <a:gd name="connsiteX3" fmla="*/ 1858891 w 2023197"/>
              <a:gd name="connsiteY3" fmla="*/ 1157599 h 1233800"/>
              <a:gd name="connsiteX4" fmla="*/ 1968429 w 2023197"/>
              <a:gd name="connsiteY4" fmla="*/ 1059969 h 1233800"/>
              <a:gd name="connsiteX5" fmla="*/ 2023197 w 2023197"/>
              <a:gd name="connsiteY5" fmla="*/ 862325 h 1233800"/>
              <a:gd name="connsiteX6" fmla="*/ 1868416 w 2023197"/>
              <a:gd name="connsiteY6" fmla="*/ 536093 h 1233800"/>
              <a:gd name="connsiteX7" fmla="*/ 1604098 w 2023197"/>
              <a:gd name="connsiteY7" fmla="*/ 259869 h 1233800"/>
              <a:gd name="connsiteX8" fmla="*/ 1044504 w 2023197"/>
              <a:gd name="connsiteY8" fmla="*/ 5074 h 1233800"/>
              <a:gd name="connsiteX9" fmla="*/ 568254 w 2023197"/>
              <a:gd name="connsiteY9" fmla="*/ 59843 h 1233800"/>
              <a:gd name="connsiteX10" fmla="*/ 199160 w 2023197"/>
              <a:gd name="connsiteY10" fmla="*/ 328925 h 1233800"/>
              <a:gd name="connsiteX11" fmla="*/ 39616 w 2023197"/>
              <a:gd name="connsiteY11" fmla="*/ 648012 h 1233800"/>
              <a:gd name="connsiteX12" fmla="*/ 1516 w 2023197"/>
              <a:gd name="connsiteY12" fmla="*/ 857562 h 1233800"/>
              <a:gd name="connsiteX13" fmla="*/ 201541 w 2023197"/>
              <a:gd name="connsiteY13" fmla="*/ 624200 h 1233800"/>
              <a:gd name="connsiteX14" fmla="*/ 520629 w 2023197"/>
              <a:gd name="connsiteY14" fmla="*/ 409887 h 1233800"/>
              <a:gd name="connsiteX15" fmla="*/ 830191 w 2023197"/>
              <a:gd name="connsiteY15" fmla="*/ 357500 h 1233800"/>
              <a:gd name="connsiteX16" fmla="*/ 1130229 w 2023197"/>
              <a:gd name="connsiteY16" fmla="*/ 493232 h 1233800"/>
              <a:gd name="connsiteX17" fmla="*/ 1263579 w 2023197"/>
              <a:gd name="connsiteY17" fmla="*/ 705162 h 1233800"/>
              <a:gd name="connsiteX18" fmla="*/ 1346923 w 2023197"/>
              <a:gd name="connsiteY18" fmla="*/ 1093306 h 1233800"/>
              <a:gd name="connsiteX0" fmla="*/ 1346923 w 2023197"/>
              <a:gd name="connsiteY0" fmla="*/ 1093306 h 1233800"/>
              <a:gd name="connsiteX1" fmla="*/ 1439791 w 2023197"/>
              <a:gd name="connsiteY1" fmla="*/ 1200462 h 1233800"/>
              <a:gd name="connsiteX2" fmla="*/ 1620767 w 2023197"/>
              <a:gd name="connsiteY2" fmla="*/ 1233800 h 1233800"/>
              <a:gd name="connsiteX3" fmla="*/ 1858891 w 2023197"/>
              <a:gd name="connsiteY3" fmla="*/ 1157599 h 1233800"/>
              <a:gd name="connsiteX4" fmla="*/ 1968429 w 2023197"/>
              <a:gd name="connsiteY4" fmla="*/ 1059969 h 1233800"/>
              <a:gd name="connsiteX5" fmla="*/ 2023197 w 2023197"/>
              <a:gd name="connsiteY5" fmla="*/ 862325 h 1233800"/>
              <a:gd name="connsiteX6" fmla="*/ 1868416 w 2023197"/>
              <a:gd name="connsiteY6" fmla="*/ 536093 h 1233800"/>
              <a:gd name="connsiteX7" fmla="*/ 1604098 w 2023197"/>
              <a:gd name="connsiteY7" fmla="*/ 259869 h 1233800"/>
              <a:gd name="connsiteX8" fmla="*/ 1044504 w 2023197"/>
              <a:gd name="connsiteY8" fmla="*/ 5074 h 1233800"/>
              <a:gd name="connsiteX9" fmla="*/ 568254 w 2023197"/>
              <a:gd name="connsiteY9" fmla="*/ 59843 h 1233800"/>
              <a:gd name="connsiteX10" fmla="*/ 199160 w 2023197"/>
              <a:gd name="connsiteY10" fmla="*/ 328925 h 1233800"/>
              <a:gd name="connsiteX11" fmla="*/ 39616 w 2023197"/>
              <a:gd name="connsiteY11" fmla="*/ 648012 h 1233800"/>
              <a:gd name="connsiteX12" fmla="*/ 1516 w 2023197"/>
              <a:gd name="connsiteY12" fmla="*/ 857562 h 1233800"/>
              <a:gd name="connsiteX13" fmla="*/ 201541 w 2023197"/>
              <a:gd name="connsiteY13" fmla="*/ 624200 h 1233800"/>
              <a:gd name="connsiteX14" fmla="*/ 520629 w 2023197"/>
              <a:gd name="connsiteY14" fmla="*/ 409887 h 1233800"/>
              <a:gd name="connsiteX15" fmla="*/ 830191 w 2023197"/>
              <a:gd name="connsiteY15" fmla="*/ 357500 h 1233800"/>
              <a:gd name="connsiteX16" fmla="*/ 1130229 w 2023197"/>
              <a:gd name="connsiteY16" fmla="*/ 493232 h 1233800"/>
              <a:gd name="connsiteX17" fmla="*/ 1263579 w 2023197"/>
              <a:gd name="connsiteY17" fmla="*/ 705162 h 1233800"/>
              <a:gd name="connsiteX18" fmla="*/ 1346923 w 2023197"/>
              <a:gd name="connsiteY18" fmla="*/ 1093306 h 1233800"/>
              <a:gd name="connsiteX0" fmla="*/ 1347189 w 2023463"/>
              <a:gd name="connsiteY0" fmla="*/ 1093306 h 1233800"/>
              <a:gd name="connsiteX1" fmla="*/ 1440057 w 2023463"/>
              <a:gd name="connsiteY1" fmla="*/ 1200462 h 1233800"/>
              <a:gd name="connsiteX2" fmla="*/ 1621033 w 2023463"/>
              <a:gd name="connsiteY2" fmla="*/ 1233800 h 1233800"/>
              <a:gd name="connsiteX3" fmla="*/ 1859157 w 2023463"/>
              <a:gd name="connsiteY3" fmla="*/ 1157599 h 1233800"/>
              <a:gd name="connsiteX4" fmla="*/ 1968695 w 2023463"/>
              <a:gd name="connsiteY4" fmla="*/ 1059969 h 1233800"/>
              <a:gd name="connsiteX5" fmla="*/ 2023463 w 2023463"/>
              <a:gd name="connsiteY5" fmla="*/ 862325 h 1233800"/>
              <a:gd name="connsiteX6" fmla="*/ 1868682 w 2023463"/>
              <a:gd name="connsiteY6" fmla="*/ 536093 h 1233800"/>
              <a:gd name="connsiteX7" fmla="*/ 1604364 w 2023463"/>
              <a:gd name="connsiteY7" fmla="*/ 259869 h 1233800"/>
              <a:gd name="connsiteX8" fmla="*/ 1044770 w 2023463"/>
              <a:gd name="connsiteY8" fmla="*/ 5074 h 1233800"/>
              <a:gd name="connsiteX9" fmla="*/ 568520 w 2023463"/>
              <a:gd name="connsiteY9" fmla="*/ 59843 h 1233800"/>
              <a:gd name="connsiteX10" fmla="*/ 199426 w 2023463"/>
              <a:gd name="connsiteY10" fmla="*/ 328925 h 1233800"/>
              <a:gd name="connsiteX11" fmla="*/ 39882 w 2023463"/>
              <a:gd name="connsiteY11" fmla="*/ 648012 h 1233800"/>
              <a:gd name="connsiteX12" fmla="*/ 1782 w 2023463"/>
              <a:gd name="connsiteY12" fmla="*/ 857562 h 1233800"/>
              <a:gd name="connsiteX13" fmla="*/ 201807 w 2023463"/>
              <a:gd name="connsiteY13" fmla="*/ 624200 h 1233800"/>
              <a:gd name="connsiteX14" fmla="*/ 520895 w 2023463"/>
              <a:gd name="connsiteY14" fmla="*/ 409887 h 1233800"/>
              <a:gd name="connsiteX15" fmla="*/ 830457 w 2023463"/>
              <a:gd name="connsiteY15" fmla="*/ 357500 h 1233800"/>
              <a:gd name="connsiteX16" fmla="*/ 1130495 w 2023463"/>
              <a:gd name="connsiteY16" fmla="*/ 493232 h 1233800"/>
              <a:gd name="connsiteX17" fmla="*/ 1263845 w 2023463"/>
              <a:gd name="connsiteY17" fmla="*/ 705162 h 1233800"/>
              <a:gd name="connsiteX18" fmla="*/ 1347189 w 2023463"/>
              <a:gd name="connsiteY18" fmla="*/ 1093306 h 1233800"/>
              <a:gd name="connsiteX0" fmla="*/ 1347189 w 2023463"/>
              <a:gd name="connsiteY0" fmla="*/ 1093306 h 1233800"/>
              <a:gd name="connsiteX1" fmla="*/ 1440057 w 2023463"/>
              <a:gd name="connsiteY1" fmla="*/ 1200462 h 1233800"/>
              <a:gd name="connsiteX2" fmla="*/ 1621033 w 2023463"/>
              <a:gd name="connsiteY2" fmla="*/ 1233800 h 1233800"/>
              <a:gd name="connsiteX3" fmla="*/ 1859157 w 2023463"/>
              <a:gd name="connsiteY3" fmla="*/ 1157599 h 1233800"/>
              <a:gd name="connsiteX4" fmla="*/ 1968695 w 2023463"/>
              <a:gd name="connsiteY4" fmla="*/ 1059969 h 1233800"/>
              <a:gd name="connsiteX5" fmla="*/ 2023463 w 2023463"/>
              <a:gd name="connsiteY5" fmla="*/ 862325 h 1233800"/>
              <a:gd name="connsiteX6" fmla="*/ 1868682 w 2023463"/>
              <a:gd name="connsiteY6" fmla="*/ 536093 h 1233800"/>
              <a:gd name="connsiteX7" fmla="*/ 1604364 w 2023463"/>
              <a:gd name="connsiteY7" fmla="*/ 259869 h 1233800"/>
              <a:gd name="connsiteX8" fmla="*/ 1044770 w 2023463"/>
              <a:gd name="connsiteY8" fmla="*/ 5074 h 1233800"/>
              <a:gd name="connsiteX9" fmla="*/ 568520 w 2023463"/>
              <a:gd name="connsiteY9" fmla="*/ 59843 h 1233800"/>
              <a:gd name="connsiteX10" fmla="*/ 199426 w 2023463"/>
              <a:gd name="connsiteY10" fmla="*/ 328925 h 1233800"/>
              <a:gd name="connsiteX11" fmla="*/ 39882 w 2023463"/>
              <a:gd name="connsiteY11" fmla="*/ 648012 h 1233800"/>
              <a:gd name="connsiteX12" fmla="*/ 1782 w 2023463"/>
              <a:gd name="connsiteY12" fmla="*/ 857562 h 1233800"/>
              <a:gd name="connsiteX13" fmla="*/ 201807 w 2023463"/>
              <a:gd name="connsiteY13" fmla="*/ 624200 h 1233800"/>
              <a:gd name="connsiteX14" fmla="*/ 520895 w 2023463"/>
              <a:gd name="connsiteY14" fmla="*/ 409887 h 1233800"/>
              <a:gd name="connsiteX15" fmla="*/ 830457 w 2023463"/>
              <a:gd name="connsiteY15" fmla="*/ 357500 h 1233800"/>
              <a:gd name="connsiteX16" fmla="*/ 1130495 w 2023463"/>
              <a:gd name="connsiteY16" fmla="*/ 493232 h 1233800"/>
              <a:gd name="connsiteX17" fmla="*/ 1263845 w 2023463"/>
              <a:gd name="connsiteY17" fmla="*/ 705162 h 1233800"/>
              <a:gd name="connsiteX18" fmla="*/ 1347189 w 2023463"/>
              <a:gd name="connsiteY18" fmla="*/ 1093306 h 1233800"/>
              <a:gd name="connsiteX0" fmla="*/ 1346711 w 2022985"/>
              <a:gd name="connsiteY0" fmla="*/ 1093306 h 1233800"/>
              <a:gd name="connsiteX1" fmla="*/ 1439579 w 2022985"/>
              <a:gd name="connsiteY1" fmla="*/ 1200462 h 1233800"/>
              <a:gd name="connsiteX2" fmla="*/ 1620555 w 2022985"/>
              <a:gd name="connsiteY2" fmla="*/ 1233800 h 1233800"/>
              <a:gd name="connsiteX3" fmla="*/ 1858679 w 2022985"/>
              <a:gd name="connsiteY3" fmla="*/ 1157599 h 1233800"/>
              <a:gd name="connsiteX4" fmla="*/ 1968217 w 2022985"/>
              <a:gd name="connsiteY4" fmla="*/ 1059969 h 1233800"/>
              <a:gd name="connsiteX5" fmla="*/ 2022985 w 2022985"/>
              <a:gd name="connsiteY5" fmla="*/ 862325 h 1233800"/>
              <a:gd name="connsiteX6" fmla="*/ 1868204 w 2022985"/>
              <a:gd name="connsiteY6" fmla="*/ 536093 h 1233800"/>
              <a:gd name="connsiteX7" fmla="*/ 1603886 w 2022985"/>
              <a:gd name="connsiteY7" fmla="*/ 259869 h 1233800"/>
              <a:gd name="connsiteX8" fmla="*/ 1044292 w 2022985"/>
              <a:gd name="connsiteY8" fmla="*/ 5074 h 1233800"/>
              <a:gd name="connsiteX9" fmla="*/ 568042 w 2022985"/>
              <a:gd name="connsiteY9" fmla="*/ 59843 h 1233800"/>
              <a:gd name="connsiteX10" fmla="*/ 198948 w 2022985"/>
              <a:gd name="connsiteY10" fmla="*/ 328925 h 1233800"/>
              <a:gd name="connsiteX11" fmla="*/ 53691 w 2022985"/>
              <a:gd name="connsiteY11" fmla="*/ 648012 h 1233800"/>
              <a:gd name="connsiteX12" fmla="*/ 1304 w 2022985"/>
              <a:gd name="connsiteY12" fmla="*/ 857562 h 1233800"/>
              <a:gd name="connsiteX13" fmla="*/ 201329 w 2022985"/>
              <a:gd name="connsiteY13" fmla="*/ 624200 h 1233800"/>
              <a:gd name="connsiteX14" fmla="*/ 520417 w 2022985"/>
              <a:gd name="connsiteY14" fmla="*/ 409887 h 1233800"/>
              <a:gd name="connsiteX15" fmla="*/ 829979 w 2022985"/>
              <a:gd name="connsiteY15" fmla="*/ 357500 h 1233800"/>
              <a:gd name="connsiteX16" fmla="*/ 1130017 w 2022985"/>
              <a:gd name="connsiteY16" fmla="*/ 493232 h 1233800"/>
              <a:gd name="connsiteX17" fmla="*/ 1263367 w 2022985"/>
              <a:gd name="connsiteY17" fmla="*/ 705162 h 1233800"/>
              <a:gd name="connsiteX18" fmla="*/ 1346711 w 2022985"/>
              <a:gd name="connsiteY18" fmla="*/ 1093306 h 1233800"/>
              <a:gd name="connsiteX0" fmla="*/ 1346711 w 2022985"/>
              <a:gd name="connsiteY0" fmla="*/ 1093306 h 1233800"/>
              <a:gd name="connsiteX1" fmla="*/ 1439579 w 2022985"/>
              <a:gd name="connsiteY1" fmla="*/ 1200462 h 1233800"/>
              <a:gd name="connsiteX2" fmla="*/ 1620555 w 2022985"/>
              <a:gd name="connsiteY2" fmla="*/ 1233800 h 1233800"/>
              <a:gd name="connsiteX3" fmla="*/ 1858679 w 2022985"/>
              <a:gd name="connsiteY3" fmla="*/ 1157599 h 1233800"/>
              <a:gd name="connsiteX4" fmla="*/ 1968217 w 2022985"/>
              <a:gd name="connsiteY4" fmla="*/ 1059969 h 1233800"/>
              <a:gd name="connsiteX5" fmla="*/ 2022985 w 2022985"/>
              <a:gd name="connsiteY5" fmla="*/ 862325 h 1233800"/>
              <a:gd name="connsiteX6" fmla="*/ 1868204 w 2022985"/>
              <a:gd name="connsiteY6" fmla="*/ 536093 h 1233800"/>
              <a:gd name="connsiteX7" fmla="*/ 1603886 w 2022985"/>
              <a:gd name="connsiteY7" fmla="*/ 259869 h 1233800"/>
              <a:gd name="connsiteX8" fmla="*/ 1044292 w 2022985"/>
              <a:gd name="connsiteY8" fmla="*/ 5074 h 1233800"/>
              <a:gd name="connsiteX9" fmla="*/ 568042 w 2022985"/>
              <a:gd name="connsiteY9" fmla="*/ 59843 h 1233800"/>
              <a:gd name="connsiteX10" fmla="*/ 198948 w 2022985"/>
              <a:gd name="connsiteY10" fmla="*/ 328925 h 1233800"/>
              <a:gd name="connsiteX11" fmla="*/ 53691 w 2022985"/>
              <a:gd name="connsiteY11" fmla="*/ 648012 h 1233800"/>
              <a:gd name="connsiteX12" fmla="*/ 1304 w 2022985"/>
              <a:gd name="connsiteY12" fmla="*/ 857562 h 1233800"/>
              <a:gd name="connsiteX13" fmla="*/ 201329 w 2022985"/>
              <a:gd name="connsiteY13" fmla="*/ 624200 h 1233800"/>
              <a:gd name="connsiteX14" fmla="*/ 520417 w 2022985"/>
              <a:gd name="connsiteY14" fmla="*/ 409887 h 1233800"/>
              <a:gd name="connsiteX15" fmla="*/ 829979 w 2022985"/>
              <a:gd name="connsiteY15" fmla="*/ 357500 h 1233800"/>
              <a:gd name="connsiteX16" fmla="*/ 1130017 w 2022985"/>
              <a:gd name="connsiteY16" fmla="*/ 493232 h 1233800"/>
              <a:gd name="connsiteX17" fmla="*/ 1263367 w 2022985"/>
              <a:gd name="connsiteY17" fmla="*/ 705162 h 1233800"/>
              <a:gd name="connsiteX18" fmla="*/ 1346711 w 2022985"/>
              <a:gd name="connsiteY18" fmla="*/ 1093306 h 1233800"/>
              <a:gd name="connsiteX0" fmla="*/ 1347507 w 2023781"/>
              <a:gd name="connsiteY0" fmla="*/ 1093306 h 1233800"/>
              <a:gd name="connsiteX1" fmla="*/ 1440375 w 2023781"/>
              <a:gd name="connsiteY1" fmla="*/ 1200462 h 1233800"/>
              <a:gd name="connsiteX2" fmla="*/ 1621351 w 2023781"/>
              <a:gd name="connsiteY2" fmla="*/ 1233800 h 1233800"/>
              <a:gd name="connsiteX3" fmla="*/ 1859475 w 2023781"/>
              <a:gd name="connsiteY3" fmla="*/ 1157599 h 1233800"/>
              <a:gd name="connsiteX4" fmla="*/ 1969013 w 2023781"/>
              <a:gd name="connsiteY4" fmla="*/ 1059969 h 1233800"/>
              <a:gd name="connsiteX5" fmla="*/ 2023781 w 2023781"/>
              <a:gd name="connsiteY5" fmla="*/ 862325 h 1233800"/>
              <a:gd name="connsiteX6" fmla="*/ 1869000 w 2023781"/>
              <a:gd name="connsiteY6" fmla="*/ 536093 h 1233800"/>
              <a:gd name="connsiteX7" fmla="*/ 1604682 w 2023781"/>
              <a:gd name="connsiteY7" fmla="*/ 259869 h 1233800"/>
              <a:gd name="connsiteX8" fmla="*/ 1045088 w 2023781"/>
              <a:gd name="connsiteY8" fmla="*/ 5074 h 1233800"/>
              <a:gd name="connsiteX9" fmla="*/ 568838 w 2023781"/>
              <a:gd name="connsiteY9" fmla="*/ 59843 h 1233800"/>
              <a:gd name="connsiteX10" fmla="*/ 199744 w 2023781"/>
              <a:gd name="connsiteY10" fmla="*/ 328925 h 1233800"/>
              <a:gd name="connsiteX11" fmla="*/ 54487 w 2023781"/>
              <a:gd name="connsiteY11" fmla="*/ 648012 h 1233800"/>
              <a:gd name="connsiteX12" fmla="*/ 2100 w 2023781"/>
              <a:gd name="connsiteY12" fmla="*/ 857562 h 1233800"/>
              <a:gd name="connsiteX13" fmla="*/ 202125 w 2023781"/>
              <a:gd name="connsiteY13" fmla="*/ 624200 h 1233800"/>
              <a:gd name="connsiteX14" fmla="*/ 521213 w 2023781"/>
              <a:gd name="connsiteY14" fmla="*/ 409887 h 1233800"/>
              <a:gd name="connsiteX15" fmla="*/ 830775 w 2023781"/>
              <a:gd name="connsiteY15" fmla="*/ 357500 h 1233800"/>
              <a:gd name="connsiteX16" fmla="*/ 1130813 w 2023781"/>
              <a:gd name="connsiteY16" fmla="*/ 493232 h 1233800"/>
              <a:gd name="connsiteX17" fmla="*/ 1264163 w 2023781"/>
              <a:gd name="connsiteY17" fmla="*/ 705162 h 1233800"/>
              <a:gd name="connsiteX18" fmla="*/ 1347507 w 2023781"/>
              <a:gd name="connsiteY18" fmla="*/ 1093306 h 1233800"/>
              <a:gd name="connsiteX0" fmla="*/ 1347660 w 2023934"/>
              <a:gd name="connsiteY0" fmla="*/ 1093306 h 1233800"/>
              <a:gd name="connsiteX1" fmla="*/ 1440528 w 2023934"/>
              <a:gd name="connsiteY1" fmla="*/ 1200462 h 1233800"/>
              <a:gd name="connsiteX2" fmla="*/ 1621504 w 2023934"/>
              <a:gd name="connsiteY2" fmla="*/ 1233800 h 1233800"/>
              <a:gd name="connsiteX3" fmla="*/ 1859628 w 2023934"/>
              <a:gd name="connsiteY3" fmla="*/ 1157599 h 1233800"/>
              <a:gd name="connsiteX4" fmla="*/ 1969166 w 2023934"/>
              <a:gd name="connsiteY4" fmla="*/ 1059969 h 1233800"/>
              <a:gd name="connsiteX5" fmla="*/ 2023934 w 2023934"/>
              <a:gd name="connsiteY5" fmla="*/ 862325 h 1233800"/>
              <a:gd name="connsiteX6" fmla="*/ 1869153 w 2023934"/>
              <a:gd name="connsiteY6" fmla="*/ 536093 h 1233800"/>
              <a:gd name="connsiteX7" fmla="*/ 1604835 w 2023934"/>
              <a:gd name="connsiteY7" fmla="*/ 259869 h 1233800"/>
              <a:gd name="connsiteX8" fmla="*/ 1045241 w 2023934"/>
              <a:gd name="connsiteY8" fmla="*/ 5074 h 1233800"/>
              <a:gd name="connsiteX9" fmla="*/ 568991 w 2023934"/>
              <a:gd name="connsiteY9" fmla="*/ 59843 h 1233800"/>
              <a:gd name="connsiteX10" fmla="*/ 199897 w 2023934"/>
              <a:gd name="connsiteY10" fmla="*/ 328925 h 1233800"/>
              <a:gd name="connsiteX11" fmla="*/ 52259 w 2023934"/>
              <a:gd name="connsiteY11" fmla="*/ 633724 h 1233800"/>
              <a:gd name="connsiteX12" fmla="*/ 2253 w 2023934"/>
              <a:gd name="connsiteY12" fmla="*/ 857562 h 1233800"/>
              <a:gd name="connsiteX13" fmla="*/ 202278 w 2023934"/>
              <a:gd name="connsiteY13" fmla="*/ 624200 h 1233800"/>
              <a:gd name="connsiteX14" fmla="*/ 521366 w 2023934"/>
              <a:gd name="connsiteY14" fmla="*/ 409887 h 1233800"/>
              <a:gd name="connsiteX15" fmla="*/ 830928 w 2023934"/>
              <a:gd name="connsiteY15" fmla="*/ 357500 h 1233800"/>
              <a:gd name="connsiteX16" fmla="*/ 1130966 w 2023934"/>
              <a:gd name="connsiteY16" fmla="*/ 493232 h 1233800"/>
              <a:gd name="connsiteX17" fmla="*/ 1264316 w 2023934"/>
              <a:gd name="connsiteY17" fmla="*/ 705162 h 1233800"/>
              <a:gd name="connsiteX18" fmla="*/ 1347660 w 2023934"/>
              <a:gd name="connsiteY18" fmla="*/ 1093306 h 1233800"/>
              <a:gd name="connsiteX0" fmla="*/ 1347386 w 2023660"/>
              <a:gd name="connsiteY0" fmla="*/ 1093306 h 1233800"/>
              <a:gd name="connsiteX1" fmla="*/ 1440254 w 2023660"/>
              <a:gd name="connsiteY1" fmla="*/ 1200462 h 1233800"/>
              <a:gd name="connsiteX2" fmla="*/ 1621230 w 2023660"/>
              <a:gd name="connsiteY2" fmla="*/ 1233800 h 1233800"/>
              <a:gd name="connsiteX3" fmla="*/ 1859354 w 2023660"/>
              <a:gd name="connsiteY3" fmla="*/ 1157599 h 1233800"/>
              <a:gd name="connsiteX4" fmla="*/ 1968892 w 2023660"/>
              <a:gd name="connsiteY4" fmla="*/ 1059969 h 1233800"/>
              <a:gd name="connsiteX5" fmla="*/ 2023660 w 2023660"/>
              <a:gd name="connsiteY5" fmla="*/ 862325 h 1233800"/>
              <a:gd name="connsiteX6" fmla="*/ 1868879 w 2023660"/>
              <a:gd name="connsiteY6" fmla="*/ 536093 h 1233800"/>
              <a:gd name="connsiteX7" fmla="*/ 1604561 w 2023660"/>
              <a:gd name="connsiteY7" fmla="*/ 259869 h 1233800"/>
              <a:gd name="connsiteX8" fmla="*/ 1044967 w 2023660"/>
              <a:gd name="connsiteY8" fmla="*/ 5074 h 1233800"/>
              <a:gd name="connsiteX9" fmla="*/ 568717 w 2023660"/>
              <a:gd name="connsiteY9" fmla="*/ 59843 h 1233800"/>
              <a:gd name="connsiteX10" fmla="*/ 199623 w 2023660"/>
              <a:gd name="connsiteY10" fmla="*/ 328925 h 1233800"/>
              <a:gd name="connsiteX11" fmla="*/ 51985 w 2023660"/>
              <a:gd name="connsiteY11" fmla="*/ 633724 h 1233800"/>
              <a:gd name="connsiteX12" fmla="*/ 1979 w 2023660"/>
              <a:gd name="connsiteY12" fmla="*/ 857562 h 1233800"/>
              <a:gd name="connsiteX13" fmla="*/ 202004 w 2023660"/>
              <a:gd name="connsiteY13" fmla="*/ 624200 h 1233800"/>
              <a:gd name="connsiteX14" fmla="*/ 521092 w 2023660"/>
              <a:gd name="connsiteY14" fmla="*/ 409887 h 1233800"/>
              <a:gd name="connsiteX15" fmla="*/ 830654 w 2023660"/>
              <a:gd name="connsiteY15" fmla="*/ 357500 h 1233800"/>
              <a:gd name="connsiteX16" fmla="*/ 1130692 w 2023660"/>
              <a:gd name="connsiteY16" fmla="*/ 493232 h 1233800"/>
              <a:gd name="connsiteX17" fmla="*/ 1264042 w 2023660"/>
              <a:gd name="connsiteY17" fmla="*/ 705162 h 1233800"/>
              <a:gd name="connsiteX18" fmla="*/ 1347386 w 2023660"/>
              <a:gd name="connsiteY18" fmla="*/ 1093306 h 1233800"/>
              <a:gd name="connsiteX0" fmla="*/ 1347386 w 2023660"/>
              <a:gd name="connsiteY0" fmla="*/ 1093306 h 1233800"/>
              <a:gd name="connsiteX1" fmla="*/ 1440254 w 2023660"/>
              <a:gd name="connsiteY1" fmla="*/ 1200462 h 1233800"/>
              <a:gd name="connsiteX2" fmla="*/ 1621230 w 2023660"/>
              <a:gd name="connsiteY2" fmla="*/ 1233800 h 1233800"/>
              <a:gd name="connsiteX3" fmla="*/ 1859354 w 2023660"/>
              <a:gd name="connsiteY3" fmla="*/ 1157599 h 1233800"/>
              <a:gd name="connsiteX4" fmla="*/ 1968892 w 2023660"/>
              <a:gd name="connsiteY4" fmla="*/ 1059969 h 1233800"/>
              <a:gd name="connsiteX5" fmla="*/ 2023660 w 2023660"/>
              <a:gd name="connsiteY5" fmla="*/ 862325 h 1233800"/>
              <a:gd name="connsiteX6" fmla="*/ 1868879 w 2023660"/>
              <a:gd name="connsiteY6" fmla="*/ 536093 h 1233800"/>
              <a:gd name="connsiteX7" fmla="*/ 1604561 w 2023660"/>
              <a:gd name="connsiteY7" fmla="*/ 259869 h 1233800"/>
              <a:gd name="connsiteX8" fmla="*/ 1044967 w 2023660"/>
              <a:gd name="connsiteY8" fmla="*/ 5074 h 1233800"/>
              <a:gd name="connsiteX9" fmla="*/ 568717 w 2023660"/>
              <a:gd name="connsiteY9" fmla="*/ 59843 h 1233800"/>
              <a:gd name="connsiteX10" fmla="*/ 199623 w 2023660"/>
              <a:gd name="connsiteY10" fmla="*/ 328925 h 1233800"/>
              <a:gd name="connsiteX11" fmla="*/ 51985 w 2023660"/>
              <a:gd name="connsiteY11" fmla="*/ 633724 h 1233800"/>
              <a:gd name="connsiteX12" fmla="*/ 1979 w 2023660"/>
              <a:gd name="connsiteY12" fmla="*/ 857562 h 1233800"/>
              <a:gd name="connsiteX13" fmla="*/ 202004 w 2023660"/>
              <a:gd name="connsiteY13" fmla="*/ 624200 h 1233800"/>
              <a:gd name="connsiteX14" fmla="*/ 521092 w 2023660"/>
              <a:gd name="connsiteY14" fmla="*/ 409887 h 1233800"/>
              <a:gd name="connsiteX15" fmla="*/ 830654 w 2023660"/>
              <a:gd name="connsiteY15" fmla="*/ 357500 h 1233800"/>
              <a:gd name="connsiteX16" fmla="*/ 1130692 w 2023660"/>
              <a:gd name="connsiteY16" fmla="*/ 493232 h 1233800"/>
              <a:gd name="connsiteX17" fmla="*/ 1264042 w 2023660"/>
              <a:gd name="connsiteY17" fmla="*/ 705162 h 1233800"/>
              <a:gd name="connsiteX18" fmla="*/ 1347386 w 2023660"/>
              <a:gd name="connsiteY18" fmla="*/ 1093306 h 1233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23660" h="1233800">
                <a:moveTo>
                  <a:pt x="1347386" y="1093306"/>
                </a:moveTo>
                <a:cubicBezTo>
                  <a:pt x="1380724" y="1157600"/>
                  <a:pt x="1390248" y="1164743"/>
                  <a:pt x="1440254" y="1200462"/>
                </a:cubicBezTo>
                <a:cubicBezTo>
                  <a:pt x="1510104" y="1225862"/>
                  <a:pt x="1546617" y="1229830"/>
                  <a:pt x="1621230" y="1233800"/>
                </a:cubicBezTo>
                <a:cubicBezTo>
                  <a:pt x="1728385" y="1213162"/>
                  <a:pt x="1768867" y="1197287"/>
                  <a:pt x="1859354" y="1157599"/>
                </a:cubicBezTo>
                <a:cubicBezTo>
                  <a:pt x="1899042" y="1125056"/>
                  <a:pt x="1924442" y="1102037"/>
                  <a:pt x="1968892" y="1059969"/>
                </a:cubicBezTo>
                <a:cubicBezTo>
                  <a:pt x="2019692" y="973449"/>
                  <a:pt x="2020486" y="946463"/>
                  <a:pt x="2023660" y="862325"/>
                </a:cubicBezTo>
                <a:cubicBezTo>
                  <a:pt x="1996672" y="720243"/>
                  <a:pt x="1924442" y="611500"/>
                  <a:pt x="1868879" y="536093"/>
                </a:cubicBezTo>
                <a:cubicBezTo>
                  <a:pt x="1778392" y="410680"/>
                  <a:pt x="1737911" y="356707"/>
                  <a:pt x="1604561" y="259869"/>
                </a:cubicBezTo>
                <a:cubicBezTo>
                  <a:pt x="1406124" y="117787"/>
                  <a:pt x="1305317" y="73337"/>
                  <a:pt x="1044967" y="5074"/>
                </a:cubicBezTo>
                <a:cubicBezTo>
                  <a:pt x="830655" y="-10800"/>
                  <a:pt x="747311" y="11424"/>
                  <a:pt x="568717" y="59843"/>
                </a:cubicBezTo>
                <a:cubicBezTo>
                  <a:pt x="393298" y="131281"/>
                  <a:pt x="325036" y="200337"/>
                  <a:pt x="199623" y="328925"/>
                </a:cubicBezTo>
                <a:cubicBezTo>
                  <a:pt x="131360" y="442431"/>
                  <a:pt x="110722" y="474974"/>
                  <a:pt x="51985" y="633724"/>
                </a:cubicBezTo>
                <a:cubicBezTo>
                  <a:pt x="18648" y="736913"/>
                  <a:pt x="-7546" y="849625"/>
                  <a:pt x="1979" y="857562"/>
                </a:cubicBezTo>
                <a:cubicBezTo>
                  <a:pt x="9123" y="886931"/>
                  <a:pt x="125804" y="709130"/>
                  <a:pt x="202004" y="624200"/>
                </a:cubicBezTo>
                <a:cubicBezTo>
                  <a:pt x="327417" y="507518"/>
                  <a:pt x="381392" y="483707"/>
                  <a:pt x="521092" y="409887"/>
                </a:cubicBezTo>
                <a:cubicBezTo>
                  <a:pt x="669523" y="361469"/>
                  <a:pt x="686986" y="355912"/>
                  <a:pt x="830654" y="357500"/>
                </a:cubicBezTo>
                <a:cubicBezTo>
                  <a:pt x="966385" y="375756"/>
                  <a:pt x="1023535" y="417826"/>
                  <a:pt x="1130692" y="493232"/>
                </a:cubicBezTo>
                <a:cubicBezTo>
                  <a:pt x="1203717" y="571019"/>
                  <a:pt x="1224355" y="615469"/>
                  <a:pt x="1264042" y="705162"/>
                </a:cubicBezTo>
                <a:cubicBezTo>
                  <a:pt x="1307699" y="884550"/>
                  <a:pt x="1301349" y="935349"/>
                  <a:pt x="1347386" y="1093306"/>
                </a:cubicBezTo>
                <a:close/>
              </a:path>
            </a:pathLst>
          </a:custGeom>
          <a:solidFill>
            <a:srgbClr val="A34625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4C603411-633C-4731-BA34-B3F295ED4155}"/>
              </a:ext>
            </a:extLst>
          </p:cNvPr>
          <p:cNvSpPr/>
          <p:nvPr/>
        </p:nvSpPr>
        <p:spPr>
          <a:xfrm>
            <a:off x="8409250" y="3899981"/>
            <a:ext cx="639366" cy="583196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FF13287D-8BF3-495E-BD78-DB88458E505A}"/>
              </a:ext>
            </a:extLst>
          </p:cNvPr>
          <p:cNvSpPr/>
          <p:nvPr/>
        </p:nvSpPr>
        <p:spPr>
          <a:xfrm>
            <a:off x="9170490" y="3886727"/>
            <a:ext cx="639366" cy="583196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1DBBF08E-944F-4664-918D-06FA0E4C3250}"/>
              </a:ext>
            </a:extLst>
          </p:cNvPr>
          <p:cNvSpPr/>
          <p:nvPr/>
        </p:nvSpPr>
        <p:spPr>
          <a:xfrm>
            <a:off x="8786990" y="4157431"/>
            <a:ext cx="153637" cy="14013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CF6559E4-C97D-439F-A152-1E1B44A2D11E}"/>
              </a:ext>
            </a:extLst>
          </p:cNvPr>
          <p:cNvSpPr/>
          <p:nvPr/>
        </p:nvSpPr>
        <p:spPr>
          <a:xfrm>
            <a:off x="9273260" y="4157431"/>
            <a:ext cx="153637" cy="14013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09396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repeatCount="indefinite" accel="50000" decel="50000" autoRev="1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0013 0.01088 L 0.01562 0.00741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800" y="-18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" descr="Premium Photo | Northern europe yellow simple fresh home background">
            <a:extLst>
              <a:ext uri="{FF2B5EF4-FFF2-40B4-BE49-F238E27FC236}">
                <a16:creationId xmlns:a16="http://schemas.microsoft.com/office/drawing/2014/main" id="{813DB6E9-240C-45A2-9D55-C395211AFB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3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0"/>
            <a:ext cx="12196418" cy="6858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57A261A3-5044-47D8-8DD6-B5584F51704B}"/>
              </a:ext>
            </a:extLst>
          </p:cNvPr>
          <p:cNvSpPr/>
          <p:nvPr/>
        </p:nvSpPr>
        <p:spPr>
          <a:xfrm>
            <a:off x="723901" y="1574802"/>
            <a:ext cx="5854700" cy="3047996"/>
          </a:xfrm>
          <a:prstGeom prst="wedgeRoundRectCallout">
            <a:avLst>
              <a:gd name="adj1" fmla="val 64768"/>
              <a:gd name="adj2" fmla="val 25028"/>
              <a:gd name="adj3" fmla="val 16667"/>
            </a:avLst>
          </a:prstGeom>
          <a:solidFill>
            <a:schemeClr val="bg1"/>
          </a:solidFill>
          <a:ln w="57150">
            <a:solidFill>
              <a:srgbClr val="39276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4400" dirty="0">
                <a:solidFill>
                  <a:srgbClr val="7030A0"/>
                </a:solidFill>
                <a:latin typeface="Arial Nova" panose="020B0504020202020204" pitchFamily="34" charset="0"/>
              </a:rPr>
              <a:t>First, we need to </a:t>
            </a:r>
            <a:r>
              <a:rPr lang="en-US" altLang="ko-KR" sz="4400" b="1" dirty="0">
                <a:solidFill>
                  <a:srgbClr val="7030A0"/>
                </a:solidFill>
                <a:latin typeface="Arial Rounded MT Bold" panose="020F0704030504030204" pitchFamily="34" charset="0"/>
              </a:rPr>
              <a:t>push the dragon </a:t>
            </a:r>
            <a:br>
              <a:rPr lang="en-US" altLang="ko-KR" sz="4400" b="1" dirty="0">
                <a:solidFill>
                  <a:srgbClr val="7030A0"/>
                </a:solidFill>
                <a:latin typeface="Arial Rounded MT Bold" panose="020F0704030504030204" pitchFamily="34" charset="0"/>
              </a:rPr>
            </a:br>
            <a:r>
              <a:rPr lang="en-US" altLang="ko-KR" sz="4400" dirty="0">
                <a:solidFill>
                  <a:srgbClr val="7030A0"/>
                </a:solidFill>
                <a:latin typeface="Arial Nova" panose="020B0504020202020204" pitchFamily="34" charset="0"/>
              </a:rPr>
              <a:t>off the bridge.   </a:t>
            </a:r>
            <a:endParaRPr lang="ko-KR" altLang="en-US" sz="4400" dirty="0">
              <a:solidFill>
                <a:srgbClr val="7030A0"/>
              </a:solidFill>
              <a:latin typeface="Arial Nova" panose="020B0504020202020204" pitchFamily="34" charset="0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62D2350F-A338-4D18-A270-24DA621E848B}"/>
              </a:ext>
            </a:extLst>
          </p:cNvPr>
          <p:cNvSpPr/>
          <p:nvPr/>
        </p:nvSpPr>
        <p:spPr>
          <a:xfrm>
            <a:off x="7625867" y="3450438"/>
            <a:ext cx="3013068" cy="2698216"/>
          </a:xfrm>
          <a:prstGeom prst="ellipse">
            <a:avLst/>
          </a:prstGeom>
          <a:solidFill>
            <a:srgbClr val="FCEAD6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236F435A-7191-429D-9AF5-DADAAAB81D0D}"/>
              </a:ext>
            </a:extLst>
          </p:cNvPr>
          <p:cNvSpPr/>
          <p:nvPr/>
        </p:nvSpPr>
        <p:spPr>
          <a:xfrm>
            <a:off x="7724049" y="4202318"/>
            <a:ext cx="2885018" cy="1928482"/>
          </a:xfrm>
          <a:custGeom>
            <a:avLst/>
            <a:gdLst>
              <a:gd name="connsiteX0" fmla="*/ 3987822 w 4224958"/>
              <a:gd name="connsiteY0" fmla="*/ 0 h 3076856"/>
              <a:gd name="connsiteX1" fmla="*/ 4055639 w 4224958"/>
              <a:gd name="connsiteY1" fmla="*/ 138213 h 3076856"/>
              <a:gd name="connsiteX2" fmla="*/ 4224958 w 4224958"/>
              <a:gd name="connsiteY2" fmla="*/ 961575 h 3076856"/>
              <a:gd name="connsiteX3" fmla="*/ 2070364 w 4224958"/>
              <a:gd name="connsiteY3" fmla="*/ 3076856 h 3076856"/>
              <a:gd name="connsiteX4" fmla="*/ 12636 w 4224958"/>
              <a:gd name="connsiteY4" fmla="*/ 1590595 h 3076856"/>
              <a:gd name="connsiteX5" fmla="*/ 0 w 4224958"/>
              <a:gd name="connsiteY5" fmla="*/ 1542347 h 3076856"/>
              <a:gd name="connsiteX6" fmla="*/ 49155 w 4224958"/>
              <a:gd name="connsiteY6" fmla="*/ 1613421 h 3076856"/>
              <a:gd name="connsiteX7" fmla="*/ 1766343 w 4224958"/>
              <a:gd name="connsiteY7" fmla="*/ 2489029 h 3076856"/>
              <a:gd name="connsiteX8" fmla="*/ 3991693 w 4224958"/>
              <a:gd name="connsiteY8" fmla="*/ 82897 h 3076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24958" h="3076856">
                <a:moveTo>
                  <a:pt x="3987822" y="0"/>
                </a:moveTo>
                <a:lnTo>
                  <a:pt x="4055639" y="138213"/>
                </a:lnTo>
                <a:cubicBezTo>
                  <a:pt x="4164668" y="391281"/>
                  <a:pt x="4224958" y="669516"/>
                  <a:pt x="4224958" y="961575"/>
                </a:cubicBezTo>
                <a:cubicBezTo>
                  <a:pt x="4224958" y="2129812"/>
                  <a:pt x="3260313" y="3076856"/>
                  <a:pt x="2070364" y="3076856"/>
                </a:cubicBezTo>
                <a:cubicBezTo>
                  <a:pt x="1103531" y="3076856"/>
                  <a:pt x="285433" y="2451659"/>
                  <a:pt x="12636" y="1590595"/>
                </a:cubicBezTo>
                <a:lnTo>
                  <a:pt x="0" y="1542347"/>
                </a:lnTo>
                <a:lnTo>
                  <a:pt x="49155" y="1613421"/>
                </a:lnTo>
                <a:cubicBezTo>
                  <a:pt x="457317" y="2148177"/>
                  <a:pt x="1075016" y="2489029"/>
                  <a:pt x="1766343" y="2489029"/>
                </a:cubicBezTo>
                <a:cubicBezTo>
                  <a:pt x="2995370" y="2489029"/>
                  <a:pt x="3991693" y="1411767"/>
                  <a:pt x="3991693" y="82897"/>
                </a:cubicBezTo>
                <a:close/>
              </a:path>
            </a:pathLst>
          </a:custGeom>
          <a:solidFill>
            <a:srgbClr val="FDBE7B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B3396E27-769C-45FA-B7C4-0D69FE73E2EC}"/>
              </a:ext>
            </a:extLst>
          </p:cNvPr>
          <p:cNvSpPr/>
          <p:nvPr/>
        </p:nvSpPr>
        <p:spPr>
          <a:xfrm>
            <a:off x="8138889" y="5787116"/>
            <a:ext cx="866801" cy="518265"/>
          </a:xfrm>
          <a:custGeom>
            <a:avLst/>
            <a:gdLst>
              <a:gd name="connsiteX0" fmla="*/ 0 w 1338263"/>
              <a:gd name="connsiteY0" fmla="*/ 633412 h 862012"/>
              <a:gd name="connsiteX1" fmla="*/ 19050 w 1338263"/>
              <a:gd name="connsiteY1" fmla="*/ 433387 h 862012"/>
              <a:gd name="connsiteX2" fmla="*/ 142875 w 1338263"/>
              <a:gd name="connsiteY2" fmla="*/ 214312 h 862012"/>
              <a:gd name="connsiteX3" fmla="*/ 442913 w 1338263"/>
              <a:gd name="connsiteY3" fmla="*/ 9525 h 862012"/>
              <a:gd name="connsiteX4" fmla="*/ 833438 w 1338263"/>
              <a:gd name="connsiteY4" fmla="*/ 0 h 862012"/>
              <a:gd name="connsiteX5" fmla="*/ 1190625 w 1338263"/>
              <a:gd name="connsiteY5" fmla="*/ 195262 h 862012"/>
              <a:gd name="connsiteX6" fmla="*/ 1338263 w 1338263"/>
              <a:gd name="connsiteY6" fmla="*/ 623887 h 862012"/>
              <a:gd name="connsiteX7" fmla="*/ 1262063 w 1338263"/>
              <a:gd name="connsiteY7" fmla="*/ 785812 h 862012"/>
              <a:gd name="connsiteX8" fmla="*/ 971550 w 1338263"/>
              <a:gd name="connsiteY8" fmla="*/ 862012 h 862012"/>
              <a:gd name="connsiteX9" fmla="*/ 923925 w 1338263"/>
              <a:gd name="connsiteY9" fmla="*/ 862012 h 862012"/>
              <a:gd name="connsiteX10" fmla="*/ 238125 w 1338263"/>
              <a:gd name="connsiteY10" fmla="*/ 857250 h 862012"/>
              <a:gd name="connsiteX11" fmla="*/ 47625 w 1338263"/>
              <a:gd name="connsiteY11" fmla="*/ 771525 h 862012"/>
              <a:gd name="connsiteX12" fmla="*/ 0 w 1338263"/>
              <a:gd name="connsiteY12" fmla="*/ 633412 h 862012"/>
              <a:gd name="connsiteX0" fmla="*/ 0 w 1338263"/>
              <a:gd name="connsiteY0" fmla="*/ 633412 h 862012"/>
              <a:gd name="connsiteX1" fmla="*/ 19050 w 1338263"/>
              <a:gd name="connsiteY1" fmla="*/ 433387 h 862012"/>
              <a:gd name="connsiteX2" fmla="*/ 142875 w 1338263"/>
              <a:gd name="connsiteY2" fmla="*/ 214312 h 862012"/>
              <a:gd name="connsiteX3" fmla="*/ 446186 w 1338263"/>
              <a:gd name="connsiteY3" fmla="*/ 9525 h 862012"/>
              <a:gd name="connsiteX4" fmla="*/ 833438 w 1338263"/>
              <a:gd name="connsiteY4" fmla="*/ 0 h 862012"/>
              <a:gd name="connsiteX5" fmla="*/ 1190625 w 1338263"/>
              <a:gd name="connsiteY5" fmla="*/ 195262 h 862012"/>
              <a:gd name="connsiteX6" fmla="*/ 1338263 w 1338263"/>
              <a:gd name="connsiteY6" fmla="*/ 623887 h 862012"/>
              <a:gd name="connsiteX7" fmla="*/ 1262063 w 1338263"/>
              <a:gd name="connsiteY7" fmla="*/ 785812 h 862012"/>
              <a:gd name="connsiteX8" fmla="*/ 971550 w 1338263"/>
              <a:gd name="connsiteY8" fmla="*/ 862012 h 862012"/>
              <a:gd name="connsiteX9" fmla="*/ 923925 w 1338263"/>
              <a:gd name="connsiteY9" fmla="*/ 862012 h 862012"/>
              <a:gd name="connsiteX10" fmla="*/ 238125 w 1338263"/>
              <a:gd name="connsiteY10" fmla="*/ 857250 h 862012"/>
              <a:gd name="connsiteX11" fmla="*/ 47625 w 1338263"/>
              <a:gd name="connsiteY11" fmla="*/ 771525 h 862012"/>
              <a:gd name="connsiteX12" fmla="*/ 0 w 1338263"/>
              <a:gd name="connsiteY12" fmla="*/ 633412 h 862012"/>
              <a:gd name="connsiteX0" fmla="*/ 0 w 1338263"/>
              <a:gd name="connsiteY0" fmla="*/ 647589 h 876189"/>
              <a:gd name="connsiteX1" fmla="*/ 19050 w 1338263"/>
              <a:gd name="connsiteY1" fmla="*/ 447564 h 876189"/>
              <a:gd name="connsiteX2" fmla="*/ 142875 w 1338263"/>
              <a:gd name="connsiteY2" fmla="*/ 228489 h 876189"/>
              <a:gd name="connsiteX3" fmla="*/ 446186 w 1338263"/>
              <a:gd name="connsiteY3" fmla="*/ 23702 h 876189"/>
              <a:gd name="connsiteX4" fmla="*/ 833438 w 1338263"/>
              <a:gd name="connsiteY4" fmla="*/ 14177 h 876189"/>
              <a:gd name="connsiteX5" fmla="*/ 1190625 w 1338263"/>
              <a:gd name="connsiteY5" fmla="*/ 209439 h 876189"/>
              <a:gd name="connsiteX6" fmla="*/ 1338263 w 1338263"/>
              <a:gd name="connsiteY6" fmla="*/ 638064 h 876189"/>
              <a:gd name="connsiteX7" fmla="*/ 1262063 w 1338263"/>
              <a:gd name="connsiteY7" fmla="*/ 799989 h 876189"/>
              <a:gd name="connsiteX8" fmla="*/ 971550 w 1338263"/>
              <a:gd name="connsiteY8" fmla="*/ 876189 h 876189"/>
              <a:gd name="connsiteX9" fmla="*/ 923925 w 1338263"/>
              <a:gd name="connsiteY9" fmla="*/ 876189 h 876189"/>
              <a:gd name="connsiteX10" fmla="*/ 238125 w 1338263"/>
              <a:gd name="connsiteY10" fmla="*/ 871427 h 876189"/>
              <a:gd name="connsiteX11" fmla="*/ 47625 w 1338263"/>
              <a:gd name="connsiteY11" fmla="*/ 785702 h 876189"/>
              <a:gd name="connsiteX12" fmla="*/ 0 w 1338263"/>
              <a:gd name="connsiteY12" fmla="*/ 647589 h 876189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90625 w 1338263"/>
              <a:gd name="connsiteY5" fmla="*/ 219745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90625 w 1338263"/>
              <a:gd name="connsiteY5" fmla="*/ 219745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61653 w 1338263"/>
              <a:gd name="connsiteY5" fmla="*/ 244502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61653 w 1338263"/>
              <a:gd name="connsiteY5" fmla="*/ 244502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61653 w 1338263"/>
              <a:gd name="connsiteY5" fmla="*/ 244502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62063 w 1317741"/>
              <a:gd name="connsiteY7" fmla="*/ 810295 h 886495"/>
              <a:gd name="connsiteX8" fmla="*/ 971550 w 1317741"/>
              <a:gd name="connsiteY8" fmla="*/ 886495 h 886495"/>
              <a:gd name="connsiteX9" fmla="*/ 923925 w 1317741"/>
              <a:gd name="connsiteY9" fmla="*/ 886495 h 886495"/>
              <a:gd name="connsiteX10" fmla="*/ 238125 w 1317741"/>
              <a:gd name="connsiteY10" fmla="*/ 881733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62063 w 1317741"/>
              <a:gd name="connsiteY7" fmla="*/ 810295 h 886495"/>
              <a:gd name="connsiteX8" fmla="*/ 971550 w 1317741"/>
              <a:gd name="connsiteY8" fmla="*/ 886495 h 886495"/>
              <a:gd name="connsiteX9" fmla="*/ 923925 w 1317741"/>
              <a:gd name="connsiteY9" fmla="*/ 886495 h 886495"/>
              <a:gd name="connsiteX10" fmla="*/ 238125 w 1317741"/>
              <a:gd name="connsiteY10" fmla="*/ 881733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8938"/>
              <a:gd name="connsiteY0" fmla="*/ 657895 h 886495"/>
              <a:gd name="connsiteX1" fmla="*/ 19050 w 1318938"/>
              <a:gd name="connsiteY1" fmla="*/ 457870 h 886495"/>
              <a:gd name="connsiteX2" fmla="*/ 142875 w 1318938"/>
              <a:gd name="connsiteY2" fmla="*/ 238795 h 886495"/>
              <a:gd name="connsiteX3" fmla="*/ 446186 w 1318938"/>
              <a:gd name="connsiteY3" fmla="*/ 34008 h 886495"/>
              <a:gd name="connsiteX4" fmla="*/ 833438 w 1318938"/>
              <a:gd name="connsiteY4" fmla="*/ 24483 h 886495"/>
              <a:gd name="connsiteX5" fmla="*/ 1161653 w 1318938"/>
              <a:gd name="connsiteY5" fmla="*/ 244502 h 886495"/>
              <a:gd name="connsiteX6" fmla="*/ 1317741 w 1318938"/>
              <a:gd name="connsiteY6" fmla="*/ 658273 h 886495"/>
              <a:gd name="connsiteX7" fmla="*/ 1262063 w 1318938"/>
              <a:gd name="connsiteY7" fmla="*/ 810295 h 886495"/>
              <a:gd name="connsiteX8" fmla="*/ 971550 w 1318938"/>
              <a:gd name="connsiteY8" fmla="*/ 886495 h 886495"/>
              <a:gd name="connsiteX9" fmla="*/ 923925 w 1318938"/>
              <a:gd name="connsiteY9" fmla="*/ 886495 h 886495"/>
              <a:gd name="connsiteX10" fmla="*/ 238125 w 1318938"/>
              <a:gd name="connsiteY10" fmla="*/ 881733 h 886495"/>
              <a:gd name="connsiteX11" fmla="*/ 47625 w 1318938"/>
              <a:gd name="connsiteY11" fmla="*/ 796008 h 886495"/>
              <a:gd name="connsiteX12" fmla="*/ 0 w 1318938"/>
              <a:gd name="connsiteY12" fmla="*/ 657895 h 886495"/>
              <a:gd name="connsiteX0" fmla="*/ 0 w 1321315"/>
              <a:gd name="connsiteY0" fmla="*/ 657895 h 886495"/>
              <a:gd name="connsiteX1" fmla="*/ 19050 w 1321315"/>
              <a:gd name="connsiteY1" fmla="*/ 457870 h 886495"/>
              <a:gd name="connsiteX2" fmla="*/ 142875 w 1321315"/>
              <a:gd name="connsiteY2" fmla="*/ 238795 h 886495"/>
              <a:gd name="connsiteX3" fmla="*/ 446186 w 1321315"/>
              <a:gd name="connsiteY3" fmla="*/ 34008 h 886495"/>
              <a:gd name="connsiteX4" fmla="*/ 833438 w 1321315"/>
              <a:gd name="connsiteY4" fmla="*/ 24483 h 886495"/>
              <a:gd name="connsiteX5" fmla="*/ 1161653 w 1321315"/>
              <a:gd name="connsiteY5" fmla="*/ 244502 h 886495"/>
              <a:gd name="connsiteX6" fmla="*/ 1317741 w 1321315"/>
              <a:gd name="connsiteY6" fmla="*/ 658273 h 886495"/>
              <a:gd name="connsiteX7" fmla="*/ 1262063 w 1321315"/>
              <a:gd name="connsiteY7" fmla="*/ 810295 h 886495"/>
              <a:gd name="connsiteX8" fmla="*/ 971550 w 1321315"/>
              <a:gd name="connsiteY8" fmla="*/ 886495 h 886495"/>
              <a:gd name="connsiteX9" fmla="*/ 923925 w 1321315"/>
              <a:gd name="connsiteY9" fmla="*/ 886495 h 886495"/>
              <a:gd name="connsiteX10" fmla="*/ 238125 w 1321315"/>
              <a:gd name="connsiteY10" fmla="*/ 881733 h 886495"/>
              <a:gd name="connsiteX11" fmla="*/ 47625 w 1321315"/>
              <a:gd name="connsiteY11" fmla="*/ 796008 h 886495"/>
              <a:gd name="connsiteX12" fmla="*/ 0 w 1321315"/>
              <a:gd name="connsiteY12" fmla="*/ 657895 h 886495"/>
              <a:gd name="connsiteX0" fmla="*/ 0 w 1319873"/>
              <a:gd name="connsiteY0" fmla="*/ 657895 h 886495"/>
              <a:gd name="connsiteX1" fmla="*/ 19050 w 1319873"/>
              <a:gd name="connsiteY1" fmla="*/ 457870 h 886495"/>
              <a:gd name="connsiteX2" fmla="*/ 142875 w 1319873"/>
              <a:gd name="connsiteY2" fmla="*/ 238795 h 886495"/>
              <a:gd name="connsiteX3" fmla="*/ 446186 w 1319873"/>
              <a:gd name="connsiteY3" fmla="*/ 34008 h 886495"/>
              <a:gd name="connsiteX4" fmla="*/ 833438 w 1319873"/>
              <a:gd name="connsiteY4" fmla="*/ 24483 h 886495"/>
              <a:gd name="connsiteX5" fmla="*/ 1161653 w 1319873"/>
              <a:gd name="connsiteY5" fmla="*/ 244502 h 886495"/>
              <a:gd name="connsiteX6" fmla="*/ 1317741 w 1319873"/>
              <a:gd name="connsiteY6" fmla="*/ 658273 h 886495"/>
              <a:gd name="connsiteX7" fmla="*/ 1262063 w 1319873"/>
              <a:gd name="connsiteY7" fmla="*/ 810295 h 886495"/>
              <a:gd name="connsiteX8" fmla="*/ 971550 w 1319873"/>
              <a:gd name="connsiteY8" fmla="*/ 886495 h 886495"/>
              <a:gd name="connsiteX9" fmla="*/ 923925 w 1319873"/>
              <a:gd name="connsiteY9" fmla="*/ 886495 h 886495"/>
              <a:gd name="connsiteX10" fmla="*/ 238125 w 1319873"/>
              <a:gd name="connsiteY10" fmla="*/ 881733 h 886495"/>
              <a:gd name="connsiteX11" fmla="*/ 47625 w 1319873"/>
              <a:gd name="connsiteY11" fmla="*/ 796008 h 886495"/>
              <a:gd name="connsiteX12" fmla="*/ 0 w 1319873"/>
              <a:gd name="connsiteY12" fmla="*/ 657895 h 886495"/>
              <a:gd name="connsiteX0" fmla="*/ 0 w 1319003"/>
              <a:gd name="connsiteY0" fmla="*/ 657895 h 886495"/>
              <a:gd name="connsiteX1" fmla="*/ 19050 w 1319003"/>
              <a:gd name="connsiteY1" fmla="*/ 457870 h 886495"/>
              <a:gd name="connsiteX2" fmla="*/ 142875 w 1319003"/>
              <a:gd name="connsiteY2" fmla="*/ 238795 h 886495"/>
              <a:gd name="connsiteX3" fmla="*/ 446186 w 1319003"/>
              <a:gd name="connsiteY3" fmla="*/ 34008 h 886495"/>
              <a:gd name="connsiteX4" fmla="*/ 833438 w 1319003"/>
              <a:gd name="connsiteY4" fmla="*/ 24483 h 886495"/>
              <a:gd name="connsiteX5" fmla="*/ 1161653 w 1319003"/>
              <a:gd name="connsiteY5" fmla="*/ 244502 h 886495"/>
              <a:gd name="connsiteX6" fmla="*/ 1317741 w 1319003"/>
              <a:gd name="connsiteY6" fmla="*/ 658273 h 886495"/>
              <a:gd name="connsiteX7" fmla="*/ 1240334 w 1319003"/>
              <a:gd name="connsiteY7" fmla="*/ 814009 h 886495"/>
              <a:gd name="connsiteX8" fmla="*/ 971550 w 1319003"/>
              <a:gd name="connsiteY8" fmla="*/ 886495 h 886495"/>
              <a:gd name="connsiteX9" fmla="*/ 923925 w 1319003"/>
              <a:gd name="connsiteY9" fmla="*/ 886495 h 886495"/>
              <a:gd name="connsiteX10" fmla="*/ 238125 w 1319003"/>
              <a:gd name="connsiteY10" fmla="*/ 881733 h 886495"/>
              <a:gd name="connsiteX11" fmla="*/ 47625 w 1319003"/>
              <a:gd name="connsiteY11" fmla="*/ 796008 h 886495"/>
              <a:gd name="connsiteX12" fmla="*/ 0 w 1319003"/>
              <a:gd name="connsiteY12" fmla="*/ 657895 h 886495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40334 w 1317741"/>
              <a:gd name="connsiteY7" fmla="*/ 814009 h 886495"/>
              <a:gd name="connsiteX8" fmla="*/ 971550 w 1317741"/>
              <a:gd name="connsiteY8" fmla="*/ 886495 h 886495"/>
              <a:gd name="connsiteX9" fmla="*/ 923925 w 1317741"/>
              <a:gd name="connsiteY9" fmla="*/ 886495 h 886495"/>
              <a:gd name="connsiteX10" fmla="*/ 238125 w 1317741"/>
              <a:gd name="connsiteY10" fmla="*/ 881733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40334 w 1317741"/>
              <a:gd name="connsiteY7" fmla="*/ 814009 h 886495"/>
              <a:gd name="connsiteX8" fmla="*/ 971550 w 1317741"/>
              <a:gd name="connsiteY8" fmla="*/ 886495 h 886495"/>
              <a:gd name="connsiteX9" fmla="*/ 923925 w 1317741"/>
              <a:gd name="connsiteY9" fmla="*/ 886495 h 886495"/>
              <a:gd name="connsiteX10" fmla="*/ 238125 w 1317741"/>
              <a:gd name="connsiteY10" fmla="*/ 881733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40334 w 1317741"/>
              <a:gd name="connsiteY7" fmla="*/ 814009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38125 w 1317741"/>
              <a:gd name="connsiteY10" fmla="*/ 881733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40334 w 1317741"/>
              <a:gd name="connsiteY7" fmla="*/ 814009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38125 w 1317741"/>
              <a:gd name="connsiteY10" fmla="*/ 881733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51199 w 1317741"/>
              <a:gd name="connsiteY7" fmla="*/ 809058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38125 w 1317741"/>
              <a:gd name="connsiteY10" fmla="*/ 881733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51199 w 1317741"/>
              <a:gd name="connsiteY7" fmla="*/ 809058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38125 w 1317741"/>
              <a:gd name="connsiteY10" fmla="*/ 881733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51199 w 1317741"/>
              <a:gd name="connsiteY7" fmla="*/ 809058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79169 w 1317741"/>
              <a:gd name="connsiteY10" fmla="*/ 880495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51199 w 1317741"/>
              <a:gd name="connsiteY7" fmla="*/ 809058 h 886495"/>
              <a:gd name="connsiteX8" fmla="*/ 971550 w 1317741"/>
              <a:gd name="connsiteY8" fmla="*/ 886495 h 886495"/>
              <a:gd name="connsiteX9" fmla="*/ 661968 w 1317741"/>
              <a:gd name="connsiteY9" fmla="*/ 882782 h 886495"/>
              <a:gd name="connsiteX10" fmla="*/ 279169 w 1317741"/>
              <a:gd name="connsiteY10" fmla="*/ 880495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7741"/>
              <a:gd name="connsiteY0" fmla="*/ 657895 h 888972"/>
              <a:gd name="connsiteX1" fmla="*/ 19050 w 1317741"/>
              <a:gd name="connsiteY1" fmla="*/ 457870 h 888972"/>
              <a:gd name="connsiteX2" fmla="*/ 142875 w 1317741"/>
              <a:gd name="connsiteY2" fmla="*/ 238795 h 888972"/>
              <a:gd name="connsiteX3" fmla="*/ 446186 w 1317741"/>
              <a:gd name="connsiteY3" fmla="*/ 34008 h 888972"/>
              <a:gd name="connsiteX4" fmla="*/ 833438 w 1317741"/>
              <a:gd name="connsiteY4" fmla="*/ 24483 h 888972"/>
              <a:gd name="connsiteX5" fmla="*/ 1161653 w 1317741"/>
              <a:gd name="connsiteY5" fmla="*/ 244502 h 888972"/>
              <a:gd name="connsiteX6" fmla="*/ 1317741 w 1317741"/>
              <a:gd name="connsiteY6" fmla="*/ 658273 h 888972"/>
              <a:gd name="connsiteX7" fmla="*/ 1251199 w 1317741"/>
              <a:gd name="connsiteY7" fmla="*/ 809058 h 888972"/>
              <a:gd name="connsiteX8" fmla="*/ 971550 w 1317741"/>
              <a:gd name="connsiteY8" fmla="*/ 886495 h 888972"/>
              <a:gd name="connsiteX9" fmla="*/ 659554 w 1317741"/>
              <a:gd name="connsiteY9" fmla="*/ 888972 h 888972"/>
              <a:gd name="connsiteX10" fmla="*/ 279169 w 1317741"/>
              <a:gd name="connsiteY10" fmla="*/ 880495 h 888972"/>
              <a:gd name="connsiteX11" fmla="*/ 47625 w 1317741"/>
              <a:gd name="connsiteY11" fmla="*/ 796008 h 888972"/>
              <a:gd name="connsiteX12" fmla="*/ 0 w 1317741"/>
              <a:gd name="connsiteY12" fmla="*/ 657895 h 888972"/>
              <a:gd name="connsiteX0" fmla="*/ 0 w 1317741"/>
              <a:gd name="connsiteY0" fmla="*/ 657895 h 888972"/>
              <a:gd name="connsiteX1" fmla="*/ 19050 w 1317741"/>
              <a:gd name="connsiteY1" fmla="*/ 457870 h 888972"/>
              <a:gd name="connsiteX2" fmla="*/ 142875 w 1317741"/>
              <a:gd name="connsiteY2" fmla="*/ 238795 h 888972"/>
              <a:gd name="connsiteX3" fmla="*/ 446186 w 1317741"/>
              <a:gd name="connsiteY3" fmla="*/ 34008 h 888972"/>
              <a:gd name="connsiteX4" fmla="*/ 833438 w 1317741"/>
              <a:gd name="connsiteY4" fmla="*/ 24483 h 888972"/>
              <a:gd name="connsiteX5" fmla="*/ 1161653 w 1317741"/>
              <a:gd name="connsiteY5" fmla="*/ 244502 h 888972"/>
              <a:gd name="connsiteX6" fmla="*/ 1317741 w 1317741"/>
              <a:gd name="connsiteY6" fmla="*/ 658273 h 888972"/>
              <a:gd name="connsiteX7" fmla="*/ 1251199 w 1317741"/>
              <a:gd name="connsiteY7" fmla="*/ 809058 h 888972"/>
              <a:gd name="connsiteX8" fmla="*/ 971550 w 1317741"/>
              <a:gd name="connsiteY8" fmla="*/ 886495 h 888972"/>
              <a:gd name="connsiteX9" fmla="*/ 659554 w 1317741"/>
              <a:gd name="connsiteY9" fmla="*/ 888972 h 888972"/>
              <a:gd name="connsiteX10" fmla="*/ 279169 w 1317741"/>
              <a:gd name="connsiteY10" fmla="*/ 880495 h 888972"/>
              <a:gd name="connsiteX11" fmla="*/ 47625 w 1317741"/>
              <a:gd name="connsiteY11" fmla="*/ 796008 h 888972"/>
              <a:gd name="connsiteX12" fmla="*/ 0 w 1317741"/>
              <a:gd name="connsiteY12" fmla="*/ 657895 h 888972"/>
              <a:gd name="connsiteX0" fmla="*/ 0 w 1317741"/>
              <a:gd name="connsiteY0" fmla="*/ 657895 h 888972"/>
              <a:gd name="connsiteX1" fmla="*/ 19050 w 1317741"/>
              <a:gd name="connsiteY1" fmla="*/ 457870 h 888972"/>
              <a:gd name="connsiteX2" fmla="*/ 142875 w 1317741"/>
              <a:gd name="connsiteY2" fmla="*/ 238795 h 888972"/>
              <a:gd name="connsiteX3" fmla="*/ 446186 w 1317741"/>
              <a:gd name="connsiteY3" fmla="*/ 34008 h 888972"/>
              <a:gd name="connsiteX4" fmla="*/ 833438 w 1317741"/>
              <a:gd name="connsiteY4" fmla="*/ 24483 h 888972"/>
              <a:gd name="connsiteX5" fmla="*/ 1161653 w 1317741"/>
              <a:gd name="connsiteY5" fmla="*/ 244502 h 888972"/>
              <a:gd name="connsiteX6" fmla="*/ 1317741 w 1317741"/>
              <a:gd name="connsiteY6" fmla="*/ 658273 h 888972"/>
              <a:gd name="connsiteX7" fmla="*/ 1251199 w 1317741"/>
              <a:gd name="connsiteY7" fmla="*/ 809058 h 888972"/>
              <a:gd name="connsiteX8" fmla="*/ 971550 w 1317741"/>
              <a:gd name="connsiteY8" fmla="*/ 886495 h 888972"/>
              <a:gd name="connsiteX9" fmla="*/ 659554 w 1317741"/>
              <a:gd name="connsiteY9" fmla="*/ 888972 h 888972"/>
              <a:gd name="connsiteX10" fmla="*/ 279169 w 1317741"/>
              <a:gd name="connsiteY10" fmla="*/ 880495 h 888972"/>
              <a:gd name="connsiteX11" fmla="*/ 51247 w 1317741"/>
              <a:gd name="connsiteY11" fmla="*/ 787343 h 888972"/>
              <a:gd name="connsiteX12" fmla="*/ 0 w 1317741"/>
              <a:gd name="connsiteY12" fmla="*/ 657895 h 888972"/>
              <a:gd name="connsiteX0" fmla="*/ 0 w 1317741"/>
              <a:gd name="connsiteY0" fmla="*/ 657895 h 888972"/>
              <a:gd name="connsiteX1" fmla="*/ 19050 w 1317741"/>
              <a:gd name="connsiteY1" fmla="*/ 457870 h 888972"/>
              <a:gd name="connsiteX2" fmla="*/ 142875 w 1317741"/>
              <a:gd name="connsiteY2" fmla="*/ 238795 h 888972"/>
              <a:gd name="connsiteX3" fmla="*/ 446186 w 1317741"/>
              <a:gd name="connsiteY3" fmla="*/ 34008 h 888972"/>
              <a:gd name="connsiteX4" fmla="*/ 833438 w 1317741"/>
              <a:gd name="connsiteY4" fmla="*/ 24483 h 888972"/>
              <a:gd name="connsiteX5" fmla="*/ 1161653 w 1317741"/>
              <a:gd name="connsiteY5" fmla="*/ 244502 h 888972"/>
              <a:gd name="connsiteX6" fmla="*/ 1317741 w 1317741"/>
              <a:gd name="connsiteY6" fmla="*/ 658273 h 888972"/>
              <a:gd name="connsiteX7" fmla="*/ 1251199 w 1317741"/>
              <a:gd name="connsiteY7" fmla="*/ 809058 h 888972"/>
              <a:gd name="connsiteX8" fmla="*/ 971550 w 1317741"/>
              <a:gd name="connsiteY8" fmla="*/ 886495 h 888972"/>
              <a:gd name="connsiteX9" fmla="*/ 659554 w 1317741"/>
              <a:gd name="connsiteY9" fmla="*/ 888972 h 888972"/>
              <a:gd name="connsiteX10" fmla="*/ 279169 w 1317741"/>
              <a:gd name="connsiteY10" fmla="*/ 880495 h 888972"/>
              <a:gd name="connsiteX11" fmla="*/ 51247 w 1317741"/>
              <a:gd name="connsiteY11" fmla="*/ 787343 h 888972"/>
              <a:gd name="connsiteX12" fmla="*/ 0 w 1317741"/>
              <a:gd name="connsiteY12" fmla="*/ 657895 h 888972"/>
              <a:gd name="connsiteX0" fmla="*/ 0 w 1312912"/>
              <a:gd name="connsiteY0" fmla="*/ 624473 h 888972"/>
              <a:gd name="connsiteX1" fmla="*/ 14221 w 1312912"/>
              <a:gd name="connsiteY1" fmla="*/ 457870 h 888972"/>
              <a:gd name="connsiteX2" fmla="*/ 138046 w 1312912"/>
              <a:gd name="connsiteY2" fmla="*/ 238795 h 888972"/>
              <a:gd name="connsiteX3" fmla="*/ 441357 w 1312912"/>
              <a:gd name="connsiteY3" fmla="*/ 34008 h 888972"/>
              <a:gd name="connsiteX4" fmla="*/ 828609 w 1312912"/>
              <a:gd name="connsiteY4" fmla="*/ 24483 h 888972"/>
              <a:gd name="connsiteX5" fmla="*/ 1156824 w 1312912"/>
              <a:gd name="connsiteY5" fmla="*/ 244502 h 888972"/>
              <a:gd name="connsiteX6" fmla="*/ 1312912 w 1312912"/>
              <a:gd name="connsiteY6" fmla="*/ 658273 h 888972"/>
              <a:gd name="connsiteX7" fmla="*/ 1246370 w 1312912"/>
              <a:gd name="connsiteY7" fmla="*/ 809058 h 888972"/>
              <a:gd name="connsiteX8" fmla="*/ 966721 w 1312912"/>
              <a:gd name="connsiteY8" fmla="*/ 886495 h 888972"/>
              <a:gd name="connsiteX9" fmla="*/ 654725 w 1312912"/>
              <a:gd name="connsiteY9" fmla="*/ 888972 h 888972"/>
              <a:gd name="connsiteX10" fmla="*/ 274340 w 1312912"/>
              <a:gd name="connsiteY10" fmla="*/ 880495 h 888972"/>
              <a:gd name="connsiteX11" fmla="*/ 46418 w 1312912"/>
              <a:gd name="connsiteY11" fmla="*/ 787343 h 888972"/>
              <a:gd name="connsiteX12" fmla="*/ 0 w 1312912"/>
              <a:gd name="connsiteY12" fmla="*/ 624473 h 888972"/>
              <a:gd name="connsiteX0" fmla="*/ 2785 w 1315697"/>
              <a:gd name="connsiteY0" fmla="*/ 624473 h 888972"/>
              <a:gd name="connsiteX1" fmla="*/ 17006 w 1315697"/>
              <a:gd name="connsiteY1" fmla="*/ 457870 h 888972"/>
              <a:gd name="connsiteX2" fmla="*/ 140831 w 1315697"/>
              <a:gd name="connsiteY2" fmla="*/ 238795 h 888972"/>
              <a:gd name="connsiteX3" fmla="*/ 444142 w 1315697"/>
              <a:gd name="connsiteY3" fmla="*/ 34008 h 888972"/>
              <a:gd name="connsiteX4" fmla="*/ 831394 w 1315697"/>
              <a:gd name="connsiteY4" fmla="*/ 24483 h 888972"/>
              <a:gd name="connsiteX5" fmla="*/ 1159609 w 1315697"/>
              <a:gd name="connsiteY5" fmla="*/ 244502 h 888972"/>
              <a:gd name="connsiteX6" fmla="*/ 1315697 w 1315697"/>
              <a:gd name="connsiteY6" fmla="*/ 658273 h 888972"/>
              <a:gd name="connsiteX7" fmla="*/ 1249155 w 1315697"/>
              <a:gd name="connsiteY7" fmla="*/ 809058 h 888972"/>
              <a:gd name="connsiteX8" fmla="*/ 969506 w 1315697"/>
              <a:gd name="connsiteY8" fmla="*/ 886495 h 888972"/>
              <a:gd name="connsiteX9" fmla="*/ 657510 w 1315697"/>
              <a:gd name="connsiteY9" fmla="*/ 888972 h 888972"/>
              <a:gd name="connsiteX10" fmla="*/ 277125 w 1315697"/>
              <a:gd name="connsiteY10" fmla="*/ 880495 h 888972"/>
              <a:gd name="connsiteX11" fmla="*/ 49203 w 1315697"/>
              <a:gd name="connsiteY11" fmla="*/ 787343 h 888972"/>
              <a:gd name="connsiteX12" fmla="*/ 2785 w 1315697"/>
              <a:gd name="connsiteY12" fmla="*/ 624473 h 888972"/>
              <a:gd name="connsiteX0" fmla="*/ 1926 w 1324495"/>
              <a:gd name="connsiteY0" fmla="*/ 628187 h 888972"/>
              <a:gd name="connsiteX1" fmla="*/ 25804 w 1324495"/>
              <a:gd name="connsiteY1" fmla="*/ 457870 h 888972"/>
              <a:gd name="connsiteX2" fmla="*/ 149629 w 1324495"/>
              <a:gd name="connsiteY2" fmla="*/ 238795 h 888972"/>
              <a:gd name="connsiteX3" fmla="*/ 452940 w 1324495"/>
              <a:gd name="connsiteY3" fmla="*/ 34008 h 888972"/>
              <a:gd name="connsiteX4" fmla="*/ 840192 w 1324495"/>
              <a:gd name="connsiteY4" fmla="*/ 24483 h 888972"/>
              <a:gd name="connsiteX5" fmla="*/ 1168407 w 1324495"/>
              <a:gd name="connsiteY5" fmla="*/ 244502 h 888972"/>
              <a:gd name="connsiteX6" fmla="*/ 1324495 w 1324495"/>
              <a:gd name="connsiteY6" fmla="*/ 658273 h 888972"/>
              <a:gd name="connsiteX7" fmla="*/ 1257953 w 1324495"/>
              <a:gd name="connsiteY7" fmla="*/ 809058 h 888972"/>
              <a:gd name="connsiteX8" fmla="*/ 978304 w 1324495"/>
              <a:gd name="connsiteY8" fmla="*/ 886495 h 888972"/>
              <a:gd name="connsiteX9" fmla="*/ 666308 w 1324495"/>
              <a:gd name="connsiteY9" fmla="*/ 888972 h 888972"/>
              <a:gd name="connsiteX10" fmla="*/ 285923 w 1324495"/>
              <a:gd name="connsiteY10" fmla="*/ 880495 h 888972"/>
              <a:gd name="connsiteX11" fmla="*/ 58001 w 1324495"/>
              <a:gd name="connsiteY11" fmla="*/ 787343 h 888972"/>
              <a:gd name="connsiteX12" fmla="*/ 1926 w 1324495"/>
              <a:gd name="connsiteY12" fmla="*/ 628187 h 888972"/>
              <a:gd name="connsiteX0" fmla="*/ 0 w 1322569"/>
              <a:gd name="connsiteY0" fmla="*/ 628187 h 888972"/>
              <a:gd name="connsiteX1" fmla="*/ 23878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3878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3878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22569" h="888972">
                <a:moveTo>
                  <a:pt x="0" y="628187"/>
                </a:moveTo>
                <a:cubicBezTo>
                  <a:pt x="9167" y="571415"/>
                  <a:pt x="6261" y="520831"/>
                  <a:pt x="27500" y="457870"/>
                </a:cubicBezTo>
                <a:cubicBezTo>
                  <a:pt x="72397" y="334093"/>
                  <a:pt x="94356" y="318009"/>
                  <a:pt x="147703" y="238795"/>
                </a:cubicBezTo>
                <a:cubicBezTo>
                  <a:pt x="250014" y="123494"/>
                  <a:pt x="325767" y="79988"/>
                  <a:pt x="451014" y="34008"/>
                </a:cubicBezTo>
                <a:cubicBezTo>
                  <a:pt x="618728" y="-14968"/>
                  <a:pt x="709182" y="-4527"/>
                  <a:pt x="838266" y="24483"/>
                </a:cubicBezTo>
                <a:cubicBezTo>
                  <a:pt x="991129" y="69764"/>
                  <a:pt x="1051041" y="128662"/>
                  <a:pt x="1166481" y="244502"/>
                </a:cubicBezTo>
                <a:cubicBezTo>
                  <a:pt x="1276053" y="385314"/>
                  <a:pt x="1321644" y="488990"/>
                  <a:pt x="1322569" y="658273"/>
                </a:cubicBezTo>
                <a:cubicBezTo>
                  <a:pt x="1318496" y="753510"/>
                  <a:pt x="1299937" y="759622"/>
                  <a:pt x="1256027" y="809058"/>
                </a:cubicBezTo>
                <a:cubicBezTo>
                  <a:pt x="1172468" y="860453"/>
                  <a:pt x="1093738" y="868522"/>
                  <a:pt x="976378" y="886495"/>
                </a:cubicBezTo>
                <a:lnTo>
                  <a:pt x="664382" y="888972"/>
                </a:lnTo>
                <a:lnTo>
                  <a:pt x="283997" y="880495"/>
                </a:lnTo>
                <a:cubicBezTo>
                  <a:pt x="184282" y="861823"/>
                  <a:pt x="121989" y="832010"/>
                  <a:pt x="56075" y="787343"/>
                </a:cubicBezTo>
                <a:cubicBezTo>
                  <a:pt x="10021" y="728102"/>
                  <a:pt x="8631" y="734467"/>
                  <a:pt x="0" y="628187"/>
                </a:cubicBezTo>
                <a:close/>
              </a:path>
            </a:pathLst>
          </a:custGeom>
          <a:solidFill>
            <a:srgbClr val="A34625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C841BDB2-7B11-49AC-AB3E-0AD56487EA3C}"/>
              </a:ext>
            </a:extLst>
          </p:cNvPr>
          <p:cNvSpPr/>
          <p:nvPr/>
        </p:nvSpPr>
        <p:spPr>
          <a:xfrm rot="457988">
            <a:off x="8446371" y="6047262"/>
            <a:ext cx="109482" cy="253483"/>
          </a:xfrm>
          <a:custGeom>
            <a:avLst/>
            <a:gdLst>
              <a:gd name="connsiteX0" fmla="*/ 152400 w 230982"/>
              <a:gd name="connsiteY0" fmla="*/ 0 h 357187"/>
              <a:gd name="connsiteX1" fmla="*/ 0 w 230982"/>
              <a:gd name="connsiteY1" fmla="*/ 352425 h 357187"/>
              <a:gd name="connsiteX2" fmla="*/ 230982 w 230982"/>
              <a:gd name="connsiteY2" fmla="*/ 357187 h 357187"/>
              <a:gd name="connsiteX3" fmla="*/ 152400 w 230982"/>
              <a:gd name="connsiteY3" fmla="*/ 0 h 357187"/>
              <a:gd name="connsiteX0" fmla="*/ 152400 w 230982"/>
              <a:gd name="connsiteY0" fmla="*/ 0 h 357187"/>
              <a:gd name="connsiteX1" fmla="*/ 0 w 230982"/>
              <a:gd name="connsiteY1" fmla="*/ 352425 h 357187"/>
              <a:gd name="connsiteX2" fmla="*/ 230982 w 230982"/>
              <a:gd name="connsiteY2" fmla="*/ 357187 h 357187"/>
              <a:gd name="connsiteX3" fmla="*/ 152400 w 230982"/>
              <a:gd name="connsiteY3" fmla="*/ 0 h 357187"/>
              <a:gd name="connsiteX0" fmla="*/ 152400 w 230982"/>
              <a:gd name="connsiteY0" fmla="*/ 0 h 357187"/>
              <a:gd name="connsiteX1" fmla="*/ 0 w 230982"/>
              <a:gd name="connsiteY1" fmla="*/ 352425 h 357187"/>
              <a:gd name="connsiteX2" fmla="*/ 230982 w 230982"/>
              <a:gd name="connsiteY2" fmla="*/ 357187 h 357187"/>
              <a:gd name="connsiteX3" fmla="*/ 152400 w 230982"/>
              <a:gd name="connsiteY3" fmla="*/ 0 h 357187"/>
              <a:gd name="connsiteX0" fmla="*/ 148778 w 230982"/>
              <a:gd name="connsiteY0" fmla="*/ 0 h 373708"/>
              <a:gd name="connsiteX1" fmla="*/ 0 w 230982"/>
              <a:gd name="connsiteY1" fmla="*/ 368946 h 373708"/>
              <a:gd name="connsiteX2" fmla="*/ 230982 w 230982"/>
              <a:gd name="connsiteY2" fmla="*/ 373708 h 373708"/>
              <a:gd name="connsiteX3" fmla="*/ 148778 w 230982"/>
              <a:gd name="connsiteY3" fmla="*/ 0 h 373708"/>
              <a:gd name="connsiteX0" fmla="*/ 148778 w 230982"/>
              <a:gd name="connsiteY0" fmla="*/ 0 h 373708"/>
              <a:gd name="connsiteX1" fmla="*/ 0 w 230982"/>
              <a:gd name="connsiteY1" fmla="*/ 368946 h 373708"/>
              <a:gd name="connsiteX2" fmla="*/ 230982 w 230982"/>
              <a:gd name="connsiteY2" fmla="*/ 373708 h 373708"/>
              <a:gd name="connsiteX3" fmla="*/ 148778 w 230982"/>
              <a:gd name="connsiteY3" fmla="*/ 0 h 373708"/>
              <a:gd name="connsiteX0" fmla="*/ 148778 w 230982"/>
              <a:gd name="connsiteY0" fmla="*/ 0 h 373708"/>
              <a:gd name="connsiteX1" fmla="*/ 0 w 230982"/>
              <a:gd name="connsiteY1" fmla="*/ 368946 h 373708"/>
              <a:gd name="connsiteX2" fmla="*/ 230982 w 230982"/>
              <a:gd name="connsiteY2" fmla="*/ 373708 h 373708"/>
              <a:gd name="connsiteX3" fmla="*/ 148778 w 230982"/>
              <a:gd name="connsiteY3" fmla="*/ 0 h 373708"/>
              <a:gd name="connsiteX0" fmla="*/ 173978 w 256182"/>
              <a:gd name="connsiteY0" fmla="*/ 0 h 397439"/>
              <a:gd name="connsiteX1" fmla="*/ 0 w 256182"/>
              <a:gd name="connsiteY1" fmla="*/ 397439 h 397439"/>
              <a:gd name="connsiteX2" fmla="*/ 256182 w 256182"/>
              <a:gd name="connsiteY2" fmla="*/ 373708 h 397439"/>
              <a:gd name="connsiteX3" fmla="*/ 173978 w 256182"/>
              <a:gd name="connsiteY3" fmla="*/ 0 h 397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182" h="397439">
                <a:moveTo>
                  <a:pt x="173978" y="0"/>
                </a:moveTo>
                <a:cubicBezTo>
                  <a:pt x="103233" y="8591"/>
                  <a:pt x="50800" y="279964"/>
                  <a:pt x="0" y="397439"/>
                </a:cubicBezTo>
                <a:lnTo>
                  <a:pt x="256182" y="373708"/>
                </a:lnTo>
                <a:cubicBezTo>
                  <a:pt x="229988" y="254646"/>
                  <a:pt x="235841" y="12831"/>
                  <a:pt x="173978" y="0"/>
                </a:cubicBezTo>
                <a:close/>
              </a:path>
            </a:pathLst>
          </a:custGeom>
          <a:solidFill>
            <a:srgbClr val="A34625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6BF85E0D-4925-4790-B848-FE7C790E7B49}"/>
              </a:ext>
            </a:extLst>
          </p:cNvPr>
          <p:cNvSpPr/>
          <p:nvPr/>
        </p:nvSpPr>
        <p:spPr>
          <a:xfrm flipH="1">
            <a:off x="9233577" y="5782619"/>
            <a:ext cx="866801" cy="518265"/>
          </a:xfrm>
          <a:custGeom>
            <a:avLst/>
            <a:gdLst>
              <a:gd name="connsiteX0" fmla="*/ 0 w 1338263"/>
              <a:gd name="connsiteY0" fmla="*/ 633412 h 862012"/>
              <a:gd name="connsiteX1" fmla="*/ 19050 w 1338263"/>
              <a:gd name="connsiteY1" fmla="*/ 433387 h 862012"/>
              <a:gd name="connsiteX2" fmla="*/ 142875 w 1338263"/>
              <a:gd name="connsiteY2" fmla="*/ 214312 h 862012"/>
              <a:gd name="connsiteX3" fmla="*/ 442913 w 1338263"/>
              <a:gd name="connsiteY3" fmla="*/ 9525 h 862012"/>
              <a:gd name="connsiteX4" fmla="*/ 833438 w 1338263"/>
              <a:gd name="connsiteY4" fmla="*/ 0 h 862012"/>
              <a:gd name="connsiteX5" fmla="*/ 1190625 w 1338263"/>
              <a:gd name="connsiteY5" fmla="*/ 195262 h 862012"/>
              <a:gd name="connsiteX6" fmla="*/ 1338263 w 1338263"/>
              <a:gd name="connsiteY6" fmla="*/ 623887 h 862012"/>
              <a:gd name="connsiteX7" fmla="*/ 1262063 w 1338263"/>
              <a:gd name="connsiteY7" fmla="*/ 785812 h 862012"/>
              <a:gd name="connsiteX8" fmla="*/ 971550 w 1338263"/>
              <a:gd name="connsiteY8" fmla="*/ 862012 h 862012"/>
              <a:gd name="connsiteX9" fmla="*/ 923925 w 1338263"/>
              <a:gd name="connsiteY9" fmla="*/ 862012 h 862012"/>
              <a:gd name="connsiteX10" fmla="*/ 238125 w 1338263"/>
              <a:gd name="connsiteY10" fmla="*/ 857250 h 862012"/>
              <a:gd name="connsiteX11" fmla="*/ 47625 w 1338263"/>
              <a:gd name="connsiteY11" fmla="*/ 771525 h 862012"/>
              <a:gd name="connsiteX12" fmla="*/ 0 w 1338263"/>
              <a:gd name="connsiteY12" fmla="*/ 633412 h 862012"/>
              <a:gd name="connsiteX0" fmla="*/ 0 w 1338263"/>
              <a:gd name="connsiteY0" fmla="*/ 633412 h 862012"/>
              <a:gd name="connsiteX1" fmla="*/ 19050 w 1338263"/>
              <a:gd name="connsiteY1" fmla="*/ 433387 h 862012"/>
              <a:gd name="connsiteX2" fmla="*/ 142875 w 1338263"/>
              <a:gd name="connsiteY2" fmla="*/ 214312 h 862012"/>
              <a:gd name="connsiteX3" fmla="*/ 446186 w 1338263"/>
              <a:gd name="connsiteY3" fmla="*/ 9525 h 862012"/>
              <a:gd name="connsiteX4" fmla="*/ 833438 w 1338263"/>
              <a:gd name="connsiteY4" fmla="*/ 0 h 862012"/>
              <a:gd name="connsiteX5" fmla="*/ 1190625 w 1338263"/>
              <a:gd name="connsiteY5" fmla="*/ 195262 h 862012"/>
              <a:gd name="connsiteX6" fmla="*/ 1338263 w 1338263"/>
              <a:gd name="connsiteY6" fmla="*/ 623887 h 862012"/>
              <a:gd name="connsiteX7" fmla="*/ 1262063 w 1338263"/>
              <a:gd name="connsiteY7" fmla="*/ 785812 h 862012"/>
              <a:gd name="connsiteX8" fmla="*/ 971550 w 1338263"/>
              <a:gd name="connsiteY8" fmla="*/ 862012 h 862012"/>
              <a:gd name="connsiteX9" fmla="*/ 923925 w 1338263"/>
              <a:gd name="connsiteY9" fmla="*/ 862012 h 862012"/>
              <a:gd name="connsiteX10" fmla="*/ 238125 w 1338263"/>
              <a:gd name="connsiteY10" fmla="*/ 857250 h 862012"/>
              <a:gd name="connsiteX11" fmla="*/ 47625 w 1338263"/>
              <a:gd name="connsiteY11" fmla="*/ 771525 h 862012"/>
              <a:gd name="connsiteX12" fmla="*/ 0 w 1338263"/>
              <a:gd name="connsiteY12" fmla="*/ 633412 h 862012"/>
              <a:gd name="connsiteX0" fmla="*/ 0 w 1338263"/>
              <a:gd name="connsiteY0" fmla="*/ 647589 h 876189"/>
              <a:gd name="connsiteX1" fmla="*/ 19050 w 1338263"/>
              <a:gd name="connsiteY1" fmla="*/ 447564 h 876189"/>
              <a:gd name="connsiteX2" fmla="*/ 142875 w 1338263"/>
              <a:gd name="connsiteY2" fmla="*/ 228489 h 876189"/>
              <a:gd name="connsiteX3" fmla="*/ 446186 w 1338263"/>
              <a:gd name="connsiteY3" fmla="*/ 23702 h 876189"/>
              <a:gd name="connsiteX4" fmla="*/ 833438 w 1338263"/>
              <a:gd name="connsiteY4" fmla="*/ 14177 h 876189"/>
              <a:gd name="connsiteX5" fmla="*/ 1190625 w 1338263"/>
              <a:gd name="connsiteY5" fmla="*/ 209439 h 876189"/>
              <a:gd name="connsiteX6" fmla="*/ 1338263 w 1338263"/>
              <a:gd name="connsiteY6" fmla="*/ 638064 h 876189"/>
              <a:gd name="connsiteX7" fmla="*/ 1262063 w 1338263"/>
              <a:gd name="connsiteY7" fmla="*/ 799989 h 876189"/>
              <a:gd name="connsiteX8" fmla="*/ 971550 w 1338263"/>
              <a:gd name="connsiteY8" fmla="*/ 876189 h 876189"/>
              <a:gd name="connsiteX9" fmla="*/ 923925 w 1338263"/>
              <a:gd name="connsiteY9" fmla="*/ 876189 h 876189"/>
              <a:gd name="connsiteX10" fmla="*/ 238125 w 1338263"/>
              <a:gd name="connsiteY10" fmla="*/ 871427 h 876189"/>
              <a:gd name="connsiteX11" fmla="*/ 47625 w 1338263"/>
              <a:gd name="connsiteY11" fmla="*/ 785702 h 876189"/>
              <a:gd name="connsiteX12" fmla="*/ 0 w 1338263"/>
              <a:gd name="connsiteY12" fmla="*/ 647589 h 876189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90625 w 1338263"/>
              <a:gd name="connsiteY5" fmla="*/ 219745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90625 w 1338263"/>
              <a:gd name="connsiteY5" fmla="*/ 219745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61653 w 1338263"/>
              <a:gd name="connsiteY5" fmla="*/ 244502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61653 w 1338263"/>
              <a:gd name="connsiteY5" fmla="*/ 244502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61653 w 1338263"/>
              <a:gd name="connsiteY5" fmla="*/ 244502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62063 w 1317741"/>
              <a:gd name="connsiteY7" fmla="*/ 810295 h 886495"/>
              <a:gd name="connsiteX8" fmla="*/ 971550 w 1317741"/>
              <a:gd name="connsiteY8" fmla="*/ 886495 h 886495"/>
              <a:gd name="connsiteX9" fmla="*/ 923925 w 1317741"/>
              <a:gd name="connsiteY9" fmla="*/ 886495 h 886495"/>
              <a:gd name="connsiteX10" fmla="*/ 238125 w 1317741"/>
              <a:gd name="connsiteY10" fmla="*/ 881733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62063 w 1317741"/>
              <a:gd name="connsiteY7" fmla="*/ 810295 h 886495"/>
              <a:gd name="connsiteX8" fmla="*/ 971550 w 1317741"/>
              <a:gd name="connsiteY8" fmla="*/ 886495 h 886495"/>
              <a:gd name="connsiteX9" fmla="*/ 923925 w 1317741"/>
              <a:gd name="connsiteY9" fmla="*/ 886495 h 886495"/>
              <a:gd name="connsiteX10" fmla="*/ 238125 w 1317741"/>
              <a:gd name="connsiteY10" fmla="*/ 881733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8938"/>
              <a:gd name="connsiteY0" fmla="*/ 657895 h 886495"/>
              <a:gd name="connsiteX1" fmla="*/ 19050 w 1318938"/>
              <a:gd name="connsiteY1" fmla="*/ 457870 h 886495"/>
              <a:gd name="connsiteX2" fmla="*/ 142875 w 1318938"/>
              <a:gd name="connsiteY2" fmla="*/ 238795 h 886495"/>
              <a:gd name="connsiteX3" fmla="*/ 446186 w 1318938"/>
              <a:gd name="connsiteY3" fmla="*/ 34008 h 886495"/>
              <a:gd name="connsiteX4" fmla="*/ 833438 w 1318938"/>
              <a:gd name="connsiteY4" fmla="*/ 24483 h 886495"/>
              <a:gd name="connsiteX5" fmla="*/ 1161653 w 1318938"/>
              <a:gd name="connsiteY5" fmla="*/ 244502 h 886495"/>
              <a:gd name="connsiteX6" fmla="*/ 1317741 w 1318938"/>
              <a:gd name="connsiteY6" fmla="*/ 658273 h 886495"/>
              <a:gd name="connsiteX7" fmla="*/ 1262063 w 1318938"/>
              <a:gd name="connsiteY7" fmla="*/ 810295 h 886495"/>
              <a:gd name="connsiteX8" fmla="*/ 971550 w 1318938"/>
              <a:gd name="connsiteY8" fmla="*/ 886495 h 886495"/>
              <a:gd name="connsiteX9" fmla="*/ 923925 w 1318938"/>
              <a:gd name="connsiteY9" fmla="*/ 886495 h 886495"/>
              <a:gd name="connsiteX10" fmla="*/ 238125 w 1318938"/>
              <a:gd name="connsiteY10" fmla="*/ 881733 h 886495"/>
              <a:gd name="connsiteX11" fmla="*/ 47625 w 1318938"/>
              <a:gd name="connsiteY11" fmla="*/ 796008 h 886495"/>
              <a:gd name="connsiteX12" fmla="*/ 0 w 1318938"/>
              <a:gd name="connsiteY12" fmla="*/ 657895 h 886495"/>
              <a:gd name="connsiteX0" fmla="*/ 0 w 1321315"/>
              <a:gd name="connsiteY0" fmla="*/ 657895 h 886495"/>
              <a:gd name="connsiteX1" fmla="*/ 19050 w 1321315"/>
              <a:gd name="connsiteY1" fmla="*/ 457870 h 886495"/>
              <a:gd name="connsiteX2" fmla="*/ 142875 w 1321315"/>
              <a:gd name="connsiteY2" fmla="*/ 238795 h 886495"/>
              <a:gd name="connsiteX3" fmla="*/ 446186 w 1321315"/>
              <a:gd name="connsiteY3" fmla="*/ 34008 h 886495"/>
              <a:gd name="connsiteX4" fmla="*/ 833438 w 1321315"/>
              <a:gd name="connsiteY4" fmla="*/ 24483 h 886495"/>
              <a:gd name="connsiteX5" fmla="*/ 1161653 w 1321315"/>
              <a:gd name="connsiteY5" fmla="*/ 244502 h 886495"/>
              <a:gd name="connsiteX6" fmla="*/ 1317741 w 1321315"/>
              <a:gd name="connsiteY6" fmla="*/ 658273 h 886495"/>
              <a:gd name="connsiteX7" fmla="*/ 1262063 w 1321315"/>
              <a:gd name="connsiteY7" fmla="*/ 810295 h 886495"/>
              <a:gd name="connsiteX8" fmla="*/ 971550 w 1321315"/>
              <a:gd name="connsiteY8" fmla="*/ 886495 h 886495"/>
              <a:gd name="connsiteX9" fmla="*/ 923925 w 1321315"/>
              <a:gd name="connsiteY9" fmla="*/ 886495 h 886495"/>
              <a:gd name="connsiteX10" fmla="*/ 238125 w 1321315"/>
              <a:gd name="connsiteY10" fmla="*/ 881733 h 886495"/>
              <a:gd name="connsiteX11" fmla="*/ 47625 w 1321315"/>
              <a:gd name="connsiteY11" fmla="*/ 796008 h 886495"/>
              <a:gd name="connsiteX12" fmla="*/ 0 w 1321315"/>
              <a:gd name="connsiteY12" fmla="*/ 657895 h 886495"/>
              <a:gd name="connsiteX0" fmla="*/ 0 w 1319873"/>
              <a:gd name="connsiteY0" fmla="*/ 657895 h 886495"/>
              <a:gd name="connsiteX1" fmla="*/ 19050 w 1319873"/>
              <a:gd name="connsiteY1" fmla="*/ 457870 h 886495"/>
              <a:gd name="connsiteX2" fmla="*/ 142875 w 1319873"/>
              <a:gd name="connsiteY2" fmla="*/ 238795 h 886495"/>
              <a:gd name="connsiteX3" fmla="*/ 446186 w 1319873"/>
              <a:gd name="connsiteY3" fmla="*/ 34008 h 886495"/>
              <a:gd name="connsiteX4" fmla="*/ 833438 w 1319873"/>
              <a:gd name="connsiteY4" fmla="*/ 24483 h 886495"/>
              <a:gd name="connsiteX5" fmla="*/ 1161653 w 1319873"/>
              <a:gd name="connsiteY5" fmla="*/ 244502 h 886495"/>
              <a:gd name="connsiteX6" fmla="*/ 1317741 w 1319873"/>
              <a:gd name="connsiteY6" fmla="*/ 658273 h 886495"/>
              <a:gd name="connsiteX7" fmla="*/ 1262063 w 1319873"/>
              <a:gd name="connsiteY7" fmla="*/ 810295 h 886495"/>
              <a:gd name="connsiteX8" fmla="*/ 971550 w 1319873"/>
              <a:gd name="connsiteY8" fmla="*/ 886495 h 886495"/>
              <a:gd name="connsiteX9" fmla="*/ 923925 w 1319873"/>
              <a:gd name="connsiteY9" fmla="*/ 886495 h 886495"/>
              <a:gd name="connsiteX10" fmla="*/ 238125 w 1319873"/>
              <a:gd name="connsiteY10" fmla="*/ 881733 h 886495"/>
              <a:gd name="connsiteX11" fmla="*/ 47625 w 1319873"/>
              <a:gd name="connsiteY11" fmla="*/ 796008 h 886495"/>
              <a:gd name="connsiteX12" fmla="*/ 0 w 1319873"/>
              <a:gd name="connsiteY12" fmla="*/ 657895 h 886495"/>
              <a:gd name="connsiteX0" fmla="*/ 0 w 1319003"/>
              <a:gd name="connsiteY0" fmla="*/ 657895 h 886495"/>
              <a:gd name="connsiteX1" fmla="*/ 19050 w 1319003"/>
              <a:gd name="connsiteY1" fmla="*/ 457870 h 886495"/>
              <a:gd name="connsiteX2" fmla="*/ 142875 w 1319003"/>
              <a:gd name="connsiteY2" fmla="*/ 238795 h 886495"/>
              <a:gd name="connsiteX3" fmla="*/ 446186 w 1319003"/>
              <a:gd name="connsiteY3" fmla="*/ 34008 h 886495"/>
              <a:gd name="connsiteX4" fmla="*/ 833438 w 1319003"/>
              <a:gd name="connsiteY4" fmla="*/ 24483 h 886495"/>
              <a:gd name="connsiteX5" fmla="*/ 1161653 w 1319003"/>
              <a:gd name="connsiteY5" fmla="*/ 244502 h 886495"/>
              <a:gd name="connsiteX6" fmla="*/ 1317741 w 1319003"/>
              <a:gd name="connsiteY6" fmla="*/ 658273 h 886495"/>
              <a:gd name="connsiteX7" fmla="*/ 1240334 w 1319003"/>
              <a:gd name="connsiteY7" fmla="*/ 814009 h 886495"/>
              <a:gd name="connsiteX8" fmla="*/ 971550 w 1319003"/>
              <a:gd name="connsiteY8" fmla="*/ 886495 h 886495"/>
              <a:gd name="connsiteX9" fmla="*/ 923925 w 1319003"/>
              <a:gd name="connsiteY9" fmla="*/ 886495 h 886495"/>
              <a:gd name="connsiteX10" fmla="*/ 238125 w 1319003"/>
              <a:gd name="connsiteY10" fmla="*/ 881733 h 886495"/>
              <a:gd name="connsiteX11" fmla="*/ 47625 w 1319003"/>
              <a:gd name="connsiteY11" fmla="*/ 796008 h 886495"/>
              <a:gd name="connsiteX12" fmla="*/ 0 w 1319003"/>
              <a:gd name="connsiteY12" fmla="*/ 657895 h 886495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40334 w 1317741"/>
              <a:gd name="connsiteY7" fmla="*/ 814009 h 886495"/>
              <a:gd name="connsiteX8" fmla="*/ 971550 w 1317741"/>
              <a:gd name="connsiteY8" fmla="*/ 886495 h 886495"/>
              <a:gd name="connsiteX9" fmla="*/ 923925 w 1317741"/>
              <a:gd name="connsiteY9" fmla="*/ 886495 h 886495"/>
              <a:gd name="connsiteX10" fmla="*/ 238125 w 1317741"/>
              <a:gd name="connsiteY10" fmla="*/ 881733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40334 w 1317741"/>
              <a:gd name="connsiteY7" fmla="*/ 814009 h 886495"/>
              <a:gd name="connsiteX8" fmla="*/ 971550 w 1317741"/>
              <a:gd name="connsiteY8" fmla="*/ 886495 h 886495"/>
              <a:gd name="connsiteX9" fmla="*/ 923925 w 1317741"/>
              <a:gd name="connsiteY9" fmla="*/ 886495 h 886495"/>
              <a:gd name="connsiteX10" fmla="*/ 238125 w 1317741"/>
              <a:gd name="connsiteY10" fmla="*/ 881733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40334 w 1317741"/>
              <a:gd name="connsiteY7" fmla="*/ 814009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38125 w 1317741"/>
              <a:gd name="connsiteY10" fmla="*/ 881733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40334 w 1317741"/>
              <a:gd name="connsiteY7" fmla="*/ 814009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38125 w 1317741"/>
              <a:gd name="connsiteY10" fmla="*/ 881733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51199 w 1317741"/>
              <a:gd name="connsiteY7" fmla="*/ 809058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38125 w 1317741"/>
              <a:gd name="connsiteY10" fmla="*/ 881733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51199 w 1317741"/>
              <a:gd name="connsiteY7" fmla="*/ 809058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38125 w 1317741"/>
              <a:gd name="connsiteY10" fmla="*/ 881733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51199 w 1317741"/>
              <a:gd name="connsiteY7" fmla="*/ 809058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79169 w 1317741"/>
              <a:gd name="connsiteY10" fmla="*/ 880495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51199 w 1317741"/>
              <a:gd name="connsiteY7" fmla="*/ 809058 h 886495"/>
              <a:gd name="connsiteX8" fmla="*/ 971550 w 1317741"/>
              <a:gd name="connsiteY8" fmla="*/ 886495 h 886495"/>
              <a:gd name="connsiteX9" fmla="*/ 661968 w 1317741"/>
              <a:gd name="connsiteY9" fmla="*/ 882782 h 886495"/>
              <a:gd name="connsiteX10" fmla="*/ 279169 w 1317741"/>
              <a:gd name="connsiteY10" fmla="*/ 880495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7741"/>
              <a:gd name="connsiteY0" fmla="*/ 657895 h 888972"/>
              <a:gd name="connsiteX1" fmla="*/ 19050 w 1317741"/>
              <a:gd name="connsiteY1" fmla="*/ 457870 h 888972"/>
              <a:gd name="connsiteX2" fmla="*/ 142875 w 1317741"/>
              <a:gd name="connsiteY2" fmla="*/ 238795 h 888972"/>
              <a:gd name="connsiteX3" fmla="*/ 446186 w 1317741"/>
              <a:gd name="connsiteY3" fmla="*/ 34008 h 888972"/>
              <a:gd name="connsiteX4" fmla="*/ 833438 w 1317741"/>
              <a:gd name="connsiteY4" fmla="*/ 24483 h 888972"/>
              <a:gd name="connsiteX5" fmla="*/ 1161653 w 1317741"/>
              <a:gd name="connsiteY5" fmla="*/ 244502 h 888972"/>
              <a:gd name="connsiteX6" fmla="*/ 1317741 w 1317741"/>
              <a:gd name="connsiteY6" fmla="*/ 658273 h 888972"/>
              <a:gd name="connsiteX7" fmla="*/ 1251199 w 1317741"/>
              <a:gd name="connsiteY7" fmla="*/ 809058 h 888972"/>
              <a:gd name="connsiteX8" fmla="*/ 971550 w 1317741"/>
              <a:gd name="connsiteY8" fmla="*/ 886495 h 888972"/>
              <a:gd name="connsiteX9" fmla="*/ 659554 w 1317741"/>
              <a:gd name="connsiteY9" fmla="*/ 888972 h 888972"/>
              <a:gd name="connsiteX10" fmla="*/ 279169 w 1317741"/>
              <a:gd name="connsiteY10" fmla="*/ 880495 h 888972"/>
              <a:gd name="connsiteX11" fmla="*/ 47625 w 1317741"/>
              <a:gd name="connsiteY11" fmla="*/ 796008 h 888972"/>
              <a:gd name="connsiteX12" fmla="*/ 0 w 1317741"/>
              <a:gd name="connsiteY12" fmla="*/ 657895 h 888972"/>
              <a:gd name="connsiteX0" fmla="*/ 0 w 1317741"/>
              <a:gd name="connsiteY0" fmla="*/ 657895 h 888972"/>
              <a:gd name="connsiteX1" fmla="*/ 19050 w 1317741"/>
              <a:gd name="connsiteY1" fmla="*/ 457870 h 888972"/>
              <a:gd name="connsiteX2" fmla="*/ 142875 w 1317741"/>
              <a:gd name="connsiteY2" fmla="*/ 238795 h 888972"/>
              <a:gd name="connsiteX3" fmla="*/ 446186 w 1317741"/>
              <a:gd name="connsiteY3" fmla="*/ 34008 h 888972"/>
              <a:gd name="connsiteX4" fmla="*/ 833438 w 1317741"/>
              <a:gd name="connsiteY4" fmla="*/ 24483 h 888972"/>
              <a:gd name="connsiteX5" fmla="*/ 1161653 w 1317741"/>
              <a:gd name="connsiteY5" fmla="*/ 244502 h 888972"/>
              <a:gd name="connsiteX6" fmla="*/ 1317741 w 1317741"/>
              <a:gd name="connsiteY6" fmla="*/ 658273 h 888972"/>
              <a:gd name="connsiteX7" fmla="*/ 1251199 w 1317741"/>
              <a:gd name="connsiteY7" fmla="*/ 809058 h 888972"/>
              <a:gd name="connsiteX8" fmla="*/ 971550 w 1317741"/>
              <a:gd name="connsiteY8" fmla="*/ 886495 h 888972"/>
              <a:gd name="connsiteX9" fmla="*/ 659554 w 1317741"/>
              <a:gd name="connsiteY9" fmla="*/ 888972 h 888972"/>
              <a:gd name="connsiteX10" fmla="*/ 279169 w 1317741"/>
              <a:gd name="connsiteY10" fmla="*/ 880495 h 888972"/>
              <a:gd name="connsiteX11" fmla="*/ 47625 w 1317741"/>
              <a:gd name="connsiteY11" fmla="*/ 796008 h 888972"/>
              <a:gd name="connsiteX12" fmla="*/ 0 w 1317741"/>
              <a:gd name="connsiteY12" fmla="*/ 657895 h 888972"/>
              <a:gd name="connsiteX0" fmla="*/ 0 w 1317741"/>
              <a:gd name="connsiteY0" fmla="*/ 657895 h 888972"/>
              <a:gd name="connsiteX1" fmla="*/ 19050 w 1317741"/>
              <a:gd name="connsiteY1" fmla="*/ 457870 h 888972"/>
              <a:gd name="connsiteX2" fmla="*/ 142875 w 1317741"/>
              <a:gd name="connsiteY2" fmla="*/ 238795 h 888972"/>
              <a:gd name="connsiteX3" fmla="*/ 446186 w 1317741"/>
              <a:gd name="connsiteY3" fmla="*/ 34008 h 888972"/>
              <a:gd name="connsiteX4" fmla="*/ 833438 w 1317741"/>
              <a:gd name="connsiteY4" fmla="*/ 24483 h 888972"/>
              <a:gd name="connsiteX5" fmla="*/ 1161653 w 1317741"/>
              <a:gd name="connsiteY5" fmla="*/ 244502 h 888972"/>
              <a:gd name="connsiteX6" fmla="*/ 1317741 w 1317741"/>
              <a:gd name="connsiteY6" fmla="*/ 658273 h 888972"/>
              <a:gd name="connsiteX7" fmla="*/ 1251199 w 1317741"/>
              <a:gd name="connsiteY7" fmla="*/ 809058 h 888972"/>
              <a:gd name="connsiteX8" fmla="*/ 971550 w 1317741"/>
              <a:gd name="connsiteY8" fmla="*/ 886495 h 888972"/>
              <a:gd name="connsiteX9" fmla="*/ 659554 w 1317741"/>
              <a:gd name="connsiteY9" fmla="*/ 888972 h 888972"/>
              <a:gd name="connsiteX10" fmla="*/ 279169 w 1317741"/>
              <a:gd name="connsiteY10" fmla="*/ 880495 h 888972"/>
              <a:gd name="connsiteX11" fmla="*/ 51247 w 1317741"/>
              <a:gd name="connsiteY11" fmla="*/ 787343 h 888972"/>
              <a:gd name="connsiteX12" fmla="*/ 0 w 1317741"/>
              <a:gd name="connsiteY12" fmla="*/ 657895 h 888972"/>
              <a:gd name="connsiteX0" fmla="*/ 0 w 1317741"/>
              <a:gd name="connsiteY0" fmla="*/ 657895 h 888972"/>
              <a:gd name="connsiteX1" fmla="*/ 19050 w 1317741"/>
              <a:gd name="connsiteY1" fmla="*/ 457870 h 888972"/>
              <a:gd name="connsiteX2" fmla="*/ 142875 w 1317741"/>
              <a:gd name="connsiteY2" fmla="*/ 238795 h 888972"/>
              <a:gd name="connsiteX3" fmla="*/ 446186 w 1317741"/>
              <a:gd name="connsiteY3" fmla="*/ 34008 h 888972"/>
              <a:gd name="connsiteX4" fmla="*/ 833438 w 1317741"/>
              <a:gd name="connsiteY4" fmla="*/ 24483 h 888972"/>
              <a:gd name="connsiteX5" fmla="*/ 1161653 w 1317741"/>
              <a:gd name="connsiteY5" fmla="*/ 244502 h 888972"/>
              <a:gd name="connsiteX6" fmla="*/ 1317741 w 1317741"/>
              <a:gd name="connsiteY6" fmla="*/ 658273 h 888972"/>
              <a:gd name="connsiteX7" fmla="*/ 1251199 w 1317741"/>
              <a:gd name="connsiteY7" fmla="*/ 809058 h 888972"/>
              <a:gd name="connsiteX8" fmla="*/ 971550 w 1317741"/>
              <a:gd name="connsiteY8" fmla="*/ 886495 h 888972"/>
              <a:gd name="connsiteX9" fmla="*/ 659554 w 1317741"/>
              <a:gd name="connsiteY9" fmla="*/ 888972 h 888972"/>
              <a:gd name="connsiteX10" fmla="*/ 279169 w 1317741"/>
              <a:gd name="connsiteY10" fmla="*/ 880495 h 888972"/>
              <a:gd name="connsiteX11" fmla="*/ 51247 w 1317741"/>
              <a:gd name="connsiteY11" fmla="*/ 787343 h 888972"/>
              <a:gd name="connsiteX12" fmla="*/ 0 w 1317741"/>
              <a:gd name="connsiteY12" fmla="*/ 657895 h 888972"/>
              <a:gd name="connsiteX0" fmla="*/ 0 w 1312912"/>
              <a:gd name="connsiteY0" fmla="*/ 624473 h 888972"/>
              <a:gd name="connsiteX1" fmla="*/ 14221 w 1312912"/>
              <a:gd name="connsiteY1" fmla="*/ 457870 h 888972"/>
              <a:gd name="connsiteX2" fmla="*/ 138046 w 1312912"/>
              <a:gd name="connsiteY2" fmla="*/ 238795 h 888972"/>
              <a:gd name="connsiteX3" fmla="*/ 441357 w 1312912"/>
              <a:gd name="connsiteY3" fmla="*/ 34008 h 888972"/>
              <a:gd name="connsiteX4" fmla="*/ 828609 w 1312912"/>
              <a:gd name="connsiteY4" fmla="*/ 24483 h 888972"/>
              <a:gd name="connsiteX5" fmla="*/ 1156824 w 1312912"/>
              <a:gd name="connsiteY5" fmla="*/ 244502 h 888972"/>
              <a:gd name="connsiteX6" fmla="*/ 1312912 w 1312912"/>
              <a:gd name="connsiteY6" fmla="*/ 658273 h 888972"/>
              <a:gd name="connsiteX7" fmla="*/ 1246370 w 1312912"/>
              <a:gd name="connsiteY7" fmla="*/ 809058 h 888972"/>
              <a:gd name="connsiteX8" fmla="*/ 966721 w 1312912"/>
              <a:gd name="connsiteY8" fmla="*/ 886495 h 888972"/>
              <a:gd name="connsiteX9" fmla="*/ 654725 w 1312912"/>
              <a:gd name="connsiteY9" fmla="*/ 888972 h 888972"/>
              <a:gd name="connsiteX10" fmla="*/ 274340 w 1312912"/>
              <a:gd name="connsiteY10" fmla="*/ 880495 h 888972"/>
              <a:gd name="connsiteX11" fmla="*/ 46418 w 1312912"/>
              <a:gd name="connsiteY11" fmla="*/ 787343 h 888972"/>
              <a:gd name="connsiteX12" fmla="*/ 0 w 1312912"/>
              <a:gd name="connsiteY12" fmla="*/ 624473 h 888972"/>
              <a:gd name="connsiteX0" fmla="*/ 2785 w 1315697"/>
              <a:gd name="connsiteY0" fmla="*/ 624473 h 888972"/>
              <a:gd name="connsiteX1" fmla="*/ 17006 w 1315697"/>
              <a:gd name="connsiteY1" fmla="*/ 457870 h 888972"/>
              <a:gd name="connsiteX2" fmla="*/ 140831 w 1315697"/>
              <a:gd name="connsiteY2" fmla="*/ 238795 h 888972"/>
              <a:gd name="connsiteX3" fmla="*/ 444142 w 1315697"/>
              <a:gd name="connsiteY3" fmla="*/ 34008 h 888972"/>
              <a:gd name="connsiteX4" fmla="*/ 831394 w 1315697"/>
              <a:gd name="connsiteY4" fmla="*/ 24483 h 888972"/>
              <a:gd name="connsiteX5" fmla="*/ 1159609 w 1315697"/>
              <a:gd name="connsiteY5" fmla="*/ 244502 h 888972"/>
              <a:gd name="connsiteX6" fmla="*/ 1315697 w 1315697"/>
              <a:gd name="connsiteY6" fmla="*/ 658273 h 888972"/>
              <a:gd name="connsiteX7" fmla="*/ 1249155 w 1315697"/>
              <a:gd name="connsiteY7" fmla="*/ 809058 h 888972"/>
              <a:gd name="connsiteX8" fmla="*/ 969506 w 1315697"/>
              <a:gd name="connsiteY8" fmla="*/ 886495 h 888972"/>
              <a:gd name="connsiteX9" fmla="*/ 657510 w 1315697"/>
              <a:gd name="connsiteY9" fmla="*/ 888972 h 888972"/>
              <a:gd name="connsiteX10" fmla="*/ 277125 w 1315697"/>
              <a:gd name="connsiteY10" fmla="*/ 880495 h 888972"/>
              <a:gd name="connsiteX11" fmla="*/ 49203 w 1315697"/>
              <a:gd name="connsiteY11" fmla="*/ 787343 h 888972"/>
              <a:gd name="connsiteX12" fmla="*/ 2785 w 1315697"/>
              <a:gd name="connsiteY12" fmla="*/ 624473 h 888972"/>
              <a:gd name="connsiteX0" fmla="*/ 1926 w 1324495"/>
              <a:gd name="connsiteY0" fmla="*/ 628187 h 888972"/>
              <a:gd name="connsiteX1" fmla="*/ 25804 w 1324495"/>
              <a:gd name="connsiteY1" fmla="*/ 457870 h 888972"/>
              <a:gd name="connsiteX2" fmla="*/ 149629 w 1324495"/>
              <a:gd name="connsiteY2" fmla="*/ 238795 h 888972"/>
              <a:gd name="connsiteX3" fmla="*/ 452940 w 1324495"/>
              <a:gd name="connsiteY3" fmla="*/ 34008 h 888972"/>
              <a:gd name="connsiteX4" fmla="*/ 840192 w 1324495"/>
              <a:gd name="connsiteY4" fmla="*/ 24483 h 888972"/>
              <a:gd name="connsiteX5" fmla="*/ 1168407 w 1324495"/>
              <a:gd name="connsiteY5" fmla="*/ 244502 h 888972"/>
              <a:gd name="connsiteX6" fmla="*/ 1324495 w 1324495"/>
              <a:gd name="connsiteY6" fmla="*/ 658273 h 888972"/>
              <a:gd name="connsiteX7" fmla="*/ 1257953 w 1324495"/>
              <a:gd name="connsiteY7" fmla="*/ 809058 h 888972"/>
              <a:gd name="connsiteX8" fmla="*/ 978304 w 1324495"/>
              <a:gd name="connsiteY8" fmla="*/ 886495 h 888972"/>
              <a:gd name="connsiteX9" fmla="*/ 666308 w 1324495"/>
              <a:gd name="connsiteY9" fmla="*/ 888972 h 888972"/>
              <a:gd name="connsiteX10" fmla="*/ 285923 w 1324495"/>
              <a:gd name="connsiteY10" fmla="*/ 880495 h 888972"/>
              <a:gd name="connsiteX11" fmla="*/ 58001 w 1324495"/>
              <a:gd name="connsiteY11" fmla="*/ 787343 h 888972"/>
              <a:gd name="connsiteX12" fmla="*/ 1926 w 1324495"/>
              <a:gd name="connsiteY12" fmla="*/ 628187 h 888972"/>
              <a:gd name="connsiteX0" fmla="*/ 0 w 1322569"/>
              <a:gd name="connsiteY0" fmla="*/ 628187 h 888972"/>
              <a:gd name="connsiteX1" fmla="*/ 23878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3878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3878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22569" h="888972">
                <a:moveTo>
                  <a:pt x="0" y="628187"/>
                </a:moveTo>
                <a:cubicBezTo>
                  <a:pt x="9167" y="571415"/>
                  <a:pt x="6261" y="520831"/>
                  <a:pt x="27500" y="457870"/>
                </a:cubicBezTo>
                <a:cubicBezTo>
                  <a:pt x="72397" y="334093"/>
                  <a:pt x="94356" y="318009"/>
                  <a:pt x="147703" y="238795"/>
                </a:cubicBezTo>
                <a:cubicBezTo>
                  <a:pt x="250014" y="123494"/>
                  <a:pt x="325767" y="79988"/>
                  <a:pt x="451014" y="34008"/>
                </a:cubicBezTo>
                <a:cubicBezTo>
                  <a:pt x="618728" y="-14968"/>
                  <a:pt x="709182" y="-4527"/>
                  <a:pt x="838266" y="24483"/>
                </a:cubicBezTo>
                <a:cubicBezTo>
                  <a:pt x="991129" y="69764"/>
                  <a:pt x="1051041" y="128662"/>
                  <a:pt x="1166481" y="244502"/>
                </a:cubicBezTo>
                <a:cubicBezTo>
                  <a:pt x="1276053" y="385314"/>
                  <a:pt x="1321644" y="488990"/>
                  <a:pt x="1322569" y="658273"/>
                </a:cubicBezTo>
                <a:cubicBezTo>
                  <a:pt x="1318496" y="753510"/>
                  <a:pt x="1299937" y="759622"/>
                  <a:pt x="1256027" y="809058"/>
                </a:cubicBezTo>
                <a:cubicBezTo>
                  <a:pt x="1172468" y="860453"/>
                  <a:pt x="1093738" y="868522"/>
                  <a:pt x="976378" y="886495"/>
                </a:cubicBezTo>
                <a:lnTo>
                  <a:pt x="664382" y="888972"/>
                </a:lnTo>
                <a:lnTo>
                  <a:pt x="283997" y="880495"/>
                </a:lnTo>
                <a:cubicBezTo>
                  <a:pt x="184282" y="861823"/>
                  <a:pt x="121989" y="832010"/>
                  <a:pt x="56075" y="787343"/>
                </a:cubicBezTo>
                <a:cubicBezTo>
                  <a:pt x="10021" y="728102"/>
                  <a:pt x="8631" y="734467"/>
                  <a:pt x="0" y="628187"/>
                </a:cubicBezTo>
                <a:close/>
              </a:path>
            </a:pathLst>
          </a:custGeom>
          <a:solidFill>
            <a:srgbClr val="A34625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DD876601-D052-49F3-947D-3B6189A9A2BF}"/>
              </a:ext>
            </a:extLst>
          </p:cNvPr>
          <p:cNvSpPr/>
          <p:nvPr/>
        </p:nvSpPr>
        <p:spPr>
          <a:xfrm rot="21142012" flipH="1">
            <a:off x="9683415" y="6042765"/>
            <a:ext cx="109482" cy="253483"/>
          </a:xfrm>
          <a:custGeom>
            <a:avLst/>
            <a:gdLst>
              <a:gd name="connsiteX0" fmla="*/ 152400 w 230982"/>
              <a:gd name="connsiteY0" fmla="*/ 0 h 357187"/>
              <a:gd name="connsiteX1" fmla="*/ 0 w 230982"/>
              <a:gd name="connsiteY1" fmla="*/ 352425 h 357187"/>
              <a:gd name="connsiteX2" fmla="*/ 230982 w 230982"/>
              <a:gd name="connsiteY2" fmla="*/ 357187 h 357187"/>
              <a:gd name="connsiteX3" fmla="*/ 152400 w 230982"/>
              <a:gd name="connsiteY3" fmla="*/ 0 h 357187"/>
              <a:gd name="connsiteX0" fmla="*/ 152400 w 230982"/>
              <a:gd name="connsiteY0" fmla="*/ 0 h 357187"/>
              <a:gd name="connsiteX1" fmla="*/ 0 w 230982"/>
              <a:gd name="connsiteY1" fmla="*/ 352425 h 357187"/>
              <a:gd name="connsiteX2" fmla="*/ 230982 w 230982"/>
              <a:gd name="connsiteY2" fmla="*/ 357187 h 357187"/>
              <a:gd name="connsiteX3" fmla="*/ 152400 w 230982"/>
              <a:gd name="connsiteY3" fmla="*/ 0 h 357187"/>
              <a:gd name="connsiteX0" fmla="*/ 152400 w 230982"/>
              <a:gd name="connsiteY0" fmla="*/ 0 h 357187"/>
              <a:gd name="connsiteX1" fmla="*/ 0 w 230982"/>
              <a:gd name="connsiteY1" fmla="*/ 352425 h 357187"/>
              <a:gd name="connsiteX2" fmla="*/ 230982 w 230982"/>
              <a:gd name="connsiteY2" fmla="*/ 357187 h 357187"/>
              <a:gd name="connsiteX3" fmla="*/ 152400 w 230982"/>
              <a:gd name="connsiteY3" fmla="*/ 0 h 357187"/>
              <a:gd name="connsiteX0" fmla="*/ 148778 w 230982"/>
              <a:gd name="connsiteY0" fmla="*/ 0 h 373708"/>
              <a:gd name="connsiteX1" fmla="*/ 0 w 230982"/>
              <a:gd name="connsiteY1" fmla="*/ 368946 h 373708"/>
              <a:gd name="connsiteX2" fmla="*/ 230982 w 230982"/>
              <a:gd name="connsiteY2" fmla="*/ 373708 h 373708"/>
              <a:gd name="connsiteX3" fmla="*/ 148778 w 230982"/>
              <a:gd name="connsiteY3" fmla="*/ 0 h 373708"/>
              <a:gd name="connsiteX0" fmla="*/ 148778 w 230982"/>
              <a:gd name="connsiteY0" fmla="*/ 0 h 373708"/>
              <a:gd name="connsiteX1" fmla="*/ 0 w 230982"/>
              <a:gd name="connsiteY1" fmla="*/ 368946 h 373708"/>
              <a:gd name="connsiteX2" fmla="*/ 230982 w 230982"/>
              <a:gd name="connsiteY2" fmla="*/ 373708 h 373708"/>
              <a:gd name="connsiteX3" fmla="*/ 148778 w 230982"/>
              <a:gd name="connsiteY3" fmla="*/ 0 h 373708"/>
              <a:gd name="connsiteX0" fmla="*/ 148778 w 230982"/>
              <a:gd name="connsiteY0" fmla="*/ 0 h 373708"/>
              <a:gd name="connsiteX1" fmla="*/ 0 w 230982"/>
              <a:gd name="connsiteY1" fmla="*/ 368946 h 373708"/>
              <a:gd name="connsiteX2" fmla="*/ 230982 w 230982"/>
              <a:gd name="connsiteY2" fmla="*/ 373708 h 373708"/>
              <a:gd name="connsiteX3" fmla="*/ 148778 w 230982"/>
              <a:gd name="connsiteY3" fmla="*/ 0 h 373708"/>
              <a:gd name="connsiteX0" fmla="*/ 173978 w 256182"/>
              <a:gd name="connsiteY0" fmla="*/ 0 h 397439"/>
              <a:gd name="connsiteX1" fmla="*/ 0 w 256182"/>
              <a:gd name="connsiteY1" fmla="*/ 397439 h 397439"/>
              <a:gd name="connsiteX2" fmla="*/ 256182 w 256182"/>
              <a:gd name="connsiteY2" fmla="*/ 373708 h 397439"/>
              <a:gd name="connsiteX3" fmla="*/ 173978 w 256182"/>
              <a:gd name="connsiteY3" fmla="*/ 0 h 397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182" h="397439">
                <a:moveTo>
                  <a:pt x="173978" y="0"/>
                </a:moveTo>
                <a:cubicBezTo>
                  <a:pt x="103233" y="8591"/>
                  <a:pt x="50800" y="279964"/>
                  <a:pt x="0" y="397439"/>
                </a:cubicBezTo>
                <a:lnTo>
                  <a:pt x="256182" y="373708"/>
                </a:lnTo>
                <a:cubicBezTo>
                  <a:pt x="229988" y="254646"/>
                  <a:pt x="235841" y="12831"/>
                  <a:pt x="173978" y="0"/>
                </a:cubicBezTo>
                <a:close/>
              </a:path>
            </a:pathLst>
          </a:custGeom>
          <a:solidFill>
            <a:srgbClr val="A34625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E39BC782-60BA-4428-A018-DA2F04BC51CB}"/>
              </a:ext>
            </a:extLst>
          </p:cNvPr>
          <p:cNvSpPr/>
          <p:nvPr/>
        </p:nvSpPr>
        <p:spPr>
          <a:xfrm>
            <a:off x="8017074" y="3270031"/>
            <a:ext cx="2230653" cy="2063793"/>
          </a:xfrm>
          <a:prstGeom prst="ellipse">
            <a:avLst/>
          </a:prstGeom>
          <a:solidFill>
            <a:srgbClr val="FDBE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F51B71BE-FF8D-4655-9E14-C28794B7881E}"/>
              </a:ext>
            </a:extLst>
          </p:cNvPr>
          <p:cNvSpPr/>
          <p:nvPr/>
        </p:nvSpPr>
        <p:spPr>
          <a:xfrm rot="21207489">
            <a:off x="8640708" y="4901416"/>
            <a:ext cx="944134" cy="806468"/>
          </a:xfrm>
          <a:custGeom>
            <a:avLst/>
            <a:gdLst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95263 w 1326357"/>
              <a:gd name="connsiteY2" fmla="*/ 602457 h 1264444"/>
              <a:gd name="connsiteX3" fmla="*/ 211932 w 1326357"/>
              <a:gd name="connsiteY3" fmla="*/ 726282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95263 w 1326357"/>
              <a:gd name="connsiteY2" fmla="*/ 602457 h 1264444"/>
              <a:gd name="connsiteX3" fmla="*/ 211932 w 1326357"/>
              <a:gd name="connsiteY3" fmla="*/ 726282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95263 w 1326357"/>
              <a:gd name="connsiteY2" fmla="*/ 602457 h 1264444"/>
              <a:gd name="connsiteX3" fmla="*/ 211932 w 1326357"/>
              <a:gd name="connsiteY3" fmla="*/ 726282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1932 w 1326357"/>
              <a:gd name="connsiteY3" fmla="*/ 726282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4313 w 1326357"/>
              <a:gd name="connsiteY3" fmla="*/ 702470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1931 w 1326357"/>
              <a:gd name="connsiteY3" fmla="*/ 723901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1931 w 1326357"/>
              <a:gd name="connsiteY3" fmla="*/ 723901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1931 w 1326357"/>
              <a:gd name="connsiteY3" fmla="*/ 723901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14301 w 1326357"/>
              <a:gd name="connsiteY1" fmla="*/ 369094 h 1264444"/>
              <a:gd name="connsiteX2" fmla="*/ 185738 w 1326357"/>
              <a:gd name="connsiteY2" fmla="*/ 569120 h 1264444"/>
              <a:gd name="connsiteX3" fmla="*/ 211931 w 1326357"/>
              <a:gd name="connsiteY3" fmla="*/ 723901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43026"/>
              <a:gd name="connsiteY0" fmla="*/ 57151 h 1264444"/>
              <a:gd name="connsiteX1" fmla="*/ 130970 w 1343026"/>
              <a:gd name="connsiteY1" fmla="*/ 369094 h 1264444"/>
              <a:gd name="connsiteX2" fmla="*/ 202407 w 1343026"/>
              <a:gd name="connsiteY2" fmla="*/ 569120 h 1264444"/>
              <a:gd name="connsiteX3" fmla="*/ 228600 w 1343026"/>
              <a:gd name="connsiteY3" fmla="*/ 723901 h 1264444"/>
              <a:gd name="connsiteX4" fmla="*/ 328613 w 1343026"/>
              <a:gd name="connsiteY4" fmla="*/ 633413 h 1264444"/>
              <a:gd name="connsiteX5" fmla="*/ 409576 w 1343026"/>
              <a:gd name="connsiteY5" fmla="*/ 440532 h 1264444"/>
              <a:gd name="connsiteX6" fmla="*/ 428626 w 1343026"/>
              <a:gd name="connsiteY6" fmla="*/ 676275 h 1264444"/>
              <a:gd name="connsiteX7" fmla="*/ 461963 w 1343026"/>
              <a:gd name="connsiteY7" fmla="*/ 978694 h 1264444"/>
              <a:gd name="connsiteX8" fmla="*/ 538163 w 1343026"/>
              <a:gd name="connsiteY8" fmla="*/ 1264444 h 1264444"/>
              <a:gd name="connsiteX9" fmla="*/ 607219 w 1343026"/>
              <a:gd name="connsiteY9" fmla="*/ 938213 h 1264444"/>
              <a:gd name="connsiteX10" fmla="*/ 707232 w 1343026"/>
              <a:gd name="connsiteY10" fmla="*/ 728663 h 1264444"/>
              <a:gd name="connsiteX11" fmla="*/ 842963 w 1343026"/>
              <a:gd name="connsiteY11" fmla="*/ 971550 h 1264444"/>
              <a:gd name="connsiteX12" fmla="*/ 969169 w 1343026"/>
              <a:gd name="connsiteY12" fmla="*/ 1109663 h 1264444"/>
              <a:gd name="connsiteX13" fmla="*/ 912019 w 1343026"/>
              <a:gd name="connsiteY13" fmla="*/ 878682 h 1264444"/>
              <a:gd name="connsiteX14" fmla="*/ 864394 w 1343026"/>
              <a:gd name="connsiteY14" fmla="*/ 657225 h 1264444"/>
              <a:gd name="connsiteX15" fmla="*/ 919163 w 1343026"/>
              <a:gd name="connsiteY15" fmla="*/ 497682 h 1264444"/>
              <a:gd name="connsiteX16" fmla="*/ 1128713 w 1343026"/>
              <a:gd name="connsiteY16" fmla="*/ 700088 h 1264444"/>
              <a:gd name="connsiteX17" fmla="*/ 1119188 w 1343026"/>
              <a:gd name="connsiteY17" fmla="*/ 471488 h 1264444"/>
              <a:gd name="connsiteX18" fmla="*/ 1178719 w 1343026"/>
              <a:gd name="connsiteY18" fmla="*/ 257175 h 1264444"/>
              <a:gd name="connsiteX19" fmla="*/ 1343026 w 1343026"/>
              <a:gd name="connsiteY19" fmla="*/ 0 h 1264444"/>
              <a:gd name="connsiteX20" fmla="*/ 0 w 1343026"/>
              <a:gd name="connsiteY20" fmla="*/ 57151 h 1264444"/>
              <a:gd name="connsiteX0" fmla="*/ 0 w 1343026"/>
              <a:gd name="connsiteY0" fmla="*/ 57151 h 1264444"/>
              <a:gd name="connsiteX1" fmla="*/ 140495 w 1343026"/>
              <a:gd name="connsiteY1" fmla="*/ 366712 h 1264444"/>
              <a:gd name="connsiteX2" fmla="*/ 202407 w 1343026"/>
              <a:gd name="connsiteY2" fmla="*/ 569120 h 1264444"/>
              <a:gd name="connsiteX3" fmla="*/ 228600 w 1343026"/>
              <a:gd name="connsiteY3" fmla="*/ 723901 h 1264444"/>
              <a:gd name="connsiteX4" fmla="*/ 328613 w 1343026"/>
              <a:gd name="connsiteY4" fmla="*/ 633413 h 1264444"/>
              <a:gd name="connsiteX5" fmla="*/ 409576 w 1343026"/>
              <a:gd name="connsiteY5" fmla="*/ 440532 h 1264444"/>
              <a:gd name="connsiteX6" fmla="*/ 428626 w 1343026"/>
              <a:gd name="connsiteY6" fmla="*/ 676275 h 1264444"/>
              <a:gd name="connsiteX7" fmla="*/ 461963 w 1343026"/>
              <a:gd name="connsiteY7" fmla="*/ 978694 h 1264444"/>
              <a:gd name="connsiteX8" fmla="*/ 538163 w 1343026"/>
              <a:gd name="connsiteY8" fmla="*/ 1264444 h 1264444"/>
              <a:gd name="connsiteX9" fmla="*/ 607219 w 1343026"/>
              <a:gd name="connsiteY9" fmla="*/ 938213 h 1264444"/>
              <a:gd name="connsiteX10" fmla="*/ 707232 w 1343026"/>
              <a:gd name="connsiteY10" fmla="*/ 728663 h 1264444"/>
              <a:gd name="connsiteX11" fmla="*/ 842963 w 1343026"/>
              <a:gd name="connsiteY11" fmla="*/ 971550 h 1264444"/>
              <a:gd name="connsiteX12" fmla="*/ 969169 w 1343026"/>
              <a:gd name="connsiteY12" fmla="*/ 1109663 h 1264444"/>
              <a:gd name="connsiteX13" fmla="*/ 912019 w 1343026"/>
              <a:gd name="connsiteY13" fmla="*/ 878682 h 1264444"/>
              <a:gd name="connsiteX14" fmla="*/ 864394 w 1343026"/>
              <a:gd name="connsiteY14" fmla="*/ 657225 h 1264444"/>
              <a:gd name="connsiteX15" fmla="*/ 919163 w 1343026"/>
              <a:gd name="connsiteY15" fmla="*/ 497682 h 1264444"/>
              <a:gd name="connsiteX16" fmla="*/ 1128713 w 1343026"/>
              <a:gd name="connsiteY16" fmla="*/ 700088 h 1264444"/>
              <a:gd name="connsiteX17" fmla="*/ 1119188 w 1343026"/>
              <a:gd name="connsiteY17" fmla="*/ 471488 h 1264444"/>
              <a:gd name="connsiteX18" fmla="*/ 1178719 w 1343026"/>
              <a:gd name="connsiteY18" fmla="*/ 257175 h 1264444"/>
              <a:gd name="connsiteX19" fmla="*/ 1343026 w 1343026"/>
              <a:gd name="connsiteY19" fmla="*/ 0 h 1264444"/>
              <a:gd name="connsiteX20" fmla="*/ 0 w 1343026"/>
              <a:gd name="connsiteY20" fmla="*/ 57151 h 1264444"/>
              <a:gd name="connsiteX0" fmla="*/ 0 w 1343026"/>
              <a:gd name="connsiteY0" fmla="*/ 57151 h 1264444"/>
              <a:gd name="connsiteX1" fmla="*/ 140495 w 1343026"/>
              <a:gd name="connsiteY1" fmla="*/ 366712 h 1264444"/>
              <a:gd name="connsiteX2" fmla="*/ 202407 w 1343026"/>
              <a:gd name="connsiteY2" fmla="*/ 569120 h 1264444"/>
              <a:gd name="connsiteX3" fmla="*/ 228600 w 1343026"/>
              <a:gd name="connsiteY3" fmla="*/ 723901 h 1264444"/>
              <a:gd name="connsiteX4" fmla="*/ 328613 w 1343026"/>
              <a:gd name="connsiteY4" fmla="*/ 633413 h 1264444"/>
              <a:gd name="connsiteX5" fmla="*/ 409576 w 1343026"/>
              <a:gd name="connsiteY5" fmla="*/ 440532 h 1264444"/>
              <a:gd name="connsiteX6" fmla="*/ 428626 w 1343026"/>
              <a:gd name="connsiteY6" fmla="*/ 676275 h 1264444"/>
              <a:gd name="connsiteX7" fmla="*/ 461963 w 1343026"/>
              <a:gd name="connsiteY7" fmla="*/ 978694 h 1264444"/>
              <a:gd name="connsiteX8" fmla="*/ 538163 w 1343026"/>
              <a:gd name="connsiteY8" fmla="*/ 1264444 h 1264444"/>
              <a:gd name="connsiteX9" fmla="*/ 607219 w 1343026"/>
              <a:gd name="connsiteY9" fmla="*/ 938213 h 1264444"/>
              <a:gd name="connsiteX10" fmla="*/ 707232 w 1343026"/>
              <a:gd name="connsiteY10" fmla="*/ 728663 h 1264444"/>
              <a:gd name="connsiteX11" fmla="*/ 842963 w 1343026"/>
              <a:gd name="connsiteY11" fmla="*/ 971550 h 1264444"/>
              <a:gd name="connsiteX12" fmla="*/ 969169 w 1343026"/>
              <a:gd name="connsiteY12" fmla="*/ 1109663 h 1264444"/>
              <a:gd name="connsiteX13" fmla="*/ 912019 w 1343026"/>
              <a:gd name="connsiteY13" fmla="*/ 878682 h 1264444"/>
              <a:gd name="connsiteX14" fmla="*/ 864394 w 1343026"/>
              <a:gd name="connsiteY14" fmla="*/ 657225 h 1264444"/>
              <a:gd name="connsiteX15" fmla="*/ 919163 w 1343026"/>
              <a:gd name="connsiteY15" fmla="*/ 497682 h 1264444"/>
              <a:gd name="connsiteX16" fmla="*/ 1128713 w 1343026"/>
              <a:gd name="connsiteY16" fmla="*/ 700088 h 1264444"/>
              <a:gd name="connsiteX17" fmla="*/ 1119188 w 1343026"/>
              <a:gd name="connsiteY17" fmla="*/ 471488 h 1264444"/>
              <a:gd name="connsiteX18" fmla="*/ 1178719 w 1343026"/>
              <a:gd name="connsiteY18" fmla="*/ 257175 h 1264444"/>
              <a:gd name="connsiteX19" fmla="*/ 1343026 w 1343026"/>
              <a:gd name="connsiteY19" fmla="*/ 0 h 1264444"/>
              <a:gd name="connsiteX20" fmla="*/ 0 w 1343026"/>
              <a:gd name="connsiteY20" fmla="*/ 57151 h 1264444"/>
              <a:gd name="connsiteX0" fmla="*/ 2685 w 1345711"/>
              <a:gd name="connsiteY0" fmla="*/ 57151 h 1264444"/>
              <a:gd name="connsiteX1" fmla="*/ 143180 w 1345711"/>
              <a:gd name="connsiteY1" fmla="*/ 366712 h 1264444"/>
              <a:gd name="connsiteX2" fmla="*/ 205092 w 1345711"/>
              <a:gd name="connsiteY2" fmla="*/ 569120 h 1264444"/>
              <a:gd name="connsiteX3" fmla="*/ 231285 w 1345711"/>
              <a:gd name="connsiteY3" fmla="*/ 723901 h 1264444"/>
              <a:gd name="connsiteX4" fmla="*/ 331298 w 1345711"/>
              <a:gd name="connsiteY4" fmla="*/ 633413 h 1264444"/>
              <a:gd name="connsiteX5" fmla="*/ 412261 w 1345711"/>
              <a:gd name="connsiteY5" fmla="*/ 440532 h 1264444"/>
              <a:gd name="connsiteX6" fmla="*/ 431311 w 1345711"/>
              <a:gd name="connsiteY6" fmla="*/ 676275 h 1264444"/>
              <a:gd name="connsiteX7" fmla="*/ 464648 w 1345711"/>
              <a:gd name="connsiteY7" fmla="*/ 978694 h 1264444"/>
              <a:gd name="connsiteX8" fmla="*/ 540848 w 1345711"/>
              <a:gd name="connsiteY8" fmla="*/ 1264444 h 1264444"/>
              <a:gd name="connsiteX9" fmla="*/ 609904 w 1345711"/>
              <a:gd name="connsiteY9" fmla="*/ 938213 h 1264444"/>
              <a:gd name="connsiteX10" fmla="*/ 709917 w 1345711"/>
              <a:gd name="connsiteY10" fmla="*/ 728663 h 1264444"/>
              <a:gd name="connsiteX11" fmla="*/ 845648 w 1345711"/>
              <a:gd name="connsiteY11" fmla="*/ 971550 h 1264444"/>
              <a:gd name="connsiteX12" fmla="*/ 971854 w 1345711"/>
              <a:gd name="connsiteY12" fmla="*/ 1109663 h 1264444"/>
              <a:gd name="connsiteX13" fmla="*/ 914704 w 1345711"/>
              <a:gd name="connsiteY13" fmla="*/ 878682 h 1264444"/>
              <a:gd name="connsiteX14" fmla="*/ 867079 w 1345711"/>
              <a:gd name="connsiteY14" fmla="*/ 657225 h 1264444"/>
              <a:gd name="connsiteX15" fmla="*/ 921848 w 1345711"/>
              <a:gd name="connsiteY15" fmla="*/ 497682 h 1264444"/>
              <a:gd name="connsiteX16" fmla="*/ 1131398 w 1345711"/>
              <a:gd name="connsiteY16" fmla="*/ 700088 h 1264444"/>
              <a:gd name="connsiteX17" fmla="*/ 1121873 w 1345711"/>
              <a:gd name="connsiteY17" fmla="*/ 471488 h 1264444"/>
              <a:gd name="connsiteX18" fmla="*/ 1181404 w 1345711"/>
              <a:gd name="connsiteY18" fmla="*/ 257175 h 1264444"/>
              <a:gd name="connsiteX19" fmla="*/ 1345711 w 1345711"/>
              <a:gd name="connsiteY19" fmla="*/ 0 h 1264444"/>
              <a:gd name="connsiteX20" fmla="*/ 2685 w 1345711"/>
              <a:gd name="connsiteY20" fmla="*/ 57151 h 1264444"/>
              <a:gd name="connsiteX0" fmla="*/ 2685 w 1349559"/>
              <a:gd name="connsiteY0" fmla="*/ 57175 h 1264468"/>
              <a:gd name="connsiteX1" fmla="*/ 143180 w 1349559"/>
              <a:gd name="connsiteY1" fmla="*/ 366736 h 1264468"/>
              <a:gd name="connsiteX2" fmla="*/ 205092 w 1349559"/>
              <a:gd name="connsiteY2" fmla="*/ 569144 h 1264468"/>
              <a:gd name="connsiteX3" fmla="*/ 231285 w 1349559"/>
              <a:gd name="connsiteY3" fmla="*/ 723925 h 1264468"/>
              <a:gd name="connsiteX4" fmla="*/ 331298 w 1349559"/>
              <a:gd name="connsiteY4" fmla="*/ 633437 h 1264468"/>
              <a:gd name="connsiteX5" fmla="*/ 412261 w 1349559"/>
              <a:gd name="connsiteY5" fmla="*/ 440556 h 1264468"/>
              <a:gd name="connsiteX6" fmla="*/ 431311 w 1349559"/>
              <a:gd name="connsiteY6" fmla="*/ 676299 h 1264468"/>
              <a:gd name="connsiteX7" fmla="*/ 464648 w 1349559"/>
              <a:gd name="connsiteY7" fmla="*/ 978718 h 1264468"/>
              <a:gd name="connsiteX8" fmla="*/ 540848 w 1349559"/>
              <a:gd name="connsiteY8" fmla="*/ 1264468 h 1264468"/>
              <a:gd name="connsiteX9" fmla="*/ 609904 w 1349559"/>
              <a:gd name="connsiteY9" fmla="*/ 938237 h 1264468"/>
              <a:gd name="connsiteX10" fmla="*/ 709917 w 1349559"/>
              <a:gd name="connsiteY10" fmla="*/ 728687 h 1264468"/>
              <a:gd name="connsiteX11" fmla="*/ 845648 w 1349559"/>
              <a:gd name="connsiteY11" fmla="*/ 971574 h 1264468"/>
              <a:gd name="connsiteX12" fmla="*/ 971854 w 1349559"/>
              <a:gd name="connsiteY12" fmla="*/ 1109687 h 1264468"/>
              <a:gd name="connsiteX13" fmla="*/ 914704 w 1349559"/>
              <a:gd name="connsiteY13" fmla="*/ 878706 h 1264468"/>
              <a:gd name="connsiteX14" fmla="*/ 867079 w 1349559"/>
              <a:gd name="connsiteY14" fmla="*/ 657249 h 1264468"/>
              <a:gd name="connsiteX15" fmla="*/ 921848 w 1349559"/>
              <a:gd name="connsiteY15" fmla="*/ 497706 h 1264468"/>
              <a:gd name="connsiteX16" fmla="*/ 1131398 w 1349559"/>
              <a:gd name="connsiteY16" fmla="*/ 700112 h 1264468"/>
              <a:gd name="connsiteX17" fmla="*/ 1121873 w 1349559"/>
              <a:gd name="connsiteY17" fmla="*/ 471512 h 1264468"/>
              <a:gd name="connsiteX18" fmla="*/ 1181404 w 1349559"/>
              <a:gd name="connsiteY18" fmla="*/ 257199 h 1264468"/>
              <a:gd name="connsiteX19" fmla="*/ 1345711 w 1349559"/>
              <a:gd name="connsiteY19" fmla="*/ 24 h 1264468"/>
              <a:gd name="connsiteX20" fmla="*/ 2685 w 1349559"/>
              <a:gd name="connsiteY20" fmla="*/ 57175 h 1264468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50269" h="1264469">
                <a:moveTo>
                  <a:pt x="2685" y="57176"/>
                </a:moveTo>
                <a:cubicBezTo>
                  <a:pt x="-17158" y="65113"/>
                  <a:pt x="77298" y="244500"/>
                  <a:pt x="143180" y="366737"/>
                </a:cubicBezTo>
                <a:cubicBezTo>
                  <a:pt x="163024" y="430237"/>
                  <a:pt x="180486" y="455638"/>
                  <a:pt x="205092" y="569145"/>
                </a:cubicBezTo>
                <a:cubicBezTo>
                  <a:pt x="215411" y="646139"/>
                  <a:pt x="199535" y="723132"/>
                  <a:pt x="231285" y="723926"/>
                </a:cubicBezTo>
                <a:cubicBezTo>
                  <a:pt x="267003" y="731070"/>
                  <a:pt x="297961" y="664394"/>
                  <a:pt x="331298" y="633438"/>
                </a:cubicBezTo>
                <a:cubicBezTo>
                  <a:pt x="358286" y="569144"/>
                  <a:pt x="390035" y="431032"/>
                  <a:pt x="412261" y="440557"/>
                </a:cubicBezTo>
                <a:cubicBezTo>
                  <a:pt x="430517" y="433413"/>
                  <a:pt x="424961" y="597719"/>
                  <a:pt x="431311" y="676300"/>
                </a:cubicBezTo>
                <a:lnTo>
                  <a:pt x="464648" y="978719"/>
                </a:lnTo>
                <a:cubicBezTo>
                  <a:pt x="490048" y="1073969"/>
                  <a:pt x="522592" y="1264469"/>
                  <a:pt x="540848" y="1264469"/>
                </a:cubicBezTo>
                <a:cubicBezTo>
                  <a:pt x="551960" y="1260500"/>
                  <a:pt x="598791" y="1092226"/>
                  <a:pt x="609904" y="938238"/>
                </a:cubicBezTo>
                <a:cubicBezTo>
                  <a:pt x="643242" y="825525"/>
                  <a:pt x="669435" y="719957"/>
                  <a:pt x="709917" y="728688"/>
                </a:cubicBezTo>
                <a:cubicBezTo>
                  <a:pt x="748018" y="723925"/>
                  <a:pt x="778973" y="852513"/>
                  <a:pt x="845648" y="971575"/>
                </a:cubicBezTo>
                <a:cubicBezTo>
                  <a:pt x="899623" y="1055713"/>
                  <a:pt x="955978" y="1132706"/>
                  <a:pt x="971854" y="1109688"/>
                </a:cubicBezTo>
                <a:cubicBezTo>
                  <a:pt x="988523" y="1096988"/>
                  <a:pt x="943279" y="969988"/>
                  <a:pt x="909942" y="888232"/>
                </a:cubicBezTo>
                <a:cubicBezTo>
                  <a:pt x="879780" y="795364"/>
                  <a:pt x="873429" y="773931"/>
                  <a:pt x="867079" y="657250"/>
                </a:cubicBezTo>
                <a:cubicBezTo>
                  <a:pt x="885335" y="604069"/>
                  <a:pt x="884542" y="493738"/>
                  <a:pt x="921848" y="497707"/>
                </a:cubicBezTo>
                <a:cubicBezTo>
                  <a:pt x="953598" y="479451"/>
                  <a:pt x="1102029" y="718369"/>
                  <a:pt x="1131398" y="700113"/>
                </a:cubicBezTo>
                <a:cubicBezTo>
                  <a:pt x="1156798" y="683444"/>
                  <a:pt x="1134573" y="600101"/>
                  <a:pt x="1121873" y="471513"/>
                </a:cubicBezTo>
                <a:cubicBezTo>
                  <a:pt x="1134573" y="397694"/>
                  <a:pt x="1130604" y="373881"/>
                  <a:pt x="1181404" y="257200"/>
                </a:cubicBezTo>
                <a:cubicBezTo>
                  <a:pt x="1262366" y="164332"/>
                  <a:pt x="1374286" y="-2356"/>
                  <a:pt x="1345711" y="25"/>
                </a:cubicBezTo>
                <a:lnTo>
                  <a:pt x="2685" y="57176"/>
                </a:lnTo>
                <a:close/>
              </a:path>
            </a:pathLst>
          </a:custGeom>
          <a:solidFill>
            <a:srgbClr val="A34625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A628E458-31FC-4AB8-8936-CEE5780D4FE1}"/>
              </a:ext>
            </a:extLst>
          </p:cNvPr>
          <p:cNvGrpSpPr/>
          <p:nvPr/>
        </p:nvGrpSpPr>
        <p:grpSpPr>
          <a:xfrm>
            <a:off x="7625472" y="3160114"/>
            <a:ext cx="3013857" cy="2066163"/>
            <a:chOff x="1184188" y="1245811"/>
            <a:chExt cx="4310316" cy="3239559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AD0CF682-B3BE-4159-ABB3-C3EBC47FBAF0}"/>
                </a:ext>
              </a:extLst>
            </p:cNvPr>
            <p:cNvGrpSpPr/>
            <p:nvPr/>
          </p:nvGrpSpPr>
          <p:grpSpPr>
            <a:xfrm>
              <a:off x="1184188" y="1245811"/>
              <a:ext cx="4310316" cy="3239559"/>
              <a:chOff x="1454387" y="1249718"/>
              <a:chExt cx="4310316" cy="3239559"/>
            </a:xfrm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94DD96E1-EAE5-454F-97DC-C7086E6B457C}"/>
                  </a:ext>
                </a:extLst>
              </p:cNvPr>
              <p:cNvSpPr/>
              <p:nvPr/>
            </p:nvSpPr>
            <p:spPr>
              <a:xfrm>
                <a:off x="1454387" y="1249718"/>
                <a:ext cx="4310316" cy="3235844"/>
              </a:xfrm>
              <a:custGeom>
                <a:avLst/>
                <a:gdLst>
                  <a:gd name="connsiteX0" fmla="*/ 871538 w 4357688"/>
                  <a:gd name="connsiteY0" fmla="*/ 542925 h 3219450"/>
                  <a:gd name="connsiteX1" fmla="*/ 1247775 w 4357688"/>
                  <a:gd name="connsiteY1" fmla="*/ 209550 h 3219450"/>
                  <a:gd name="connsiteX2" fmla="*/ 1809750 w 4357688"/>
                  <a:gd name="connsiteY2" fmla="*/ 0 h 3219450"/>
                  <a:gd name="connsiteX3" fmla="*/ 2590800 w 4357688"/>
                  <a:gd name="connsiteY3" fmla="*/ 0 h 3219450"/>
                  <a:gd name="connsiteX4" fmla="*/ 3319463 w 4357688"/>
                  <a:gd name="connsiteY4" fmla="*/ 366713 h 3219450"/>
                  <a:gd name="connsiteX5" fmla="*/ 3495675 w 4357688"/>
                  <a:gd name="connsiteY5" fmla="*/ 561975 h 3219450"/>
                  <a:gd name="connsiteX6" fmla="*/ 3881438 w 4357688"/>
                  <a:gd name="connsiteY6" fmla="*/ 619125 h 3219450"/>
                  <a:gd name="connsiteX7" fmla="*/ 4357688 w 4357688"/>
                  <a:gd name="connsiteY7" fmla="*/ 1014413 h 3219450"/>
                  <a:gd name="connsiteX8" fmla="*/ 4067175 w 4357688"/>
                  <a:gd name="connsiteY8" fmla="*/ 1128713 h 3219450"/>
                  <a:gd name="connsiteX9" fmla="*/ 3709988 w 4357688"/>
                  <a:gd name="connsiteY9" fmla="*/ 1047750 h 3219450"/>
                  <a:gd name="connsiteX10" fmla="*/ 3805238 w 4357688"/>
                  <a:gd name="connsiteY10" fmla="*/ 1647825 h 3219450"/>
                  <a:gd name="connsiteX11" fmla="*/ 3586163 w 4357688"/>
                  <a:gd name="connsiteY11" fmla="*/ 2314575 h 3219450"/>
                  <a:gd name="connsiteX12" fmla="*/ 2981325 w 4357688"/>
                  <a:gd name="connsiteY12" fmla="*/ 2895600 h 3219450"/>
                  <a:gd name="connsiteX13" fmla="*/ 2200275 w 4357688"/>
                  <a:gd name="connsiteY13" fmla="*/ 3219450 h 3219450"/>
                  <a:gd name="connsiteX14" fmla="*/ 1314450 w 4357688"/>
                  <a:gd name="connsiteY14" fmla="*/ 2843213 h 3219450"/>
                  <a:gd name="connsiteX15" fmla="*/ 747713 w 4357688"/>
                  <a:gd name="connsiteY15" fmla="*/ 2281238 h 3219450"/>
                  <a:gd name="connsiteX16" fmla="*/ 547688 w 4357688"/>
                  <a:gd name="connsiteY16" fmla="*/ 1624013 h 3219450"/>
                  <a:gd name="connsiteX17" fmla="*/ 642938 w 4357688"/>
                  <a:gd name="connsiteY17" fmla="*/ 1042988 h 3219450"/>
                  <a:gd name="connsiteX18" fmla="*/ 352425 w 4357688"/>
                  <a:gd name="connsiteY18" fmla="*/ 1123950 h 3219450"/>
                  <a:gd name="connsiteX19" fmla="*/ 0 w 4357688"/>
                  <a:gd name="connsiteY19" fmla="*/ 1009650 h 3219450"/>
                  <a:gd name="connsiteX20" fmla="*/ 333375 w 4357688"/>
                  <a:gd name="connsiteY20" fmla="*/ 709613 h 3219450"/>
                  <a:gd name="connsiteX21" fmla="*/ 728663 w 4357688"/>
                  <a:gd name="connsiteY21" fmla="*/ 538163 h 3219450"/>
                  <a:gd name="connsiteX22" fmla="*/ 871538 w 4357688"/>
                  <a:gd name="connsiteY22" fmla="*/ 542925 h 3219450"/>
                  <a:gd name="connsiteX0" fmla="*/ 871538 w 4357688"/>
                  <a:gd name="connsiteY0" fmla="*/ 542925 h 3219450"/>
                  <a:gd name="connsiteX1" fmla="*/ 1247775 w 4357688"/>
                  <a:gd name="connsiteY1" fmla="*/ 209550 h 3219450"/>
                  <a:gd name="connsiteX2" fmla="*/ 1809750 w 4357688"/>
                  <a:gd name="connsiteY2" fmla="*/ 0 h 3219450"/>
                  <a:gd name="connsiteX3" fmla="*/ 2590800 w 4357688"/>
                  <a:gd name="connsiteY3" fmla="*/ 0 h 3219450"/>
                  <a:gd name="connsiteX4" fmla="*/ 3319463 w 4357688"/>
                  <a:gd name="connsiteY4" fmla="*/ 366713 h 3219450"/>
                  <a:gd name="connsiteX5" fmla="*/ 3495675 w 4357688"/>
                  <a:gd name="connsiteY5" fmla="*/ 561975 h 3219450"/>
                  <a:gd name="connsiteX6" fmla="*/ 3881438 w 4357688"/>
                  <a:gd name="connsiteY6" fmla="*/ 619125 h 3219450"/>
                  <a:gd name="connsiteX7" fmla="*/ 4357688 w 4357688"/>
                  <a:gd name="connsiteY7" fmla="*/ 1014413 h 3219450"/>
                  <a:gd name="connsiteX8" fmla="*/ 4067175 w 4357688"/>
                  <a:gd name="connsiteY8" fmla="*/ 1128713 h 3219450"/>
                  <a:gd name="connsiteX9" fmla="*/ 3709988 w 4357688"/>
                  <a:gd name="connsiteY9" fmla="*/ 1047750 h 3219450"/>
                  <a:gd name="connsiteX10" fmla="*/ 3805238 w 4357688"/>
                  <a:gd name="connsiteY10" fmla="*/ 1647825 h 3219450"/>
                  <a:gd name="connsiteX11" fmla="*/ 3586163 w 4357688"/>
                  <a:gd name="connsiteY11" fmla="*/ 2314575 h 3219450"/>
                  <a:gd name="connsiteX12" fmla="*/ 2981325 w 4357688"/>
                  <a:gd name="connsiteY12" fmla="*/ 2895600 h 3219450"/>
                  <a:gd name="connsiteX13" fmla="*/ 2200275 w 4357688"/>
                  <a:gd name="connsiteY13" fmla="*/ 3219450 h 3219450"/>
                  <a:gd name="connsiteX14" fmla="*/ 1314450 w 4357688"/>
                  <a:gd name="connsiteY14" fmla="*/ 2843213 h 3219450"/>
                  <a:gd name="connsiteX15" fmla="*/ 747713 w 4357688"/>
                  <a:gd name="connsiteY15" fmla="*/ 2281238 h 3219450"/>
                  <a:gd name="connsiteX16" fmla="*/ 547688 w 4357688"/>
                  <a:gd name="connsiteY16" fmla="*/ 1624013 h 3219450"/>
                  <a:gd name="connsiteX17" fmla="*/ 642938 w 4357688"/>
                  <a:gd name="connsiteY17" fmla="*/ 1042988 h 3219450"/>
                  <a:gd name="connsiteX18" fmla="*/ 352425 w 4357688"/>
                  <a:gd name="connsiteY18" fmla="*/ 1123950 h 3219450"/>
                  <a:gd name="connsiteX19" fmla="*/ 0 w 4357688"/>
                  <a:gd name="connsiteY19" fmla="*/ 1009650 h 3219450"/>
                  <a:gd name="connsiteX20" fmla="*/ 333375 w 4357688"/>
                  <a:gd name="connsiteY20" fmla="*/ 709613 h 3219450"/>
                  <a:gd name="connsiteX21" fmla="*/ 657226 w 4357688"/>
                  <a:gd name="connsiteY21" fmla="*/ 561975 h 3219450"/>
                  <a:gd name="connsiteX22" fmla="*/ 871538 w 4357688"/>
                  <a:gd name="connsiteY22" fmla="*/ 542925 h 3219450"/>
                  <a:gd name="connsiteX0" fmla="*/ 871538 w 4357688"/>
                  <a:gd name="connsiteY0" fmla="*/ 542925 h 3219450"/>
                  <a:gd name="connsiteX1" fmla="*/ 1247775 w 4357688"/>
                  <a:gd name="connsiteY1" fmla="*/ 209550 h 3219450"/>
                  <a:gd name="connsiteX2" fmla="*/ 1809750 w 4357688"/>
                  <a:gd name="connsiteY2" fmla="*/ 0 h 3219450"/>
                  <a:gd name="connsiteX3" fmla="*/ 2590800 w 4357688"/>
                  <a:gd name="connsiteY3" fmla="*/ 0 h 3219450"/>
                  <a:gd name="connsiteX4" fmla="*/ 3319463 w 4357688"/>
                  <a:gd name="connsiteY4" fmla="*/ 366713 h 3219450"/>
                  <a:gd name="connsiteX5" fmla="*/ 3495675 w 4357688"/>
                  <a:gd name="connsiteY5" fmla="*/ 561975 h 3219450"/>
                  <a:gd name="connsiteX6" fmla="*/ 3881438 w 4357688"/>
                  <a:gd name="connsiteY6" fmla="*/ 619125 h 3219450"/>
                  <a:gd name="connsiteX7" fmla="*/ 4357688 w 4357688"/>
                  <a:gd name="connsiteY7" fmla="*/ 1014413 h 3219450"/>
                  <a:gd name="connsiteX8" fmla="*/ 4067175 w 4357688"/>
                  <a:gd name="connsiteY8" fmla="*/ 1128713 h 3219450"/>
                  <a:gd name="connsiteX9" fmla="*/ 3709988 w 4357688"/>
                  <a:gd name="connsiteY9" fmla="*/ 1047750 h 3219450"/>
                  <a:gd name="connsiteX10" fmla="*/ 3805238 w 4357688"/>
                  <a:gd name="connsiteY10" fmla="*/ 1647825 h 3219450"/>
                  <a:gd name="connsiteX11" fmla="*/ 3586163 w 4357688"/>
                  <a:gd name="connsiteY11" fmla="*/ 2314575 h 3219450"/>
                  <a:gd name="connsiteX12" fmla="*/ 2981325 w 4357688"/>
                  <a:gd name="connsiteY12" fmla="*/ 2895600 h 3219450"/>
                  <a:gd name="connsiteX13" fmla="*/ 2200275 w 4357688"/>
                  <a:gd name="connsiteY13" fmla="*/ 3219450 h 3219450"/>
                  <a:gd name="connsiteX14" fmla="*/ 1314450 w 4357688"/>
                  <a:gd name="connsiteY14" fmla="*/ 2843213 h 3219450"/>
                  <a:gd name="connsiteX15" fmla="*/ 747713 w 4357688"/>
                  <a:gd name="connsiteY15" fmla="*/ 2281238 h 3219450"/>
                  <a:gd name="connsiteX16" fmla="*/ 547688 w 4357688"/>
                  <a:gd name="connsiteY16" fmla="*/ 1624013 h 3219450"/>
                  <a:gd name="connsiteX17" fmla="*/ 642938 w 4357688"/>
                  <a:gd name="connsiteY17" fmla="*/ 1042988 h 3219450"/>
                  <a:gd name="connsiteX18" fmla="*/ 352425 w 4357688"/>
                  <a:gd name="connsiteY18" fmla="*/ 1123950 h 3219450"/>
                  <a:gd name="connsiteX19" fmla="*/ 0 w 4357688"/>
                  <a:gd name="connsiteY19" fmla="*/ 1009650 h 3219450"/>
                  <a:gd name="connsiteX20" fmla="*/ 333375 w 4357688"/>
                  <a:gd name="connsiteY20" fmla="*/ 709613 h 3219450"/>
                  <a:gd name="connsiteX21" fmla="*/ 657226 w 4357688"/>
                  <a:gd name="connsiteY21" fmla="*/ 561975 h 3219450"/>
                  <a:gd name="connsiteX22" fmla="*/ 871538 w 43576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52625 w 4357888"/>
                  <a:gd name="connsiteY18" fmla="*/ 1123950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52625 w 4357888"/>
                  <a:gd name="connsiteY18" fmla="*/ 1123950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52625 w 4357888"/>
                  <a:gd name="connsiteY18" fmla="*/ 1123950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84 w 4357934"/>
                  <a:gd name="connsiteY0" fmla="*/ 542925 h 3219450"/>
                  <a:gd name="connsiteX1" fmla="*/ 1248021 w 4357934"/>
                  <a:gd name="connsiteY1" fmla="*/ 209550 h 3219450"/>
                  <a:gd name="connsiteX2" fmla="*/ 1809996 w 4357934"/>
                  <a:gd name="connsiteY2" fmla="*/ 0 h 3219450"/>
                  <a:gd name="connsiteX3" fmla="*/ 2591046 w 4357934"/>
                  <a:gd name="connsiteY3" fmla="*/ 0 h 3219450"/>
                  <a:gd name="connsiteX4" fmla="*/ 3319709 w 4357934"/>
                  <a:gd name="connsiteY4" fmla="*/ 366713 h 3219450"/>
                  <a:gd name="connsiteX5" fmla="*/ 3495921 w 4357934"/>
                  <a:gd name="connsiteY5" fmla="*/ 561975 h 3219450"/>
                  <a:gd name="connsiteX6" fmla="*/ 3881684 w 4357934"/>
                  <a:gd name="connsiteY6" fmla="*/ 619125 h 3219450"/>
                  <a:gd name="connsiteX7" fmla="*/ 4357934 w 4357934"/>
                  <a:gd name="connsiteY7" fmla="*/ 1014413 h 3219450"/>
                  <a:gd name="connsiteX8" fmla="*/ 4067421 w 4357934"/>
                  <a:gd name="connsiteY8" fmla="*/ 1128713 h 3219450"/>
                  <a:gd name="connsiteX9" fmla="*/ 3710234 w 4357934"/>
                  <a:gd name="connsiteY9" fmla="*/ 1047750 h 3219450"/>
                  <a:gd name="connsiteX10" fmla="*/ 3805484 w 4357934"/>
                  <a:gd name="connsiteY10" fmla="*/ 1647825 h 3219450"/>
                  <a:gd name="connsiteX11" fmla="*/ 3586409 w 4357934"/>
                  <a:gd name="connsiteY11" fmla="*/ 2314575 h 3219450"/>
                  <a:gd name="connsiteX12" fmla="*/ 2981571 w 4357934"/>
                  <a:gd name="connsiteY12" fmla="*/ 2895600 h 3219450"/>
                  <a:gd name="connsiteX13" fmla="*/ 2200521 w 4357934"/>
                  <a:gd name="connsiteY13" fmla="*/ 3219450 h 3219450"/>
                  <a:gd name="connsiteX14" fmla="*/ 1314696 w 4357934"/>
                  <a:gd name="connsiteY14" fmla="*/ 2843213 h 3219450"/>
                  <a:gd name="connsiteX15" fmla="*/ 747959 w 4357934"/>
                  <a:gd name="connsiteY15" fmla="*/ 2281238 h 3219450"/>
                  <a:gd name="connsiteX16" fmla="*/ 547934 w 4357934"/>
                  <a:gd name="connsiteY16" fmla="*/ 1624013 h 3219450"/>
                  <a:gd name="connsiteX17" fmla="*/ 643184 w 4357934"/>
                  <a:gd name="connsiteY17" fmla="*/ 1042988 h 3219450"/>
                  <a:gd name="connsiteX18" fmla="*/ 364577 w 4357934"/>
                  <a:gd name="connsiteY18" fmla="*/ 1102519 h 3219450"/>
                  <a:gd name="connsiteX19" fmla="*/ 246 w 4357934"/>
                  <a:gd name="connsiteY19" fmla="*/ 1009650 h 3219450"/>
                  <a:gd name="connsiteX20" fmla="*/ 333621 w 4357934"/>
                  <a:gd name="connsiteY20" fmla="*/ 709613 h 3219450"/>
                  <a:gd name="connsiteX21" fmla="*/ 657472 w 4357934"/>
                  <a:gd name="connsiteY21" fmla="*/ 561975 h 3219450"/>
                  <a:gd name="connsiteX22" fmla="*/ 871784 w 4357934"/>
                  <a:gd name="connsiteY22" fmla="*/ 542925 h 3219450"/>
                  <a:gd name="connsiteX0" fmla="*/ 852763 w 4338913"/>
                  <a:gd name="connsiteY0" fmla="*/ 542925 h 3219450"/>
                  <a:gd name="connsiteX1" fmla="*/ 1229000 w 4338913"/>
                  <a:gd name="connsiteY1" fmla="*/ 209550 h 3219450"/>
                  <a:gd name="connsiteX2" fmla="*/ 1790975 w 4338913"/>
                  <a:gd name="connsiteY2" fmla="*/ 0 h 3219450"/>
                  <a:gd name="connsiteX3" fmla="*/ 2572025 w 4338913"/>
                  <a:gd name="connsiteY3" fmla="*/ 0 h 3219450"/>
                  <a:gd name="connsiteX4" fmla="*/ 3300688 w 4338913"/>
                  <a:gd name="connsiteY4" fmla="*/ 366713 h 3219450"/>
                  <a:gd name="connsiteX5" fmla="*/ 3476900 w 4338913"/>
                  <a:gd name="connsiteY5" fmla="*/ 561975 h 3219450"/>
                  <a:gd name="connsiteX6" fmla="*/ 3862663 w 4338913"/>
                  <a:gd name="connsiteY6" fmla="*/ 619125 h 3219450"/>
                  <a:gd name="connsiteX7" fmla="*/ 4338913 w 4338913"/>
                  <a:gd name="connsiteY7" fmla="*/ 1014413 h 3219450"/>
                  <a:gd name="connsiteX8" fmla="*/ 4048400 w 4338913"/>
                  <a:gd name="connsiteY8" fmla="*/ 1128713 h 3219450"/>
                  <a:gd name="connsiteX9" fmla="*/ 3691213 w 4338913"/>
                  <a:gd name="connsiteY9" fmla="*/ 1047750 h 3219450"/>
                  <a:gd name="connsiteX10" fmla="*/ 3786463 w 4338913"/>
                  <a:gd name="connsiteY10" fmla="*/ 1647825 h 3219450"/>
                  <a:gd name="connsiteX11" fmla="*/ 3567388 w 4338913"/>
                  <a:gd name="connsiteY11" fmla="*/ 2314575 h 3219450"/>
                  <a:gd name="connsiteX12" fmla="*/ 2962550 w 4338913"/>
                  <a:gd name="connsiteY12" fmla="*/ 2895600 h 3219450"/>
                  <a:gd name="connsiteX13" fmla="*/ 2181500 w 4338913"/>
                  <a:gd name="connsiteY13" fmla="*/ 3219450 h 3219450"/>
                  <a:gd name="connsiteX14" fmla="*/ 1295675 w 4338913"/>
                  <a:gd name="connsiteY14" fmla="*/ 2843213 h 3219450"/>
                  <a:gd name="connsiteX15" fmla="*/ 728938 w 4338913"/>
                  <a:gd name="connsiteY15" fmla="*/ 2281238 h 3219450"/>
                  <a:gd name="connsiteX16" fmla="*/ 528913 w 4338913"/>
                  <a:gd name="connsiteY16" fmla="*/ 1624013 h 3219450"/>
                  <a:gd name="connsiteX17" fmla="*/ 624163 w 4338913"/>
                  <a:gd name="connsiteY17" fmla="*/ 1042988 h 3219450"/>
                  <a:gd name="connsiteX18" fmla="*/ 345556 w 4338913"/>
                  <a:gd name="connsiteY18" fmla="*/ 1102519 h 3219450"/>
                  <a:gd name="connsiteX19" fmla="*/ 275 w 4338913"/>
                  <a:gd name="connsiteY19" fmla="*/ 1016794 h 3219450"/>
                  <a:gd name="connsiteX20" fmla="*/ 314600 w 4338913"/>
                  <a:gd name="connsiteY20" fmla="*/ 709613 h 3219450"/>
                  <a:gd name="connsiteX21" fmla="*/ 638451 w 4338913"/>
                  <a:gd name="connsiteY21" fmla="*/ 561975 h 3219450"/>
                  <a:gd name="connsiteX22" fmla="*/ 852763 w 4338913"/>
                  <a:gd name="connsiteY22" fmla="*/ 542925 h 3219450"/>
                  <a:gd name="connsiteX0" fmla="*/ 852739 w 4338889"/>
                  <a:gd name="connsiteY0" fmla="*/ 542925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2739 w 4338889"/>
                  <a:gd name="connsiteY22" fmla="*/ 542925 h 3219450"/>
                  <a:gd name="connsiteX0" fmla="*/ 852739 w 4338889"/>
                  <a:gd name="connsiteY0" fmla="*/ 542925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2739 w 4338889"/>
                  <a:gd name="connsiteY22" fmla="*/ 542925 h 3219450"/>
                  <a:gd name="connsiteX0" fmla="*/ 852739 w 4338889"/>
                  <a:gd name="connsiteY0" fmla="*/ 542925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2739 w 4338889"/>
                  <a:gd name="connsiteY22" fmla="*/ 542925 h 3219450"/>
                  <a:gd name="connsiteX0" fmla="*/ 852739 w 4338889"/>
                  <a:gd name="connsiteY0" fmla="*/ 542925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2739 w 4338889"/>
                  <a:gd name="connsiteY22" fmla="*/ 542925 h 3219450"/>
                  <a:gd name="connsiteX0" fmla="*/ 855120 w 4338889"/>
                  <a:gd name="connsiteY0" fmla="*/ 566737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5120 w 4338889"/>
                  <a:gd name="connsiteY22" fmla="*/ 566737 h 3219450"/>
                  <a:gd name="connsiteX0" fmla="*/ 855120 w 4338889"/>
                  <a:gd name="connsiteY0" fmla="*/ 566737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5120 w 4338889"/>
                  <a:gd name="connsiteY22" fmla="*/ 566737 h 3219450"/>
                  <a:gd name="connsiteX0" fmla="*/ 855120 w 4338889"/>
                  <a:gd name="connsiteY0" fmla="*/ 566737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5120 w 4338889"/>
                  <a:gd name="connsiteY22" fmla="*/ 566737 h 3219450"/>
                  <a:gd name="connsiteX0" fmla="*/ 847976 w 4338889"/>
                  <a:gd name="connsiteY0" fmla="*/ 542924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47976 w 4338889"/>
                  <a:gd name="connsiteY22" fmla="*/ 542924 h 3219450"/>
                  <a:gd name="connsiteX0" fmla="*/ 847976 w 4338889"/>
                  <a:gd name="connsiteY0" fmla="*/ 542924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47976 w 4338889"/>
                  <a:gd name="connsiteY22" fmla="*/ 542924 h 3219450"/>
                  <a:gd name="connsiteX0" fmla="*/ 847976 w 4338889"/>
                  <a:gd name="connsiteY0" fmla="*/ 542924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47976 w 4338889"/>
                  <a:gd name="connsiteY22" fmla="*/ 542924 h 3219450"/>
                  <a:gd name="connsiteX0" fmla="*/ 847976 w 4338889"/>
                  <a:gd name="connsiteY0" fmla="*/ 542924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47976 w 4338889"/>
                  <a:gd name="connsiteY22" fmla="*/ 542924 h 3219450"/>
                  <a:gd name="connsiteX0" fmla="*/ 847976 w 4338889"/>
                  <a:gd name="connsiteY0" fmla="*/ 558798 h 3235324"/>
                  <a:gd name="connsiteX1" fmla="*/ 1228976 w 4338889"/>
                  <a:gd name="connsiteY1" fmla="*/ 225424 h 3235324"/>
                  <a:gd name="connsiteX2" fmla="*/ 1790951 w 4338889"/>
                  <a:gd name="connsiteY2" fmla="*/ 15874 h 3235324"/>
                  <a:gd name="connsiteX3" fmla="*/ 2572001 w 4338889"/>
                  <a:gd name="connsiteY3" fmla="*/ 15874 h 3235324"/>
                  <a:gd name="connsiteX4" fmla="*/ 3300664 w 4338889"/>
                  <a:gd name="connsiteY4" fmla="*/ 382587 h 3235324"/>
                  <a:gd name="connsiteX5" fmla="*/ 3476876 w 4338889"/>
                  <a:gd name="connsiteY5" fmla="*/ 577849 h 3235324"/>
                  <a:gd name="connsiteX6" fmla="*/ 3862639 w 4338889"/>
                  <a:gd name="connsiteY6" fmla="*/ 634999 h 3235324"/>
                  <a:gd name="connsiteX7" fmla="*/ 4338889 w 4338889"/>
                  <a:gd name="connsiteY7" fmla="*/ 1030287 h 3235324"/>
                  <a:gd name="connsiteX8" fmla="*/ 4048376 w 4338889"/>
                  <a:gd name="connsiteY8" fmla="*/ 1144587 h 3235324"/>
                  <a:gd name="connsiteX9" fmla="*/ 3691189 w 4338889"/>
                  <a:gd name="connsiteY9" fmla="*/ 1063624 h 3235324"/>
                  <a:gd name="connsiteX10" fmla="*/ 3786439 w 4338889"/>
                  <a:gd name="connsiteY10" fmla="*/ 1663699 h 3235324"/>
                  <a:gd name="connsiteX11" fmla="*/ 3567364 w 4338889"/>
                  <a:gd name="connsiteY11" fmla="*/ 2330449 h 3235324"/>
                  <a:gd name="connsiteX12" fmla="*/ 2962526 w 4338889"/>
                  <a:gd name="connsiteY12" fmla="*/ 2911474 h 3235324"/>
                  <a:gd name="connsiteX13" fmla="*/ 2181476 w 4338889"/>
                  <a:gd name="connsiteY13" fmla="*/ 3235324 h 3235324"/>
                  <a:gd name="connsiteX14" fmla="*/ 1295651 w 4338889"/>
                  <a:gd name="connsiteY14" fmla="*/ 2859087 h 3235324"/>
                  <a:gd name="connsiteX15" fmla="*/ 728914 w 4338889"/>
                  <a:gd name="connsiteY15" fmla="*/ 2297112 h 3235324"/>
                  <a:gd name="connsiteX16" fmla="*/ 528889 w 4338889"/>
                  <a:gd name="connsiteY16" fmla="*/ 1639887 h 3235324"/>
                  <a:gd name="connsiteX17" fmla="*/ 624139 w 4338889"/>
                  <a:gd name="connsiteY17" fmla="*/ 1058862 h 3235324"/>
                  <a:gd name="connsiteX18" fmla="*/ 345532 w 4338889"/>
                  <a:gd name="connsiteY18" fmla="*/ 1118393 h 3235324"/>
                  <a:gd name="connsiteX19" fmla="*/ 251 w 4338889"/>
                  <a:gd name="connsiteY19" fmla="*/ 1032668 h 3235324"/>
                  <a:gd name="connsiteX20" fmla="*/ 331245 w 4338889"/>
                  <a:gd name="connsiteY20" fmla="*/ 725487 h 3235324"/>
                  <a:gd name="connsiteX21" fmla="*/ 638427 w 4338889"/>
                  <a:gd name="connsiteY21" fmla="*/ 577849 h 3235324"/>
                  <a:gd name="connsiteX22" fmla="*/ 847976 w 4338889"/>
                  <a:gd name="connsiteY22" fmla="*/ 558798 h 3235324"/>
                  <a:gd name="connsiteX0" fmla="*/ 847976 w 4338889"/>
                  <a:gd name="connsiteY0" fmla="*/ 565148 h 3241674"/>
                  <a:gd name="connsiteX1" fmla="*/ 1228976 w 4338889"/>
                  <a:gd name="connsiteY1" fmla="*/ 231774 h 3241674"/>
                  <a:gd name="connsiteX2" fmla="*/ 1790951 w 4338889"/>
                  <a:gd name="connsiteY2" fmla="*/ 22224 h 3241674"/>
                  <a:gd name="connsiteX3" fmla="*/ 2572001 w 4338889"/>
                  <a:gd name="connsiteY3" fmla="*/ 22224 h 3241674"/>
                  <a:gd name="connsiteX4" fmla="*/ 3300664 w 4338889"/>
                  <a:gd name="connsiteY4" fmla="*/ 388937 h 3241674"/>
                  <a:gd name="connsiteX5" fmla="*/ 3476876 w 4338889"/>
                  <a:gd name="connsiteY5" fmla="*/ 584199 h 3241674"/>
                  <a:gd name="connsiteX6" fmla="*/ 3862639 w 4338889"/>
                  <a:gd name="connsiteY6" fmla="*/ 641349 h 3241674"/>
                  <a:gd name="connsiteX7" fmla="*/ 4338889 w 4338889"/>
                  <a:gd name="connsiteY7" fmla="*/ 1036637 h 3241674"/>
                  <a:gd name="connsiteX8" fmla="*/ 4048376 w 4338889"/>
                  <a:gd name="connsiteY8" fmla="*/ 1150937 h 3241674"/>
                  <a:gd name="connsiteX9" fmla="*/ 3691189 w 4338889"/>
                  <a:gd name="connsiteY9" fmla="*/ 1069974 h 3241674"/>
                  <a:gd name="connsiteX10" fmla="*/ 3786439 w 4338889"/>
                  <a:gd name="connsiteY10" fmla="*/ 1670049 h 3241674"/>
                  <a:gd name="connsiteX11" fmla="*/ 3567364 w 4338889"/>
                  <a:gd name="connsiteY11" fmla="*/ 2336799 h 3241674"/>
                  <a:gd name="connsiteX12" fmla="*/ 2962526 w 4338889"/>
                  <a:gd name="connsiteY12" fmla="*/ 2917824 h 3241674"/>
                  <a:gd name="connsiteX13" fmla="*/ 2181476 w 4338889"/>
                  <a:gd name="connsiteY13" fmla="*/ 3241674 h 3241674"/>
                  <a:gd name="connsiteX14" fmla="*/ 1295651 w 4338889"/>
                  <a:gd name="connsiteY14" fmla="*/ 2865437 h 3241674"/>
                  <a:gd name="connsiteX15" fmla="*/ 728914 w 4338889"/>
                  <a:gd name="connsiteY15" fmla="*/ 2303462 h 3241674"/>
                  <a:gd name="connsiteX16" fmla="*/ 528889 w 4338889"/>
                  <a:gd name="connsiteY16" fmla="*/ 1646237 h 3241674"/>
                  <a:gd name="connsiteX17" fmla="*/ 624139 w 4338889"/>
                  <a:gd name="connsiteY17" fmla="*/ 1065212 h 3241674"/>
                  <a:gd name="connsiteX18" fmla="*/ 345532 w 4338889"/>
                  <a:gd name="connsiteY18" fmla="*/ 1124743 h 3241674"/>
                  <a:gd name="connsiteX19" fmla="*/ 251 w 4338889"/>
                  <a:gd name="connsiteY19" fmla="*/ 1039018 h 3241674"/>
                  <a:gd name="connsiteX20" fmla="*/ 331245 w 4338889"/>
                  <a:gd name="connsiteY20" fmla="*/ 731837 h 3241674"/>
                  <a:gd name="connsiteX21" fmla="*/ 638427 w 4338889"/>
                  <a:gd name="connsiteY21" fmla="*/ 584199 h 3241674"/>
                  <a:gd name="connsiteX22" fmla="*/ 847976 w 4338889"/>
                  <a:gd name="connsiteY22" fmla="*/ 565148 h 3241674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760245 w 4338889"/>
                  <a:gd name="connsiteY6" fmla="*/ 632570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779295 w 4338889"/>
                  <a:gd name="connsiteY6" fmla="*/ 632570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779295 w 4338889"/>
                  <a:gd name="connsiteY6" fmla="*/ 632570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779295 w 4338889"/>
                  <a:gd name="connsiteY6" fmla="*/ 632570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91"/>
                  <a:gd name="connsiteY0" fmla="*/ 577800 h 3254326"/>
                  <a:gd name="connsiteX1" fmla="*/ 1228976 w 4338891"/>
                  <a:gd name="connsiteY1" fmla="*/ 244426 h 3254326"/>
                  <a:gd name="connsiteX2" fmla="*/ 1790951 w 4338891"/>
                  <a:gd name="connsiteY2" fmla="*/ 34876 h 3254326"/>
                  <a:gd name="connsiteX3" fmla="*/ 2572001 w 4338891"/>
                  <a:gd name="connsiteY3" fmla="*/ 34876 h 3254326"/>
                  <a:gd name="connsiteX4" fmla="*/ 3300664 w 4338891"/>
                  <a:gd name="connsiteY4" fmla="*/ 401589 h 3254326"/>
                  <a:gd name="connsiteX5" fmla="*/ 3476876 w 4338891"/>
                  <a:gd name="connsiteY5" fmla="*/ 596851 h 3254326"/>
                  <a:gd name="connsiteX6" fmla="*/ 3779295 w 4338891"/>
                  <a:gd name="connsiteY6" fmla="*/ 632570 h 3254326"/>
                  <a:gd name="connsiteX7" fmla="*/ 4338889 w 4338891"/>
                  <a:gd name="connsiteY7" fmla="*/ 1049289 h 3254326"/>
                  <a:gd name="connsiteX8" fmla="*/ 4048376 w 4338891"/>
                  <a:gd name="connsiteY8" fmla="*/ 1163589 h 3254326"/>
                  <a:gd name="connsiteX9" fmla="*/ 3691189 w 4338891"/>
                  <a:gd name="connsiteY9" fmla="*/ 1082626 h 3254326"/>
                  <a:gd name="connsiteX10" fmla="*/ 3786439 w 4338891"/>
                  <a:gd name="connsiteY10" fmla="*/ 1682701 h 3254326"/>
                  <a:gd name="connsiteX11" fmla="*/ 3567364 w 4338891"/>
                  <a:gd name="connsiteY11" fmla="*/ 2349451 h 3254326"/>
                  <a:gd name="connsiteX12" fmla="*/ 2962526 w 4338891"/>
                  <a:gd name="connsiteY12" fmla="*/ 2930476 h 3254326"/>
                  <a:gd name="connsiteX13" fmla="*/ 2181476 w 4338891"/>
                  <a:gd name="connsiteY13" fmla="*/ 3254326 h 3254326"/>
                  <a:gd name="connsiteX14" fmla="*/ 1295651 w 4338891"/>
                  <a:gd name="connsiteY14" fmla="*/ 2878089 h 3254326"/>
                  <a:gd name="connsiteX15" fmla="*/ 728914 w 4338891"/>
                  <a:gd name="connsiteY15" fmla="*/ 2316114 h 3254326"/>
                  <a:gd name="connsiteX16" fmla="*/ 528889 w 4338891"/>
                  <a:gd name="connsiteY16" fmla="*/ 1658889 h 3254326"/>
                  <a:gd name="connsiteX17" fmla="*/ 624139 w 4338891"/>
                  <a:gd name="connsiteY17" fmla="*/ 1077864 h 3254326"/>
                  <a:gd name="connsiteX18" fmla="*/ 345532 w 4338891"/>
                  <a:gd name="connsiteY18" fmla="*/ 1137395 h 3254326"/>
                  <a:gd name="connsiteX19" fmla="*/ 251 w 4338891"/>
                  <a:gd name="connsiteY19" fmla="*/ 1051670 h 3254326"/>
                  <a:gd name="connsiteX20" fmla="*/ 331245 w 4338891"/>
                  <a:gd name="connsiteY20" fmla="*/ 744489 h 3254326"/>
                  <a:gd name="connsiteX21" fmla="*/ 638427 w 4338891"/>
                  <a:gd name="connsiteY21" fmla="*/ 596851 h 3254326"/>
                  <a:gd name="connsiteX22" fmla="*/ 847976 w 4338891"/>
                  <a:gd name="connsiteY22" fmla="*/ 577800 h 3254326"/>
                  <a:gd name="connsiteX0" fmla="*/ 847976 w 4303172"/>
                  <a:gd name="connsiteY0" fmla="*/ 577800 h 3254326"/>
                  <a:gd name="connsiteX1" fmla="*/ 1228976 w 4303172"/>
                  <a:gd name="connsiteY1" fmla="*/ 244426 h 3254326"/>
                  <a:gd name="connsiteX2" fmla="*/ 1790951 w 4303172"/>
                  <a:gd name="connsiteY2" fmla="*/ 34876 h 3254326"/>
                  <a:gd name="connsiteX3" fmla="*/ 2572001 w 4303172"/>
                  <a:gd name="connsiteY3" fmla="*/ 34876 h 3254326"/>
                  <a:gd name="connsiteX4" fmla="*/ 3300664 w 4303172"/>
                  <a:gd name="connsiteY4" fmla="*/ 401589 h 3254326"/>
                  <a:gd name="connsiteX5" fmla="*/ 3476876 w 4303172"/>
                  <a:gd name="connsiteY5" fmla="*/ 596851 h 3254326"/>
                  <a:gd name="connsiteX6" fmla="*/ 3779295 w 4303172"/>
                  <a:gd name="connsiteY6" fmla="*/ 632570 h 3254326"/>
                  <a:gd name="connsiteX7" fmla="*/ 4303170 w 4303172"/>
                  <a:gd name="connsiteY7" fmla="*/ 1032621 h 3254326"/>
                  <a:gd name="connsiteX8" fmla="*/ 4048376 w 4303172"/>
                  <a:gd name="connsiteY8" fmla="*/ 1163589 h 3254326"/>
                  <a:gd name="connsiteX9" fmla="*/ 3691189 w 4303172"/>
                  <a:gd name="connsiteY9" fmla="*/ 1082626 h 3254326"/>
                  <a:gd name="connsiteX10" fmla="*/ 3786439 w 4303172"/>
                  <a:gd name="connsiteY10" fmla="*/ 1682701 h 3254326"/>
                  <a:gd name="connsiteX11" fmla="*/ 3567364 w 4303172"/>
                  <a:gd name="connsiteY11" fmla="*/ 2349451 h 3254326"/>
                  <a:gd name="connsiteX12" fmla="*/ 2962526 w 4303172"/>
                  <a:gd name="connsiteY12" fmla="*/ 2930476 h 3254326"/>
                  <a:gd name="connsiteX13" fmla="*/ 2181476 w 4303172"/>
                  <a:gd name="connsiteY13" fmla="*/ 3254326 h 3254326"/>
                  <a:gd name="connsiteX14" fmla="*/ 1295651 w 4303172"/>
                  <a:gd name="connsiteY14" fmla="*/ 2878089 h 3254326"/>
                  <a:gd name="connsiteX15" fmla="*/ 728914 w 4303172"/>
                  <a:gd name="connsiteY15" fmla="*/ 2316114 h 3254326"/>
                  <a:gd name="connsiteX16" fmla="*/ 528889 w 4303172"/>
                  <a:gd name="connsiteY16" fmla="*/ 1658889 h 3254326"/>
                  <a:gd name="connsiteX17" fmla="*/ 624139 w 4303172"/>
                  <a:gd name="connsiteY17" fmla="*/ 1077864 h 3254326"/>
                  <a:gd name="connsiteX18" fmla="*/ 345532 w 4303172"/>
                  <a:gd name="connsiteY18" fmla="*/ 1137395 h 3254326"/>
                  <a:gd name="connsiteX19" fmla="*/ 251 w 4303172"/>
                  <a:gd name="connsiteY19" fmla="*/ 1051670 h 3254326"/>
                  <a:gd name="connsiteX20" fmla="*/ 331245 w 4303172"/>
                  <a:gd name="connsiteY20" fmla="*/ 744489 h 3254326"/>
                  <a:gd name="connsiteX21" fmla="*/ 638427 w 4303172"/>
                  <a:gd name="connsiteY21" fmla="*/ 596851 h 3254326"/>
                  <a:gd name="connsiteX22" fmla="*/ 847976 w 4303172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300664 w 4310316"/>
                  <a:gd name="connsiteY4" fmla="*/ 401589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4048376 w 4310316"/>
                  <a:gd name="connsiteY8" fmla="*/ 1163589 h 3254326"/>
                  <a:gd name="connsiteX9" fmla="*/ 3691189 w 4310316"/>
                  <a:gd name="connsiteY9" fmla="*/ 1082626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691189 w 4310317"/>
                  <a:gd name="connsiteY9" fmla="*/ 1082626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691189 w 4310317"/>
                  <a:gd name="connsiteY9" fmla="*/ 1082626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712620 w 4310317"/>
                  <a:gd name="connsiteY9" fmla="*/ 1106438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712620 w 4310317"/>
                  <a:gd name="connsiteY9" fmla="*/ 1106438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712620 w 4310317"/>
                  <a:gd name="connsiteY9" fmla="*/ 1106438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700714 w 4310317"/>
                  <a:gd name="connsiteY9" fmla="*/ 1108819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300664 w 4310316"/>
                  <a:gd name="connsiteY4" fmla="*/ 401589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4007895 w 4310316"/>
                  <a:gd name="connsiteY8" fmla="*/ 1151683 h 3254326"/>
                  <a:gd name="connsiteX9" fmla="*/ 3700714 w 4310316"/>
                  <a:gd name="connsiteY9" fmla="*/ 1108819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07895 w 4310317"/>
                  <a:gd name="connsiteY8" fmla="*/ 1151683 h 3254326"/>
                  <a:gd name="connsiteX9" fmla="*/ 3700714 w 4310317"/>
                  <a:gd name="connsiteY9" fmla="*/ 1108819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07895 w 4310317"/>
                  <a:gd name="connsiteY8" fmla="*/ 1151683 h 3254326"/>
                  <a:gd name="connsiteX9" fmla="*/ 3698333 w 4310317"/>
                  <a:gd name="connsiteY9" fmla="*/ 1085006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300664 w 4310316"/>
                  <a:gd name="connsiteY4" fmla="*/ 401589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698333 w 4310316"/>
                  <a:gd name="connsiteY9" fmla="*/ 1085006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300664 w 4310316"/>
                  <a:gd name="connsiteY4" fmla="*/ 401589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10176 w 4310316"/>
                  <a:gd name="connsiteY4" fmla="*/ 353964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53001 w 4310316"/>
                  <a:gd name="connsiteY12" fmla="*/ 2923332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53001 w 4310316"/>
                  <a:gd name="connsiteY12" fmla="*/ 2923332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53001 w 4310316"/>
                  <a:gd name="connsiteY12" fmla="*/ 2923332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53001 w 4310316"/>
                  <a:gd name="connsiteY12" fmla="*/ 2923332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55"/>
                  <a:gd name="connsiteX1" fmla="*/ 1228976 w 4310316"/>
                  <a:gd name="connsiteY1" fmla="*/ 244426 h 3254355"/>
                  <a:gd name="connsiteX2" fmla="*/ 1790951 w 4310316"/>
                  <a:gd name="connsiteY2" fmla="*/ 34876 h 3254355"/>
                  <a:gd name="connsiteX3" fmla="*/ 2572001 w 4310316"/>
                  <a:gd name="connsiteY3" fmla="*/ 34876 h 3254355"/>
                  <a:gd name="connsiteX4" fmla="*/ 3238751 w 4310316"/>
                  <a:gd name="connsiteY4" fmla="*/ 346821 h 3254355"/>
                  <a:gd name="connsiteX5" fmla="*/ 3476876 w 4310316"/>
                  <a:gd name="connsiteY5" fmla="*/ 596851 h 3254355"/>
                  <a:gd name="connsiteX6" fmla="*/ 3779295 w 4310316"/>
                  <a:gd name="connsiteY6" fmla="*/ 632570 h 3254355"/>
                  <a:gd name="connsiteX7" fmla="*/ 4310314 w 4310316"/>
                  <a:gd name="connsiteY7" fmla="*/ 1049289 h 3254355"/>
                  <a:gd name="connsiteX8" fmla="*/ 3950745 w 4310316"/>
                  <a:gd name="connsiteY8" fmla="*/ 1156446 h 3254355"/>
                  <a:gd name="connsiteX9" fmla="*/ 3729289 w 4310316"/>
                  <a:gd name="connsiteY9" fmla="*/ 1115962 h 3254355"/>
                  <a:gd name="connsiteX10" fmla="*/ 3753101 w 4310316"/>
                  <a:gd name="connsiteY10" fmla="*/ 1689844 h 3254355"/>
                  <a:gd name="connsiteX11" fmla="*/ 3541170 w 4310316"/>
                  <a:gd name="connsiteY11" fmla="*/ 2335164 h 3254355"/>
                  <a:gd name="connsiteX12" fmla="*/ 2953001 w 4310316"/>
                  <a:gd name="connsiteY12" fmla="*/ 2923332 h 3254355"/>
                  <a:gd name="connsiteX13" fmla="*/ 2181476 w 4310316"/>
                  <a:gd name="connsiteY13" fmla="*/ 3254326 h 3254355"/>
                  <a:gd name="connsiteX14" fmla="*/ 1295651 w 4310316"/>
                  <a:gd name="connsiteY14" fmla="*/ 2878089 h 3254355"/>
                  <a:gd name="connsiteX15" fmla="*/ 728914 w 4310316"/>
                  <a:gd name="connsiteY15" fmla="*/ 2316114 h 3254355"/>
                  <a:gd name="connsiteX16" fmla="*/ 528889 w 4310316"/>
                  <a:gd name="connsiteY16" fmla="*/ 1658889 h 3254355"/>
                  <a:gd name="connsiteX17" fmla="*/ 624139 w 4310316"/>
                  <a:gd name="connsiteY17" fmla="*/ 1077864 h 3254355"/>
                  <a:gd name="connsiteX18" fmla="*/ 345532 w 4310316"/>
                  <a:gd name="connsiteY18" fmla="*/ 1137395 h 3254355"/>
                  <a:gd name="connsiteX19" fmla="*/ 251 w 4310316"/>
                  <a:gd name="connsiteY19" fmla="*/ 1051670 h 3254355"/>
                  <a:gd name="connsiteX20" fmla="*/ 331245 w 4310316"/>
                  <a:gd name="connsiteY20" fmla="*/ 744489 h 3254355"/>
                  <a:gd name="connsiteX21" fmla="*/ 638427 w 4310316"/>
                  <a:gd name="connsiteY21" fmla="*/ 596851 h 3254355"/>
                  <a:gd name="connsiteX22" fmla="*/ 847976 w 4310316"/>
                  <a:gd name="connsiteY22" fmla="*/ 577800 h 3254355"/>
                  <a:gd name="connsiteX0" fmla="*/ 847976 w 4310316"/>
                  <a:gd name="connsiteY0" fmla="*/ 577800 h 3254666"/>
                  <a:gd name="connsiteX1" fmla="*/ 1228976 w 4310316"/>
                  <a:gd name="connsiteY1" fmla="*/ 244426 h 3254666"/>
                  <a:gd name="connsiteX2" fmla="*/ 1790951 w 4310316"/>
                  <a:gd name="connsiteY2" fmla="*/ 34876 h 3254666"/>
                  <a:gd name="connsiteX3" fmla="*/ 2572001 w 4310316"/>
                  <a:gd name="connsiteY3" fmla="*/ 34876 h 3254666"/>
                  <a:gd name="connsiteX4" fmla="*/ 3238751 w 4310316"/>
                  <a:gd name="connsiteY4" fmla="*/ 346821 h 3254666"/>
                  <a:gd name="connsiteX5" fmla="*/ 3476876 w 4310316"/>
                  <a:gd name="connsiteY5" fmla="*/ 596851 h 3254666"/>
                  <a:gd name="connsiteX6" fmla="*/ 3779295 w 4310316"/>
                  <a:gd name="connsiteY6" fmla="*/ 632570 h 3254666"/>
                  <a:gd name="connsiteX7" fmla="*/ 4310314 w 4310316"/>
                  <a:gd name="connsiteY7" fmla="*/ 1049289 h 3254666"/>
                  <a:gd name="connsiteX8" fmla="*/ 3950745 w 4310316"/>
                  <a:gd name="connsiteY8" fmla="*/ 1156446 h 3254666"/>
                  <a:gd name="connsiteX9" fmla="*/ 3729289 w 4310316"/>
                  <a:gd name="connsiteY9" fmla="*/ 1115962 h 3254666"/>
                  <a:gd name="connsiteX10" fmla="*/ 3753101 w 4310316"/>
                  <a:gd name="connsiteY10" fmla="*/ 1689844 h 3254666"/>
                  <a:gd name="connsiteX11" fmla="*/ 3541170 w 4310316"/>
                  <a:gd name="connsiteY11" fmla="*/ 2335164 h 3254666"/>
                  <a:gd name="connsiteX12" fmla="*/ 2953001 w 4310316"/>
                  <a:gd name="connsiteY12" fmla="*/ 2923332 h 3254666"/>
                  <a:gd name="connsiteX13" fmla="*/ 2181476 w 4310316"/>
                  <a:gd name="connsiteY13" fmla="*/ 3254326 h 3254666"/>
                  <a:gd name="connsiteX14" fmla="*/ 1295651 w 4310316"/>
                  <a:gd name="connsiteY14" fmla="*/ 2878089 h 3254666"/>
                  <a:gd name="connsiteX15" fmla="*/ 728914 w 4310316"/>
                  <a:gd name="connsiteY15" fmla="*/ 2316114 h 3254666"/>
                  <a:gd name="connsiteX16" fmla="*/ 528889 w 4310316"/>
                  <a:gd name="connsiteY16" fmla="*/ 1658889 h 3254666"/>
                  <a:gd name="connsiteX17" fmla="*/ 624139 w 4310316"/>
                  <a:gd name="connsiteY17" fmla="*/ 1077864 h 3254666"/>
                  <a:gd name="connsiteX18" fmla="*/ 345532 w 4310316"/>
                  <a:gd name="connsiteY18" fmla="*/ 1137395 h 3254666"/>
                  <a:gd name="connsiteX19" fmla="*/ 251 w 4310316"/>
                  <a:gd name="connsiteY19" fmla="*/ 1051670 h 3254666"/>
                  <a:gd name="connsiteX20" fmla="*/ 331245 w 4310316"/>
                  <a:gd name="connsiteY20" fmla="*/ 744489 h 3254666"/>
                  <a:gd name="connsiteX21" fmla="*/ 638427 w 4310316"/>
                  <a:gd name="connsiteY21" fmla="*/ 596851 h 3254666"/>
                  <a:gd name="connsiteX22" fmla="*/ 847976 w 4310316"/>
                  <a:gd name="connsiteY22" fmla="*/ 577800 h 3254666"/>
                  <a:gd name="connsiteX0" fmla="*/ 847976 w 4310316"/>
                  <a:gd name="connsiteY0" fmla="*/ 577800 h 3235659"/>
                  <a:gd name="connsiteX1" fmla="*/ 1228976 w 4310316"/>
                  <a:gd name="connsiteY1" fmla="*/ 244426 h 3235659"/>
                  <a:gd name="connsiteX2" fmla="*/ 1790951 w 4310316"/>
                  <a:gd name="connsiteY2" fmla="*/ 34876 h 3235659"/>
                  <a:gd name="connsiteX3" fmla="*/ 2572001 w 4310316"/>
                  <a:gd name="connsiteY3" fmla="*/ 34876 h 3235659"/>
                  <a:gd name="connsiteX4" fmla="*/ 3238751 w 4310316"/>
                  <a:gd name="connsiteY4" fmla="*/ 346821 h 3235659"/>
                  <a:gd name="connsiteX5" fmla="*/ 3476876 w 4310316"/>
                  <a:gd name="connsiteY5" fmla="*/ 596851 h 3235659"/>
                  <a:gd name="connsiteX6" fmla="*/ 3779295 w 4310316"/>
                  <a:gd name="connsiteY6" fmla="*/ 632570 h 3235659"/>
                  <a:gd name="connsiteX7" fmla="*/ 4310314 w 4310316"/>
                  <a:gd name="connsiteY7" fmla="*/ 1049289 h 3235659"/>
                  <a:gd name="connsiteX8" fmla="*/ 3950745 w 4310316"/>
                  <a:gd name="connsiteY8" fmla="*/ 1156446 h 3235659"/>
                  <a:gd name="connsiteX9" fmla="*/ 3729289 w 4310316"/>
                  <a:gd name="connsiteY9" fmla="*/ 1115962 h 3235659"/>
                  <a:gd name="connsiteX10" fmla="*/ 3753101 w 4310316"/>
                  <a:gd name="connsiteY10" fmla="*/ 1689844 h 3235659"/>
                  <a:gd name="connsiteX11" fmla="*/ 3541170 w 4310316"/>
                  <a:gd name="connsiteY11" fmla="*/ 2335164 h 3235659"/>
                  <a:gd name="connsiteX12" fmla="*/ 2953001 w 4310316"/>
                  <a:gd name="connsiteY12" fmla="*/ 2923332 h 3235659"/>
                  <a:gd name="connsiteX13" fmla="*/ 2183857 w 4310316"/>
                  <a:gd name="connsiteY13" fmla="*/ 3235276 h 3235659"/>
                  <a:gd name="connsiteX14" fmla="*/ 1295651 w 4310316"/>
                  <a:gd name="connsiteY14" fmla="*/ 2878089 h 3235659"/>
                  <a:gd name="connsiteX15" fmla="*/ 728914 w 4310316"/>
                  <a:gd name="connsiteY15" fmla="*/ 2316114 h 3235659"/>
                  <a:gd name="connsiteX16" fmla="*/ 528889 w 4310316"/>
                  <a:gd name="connsiteY16" fmla="*/ 1658889 h 3235659"/>
                  <a:gd name="connsiteX17" fmla="*/ 624139 w 4310316"/>
                  <a:gd name="connsiteY17" fmla="*/ 1077864 h 3235659"/>
                  <a:gd name="connsiteX18" fmla="*/ 345532 w 4310316"/>
                  <a:gd name="connsiteY18" fmla="*/ 1137395 h 3235659"/>
                  <a:gd name="connsiteX19" fmla="*/ 251 w 4310316"/>
                  <a:gd name="connsiteY19" fmla="*/ 1051670 h 3235659"/>
                  <a:gd name="connsiteX20" fmla="*/ 331245 w 4310316"/>
                  <a:gd name="connsiteY20" fmla="*/ 744489 h 3235659"/>
                  <a:gd name="connsiteX21" fmla="*/ 638427 w 4310316"/>
                  <a:gd name="connsiteY21" fmla="*/ 596851 h 3235659"/>
                  <a:gd name="connsiteX22" fmla="*/ 847976 w 4310316"/>
                  <a:gd name="connsiteY22" fmla="*/ 577800 h 3235659"/>
                  <a:gd name="connsiteX0" fmla="*/ 847976 w 4310316"/>
                  <a:gd name="connsiteY0" fmla="*/ 577800 h 3235739"/>
                  <a:gd name="connsiteX1" fmla="*/ 1228976 w 4310316"/>
                  <a:gd name="connsiteY1" fmla="*/ 244426 h 3235739"/>
                  <a:gd name="connsiteX2" fmla="*/ 1790951 w 4310316"/>
                  <a:gd name="connsiteY2" fmla="*/ 34876 h 3235739"/>
                  <a:gd name="connsiteX3" fmla="*/ 2572001 w 4310316"/>
                  <a:gd name="connsiteY3" fmla="*/ 34876 h 3235739"/>
                  <a:gd name="connsiteX4" fmla="*/ 3238751 w 4310316"/>
                  <a:gd name="connsiteY4" fmla="*/ 346821 h 3235739"/>
                  <a:gd name="connsiteX5" fmla="*/ 3476876 w 4310316"/>
                  <a:gd name="connsiteY5" fmla="*/ 596851 h 3235739"/>
                  <a:gd name="connsiteX6" fmla="*/ 3779295 w 4310316"/>
                  <a:gd name="connsiteY6" fmla="*/ 632570 h 3235739"/>
                  <a:gd name="connsiteX7" fmla="*/ 4310314 w 4310316"/>
                  <a:gd name="connsiteY7" fmla="*/ 1049289 h 3235739"/>
                  <a:gd name="connsiteX8" fmla="*/ 3950745 w 4310316"/>
                  <a:gd name="connsiteY8" fmla="*/ 1156446 h 3235739"/>
                  <a:gd name="connsiteX9" fmla="*/ 3729289 w 4310316"/>
                  <a:gd name="connsiteY9" fmla="*/ 1115962 h 3235739"/>
                  <a:gd name="connsiteX10" fmla="*/ 3753101 w 4310316"/>
                  <a:gd name="connsiteY10" fmla="*/ 1689844 h 3235739"/>
                  <a:gd name="connsiteX11" fmla="*/ 3541170 w 4310316"/>
                  <a:gd name="connsiteY11" fmla="*/ 2335164 h 3235739"/>
                  <a:gd name="connsiteX12" fmla="*/ 2953001 w 4310316"/>
                  <a:gd name="connsiteY12" fmla="*/ 2923332 h 3235739"/>
                  <a:gd name="connsiteX13" fmla="*/ 2183857 w 4310316"/>
                  <a:gd name="connsiteY13" fmla="*/ 3235276 h 3235739"/>
                  <a:gd name="connsiteX14" fmla="*/ 1295651 w 4310316"/>
                  <a:gd name="connsiteY14" fmla="*/ 2878089 h 3235739"/>
                  <a:gd name="connsiteX15" fmla="*/ 728914 w 4310316"/>
                  <a:gd name="connsiteY15" fmla="*/ 2316114 h 3235739"/>
                  <a:gd name="connsiteX16" fmla="*/ 528889 w 4310316"/>
                  <a:gd name="connsiteY16" fmla="*/ 1658889 h 3235739"/>
                  <a:gd name="connsiteX17" fmla="*/ 624139 w 4310316"/>
                  <a:gd name="connsiteY17" fmla="*/ 1077864 h 3235739"/>
                  <a:gd name="connsiteX18" fmla="*/ 345532 w 4310316"/>
                  <a:gd name="connsiteY18" fmla="*/ 1137395 h 3235739"/>
                  <a:gd name="connsiteX19" fmla="*/ 251 w 4310316"/>
                  <a:gd name="connsiteY19" fmla="*/ 1051670 h 3235739"/>
                  <a:gd name="connsiteX20" fmla="*/ 331245 w 4310316"/>
                  <a:gd name="connsiteY20" fmla="*/ 744489 h 3235739"/>
                  <a:gd name="connsiteX21" fmla="*/ 638427 w 4310316"/>
                  <a:gd name="connsiteY21" fmla="*/ 596851 h 3235739"/>
                  <a:gd name="connsiteX22" fmla="*/ 847976 w 4310316"/>
                  <a:gd name="connsiteY22" fmla="*/ 577800 h 3235739"/>
                  <a:gd name="connsiteX0" fmla="*/ 847976 w 4310316"/>
                  <a:gd name="connsiteY0" fmla="*/ 577800 h 3235766"/>
                  <a:gd name="connsiteX1" fmla="*/ 1228976 w 4310316"/>
                  <a:gd name="connsiteY1" fmla="*/ 244426 h 3235766"/>
                  <a:gd name="connsiteX2" fmla="*/ 1790951 w 4310316"/>
                  <a:gd name="connsiteY2" fmla="*/ 34876 h 3235766"/>
                  <a:gd name="connsiteX3" fmla="*/ 2572001 w 4310316"/>
                  <a:gd name="connsiteY3" fmla="*/ 34876 h 3235766"/>
                  <a:gd name="connsiteX4" fmla="*/ 3238751 w 4310316"/>
                  <a:gd name="connsiteY4" fmla="*/ 346821 h 3235766"/>
                  <a:gd name="connsiteX5" fmla="*/ 3476876 w 4310316"/>
                  <a:gd name="connsiteY5" fmla="*/ 596851 h 3235766"/>
                  <a:gd name="connsiteX6" fmla="*/ 3779295 w 4310316"/>
                  <a:gd name="connsiteY6" fmla="*/ 632570 h 3235766"/>
                  <a:gd name="connsiteX7" fmla="*/ 4310314 w 4310316"/>
                  <a:gd name="connsiteY7" fmla="*/ 1049289 h 3235766"/>
                  <a:gd name="connsiteX8" fmla="*/ 3950745 w 4310316"/>
                  <a:gd name="connsiteY8" fmla="*/ 1156446 h 3235766"/>
                  <a:gd name="connsiteX9" fmla="*/ 3729289 w 4310316"/>
                  <a:gd name="connsiteY9" fmla="*/ 1115962 h 3235766"/>
                  <a:gd name="connsiteX10" fmla="*/ 3753101 w 4310316"/>
                  <a:gd name="connsiteY10" fmla="*/ 1689844 h 3235766"/>
                  <a:gd name="connsiteX11" fmla="*/ 3541170 w 4310316"/>
                  <a:gd name="connsiteY11" fmla="*/ 2335164 h 3235766"/>
                  <a:gd name="connsiteX12" fmla="*/ 2953001 w 4310316"/>
                  <a:gd name="connsiteY12" fmla="*/ 2923332 h 3235766"/>
                  <a:gd name="connsiteX13" fmla="*/ 2183857 w 4310316"/>
                  <a:gd name="connsiteY13" fmla="*/ 3235276 h 3235766"/>
                  <a:gd name="connsiteX14" fmla="*/ 1295651 w 4310316"/>
                  <a:gd name="connsiteY14" fmla="*/ 2878089 h 3235766"/>
                  <a:gd name="connsiteX15" fmla="*/ 728914 w 4310316"/>
                  <a:gd name="connsiteY15" fmla="*/ 2316114 h 3235766"/>
                  <a:gd name="connsiteX16" fmla="*/ 528889 w 4310316"/>
                  <a:gd name="connsiteY16" fmla="*/ 1658889 h 3235766"/>
                  <a:gd name="connsiteX17" fmla="*/ 624139 w 4310316"/>
                  <a:gd name="connsiteY17" fmla="*/ 1077864 h 3235766"/>
                  <a:gd name="connsiteX18" fmla="*/ 345532 w 4310316"/>
                  <a:gd name="connsiteY18" fmla="*/ 1137395 h 3235766"/>
                  <a:gd name="connsiteX19" fmla="*/ 251 w 4310316"/>
                  <a:gd name="connsiteY19" fmla="*/ 1051670 h 3235766"/>
                  <a:gd name="connsiteX20" fmla="*/ 331245 w 4310316"/>
                  <a:gd name="connsiteY20" fmla="*/ 744489 h 3235766"/>
                  <a:gd name="connsiteX21" fmla="*/ 638427 w 4310316"/>
                  <a:gd name="connsiteY21" fmla="*/ 596851 h 3235766"/>
                  <a:gd name="connsiteX22" fmla="*/ 847976 w 4310316"/>
                  <a:gd name="connsiteY22" fmla="*/ 577800 h 3235766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590801 w 4310316"/>
                  <a:gd name="connsiteY17" fmla="*/ 1108820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588420 w 4310316"/>
                  <a:gd name="connsiteY17" fmla="*/ 1123107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310316" h="3235844">
                    <a:moveTo>
                      <a:pt x="847976" y="577800"/>
                    </a:moveTo>
                    <a:cubicBezTo>
                      <a:pt x="884488" y="580181"/>
                      <a:pt x="1042444" y="356344"/>
                      <a:pt x="1228976" y="244426"/>
                    </a:cubicBezTo>
                    <a:cubicBezTo>
                      <a:pt x="1504407" y="105520"/>
                      <a:pt x="1505995" y="99964"/>
                      <a:pt x="1790951" y="34876"/>
                    </a:cubicBezTo>
                    <a:cubicBezTo>
                      <a:pt x="2215608" y="-15129"/>
                      <a:pt x="2221163" y="-7986"/>
                      <a:pt x="2572001" y="34876"/>
                    </a:cubicBezTo>
                    <a:cubicBezTo>
                      <a:pt x="2922046" y="157114"/>
                      <a:pt x="2881562" y="129333"/>
                      <a:pt x="3238751" y="346821"/>
                    </a:cubicBezTo>
                    <a:cubicBezTo>
                      <a:pt x="3373688" y="457151"/>
                      <a:pt x="3434808" y="588914"/>
                      <a:pt x="3476876" y="596851"/>
                    </a:cubicBezTo>
                    <a:cubicBezTo>
                      <a:pt x="3493546" y="627808"/>
                      <a:pt x="3534026" y="561133"/>
                      <a:pt x="3779295" y="632570"/>
                    </a:cubicBezTo>
                    <a:cubicBezTo>
                      <a:pt x="4075363" y="771476"/>
                      <a:pt x="4309521" y="1012777"/>
                      <a:pt x="4310314" y="1049289"/>
                    </a:cubicBezTo>
                    <a:cubicBezTo>
                      <a:pt x="4311107" y="1092151"/>
                      <a:pt x="4102352" y="1137397"/>
                      <a:pt x="3950745" y="1156446"/>
                    </a:cubicBezTo>
                    <a:cubicBezTo>
                      <a:pt x="3765008" y="1150889"/>
                      <a:pt x="3745957" y="1088181"/>
                      <a:pt x="3729289" y="1115962"/>
                    </a:cubicBezTo>
                    <a:cubicBezTo>
                      <a:pt x="3699126" y="1141362"/>
                      <a:pt x="3766596" y="1431080"/>
                      <a:pt x="3753101" y="1689844"/>
                    </a:cubicBezTo>
                    <a:cubicBezTo>
                      <a:pt x="3736433" y="1945431"/>
                      <a:pt x="3693570" y="2081958"/>
                      <a:pt x="3541170" y="2335164"/>
                    </a:cubicBezTo>
                    <a:cubicBezTo>
                      <a:pt x="3341145" y="2612182"/>
                      <a:pt x="3298283" y="2636789"/>
                      <a:pt x="2953001" y="2923332"/>
                    </a:cubicBezTo>
                    <a:cubicBezTo>
                      <a:pt x="2621214" y="3152726"/>
                      <a:pt x="2244182" y="3244007"/>
                      <a:pt x="2183857" y="3235276"/>
                    </a:cubicBezTo>
                    <a:cubicBezTo>
                      <a:pt x="2131469" y="3238451"/>
                      <a:pt x="1790951" y="3224957"/>
                      <a:pt x="1295651" y="2878089"/>
                    </a:cubicBezTo>
                    <a:cubicBezTo>
                      <a:pt x="1023396" y="2681239"/>
                      <a:pt x="924970" y="2539158"/>
                      <a:pt x="747964" y="2299446"/>
                    </a:cubicBezTo>
                    <a:cubicBezTo>
                      <a:pt x="593977" y="1969246"/>
                      <a:pt x="609058" y="1989090"/>
                      <a:pt x="543176" y="1663652"/>
                    </a:cubicBezTo>
                    <a:cubicBezTo>
                      <a:pt x="572545" y="1358058"/>
                      <a:pt x="609058" y="1135807"/>
                      <a:pt x="588420" y="1123107"/>
                    </a:cubicBezTo>
                    <a:cubicBezTo>
                      <a:pt x="562226" y="1107232"/>
                      <a:pt x="505077" y="1138982"/>
                      <a:pt x="345532" y="1137395"/>
                    </a:cubicBezTo>
                    <a:cubicBezTo>
                      <a:pt x="116138" y="1108820"/>
                      <a:pt x="10570" y="1070720"/>
                      <a:pt x="251" y="1051670"/>
                    </a:cubicBezTo>
                    <a:cubicBezTo>
                      <a:pt x="-7686" y="1020714"/>
                      <a:pt x="174876" y="842120"/>
                      <a:pt x="331245" y="744489"/>
                    </a:cubicBezTo>
                    <a:cubicBezTo>
                      <a:pt x="455863" y="661939"/>
                      <a:pt x="489996" y="641302"/>
                      <a:pt x="638427" y="596851"/>
                    </a:cubicBezTo>
                    <a:cubicBezTo>
                      <a:pt x="750346" y="576213"/>
                      <a:pt x="814639" y="603200"/>
                      <a:pt x="847976" y="577800"/>
                    </a:cubicBezTo>
                    <a:close/>
                  </a:path>
                </a:pathLst>
              </a:custGeom>
              <a:solidFill>
                <a:srgbClr val="FCEAD6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D03E2D56-69E4-4A10-B993-7C52A14FEFB0}"/>
                  </a:ext>
                </a:extLst>
              </p:cNvPr>
              <p:cNvSpPr/>
              <p:nvPr/>
            </p:nvSpPr>
            <p:spPr>
              <a:xfrm>
                <a:off x="2137973" y="2382249"/>
                <a:ext cx="3249627" cy="2107028"/>
              </a:xfrm>
              <a:custGeom>
                <a:avLst/>
                <a:gdLst>
                  <a:gd name="connsiteX0" fmla="*/ 3007145 w 3284704"/>
                  <a:gd name="connsiteY0" fmla="*/ 30797 h 2088268"/>
                  <a:gd name="connsiteX1" fmla="*/ 3007144 w 3284704"/>
                  <a:gd name="connsiteY1" fmla="*/ 32382 h 2088268"/>
                  <a:gd name="connsiteX2" fmla="*/ 3037208 w 3284704"/>
                  <a:gd name="connsiteY2" fmla="*/ 542268 h 2088268"/>
                  <a:gd name="connsiteX3" fmla="*/ 2831131 w 3284704"/>
                  <a:gd name="connsiteY3" fmla="*/ 1187588 h 2088268"/>
                  <a:gd name="connsiteX4" fmla="*/ 2259208 w 3284704"/>
                  <a:gd name="connsiteY4" fmla="*/ 1775756 h 2088268"/>
                  <a:gd name="connsiteX5" fmla="*/ 1511309 w 3284704"/>
                  <a:gd name="connsiteY5" fmla="*/ 2087700 h 2088268"/>
                  <a:gd name="connsiteX6" fmla="*/ 647636 w 3284704"/>
                  <a:gd name="connsiteY6" fmla="*/ 1730513 h 2088268"/>
                  <a:gd name="connsiteX7" fmla="*/ 115077 w 3284704"/>
                  <a:gd name="connsiteY7" fmla="*/ 1151870 h 2088268"/>
                  <a:gd name="connsiteX8" fmla="*/ 3161 w 3284704"/>
                  <a:gd name="connsiteY8" fmla="*/ 891402 h 2088268"/>
                  <a:gd name="connsiteX9" fmla="*/ 0 w 3284704"/>
                  <a:gd name="connsiteY9" fmla="*/ 881937 h 2088268"/>
                  <a:gd name="connsiteX10" fmla="*/ 21109 w 3284704"/>
                  <a:gd name="connsiteY10" fmla="*/ 909878 h 2088268"/>
                  <a:gd name="connsiteX11" fmla="*/ 504326 w 3284704"/>
                  <a:gd name="connsiteY11" fmla="*/ 1390232 h 2088268"/>
                  <a:gd name="connsiteX12" fmla="*/ 1390178 w 3284704"/>
                  <a:gd name="connsiteY12" fmla="*/ 1738237 h 2088268"/>
                  <a:gd name="connsiteX13" fmla="*/ 2157283 w 3284704"/>
                  <a:gd name="connsiteY13" fmla="*/ 1434312 h 2088268"/>
                  <a:gd name="connsiteX14" fmla="*/ 2743892 w 3284704"/>
                  <a:gd name="connsiteY14" fmla="*/ 861265 h 2088268"/>
                  <a:gd name="connsiteX15" fmla="*/ 2947641 w 3284704"/>
                  <a:gd name="connsiteY15" fmla="*/ 320927 h 2088268"/>
                  <a:gd name="connsiteX16" fmla="*/ 2950306 w 3284704"/>
                  <a:gd name="connsiteY16" fmla="*/ 290025 h 2088268"/>
                  <a:gd name="connsiteX17" fmla="*/ 3143389 w 3284704"/>
                  <a:gd name="connsiteY17" fmla="*/ 0 h 2088268"/>
                  <a:gd name="connsiteX18" fmla="*/ 3284704 w 3284704"/>
                  <a:gd name="connsiteY18" fmla="*/ 0 h 2088268"/>
                  <a:gd name="connsiteX19" fmla="*/ 3229393 w 3284704"/>
                  <a:gd name="connsiteY19" fmla="*/ 8870 h 2088268"/>
                  <a:gd name="connsiteX20" fmla="*/ 3168951 w 3284704"/>
                  <a:gd name="connsiteY20" fmla="*/ 4396 h 2088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84704" h="2088268">
                    <a:moveTo>
                      <a:pt x="3007145" y="30797"/>
                    </a:moveTo>
                    <a:lnTo>
                      <a:pt x="3007144" y="32382"/>
                    </a:lnTo>
                    <a:cubicBezTo>
                      <a:pt x="3012607" y="136710"/>
                      <a:pt x="3047051" y="348195"/>
                      <a:pt x="3037208" y="542268"/>
                    </a:cubicBezTo>
                    <a:cubicBezTo>
                      <a:pt x="3021001" y="797855"/>
                      <a:pt x="2979322" y="934382"/>
                      <a:pt x="2831131" y="1187588"/>
                    </a:cubicBezTo>
                    <a:cubicBezTo>
                      <a:pt x="2636631" y="1464606"/>
                      <a:pt x="2594953" y="1489213"/>
                      <a:pt x="2259208" y="1775756"/>
                    </a:cubicBezTo>
                    <a:cubicBezTo>
                      <a:pt x="1936586" y="2005150"/>
                      <a:pt x="1569968" y="2096431"/>
                      <a:pt x="1511309" y="2087700"/>
                    </a:cubicBezTo>
                    <a:cubicBezTo>
                      <a:pt x="1460368" y="2090875"/>
                      <a:pt x="1129256" y="2077381"/>
                      <a:pt x="647636" y="1730513"/>
                    </a:cubicBezTo>
                    <a:cubicBezTo>
                      <a:pt x="382901" y="1533663"/>
                      <a:pt x="287194" y="1391582"/>
                      <a:pt x="115077" y="1151870"/>
                    </a:cubicBezTo>
                    <a:cubicBezTo>
                      <a:pt x="58927" y="1028045"/>
                      <a:pt x="25896" y="953445"/>
                      <a:pt x="3161" y="891402"/>
                    </a:cubicBezTo>
                    <a:lnTo>
                      <a:pt x="0" y="881937"/>
                    </a:lnTo>
                    <a:lnTo>
                      <a:pt x="21109" y="909878"/>
                    </a:lnTo>
                    <a:cubicBezTo>
                      <a:pt x="161878" y="1095456"/>
                      <a:pt x="266734" y="1222417"/>
                      <a:pt x="504326" y="1390232"/>
                    </a:cubicBezTo>
                    <a:cubicBezTo>
                      <a:pt x="998313" y="1728183"/>
                      <a:pt x="1337928" y="1741330"/>
                      <a:pt x="1390178" y="1738237"/>
                    </a:cubicBezTo>
                    <a:cubicBezTo>
                      <a:pt x="1450343" y="1746743"/>
                      <a:pt x="1826375" y="1657809"/>
                      <a:pt x="2157283" y="1434312"/>
                    </a:cubicBezTo>
                    <a:cubicBezTo>
                      <a:pt x="2501650" y="1155136"/>
                      <a:pt x="2544398" y="1131161"/>
                      <a:pt x="2743892" y="861265"/>
                    </a:cubicBezTo>
                    <a:cubicBezTo>
                      <a:pt x="2876890" y="645406"/>
                      <a:pt x="2926244" y="516582"/>
                      <a:pt x="2947641" y="320927"/>
                    </a:cubicBezTo>
                    <a:lnTo>
                      <a:pt x="2950306" y="290025"/>
                    </a:lnTo>
                    <a:close/>
                    <a:moveTo>
                      <a:pt x="3143389" y="0"/>
                    </a:moveTo>
                    <a:lnTo>
                      <a:pt x="3284704" y="0"/>
                    </a:lnTo>
                    <a:lnTo>
                      <a:pt x="3229393" y="8870"/>
                    </a:lnTo>
                    <a:cubicBezTo>
                      <a:pt x="3206818" y="8175"/>
                      <a:pt x="3186774" y="6588"/>
                      <a:pt x="3168951" y="4396"/>
                    </a:cubicBezTo>
                    <a:close/>
                  </a:path>
                </a:pathLst>
              </a:custGeom>
              <a:solidFill>
                <a:srgbClr val="FDBE7B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</p:grp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D469B1C2-E5C9-45FC-98BD-5124C0BF8BAA}"/>
                </a:ext>
              </a:extLst>
            </p:cNvPr>
            <p:cNvSpPr/>
            <p:nvPr/>
          </p:nvSpPr>
          <p:spPr>
            <a:xfrm rot="19967018">
              <a:off x="2976421" y="3642007"/>
              <a:ext cx="233810" cy="33530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BFBD5B59-54DA-4AFF-9009-4072F8B5889C}"/>
                </a:ext>
              </a:extLst>
            </p:cNvPr>
            <p:cNvSpPr/>
            <p:nvPr/>
          </p:nvSpPr>
          <p:spPr>
            <a:xfrm rot="1632982" flipH="1">
              <a:off x="3362476" y="3646146"/>
              <a:ext cx="233810" cy="33530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604AD2EE-A166-4927-BE69-B54E6476C1A3}"/>
              </a:ext>
            </a:extLst>
          </p:cNvPr>
          <p:cNvSpPr/>
          <p:nvPr/>
        </p:nvSpPr>
        <p:spPr>
          <a:xfrm>
            <a:off x="7518140" y="2758883"/>
            <a:ext cx="1414982" cy="786907"/>
          </a:xfrm>
          <a:custGeom>
            <a:avLst/>
            <a:gdLst>
              <a:gd name="connsiteX0" fmla="*/ 1328738 w 2038350"/>
              <a:gd name="connsiteY0" fmla="*/ 1081088 h 1243013"/>
              <a:gd name="connsiteX1" fmla="*/ 1438275 w 2038350"/>
              <a:gd name="connsiteY1" fmla="*/ 1209675 h 1243013"/>
              <a:gd name="connsiteX2" fmla="*/ 1604963 w 2038350"/>
              <a:gd name="connsiteY2" fmla="*/ 1243013 h 1243013"/>
              <a:gd name="connsiteX3" fmla="*/ 1862138 w 2038350"/>
              <a:gd name="connsiteY3" fmla="*/ 1181100 h 1243013"/>
              <a:gd name="connsiteX4" fmla="*/ 1976438 w 2038350"/>
              <a:gd name="connsiteY4" fmla="*/ 1085850 h 1243013"/>
              <a:gd name="connsiteX5" fmla="*/ 2038350 w 2038350"/>
              <a:gd name="connsiteY5" fmla="*/ 909638 h 1243013"/>
              <a:gd name="connsiteX6" fmla="*/ 1952625 w 2038350"/>
              <a:gd name="connsiteY6" fmla="*/ 609600 h 1243013"/>
              <a:gd name="connsiteX7" fmla="*/ 1604963 w 2038350"/>
              <a:gd name="connsiteY7" fmla="*/ 280988 h 1243013"/>
              <a:gd name="connsiteX8" fmla="*/ 1042988 w 2038350"/>
              <a:gd name="connsiteY8" fmla="*/ 0 h 1243013"/>
              <a:gd name="connsiteX9" fmla="*/ 571500 w 2038350"/>
              <a:gd name="connsiteY9" fmla="*/ 52388 h 1243013"/>
              <a:gd name="connsiteX10" fmla="*/ 176213 w 2038350"/>
              <a:gd name="connsiteY10" fmla="*/ 319088 h 1243013"/>
              <a:gd name="connsiteX11" fmla="*/ 28575 w 2038350"/>
              <a:gd name="connsiteY11" fmla="*/ 657225 h 1243013"/>
              <a:gd name="connsiteX12" fmla="*/ 0 w 2038350"/>
              <a:gd name="connsiteY12" fmla="*/ 866775 h 1243013"/>
              <a:gd name="connsiteX13" fmla="*/ 200025 w 2038350"/>
              <a:gd name="connsiteY13" fmla="*/ 633413 h 1243013"/>
              <a:gd name="connsiteX14" fmla="*/ 519113 w 2038350"/>
              <a:gd name="connsiteY14" fmla="*/ 419100 h 1243013"/>
              <a:gd name="connsiteX15" fmla="*/ 828675 w 2038350"/>
              <a:gd name="connsiteY15" fmla="*/ 366713 h 1243013"/>
              <a:gd name="connsiteX16" fmla="*/ 1143000 w 2038350"/>
              <a:gd name="connsiteY16" fmla="*/ 471488 h 1243013"/>
              <a:gd name="connsiteX17" fmla="*/ 1262063 w 2038350"/>
              <a:gd name="connsiteY17" fmla="*/ 714375 h 1243013"/>
              <a:gd name="connsiteX18" fmla="*/ 1328738 w 2038350"/>
              <a:gd name="connsiteY18" fmla="*/ 1081088 h 1243013"/>
              <a:gd name="connsiteX0" fmla="*/ 1328738 w 2038350"/>
              <a:gd name="connsiteY0" fmla="*/ 1081088 h 1243013"/>
              <a:gd name="connsiteX1" fmla="*/ 1438275 w 2038350"/>
              <a:gd name="connsiteY1" fmla="*/ 1209675 h 1243013"/>
              <a:gd name="connsiteX2" fmla="*/ 1604963 w 2038350"/>
              <a:gd name="connsiteY2" fmla="*/ 1243013 h 1243013"/>
              <a:gd name="connsiteX3" fmla="*/ 1862138 w 2038350"/>
              <a:gd name="connsiteY3" fmla="*/ 1181100 h 1243013"/>
              <a:gd name="connsiteX4" fmla="*/ 1976438 w 2038350"/>
              <a:gd name="connsiteY4" fmla="*/ 1085850 h 1243013"/>
              <a:gd name="connsiteX5" fmla="*/ 2038350 w 2038350"/>
              <a:gd name="connsiteY5" fmla="*/ 909638 h 1243013"/>
              <a:gd name="connsiteX6" fmla="*/ 1952625 w 2038350"/>
              <a:gd name="connsiteY6" fmla="*/ 609600 h 1243013"/>
              <a:gd name="connsiteX7" fmla="*/ 1604963 w 2038350"/>
              <a:gd name="connsiteY7" fmla="*/ 280988 h 1243013"/>
              <a:gd name="connsiteX8" fmla="*/ 1042988 w 2038350"/>
              <a:gd name="connsiteY8" fmla="*/ 0 h 1243013"/>
              <a:gd name="connsiteX9" fmla="*/ 571500 w 2038350"/>
              <a:gd name="connsiteY9" fmla="*/ 52388 h 1243013"/>
              <a:gd name="connsiteX10" fmla="*/ 176213 w 2038350"/>
              <a:gd name="connsiteY10" fmla="*/ 319088 h 1243013"/>
              <a:gd name="connsiteX11" fmla="*/ 28575 w 2038350"/>
              <a:gd name="connsiteY11" fmla="*/ 657225 h 1243013"/>
              <a:gd name="connsiteX12" fmla="*/ 0 w 2038350"/>
              <a:gd name="connsiteY12" fmla="*/ 866775 h 1243013"/>
              <a:gd name="connsiteX13" fmla="*/ 200025 w 2038350"/>
              <a:gd name="connsiteY13" fmla="*/ 633413 h 1243013"/>
              <a:gd name="connsiteX14" fmla="*/ 519113 w 2038350"/>
              <a:gd name="connsiteY14" fmla="*/ 419100 h 1243013"/>
              <a:gd name="connsiteX15" fmla="*/ 828675 w 2038350"/>
              <a:gd name="connsiteY15" fmla="*/ 366713 h 1243013"/>
              <a:gd name="connsiteX16" fmla="*/ 1143000 w 2038350"/>
              <a:gd name="connsiteY16" fmla="*/ 471488 h 1243013"/>
              <a:gd name="connsiteX17" fmla="*/ 1262063 w 2038350"/>
              <a:gd name="connsiteY17" fmla="*/ 714375 h 1243013"/>
              <a:gd name="connsiteX18" fmla="*/ 1328738 w 2038350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54919"/>
              <a:gd name="connsiteX1" fmla="*/ 1440192 w 2040267"/>
              <a:gd name="connsiteY1" fmla="*/ 1209675 h 1254919"/>
              <a:gd name="connsiteX2" fmla="*/ 1621168 w 2040267"/>
              <a:gd name="connsiteY2" fmla="*/ 1254919 h 1254919"/>
              <a:gd name="connsiteX3" fmla="*/ 1864055 w 2040267"/>
              <a:gd name="connsiteY3" fmla="*/ 1181100 h 1254919"/>
              <a:gd name="connsiteX4" fmla="*/ 1978355 w 2040267"/>
              <a:gd name="connsiteY4" fmla="*/ 1085850 h 1254919"/>
              <a:gd name="connsiteX5" fmla="*/ 2040267 w 2040267"/>
              <a:gd name="connsiteY5" fmla="*/ 909638 h 1254919"/>
              <a:gd name="connsiteX6" fmla="*/ 1954542 w 2040267"/>
              <a:gd name="connsiteY6" fmla="*/ 609600 h 1254919"/>
              <a:gd name="connsiteX7" fmla="*/ 1606880 w 2040267"/>
              <a:gd name="connsiteY7" fmla="*/ 280988 h 1254919"/>
              <a:gd name="connsiteX8" fmla="*/ 1044905 w 2040267"/>
              <a:gd name="connsiteY8" fmla="*/ 0 h 1254919"/>
              <a:gd name="connsiteX9" fmla="*/ 573417 w 2040267"/>
              <a:gd name="connsiteY9" fmla="*/ 52388 h 1254919"/>
              <a:gd name="connsiteX10" fmla="*/ 178130 w 2040267"/>
              <a:gd name="connsiteY10" fmla="*/ 319088 h 1254919"/>
              <a:gd name="connsiteX11" fmla="*/ 30492 w 2040267"/>
              <a:gd name="connsiteY11" fmla="*/ 657225 h 1254919"/>
              <a:gd name="connsiteX12" fmla="*/ 1917 w 2040267"/>
              <a:gd name="connsiteY12" fmla="*/ 866775 h 1254919"/>
              <a:gd name="connsiteX13" fmla="*/ 201942 w 2040267"/>
              <a:gd name="connsiteY13" fmla="*/ 633413 h 1254919"/>
              <a:gd name="connsiteX14" fmla="*/ 521030 w 2040267"/>
              <a:gd name="connsiteY14" fmla="*/ 419100 h 1254919"/>
              <a:gd name="connsiteX15" fmla="*/ 830592 w 2040267"/>
              <a:gd name="connsiteY15" fmla="*/ 366713 h 1254919"/>
              <a:gd name="connsiteX16" fmla="*/ 1130630 w 2040267"/>
              <a:gd name="connsiteY16" fmla="*/ 502445 h 1254919"/>
              <a:gd name="connsiteX17" fmla="*/ 1263980 w 2040267"/>
              <a:gd name="connsiteY17" fmla="*/ 714375 h 1254919"/>
              <a:gd name="connsiteX18" fmla="*/ 1347324 w 2040267"/>
              <a:gd name="connsiteY18" fmla="*/ 1102519 h 1254919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69182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54542 w 2023598"/>
              <a:gd name="connsiteY6" fmla="*/ 609600 h 1243013"/>
              <a:gd name="connsiteX7" fmla="*/ 1606880 w 2023598"/>
              <a:gd name="connsiteY7" fmla="*/ 280988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6880 w 2023598"/>
              <a:gd name="connsiteY7" fmla="*/ 280988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6084"/>
              <a:gd name="connsiteY0" fmla="*/ 1102519 h 1243013"/>
              <a:gd name="connsiteX1" fmla="*/ 1440192 w 2026084"/>
              <a:gd name="connsiteY1" fmla="*/ 1209675 h 1243013"/>
              <a:gd name="connsiteX2" fmla="*/ 1621168 w 2026084"/>
              <a:gd name="connsiteY2" fmla="*/ 1243013 h 1243013"/>
              <a:gd name="connsiteX3" fmla="*/ 1859292 w 2026084"/>
              <a:gd name="connsiteY3" fmla="*/ 1166812 h 1243013"/>
              <a:gd name="connsiteX4" fmla="*/ 1978355 w 2026084"/>
              <a:gd name="connsiteY4" fmla="*/ 1069182 h 1243013"/>
              <a:gd name="connsiteX5" fmla="*/ 2023598 w 2026084"/>
              <a:gd name="connsiteY5" fmla="*/ 902494 h 1243013"/>
              <a:gd name="connsiteX6" fmla="*/ 1935492 w 2026084"/>
              <a:gd name="connsiteY6" fmla="*/ 609600 h 1243013"/>
              <a:gd name="connsiteX7" fmla="*/ 1604499 w 2026084"/>
              <a:gd name="connsiteY7" fmla="*/ 269082 h 1243013"/>
              <a:gd name="connsiteX8" fmla="*/ 1044905 w 2026084"/>
              <a:gd name="connsiteY8" fmla="*/ 0 h 1243013"/>
              <a:gd name="connsiteX9" fmla="*/ 573417 w 2026084"/>
              <a:gd name="connsiteY9" fmla="*/ 52388 h 1243013"/>
              <a:gd name="connsiteX10" fmla="*/ 178130 w 2026084"/>
              <a:gd name="connsiteY10" fmla="*/ 319088 h 1243013"/>
              <a:gd name="connsiteX11" fmla="*/ 30492 w 2026084"/>
              <a:gd name="connsiteY11" fmla="*/ 657225 h 1243013"/>
              <a:gd name="connsiteX12" fmla="*/ 1917 w 2026084"/>
              <a:gd name="connsiteY12" fmla="*/ 866775 h 1243013"/>
              <a:gd name="connsiteX13" fmla="*/ 201942 w 2026084"/>
              <a:gd name="connsiteY13" fmla="*/ 633413 h 1243013"/>
              <a:gd name="connsiteX14" fmla="*/ 521030 w 2026084"/>
              <a:gd name="connsiteY14" fmla="*/ 419100 h 1243013"/>
              <a:gd name="connsiteX15" fmla="*/ 830592 w 2026084"/>
              <a:gd name="connsiteY15" fmla="*/ 366713 h 1243013"/>
              <a:gd name="connsiteX16" fmla="*/ 1130630 w 2026084"/>
              <a:gd name="connsiteY16" fmla="*/ 502445 h 1243013"/>
              <a:gd name="connsiteX17" fmla="*/ 1263980 w 2026084"/>
              <a:gd name="connsiteY17" fmla="*/ 714375 h 1243013"/>
              <a:gd name="connsiteX18" fmla="*/ 1347324 w 2026084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69 h 1243063"/>
              <a:gd name="connsiteX1" fmla="*/ 1440192 w 2023598"/>
              <a:gd name="connsiteY1" fmla="*/ 1209725 h 1243063"/>
              <a:gd name="connsiteX2" fmla="*/ 1621168 w 2023598"/>
              <a:gd name="connsiteY2" fmla="*/ 1243063 h 1243063"/>
              <a:gd name="connsiteX3" fmla="*/ 1859292 w 2023598"/>
              <a:gd name="connsiteY3" fmla="*/ 1166862 h 1243063"/>
              <a:gd name="connsiteX4" fmla="*/ 1968830 w 2023598"/>
              <a:gd name="connsiteY4" fmla="*/ 1069232 h 1243063"/>
              <a:gd name="connsiteX5" fmla="*/ 2023598 w 2023598"/>
              <a:gd name="connsiteY5" fmla="*/ 871588 h 1243063"/>
              <a:gd name="connsiteX6" fmla="*/ 1868817 w 2023598"/>
              <a:gd name="connsiteY6" fmla="*/ 545356 h 1243063"/>
              <a:gd name="connsiteX7" fmla="*/ 1604499 w 2023598"/>
              <a:gd name="connsiteY7" fmla="*/ 269132 h 1243063"/>
              <a:gd name="connsiteX8" fmla="*/ 1044905 w 2023598"/>
              <a:gd name="connsiteY8" fmla="*/ 50 h 1243063"/>
              <a:gd name="connsiteX9" fmla="*/ 573417 w 2023598"/>
              <a:gd name="connsiteY9" fmla="*/ 52438 h 1243063"/>
              <a:gd name="connsiteX10" fmla="*/ 178130 w 2023598"/>
              <a:gd name="connsiteY10" fmla="*/ 319138 h 1243063"/>
              <a:gd name="connsiteX11" fmla="*/ 30492 w 2023598"/>
              <a:gd name="connsiteY11" fmla="*/ 657275 h 1243063"/>
              <a:gd name="connsiteX12" fmla="*/ 1917 w 2023598"/>
              <a:gd name="connsiteY12" fmla="*/ 866825 h 1243063"/>
              <a:gd name="connsiteX13" fmla="*/ 201942 w 2023598"/>
              <a:gd name="connsiteY13" fmla="*/ 633463 h 1243063"/>
              <a:gd name="connsiteX14" fmla="*/ 521030 w 2023598"/>
              <a:gd name="connsiteY14" fmla="*/ 419150 h 1243063"/>
              <a:gd name="connsiteX15" fmla="*/ 830592 w 2023598"/>
              <a:gd name="connsiteY15" fmla="*/ 366763 h 1243063"/>
              <a:gd name="connsiteX16" fmla="*/ 1130630 w 2023598"/>
              <a:gd name="connsiteY16" fmla="*/ 502495 h 1243063"/>
              <a:gd name="connsiteX17" fmla="*/ 1263980 w 2023598"/>
              <a:gd name="connsiteY17" fmla="*/ 714425 h 1243063"/>
              <a:gd name="connsiteX18" fmla="*/ 1347324 w 2023598"/>
              <a:gd name="connsiteY18" fmla="*/ 1102569 h 1243063"/>
              <a:gd name="connsiteX0" fmla="*/ 1347324 w 2023598"/>
              <a:gd name="connsiteY0" fmla="*/ 1088313 h 1228807"/>
              <a:gd name="connsiteX1" fmla="*/ 1440192 w 2023598"/>
              <a:gd name="connsiteY1" fmla="*/ 1195469 h 1228807"/>
              <a:gd name="connsiteX2" fmla="*/ 1621168 w 2023598"/>
              <a:gd name="connsiteY2" fmla="*/ 1228807 h 1228807"/>
              <a:gd name="connsiteX3" fmla="*/ 1859292 w 2023598"/>
              <a:gd name="connsiteY3" fmla="*/ 1152606 h 1228807"/>
              <a:gd name="connsiteX4" fmla="*/ 1968830 w 2023598"/>
              <a:gd name="connsiteY4" fmla="*/ 1054976 h 1228807"/>
              <a:gd name="connsiteX5" fmla="*/ 2023598 w 2023598"/>
              <a:gd name="connsiteY5" fmla="*/ 857332 h 1228807"/>
              <a:gd name="connsiteX6" fmla="*/ 1868817 w 2023598"/>
              <a:gd name="connsiteY6" fmla="*/ 531100 h 1228807"/>
              <a:gd name="connsiteX7" fmla="*/ 1604499 w 2023598"/>
              <a:gd name="connsiteY7" fmla="*/ 254876 h 1228807"/>
              <a:gd name="connsiteX8" fmla="*/ 1044905 w 2023598"/>
              <a:gd name="connsiteY8" fmla="*/ 81 h 1228807"/>
              <a:gd name="connsiteX9" fmla="*/ 573417 w 2023598"/>
              <a:gd name="connsiteY9" fmla="*/ 38182 h 1228807"/>
              <a:gd name="connsiteX10" fmla="*/ 178130 w 2023598"/>
              <a:gd name="connsiteY10" fmla="*/ 304882 h 1228807"/>
              <a:gd name="connsiteX11" fmla="*/ 30492 w 2023598"/>
              <a:gd name="connsiteY11" fmla="*/ 643019 h 1228807"/>
              <a:gd name="connsiteX12" fmla="*/ 1917 w 2023598"/>
              <a:gd name="connsiteY12" fmla="*/ 852569 h 1228807"/>
              <a:gd name="connsiteX13" fmla="*/ 201942 w 2023598"/>
              <a:gd name="connsiteY13" fmla="*/ 619207 h 1228807"/>
              <a:gd name="connsiteX14" fmla="*/ 521030 w 2023598"/>
              <a:gd name="connsiteY14" fmla="*/ 404894 h 1228807"/>
              <a:gd name="connsiteX15" fmla="*/ 830592 w 2023598"/>
              <a:gd name="connsiteY15" fmla="*/ 352507 h 1228807"/>
              <a:gd name="connsiteX16" fmla="*/ 1130630 w 2023598"/>
              <a:gd name="connsiteY16" fmla="*/ 488239 h 1228807"/>
              <a:gd name="connsiteX17" fmla="*/ 1263980 w 2023598"/>
              <a:gd name="connsiteY17" fmla="*/ 700169 h 1228807"/>
              <a:gd name="connsiteX18" fmla="*/ 1347324 w 2023598"/>
              <a:gd name="connsiteY18" fmla="*/ 1088313 h 1228807"/>
              <a:gd name="connsiteX0" fmla="*/ 1347324 w 2023598"/>
              <a:gd name="connsiteY0" fmla="*/ 1092137 h 1232631"/>
              <a:gd name="connsiteX1" fmla="*/ 1440192 w 2023598"/>
              <a:gd name="connsiteY1" fmla="*/ 1199293 h 1232631"/>
              <a:gd name="connsiteX2" fmla="*/ 1621168 w 2023598"/>
              <a:gd name="connsiteY2" fmla="*/ 1232631 h 1232631"/>
              <a:gd name="connsiteX3" fmla="*/ 1859292 w 2023598"/>
              <a:gd name="connsiteY3" fmla="*/ 1156430 h 1232631"/>
              <a:gd name="connsiteX4" fmla="*/ 1968830 w 2023598"/>
              <a:gd name="connsiteY4" fmla="*/ 1058800 h 1232631"/>
              <a:gd name="connsiteX5" fmla="*/ 2023598 w 2023598"/>
              <a:gd name="connsiteY5" fmla="*/ 861156 h 1232631"/>
              <a:gd name="connsiteX6" fmla="*/ 1868817 w 2023598"/>
              <a:gd name="connsiteY6" fmla="*/ 534924 h 1232631"/>
              <a:gd name="connsiteX7" fmla="*/ 1604499 w 2023598"/>
              <a:gd name="connsiteY7" fmla="*/ 258700 h 1232631"/>
              <a:gd name="connsiteX8" fmla="*/ 1044905 w 2023598"/>
              <a:gd name="connsiteY8" fmla="*/ 3905 h 1232631"/>
              <a:gd name="connsiteX9" fmla="*/ 573417 w 2023598"/>
              <a:gd name="connsiteY9" fmla="*/ 42006 h 1232631"/>
              <a:gd name="connsiteX10" fmla="*/ 178130 w 2023598"/>
              <a:gd name="connsiteY10" fmla="*/ 308706 h 1232631"/>
              <a:gd name="connsiteX11" fmla="*/ 30492 w 2023598"/>
              <a:gd name="connsiteY11" fmla="*/ 646843 h 1232631"/>
              <a:gd name="connsiteX12" fmla="*/ 1917 w 2023598"/>
              <a:gd name="connsiteY12" fmla="*/ 856393 h 1232631"/>
              <a:gd name="connsiteX13" fmla="*/ 201942 w 2023598"/>
              <a:gd name="connsiteY13" fmla="*/ 623031 h 1232631"/>
              <a:gd name="connsiteX14" fmla="*/ 521030 w 2023598"/>
              <a:gd name="connsiteY14" fmla="*/ 408718 h 1232631"/>
              <a:gd name="connsiteX15" fmla="*/ 830592 w 2023598"/>
              <a:gd name="connsiteY15" fmla="*/ 356331 h 1232631"/>
              <a:gd name="connsiteX16" fmla="*/ 1130630 w 2023598"/>
              <a:gd name="connsiteY16" fmla="*/ 492063 h 1232631"/>
              <a:gd name="connsiteX17" fmla="*/ 1263980 w 2023598"/>
              <a:gd name="connsiteY17" fmla="*/ 703993 h 1232631"/>
              <a:gd name="connsiteX18" fmla="*/ 1347324 w 2023598"/>
              <a:gd name="connsiteY18" fmla="*/ 1092137 h 1232631"/>
              <a:gd name="connsiteX0" fmla="*/ 1347324 w 2023598"/>
              <a:gd name="connsiteY0" fmla="*/ 1091154 h 1231648"/>
              <a:gd name="connsiteX1" fmla="*/ 1440192 w 2023598"/>
              <a:gd name="connsiteY1" fmla="*/ 1198310 h 1231648"/>
              <a:gd name="connsiteX2" fmla="*/ 1621168 w 2023598"/>
              <a:gd name="connsiteY2" fmla="*/ 1231648 h 1231648"/>
              <a:gd name="connsiteX3" fmla="*/ 1859292 w 2023598"/>
              <a:gd name="connsiteY3" fmla="*/ 1155447 h 1231648"/>
              <a:gd name="connsiteX4" fmla="*/ 1968830 w 2023598"/>
              <a:gd name="connsiteY4" fmla="*/ 1057817 h 1231648"/>
              <a:gd name="connsiteX5" fmla="*/ 2023598 w 2023598"/>
              <a:gd name="connsiteY5" fmla="*/ 860173 h 1231648"/>
              <a:gd name="connsiteX6" fmla="*/ 1868817 w 2023598"/>
              <a:gd name="connsiteY6" fmla="*/ 533941 h 1231648"/>
              <a:gd name="connsiteX7" fmla="*/ 1604499 w 2023598"/>
              <a:gd name="connsiteY7" fmla="*/ 257717 h 1231648"/>
              <a:gd name="connsiteX8" fmla="*/ 1044905 w 2023598"/>
              <a:gd name="connsiteY8" fmla="*/ 2922 h 1231648"/>
              <a:gd name="connsiteX9" fmla="*/ 573417 w 2023598"/>
              <a:gd name="connsiteY9" fmla="*/ 57691 h 1231648"/>
              <a:gd name="connsiteX10" fmla="*/ 178130 w 2023598"/>
              <a:gd name="connsiteY10" fmla="*/ 307723 h 1231648"/>
              <a:gd name="connsiteX11" fmla="*/ 30492 w 2023598"/>
              <a:gd name="connsiteY11" fmla="*/ 645860 h 1231648"/>
              <a:gd name="connsiteX12" fmla="*/ 1917 w 2023598"/>
              <a:gd name="connsiteY12" fmla="*/ 855410 h 1231648"/>
              <a:gd name="connsiteX13" fmla="*/ 201942 w 2023598"/>
              <a:gd name="connsiteY13" fmla="*/ 622048 h 1231648"/>
              <a:gd name="connsiteX14" fmla="*/ 521030 w 2023598"/>
              <a:gd name="connsiteY14" fmla="*/ 407735 h 1231648"/>
              <a:gd name="connsiteX15" fmla="*/ 830592 w 2023598"/>
              <a:gd name="connsiteY15" fmla="*/ 355348 h 1231648"/>
              <a:gd name="connsiteX16" fmla="*/ 1130630 w 2023598"/>
              <a:gd name="connsiteY16" fmla="*/ 491080 h 1231648"/>
              <a:gd name="connsiteX17" fmla="*/ 1263980 w 2023598"/>
              <a:gd name="connsiteY17" fmla="*/ 703010 h 1231648"/>
              <a:gd name="connsiteX18" fmla="*/ 1347324 w 2023598"/>
              <a:gd name="connsiteY18" fmla="*/ 1091154 h 1231648"/>
              <a:gd name="connsiteX0" fmla="*/ 1347324 w 2023598"/>
              <a:gd name="connsiteY0" fmla="*/ 1093305 h 1233799"/>
              <a:gd name="connsiteX1" fmla="*/ 1440192 w 2023598"/>
              <a:gd name="connsiteY1" fmla="*/ 1200461 h 1233799"/>
              <a:gd name="connsiteX2" fmla="*/ 1621168 w 2023598"/>
              <a:gd name="connsiteY2" fmla="*/ 1233799 h 1233799"/>
              <a:gd name="connsiteX3" fmla="*/ 1859292 w 2023598"/>
              <a:gd name="connsiteY3" fmla="*/ 1157598 h 1233799"/>
              <a:gd name="connsiteX4" fmla="*/ 1968830 w 2023598"/>
              <a:gd name="connsiteY4" fmla="*/ 1059968 h 1233799"/>
              <a:gd name="connsiteX5" fmla="*/ 2023598 w 2023598"/>
              <a:gd name="connsiteY5" fmla="*/ 862324 h 1233799"/>
              <a:gd name="connsiteX6" fmla="*/ 1868817 w 2023598"/>
              <a:gd name="connsiteY6" fmla="*/ 536092 h 1233799"/>
              <a:gd name="connsiteX7" fmla="*/ 1604499 w 2023598"/>
              <a:gd name="connsiteY7" fmla="*/ 259868 h 1233799"/>
              <a:gd name="connsiteX8" fmla="*/ 1044905 w 2023598"/>
              <a:gd name="connsiteY8" fmla="*/ 5073 h 1233799"/>
              <a:gd name="connsiteX9" fmla="*/ 573417 w 2023598"/>
              <a:gd name="connsiteY9" fmla="*/ 59842 h 1233799"/>
              <a:gd name="connsiteX10" fmla="*/ 178130 w 2023598"/>
              <a:gd name="connsiteY10" fmla="*/ 309874 h 1233799"/>
              <a:gd name="connsiteX11" fmla="*/ 30492 w 2023598"/>
              <a:gd name="connsiteY11" fmla="*/ 648011 h 1233799"/>
              <a:gd name="connsiteX12" fmla="*/ 1917 w 2023598"/>
              <a:gd name="connsiteY12" fmla="*/ 857561 h 1233799"/>
              <a:gd name="connsiteX13" fmla="*/ 201942 w 2023598"/>
              <a:gd name="connsiteY13" fmla="*/ 624199 h 1233799"/>
              <a:gd name="connsiteX14" fmla="*/ 521030 w 2023598"/>
              <a:gd name="connsiteY14" fmla="*/ 409886 h 1233799"/>
              <a:gd name="connsiteX15" fmla="*/ 830592 w 2023598"/>
              <a:gd name="connsiteY15" fmla="*/ 357499 h 1233799"/>
              <a:gd name="connsiteX16" fmla="*/ 1130630 w 2023598"/>
              <a:gd name="connsiteY16" fmla="*/ 493231 h 1233799"/>
              <a:gd name="connsiteX17" fmla="*/ 1263980 w 2023598"/>
              <a:gd name="connsiteY17" fmla="*/ 705161 h 1233799"/>
              <a:gd name="connsiteX18" fmla="*/ 1347324 w 2023598"/>
              <a:gd name="connsiteY18" fmla="*/ 1093305 h 1233799"/>
              <a:gd name="connsiteX0" fmla="*/ 1347324 w 2023598"/>
              <a:gd name="connsiteY0" fmla="*/ 1094700 h 1235194"/>
              <a:gd name="connsiteX1" fmla="*/ 1440192 w 2023598"/>
              <a:gd name="connsiteY1" fmla="*/ 1201856 h 1235194"/>
              <a:gd name="connsiteX2" fmla="*/ 1621168 w 2023598"/>
              <a:gd name="connsiteY2" fmla="*/ 1235194 h 1235194"/>
              <a:gd name="connsiteX3" fmla="*/ 1859292 w 2023598"/>
              <a:gd name="connsiteY3" fmla="*/ 1158993 h 1235194"/>
              <a:gd name="connsiteX4" fmla="*/ 1968830 w 2023598"/>
              <a:gd name="connsiteY4" fmla="*/ 1061363 h 1235194"/>
              <a:gd name="connsiteX5" fmla="*/ 2023598 w 2023598"/>
              <a:gd name="connsiteY5" fmla="*/ 863719 h 1235194"/>
              <a:gd name="connsiteX6" fmla="*/ 1868817 w 2023598"/>
              <a:gd name="connsiteY6" fmla="*/ 537487 h 1235194"/>
              <a:gd name="connsiteX7" fmla="*/ 1604499 w 2023598"/>
              <a:gd name="connsiteY7" fmla="*/ 261263 h 1235194"/>
              <a:gd name="connsiteX8" fmla="*/ 1044905 w 2023598"/>
              <a:gd name="connsiteY8" fmla="*/ 6468 h 1235194"/>
              <a:gd name="connsiteX9" fmla="*/ 568655 w 2023598"/>
              <a:gd name="connsiteY9" fmla="*/ 51712 h 1235194"/>
              <a:gd name="connsiteX10" fmla="*/ 178130 w 2023598"/>
              <a:gd name="connsiteY10" fmla="*/ 311269 h 1235194"/>
              <a:gd name="connsiteX11" fmla="*/ 30492 w 2023598"/>
              <a:gd name="connsiteY11" fmla="*/ 649406 h 1235194"/>
              <a:gd name="connsiteX12" fmla="*/ 1917 w 2023598"/>
              <a:gd name="connsiteY12" fmla="*/ 858956 h 1235194"/>
              <a:gd name="connsiteX13" fmla="*/ 201942 w 2023598"/>
              <a:gd name="connsiteY13" fmla="*/ 625594 h 1235194"/>
              <a:gd name="connsiteX14" fmla="*/ 521030 w 2023598"/>
              <a:gd name="connsiteY14" fmla="*/ 411281 h 1235194"/>
              <a:gd name="connsiteX15" fmla="*/ 830592 w 2023598"/>
              <a:gd name="connsiteY15" fmla="*/ 358894 h 1235194"/>
              <a:gd name="connsiteX16" fmla="*/ 1130630 w 2023598"/>
              <a:gd name="connsiteY16" fmla="*/ 494626 h 1235194"/>
              <a:gd name="connsiteX17" fmla="*/ 1263980 w 2023598"/>
              <a:gd name="connsiteY17" fmla="*/ 706556 h 1235194"/>
              <a:gd name="connsiteX18" fmla="*/ 1347324 w 2023598"/>
              <a:gd name="connsiteY18" fmla="*/ 1094700 h 1235194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78130 w 2023598"/>
              <a:gd name="connsiteY10" fmla="*/ 30987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78130 w 2023598"/>
              <a:gd name="connsiteY10" fmla="*/ 30987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6923 w 2023197"/>
              <a:gd name="connsiteY0" fmla="*/ 1093306 h 1233800"/>
              <a:gd name="connsiteX1" fmla="*/ 1439791 w 2023197"/>
              <a:gd name="connsiteY1" fmla="*/ 1200462 h 1233800"/>
              <a:gd name="connsiteX2" fmla="*/ 1620767 w 2023197"/>
              <a:gd name="connsiteY2" fmla="*/ 1233800 h 1233800"/>
              <a:gd name="connsiteX3" fmla="*/ 1858891 w 2023197"/>
              <a:gd name="connsiteY3" fmla="*/ 1157599 h 1233800"/>
              <a:gd name="connsiteX4" fmla="*/ 1968429 w 2023197"/>
              <a:gd name="connsiteY4" fmla="*/ 1059969 h 1233800"/>
              <a:gd name="connsiteX5" fmla="*/ 2023197 w 2023197"/>
              <a:gd name="connsiteY5" fmla="*/ 862325 h 1233800"/>
              <a:gd name="connsiteX6" fmla="*/ 1868416 w 2023197"/>
              <a:gd name="connsiteY6" fmla="*/ 536093 h 1233800"/>
              <a:gd name="connsiteX7" fmla="*/ 1604098 w 2023197"/>
              <a:gd name="connsiteY7" fmla="*/ 259869 h 1233800"/>
              <a:gd name="connsiteX8" fmla="*/ 1044504 w 2023197"/>
              <a:gd name="connsiteY8" fmla="*/ 5074 h 1233800"/>
              <a:gd name="connsiteX9" fmla="*/ 568254 w 2023197"/>
              <a:gd name="connsiteY9" fmla="*/ 59843 h 1233800"/>
              <a:gd name="connsiteX10" fmla="*/ 199160 w 2023197"/>
              <a:gd name="connsiteY10" fmla="*/ 328925 h 1233800"/>
              <a:gd name="connsiteX11" fmla="*/ 39616 w 2023197"/>
              <a:gd name="connsiteY11" fmla="*/ 648012 h 1233800"/>
              <a:gd name="connsiteX12" fmla="*/ 1516 w 2023197"/>
              <a:gd name="connsiteY12" fmla="*/ 857562 h 1233800"/>
              <a:gd name="connsiteX13" fmla="*/ 201541 w 2023197"/>
              <a:gd name="connsiteY13" fmla="*/ 624200 h 1233800"/>
              <a:gd name="connsiteX14" fmla="*/ 520629 w 2023197"/>
              <a:gd name="connsiteY14" fmla="*/ 409887 h 1233800"/>
              <a:gd name="connsiteX15" fmla="*/ 830191 w 2023197"/>
              <a:gd name="connsiteY15" fmla="*/ 357500 h 1233800"/>
              <a:gd name="connsiteX16" fmla="*/ 1130229 w 2023197"/>
              <a:gd name="connsiteY16" fmla="*/ 493232 h 1233800"/>
              <a:gd name="connsiteX17" fmla="*/ 1263579 w 2023197"/>
              <a:gd name="connsiteY17" fmla="*/ 705162 h 1233800"/>
              <a:gd name="connsiteX18" fmla="*/ 1346923 w 2023197"/>
              <a:gd name="connsiteY18" fmla="*/ 1093306 h 1233800"/>
              <a:gd name="connsiteX0" fmla="*/ 1346923 w 2023197"/>
              <a:gd name="connsiteY0" fmla="*/ 1093306 h 1233800"/>
              <a:gd name="connsiteX1" fmla="*/ 1439791 w 2023197"/>
              <a:gd name="connsiteY1" fmla="*/ 1200462 h 1233800"/>
              <a:gd name="connsiteX2" fmla="*/ 1620767 w 2023197"/>
              <a:gd name="connsiteY2" fmla="*/ 1233800 h 1233800"/>
              <a:gd name="connsiteX3" fmla="*/ 1858891 w 2023197"/>
              <a:gd name="connsiteY3" fmla="*/ 1157599 h 1233800"/>
              <a:gd name="connsiteX4" fmla="*/ 1968429 w 2023197"/>
              <a:gd name="connsiteY4" fmla="*/ 1059969 h 1233800"/>
              <a:gd name="connsiteX5" fmla="*/ 2023197 w 2023197"/>
              <a:gd name="connsiteY5" fmla="*/ 862325 h 1233800"/>
              <a:gd name="connsiteX6" fmla="*/ 1868416 w 2023197"/>
              <a:gd name="connsiteY6" fmla="*/ 536093 h 1233800"/>
              <a:gd name="connsiteX7" fmla="*/ 1604098 w 2023197"/>
              <a:gd name="connsiteY7" fmla="*/ 259869 h 1233800"/>
              <a:gd name="connsiteX8" fmla="*/ 1044504 w 2023197"/>
              <a:gd name="connsiteY8" fmla="*/ 5074 h 1233800"/>
              <a:gd name="connsiteX9" fmla="*/ 568254 w 2023197"/>
              <a:gd name="connsiteY9" fmla="*/ 59843 h 1233800"/>
              <a:gd name="connsiteX10" fmla="*/ 199160 w 2023197"/>
              <a:gd name="connsiteY10" fmla="*/ 328925 h 1233800"/>
              <a:gd name="connsiteX11" fmla="*/ 39616 w 2023197"/>
              <a:gd name="connsiteY11" fmla="*/ 648012 h 1233800"/>
              <a:gd name="connsiteX12" fmla="*/ 1516 w 2023197"/>
              <a:gd name="connsiteY12" fmla="*/ 857562 h 1233800"/>
              <a:gd name="connsiteX13" fmla="*/ 201541 w 2023197"/>
              <a:gd name="connsiteY13" fmla="*/ 624200 h 1233800"/>
              <a:gd name="connsiteX14" fmla="*/ 520629 w 2023197"/>
              <a:gd name="connsiteY14" fmla="*/ 409887 h 1233800"/>
              <a:gd name="connsiteX15" fmla="*/ 830191 w 2023197"/>
              <a:gd name="connsiteY15" fmla="*/ 357500 h 1233800"/>
              <a:gd name="connsiteX16" fmla="*/ 1130229 w 2023197"/>
              <a:gd name="connsiteY16" fmla="*/ 493232 h 1233800"/>
              <a:gd name="connsiteX17" fmla="*/ 1263579 w 2023197"/>
              <a:gd name="connsiteY17" fmla="*/ 705162 h 1233800"/>
              <a:gd name="connsiteX18" fmla="*/ 1346923 w 2023197"/>
              <a:gd name="connsiteY18" fmla="*/ 1093306 h 1233800"/>
              <a:gd name="connsiteX0" fmla="*/ 1347189 w 2023463"/>
              <a:gd name="connsiteY0" fmla="*/ 1093306 h 1233800"/>
              <a:gd name="connsiteX1" fmla="*/ 1440057 w 2023463"/>
              <a:gd name="connsiteY1" fmla="*/ 1200462 h 1233800"/>
              <a:gd name="connsiteX2" fmla="*/ 1621033 w 2023463"/>
              <a:gd name="connsiteY2" fmla="*/ 1233800 h 1233800"/>
              <a:gd name="connsiteX3" fmla="*/ 1859157 w 2023463"/>
              <a:gd name="connsiteY3" fmla="*/ 1157599 h 1233800"/>
              <a:gd name="connsiteX4" fmla="*/ 1968695 w 2023463"/>
              <a:gd name="connsiteY4" fmla="*/ 1059969 h 1233800"/>
              <a:gd name="connsiteX5" fmla="*/ 2023463 w 2023463"/>
              <a:gd name="connsiteY5" fmla="*/ 862325 h 1233800"/>
              <a:gd name="connsiteX6" fmla="*/ 1868682 w 2023463"/>
              <a:gd name="connsiteY6" fmla="*/ 536093 h 1233800"/>
              <a:gd name="connsiteX7" fmla="*/ 1604364 w 2023463"/>
              <a:gd name="connsiteY7" fmla="*/ 259869 h 1233800"/>
              <a:gd name="connsiteX8" fmla="*/ 1044770 w 2023463"/>
              <a:gd name="connsiteY8" fmla="*/ 5074 h 1233800"/>
              <a:gd name="connsiteX9" fmla="*/ 568520 w 2023463"/>
              <a:gd name="connsiteY9" fmla="*/ 59843 h 1233800"/>
              <a:gd name="connsiteX10" fmla="*/ 199426 w 2023463"/>
              <a:gd name="connsiteY10" fmla="*/ 328925 h 1233800"/>
              <a:gd name="connsiteX11" fmla="*/ 39882 w 2023463"/>
              <a:gd name="connsiteY11" fmla="*/ 648012 h 1233800"/>
              <a:gd name="connsiteX12" fmla="*/ 1782 w 2023463"/>
              <a:gd name="connsiteY12" fmla="*/ 857562 h 1233800"/>
              <a:gd name="connsiteX13" fmla="*/ 201807 w 2023463"/>
              <a:gd name="connsiteY13" fmla="*/ 624200 h 1233800"/>
              <a:gd name="connsiteX14" fmla="*/ 520895 w 2023463"/>
              <a:gd name="connsiteY14" fmla="*/ 409887 h 1233800"/>
              <a:gd name="connsiteX15" fmla="*/ 830457 w 2023463"/>
              <a:gd name="connsiteY15" fmla="*/ 357500 h 1233800"/>
              <a:gd name="connsiteX16" fmla="*/ 1130495 w 2023463"/>
              <a:gd name="connsiteY16" fmla="*/ 493232 h 1233800"/>
              <a:gd name="connsiteX17" fmla="*/ 1263845 w 2023463"/>
              <a:gd name="connsiteY17" fmla="*/ 705162 h 1233800"/>
              <a:gd name="connsiteX18" fmla="*/ 1347189 w 2023463"/>
              <a:gd name="connsiteY18" fmla="*/ 1093306 h 1233800"/>
              <a:gd name="connsiteX0" fmla="*/ 1347189 w 2023463"/>
              <a:gd name="connsiteY0" fmla="*/ 1093306 h 1233800"/>
              <a:gd name="connsiteX1" fmla="*/ 1440057 w 2023463"/>
              <a:gd name="connsiteY1" fmla="*/ 1200462 h 1233800"/>
              <a:gd name="connsiteX2" fmla="*/ 1621033 w 2023463"/>
              <a:gd name="connsiteY2" fmla="*/ 1233800 h 1233800"/>
              <a:gd name="connsiteX3" fmla="*/ 1859157 w 2023463"/>
              <a:gd name="connsiteY3" fmla="*/ 1157599 h 1233800"/>
              <a:gd name="connsiteX4" fmla="*/ 1968695 w 2023463"/>
              <a:gd name="connsiteY4" fmla="*/ 1059969 h 1233800"/>
              <a:gd name="connsiteX5" fmla="*/ 2023463 w 2023463"/>
              <a:gd name="connsiteY5" fmla="*/ 862325 h 1233800"/>
              <a:gd name="connsiteX6" fmla="*/ 1868682 w 2023463"/>
              <a:gd name="connsiteY6" fmla="*/ 536093 h 1233800"/>
              <a:gd name="connsiteX7" fmla="*/ 1604364 w 2023463"/>
              <a:gd name="connsiteY7" fmla="*/ 259869 h 1233800"/>
              <a:gd name="connsiteX8" fmla="*/ 1044770 w 2023463"/>
              <a:gd name="connsiteY8" fmla="*/ 5074 h 1233800"/>
              <a:gd name="connsiteX9" fmla="*/ 568520 w 2023463"/>
              <a:gd name="connsiteY9" fmla="*/ 59843 h 1233800"/>
              <a:gd name="connsiteX10" fmla="*/ 199426 w 2023463"/>
              <a:gd name="connsiteY10" fmla="*/ 328925 h 1233800"/>
              <a:gd name="connsiteX11" fmla="*/ 39882 w 2023463"/>
              <a:gd name="connsiteY11" fmla="*/ 648012 h 1233800"/>
              <a:gd name="connsiteX12" fmla="*/ 1782 w 2023463"/>
              <a:gd name="connsiteY12" fmla="*/ 857562 h 1233800"/>
              <a:gd name="connsiteX13" fmla="*/ 201807 w 2023463"/>
              <a:gd name="connsiteY13" fmla="*/ 624200 h 1233800"/>
              <a:gd name="connsiteX14" fmla="*/ 520895 w 2023463"/>
              <a:gd name="connsiteY14" fmla="*/ 409887 h 1233800"/>
              <a:gd name="connsiteX15" fmla="*/ 830457 w 2023463"/>
              <a:gd name="connsiteY15" fmla="*/ 357500 h 1233800"/>
              <a:gd name="connsiteX16" fmla="*/ 1130495 w 2023463"/>
              <a:gd name="connsiteY16" fmla="*/ 493232 h 1233800"/>
              <a:gd name="connsiteX17" fmla="*/ 1263845 w 2023463"/>
              <a:gd name="connsiteY17" fmla="*/ 705162 h 1233800"/>
              <a:gd name="connsiteX18" fmla="*/ 1347189 w 2023463"/>
              <a:gd name="connsiteY18" fmla="*/ 1093306 h 1233800"/>
              <a:gd name="connsiteX0" fmla="*/ 1346711 w 2022985"/>
              <a:gd name="connsiteY0" fmla="*/ 1093306 h 1233800"/>
              <a:gd name="connsiteX1" fmla="*/ 1439579 w 2022985"/>
              <a:gd name="connsiteY1" fmla="*/ 1200462 h 1233800"/>
              <a:gd name="connsiteX2" fmla="*/ 1620555 w 2022985"/>
              <a:gd name="connsiteY2" fmla="*/ 1233800 h 1233800"/>
              <a:gd name="connsiteX3" fmla="*/ 1858679 w 2022985"/>
              <a:gd name="connsiteY3" fmla="*/ 1157599 h 1233800"/>
              <a:gd name="connsiteX4" fmla="*/ 1968217 w 2022985"/>
              <a:gd name="connsiteY4" fmla="*/ 1059969 h 1233800"/>
              <a:gd name="connsiteX5" fmla="*/ 2022985 w 2022985"/>
              <a:gd name="connsiteY5" fmla="*/ 862325 h 1233800"/>
              <a:gd name="connsiteX6" fmla="*/ 1868204 w 2022985"/>
              <a:gd name="connsiteY6" fmla="*/ 536093 h 1233800"/>
              <a:gd name="connsiteX7" fmla="*/ 1603886 w 2022985"/>
              <a:gd name="connsiteY7" fmla="*/ 259869 h 1233800"/>
              <a:gd name="connsiteX8" fmla="*/ 1044292 w 2022985"/>
              <a:gd name="connsiteY8" fmla="*/ 5074 h 1233800"/>
              <a:gd name="connsiteX9" fmla="*/ 568042 w 2022985"/>
              <a:gd name="connsiteY9" fmla="*/ 59843 h 1233800"/>
              <a:gd name="connsiteX10" fmla="*/ 198948 w 2022985"/>
              <a:gd name="connsiteY10" fmla="*/ 328925 h 1233800"/>
              <a:gd name="connsiteX11" fmla="*/ 53691 w 2022985"/>
              <a:gd name="connsiteY11" fmla="*/ 648012 h 1233800"/>
              <a:gd name="connsiteX12" fmla="*/ 1304 w 2022985"/>
              <a:gd name="connsiteY12" fmla="*/ 857562 h 1233800"/>
              <a:gd name="connsiteX13" fmla="*/ 201329 w 2022985"/>
              <a:gd name="connsiteY13" fmla="*/ 624200 h 1233800"/>
              <a:gd name="connsiteX14" fmla="*/ 520417 w 2022985"/>
              <a:gd name="connsiteY14" fmla="*/ 409887 h 1233800"/>
              <a:gd name="connsiteX15" fmla="*/ 829979 w 2022985"/>
              <a:gd name="connsiteY15" fmla="*/ 357500 h 1233800"/>
              <a:gd name="connsiteX16" fmla="*/ 1130017 w 2022985"/>
              <a:gd name="connsiteY16" fmla="*/ 493232 h 1233800"/>
              <a:gd name="connsiteX17" fmla="*/ 1263367 w 2022985"/>
              <a:gd name="connsiteY17" fmla="*/ 705162 h 1233800"/>
              <a:gd name="connsiteX18" fmla="*/ 1346711 w 2022985"/>
              <a:gd name="connsiteY18" fmla="*/ 1093306 h 1233800"/>
              <a:gd name="connsiteX0" fmla="*/ 1346711 w 2022985"/>
              <a:gd name="connsiteY0" fmla="*/ 1093306 h 1233800"/>
              <a:gd name="connsiteX1" fmla="*/ 1439579 w 2022985"/>
              <a:gd name="connsiteY1" fmla="*/ 1200462 h 1233800"/>
              <a:gd name="connsiteX2" fmla="*/ 1620555 w 2022985"/>
              <a:gd name="connsiteY2" fmla="*/ 1233800 h 1233800"/>
              <a:gd name="connsiteX3" fmla="*/ 1858679 w 2022985"/>
              <a:gd name="connsiteY3" fmla="*/ 1157599 h 1233800"/>
              <a:gd name="connsiteX4" fmla="*/ 1968217 w 2022985"/>
              <a:gd name="connsiteY4" fmla="*/ 1059969 h 1233800"/>
              <a:gd name="connsiteX5" fmla="*/ 2022985 w 2022985"/>
              <a:gd name="connsiteY5" fmla="*/ 862325 h 1233800"/>
              <a:gd name="connsiteX6" fmla="*/ 1868204 w 2022985"/>
              <a:gd name="connsiteY6" fmla="*/ 536093 h 1233800"/>
              <a:gd name="connsiteX7" fmla="*/ 1603886 w 2022985"/>
              <a:gd name="connsiteY7" fmla="*/ 259869 h 1233800"/>
              <a:gd name="connsiteX8" fmla="*/ 1044292 w 2022985"/>
              <a:gd name="connsiteY8" fmla="*/ 5074 h 1233800"/>
              <a:gd name="connsiteX9" fmla="*/ 568042 w 2022985"/>
              <a:gd name="connsiteY9" fmla="*/ 59843 h 1233800"/>
              <a:gd name="connsiteX10" fmla="*/ 198948 w 2022985"/>
              <a:gd name="connsiteY10" fmla="*/ 328925 h 1233800"/>
              <a:gd name="connsiteX11" fmla="*/ 53691 w 2022985"/>
              <a:gd name="connsiteY11" fmla="*/ 648012 h 1233800"/>
              <a:gd name="connsiteX12" fmla="*/ 1304 w 2022985"/>
              <a:gd name="connsiteY12" fmla="*/ 857562 h 1233800"/>
              <a:gd name="connsiteX13" fmla="*/ 201329 w 2022985"/>
              <a:gd name="connsiteY13" fmla="*/ 624200 h 1233800"/>
              <a:gd name="connsiteX14" fmla="*/ 520417 w 2022985"/>
              <a:gd name="connsiteY14" fmla="*/ 409887 h 1233800"/>
              <a:gd name="connsiteX15" fmla="*/ 829979 w 2022985"/>
              <a:gd name="connsiteY15" fmla="*/ 357500 h 1233800"/>
              <a:gd name="connsiteX16" fmla="*/ 1130017 w 2022985"/>
              <a:gd name="connsiteY16" fmla="*/ 493232 h 1233800"/>
              <a:gd name="connsiteX17" fmla="*/ 1263367 w 2022985"/>
              <a:gd name="connsiteY17" fmla="*/ 705162 h 1233800"/>
              <a:gd name="connsiteX18" fmla="*/ 1346711 w 2022985"/>
              <a:gd name="connsiteY18" fmla="*/ 1093306 h 1233800"/>
              <a:gd name="connsiteX0" fmla="*/ 1347507 w 2023781"/>
              <a:gd name="connsiteY0" fmla="*/ 1093306 h 1233800"/>
              <a:gd name="connsiteX1" fmla="*/ 1440375 w 2023781"/>
              <a:gd name="connsiteY1" fmla="*/ 1200462 h 1233800"/>
              <a:gd name="connsiteX2" fmla="*/ 1621351 w 2023781"/>
              <a:gd name="connsiteY2" fmla="*/ 1233800 h 1233800"/>
              <a:gd name="connsiteX3" fmla="*/ 1859475 w 2023781"/>
              <a:gd name="connsiteY3" fmla="*/ 1157599 h 1233800"/>
              <a:gd name="connsiteX4" fmla="*/ 1969013 w 2023781"/>
              <a:gd name="connsiteY4" fmla="*/ 1059969 h 1233800"/>
              <a:gd name="connsiteX5" fmla="*/ 2023781 w 2023781"/>
              <a:gd name="connsiteY5" fmla="*/ 862325 h 1233800"/>
              <a:gd name="connsiteX6" fmla="*/ 1869000 w 2023781"/>
              <a:gd name="connsiteY6" fmla="*/ 536093 h 1233800"/>
              <a:gd name="connsiteX7" fmla="*/ 1604682 w 2023781"/>
              <a:gd name="connsiteY7" fmla="*/ 259869 h 1233800"/>
              <a:gd name="connsiteX8" fmla="*/ 1045088 w 2023781"/>
              <a:gd name="connsiteY8" fmla="*/ 5074 h 1233800"/>
              <a:gd name="connsiteX9" fmla="*/ 568838 w 2023781"/>
              <a:gd name="connsiteY9" fmla="*/ 59843 h 1233800"/>
              <a:gd name="connsiteX10" fmla="*/ 199744 w 2023781"/>
              <a:gd name="connsiteY10" fmla="*/ 328925 h 1233800"/>
              <a:gd name="connsiteX11" fmla="*/ 54487 w 2023781"/>
              <a:gd name="connsiteY11" fmla="*/ 648012 h 1233800"/>
              <a:gd name="connsiteX12" fmla="*/ 2100 w 2023781"/>
              <a:gd name="connsiteY12" fmla="*/ 857562 h 1233800"/>
              <a:gd name="connsiteX13" fmla="*/ 202125 w 2023781"/>
              <a:gd name="connsiteY13" fmla="*/ 624200 h 1233800"/>
              <a:gd name="connsiteX14" fmla="*/ 521213 w 2023781"/>
              <a:gd name="connsiteY14" fmla="*/ 409887 h 1233800"/>
              <a:gd name="connsiteX15" fmla="*/ 830775 w 2023781"/>
              <a:gd name="connsiteY15" fmla="*/ 357500 h 1233800"/>
              <a:gd name="connsiteX16" fmla="*/ 1130813 w 2023781"/>
              <a:gd name="connsiteY16" fmla="*/ 493232 h 1233800"/>
              <a:gd name="connsiteX17" fmla="*/ 1264163 w 2023781"/>
              <a:gd name="connsiteY17" fmla="*/ 705162 h 1233800"/>
              <a:gd name="connsiteX18" fmla="*/ 1347507 w 2023781"/>
              <a:gd name="connsiteY18" fmla="*/ 1093306 h 1233800"/>
              <a:gd name="connsiteX0" fmla="*/ 1347660 w 2023934"/>
              <a:gd name="connsiteY0" fmla="*/ 1093306 h 1233800"/>
              <a:gd name="connsiteX1" fmla="*/ 1440528 w 2023934"/>
              <a:gd name="connsiteY1" fmla="*/ 1200462 h 1233800"/>
              <a:gd name="connsiteX2" fmla="*/ 1621504 w 2023934"/>
              <a:gd name="connsiteY2" fmla="*/ 1233800 h 1233800"/>
              <a:gd name="connsiteX3" fmla="*/ 1859628 w 2023934"/>
              <a:gd name="connsiteY3" fmla="*/ 1157599 h 1233800"/>
              <a:gd name="connsiteX4" fmla="*/ 1969166 w 2023934"/>
              <a:gd name="connsiteY4" fmla="*/ 1059969 h 1233800"/>
              <a:gd name="connsiteX5" fmla="*/ 2023934 w 2023934"/>
              <a:gd name="connsiteY5" fmla="*/ 862325 h 1233800"/>
              <a:gd name="connsiteX6" fmla="*/ 1869153 w 2023934"/>
              <a:gd name="connsiteY6" fmla="*/ 536093 h 1233800"/>
              <a:gd name="connsiteX7" fmla="*/ 1604835 w 2023934"/>
              <a:gd name="connsiteY7" fmla="*/ 259869 h 1233800"/>
              <a:gd name="connsiteX8" fmla="*/ 1045241 w 2023934"/>
              <a:gd name="connsiteY8" fmla="*/ 5074 h 1233800"/>
              <a:gd name="connsiteX9" fmla="*/ 568991 w 2023934"/>
              <a:gd name="connsiteY9" fmla="*/ 59843 h 1233800"/>
              <a:gd name="connsiteX10" fmla="*/ 199897 w 2023934"/>
              <a:gd name="connsiteY10" fmla="*/ 328925 h 1233800"/>
              <a:gd name="connsiteX11" fmla="*/ 52259 w 2023934"/>
              <a:gd name="connsiteY11" fmla="*/ 633724 h 1233800"/>
              <a:gd name="connsiteX12" fmla="*/ 2253 w 2023934"/>
              <a:gd name="connsiteY12" fmla="*/ 857562 h 1233800"/>
              <a:gd name="connsiteX13" fmla="*/ 202278 w 2023934"/>
              <a:gd name="connsiteY13" fmla="*/ 624200 h 1233800"/>
              <a:gd name="connsiteX14" fmla="*/ 521366 w 2023934"/>
              <a:gd name="connsiteY14" fmla="*/ 409887 h 1233800"/>
              <a:gd name="connsiteX15" fmla="*/ 830928 w 2023934"/>
              <a:gd name="connsiteY15" fmla="*/ 357500 h 1233800"/>
              <a:gd name="connsiteX16" fmla="*/ 1130966 w 2023934"/>
              <a:gd name="connsiteY16" fmla="*/ 493232 h 1233800"/>
              <a:gd name="connsiteX17" fmla="*/ 1264316 w 2023934"/>
              <a:gd name="connsiteY17" fmla="*/ 705162 h 1233800"/>
              <a:gd name="connsiteX18" fmla="*/ 1347660 w 2023934"/>
              <a:gd name="connsiteY18" fmla="*/ 1093306 h 1233800"/>
              <a:gd name="connsiteX0" fmla="*/ 1347386 w 2023660"/>
              <a:gd name="connsiteY0" fmla="*/ 1093306 h 1233800"/>
              <a:gd name="connsiteX1" fmla="*/ 1440254 w 2023660"/>
              <a:gd name="connsiteY1" fmla="*/ 1200462 h 1233800"/>
              <a:gd name="connsiteX2" fmla="*/ 1621230 w 2023660"/>
              <a:gd name="connsiteY2" fmla="*/ 1233800 h 1233800"/>
              <a:gd name="connsiteX3" fmla="*/ 1859354 w 2023660"/>
              <a:gd name="connsiteY3" fmla="*/ 1157599 h 1233800"/>
              <a:gd name="connsiteX4" fmla="*/ 1968892 w 2023660"/>
              <a:gd name="connsiteY4" fmla="*/ 1059969 h 1233800"/>
              <a:gd name="connsiteX5" fmla="*/ 2023660 w 2023660"/>
              <a:gd name="connsiteY5" fmla="*/ 862325 h 1233800"/>
              <a:gd name="connsiteX6" fmla="*/ 1868879 w 2023660"/>
              <a:gd name="connsiteY6" fmla="*/ 536093 h 1233800"/>
              <a:gd name="connsiteX7" fmla="*/ 1604561 w 2023660"/>
              <a:gd name="connsiteY7" fmla="*/ 259869 h 1233800"/>
              <a:gd name="connsiteX8" fmla="*/ 1044967 w 2023660"/>
              <a:gd name="connsiteY8" fmla="*/ 5074 h 1233800"/>
              <a:gd name="connsiteX9" fmla="*/ 568717 w 2023660"/>
              <a:gd name="connsiteY9" fmla="*/ 59843 h 1233800"/>
              <a:gd name="connsiteX10" fmla="*/ 199623 w 2023660"/>
              <a:gd name="connsiteY10" fmla="*/ 328925 h 1233800"/>
              <a:gd name="connsiteX11" fmla="*/ 51985 w 2023660"/>
              <a:gd name="connsiteY11" fmla="*/ 633724 h 1233800"/>
              <a:gd name="connsiteX12" fmla="*/ 1979 w 2023660"/>
              <a:gd name="connsiteY12" fmla="*/ 857562 h 1233800"/>
              <a:gd name="connsiteX13" fmla="*/ 202004 w 2023660"/>
              <a:gd name="connsiteY13" fmla="*/ 624200 h 1233800"/>
              <a:gd name="connsiteX14" fmla="*/ 521092 w 2023660"/>
              <a:gd name="connsiteY14" fmla="*/ 409887 h 1233800"/>
              <a:gd name="connsiteX15" fmla="*/ 830654 w 2023660"/>
              <a:gd name="connsiteY15" fmla="*/ 357500 h 1233800"/>
              <a:gd name="connsiteX16" fmla="*/ 1130692 w 2023660"/>
              <a:gd name="connsiteY16" fmla="*/ 493232 h 1233800"/>
              <a:gd name="connsiteX17" fmla="*/ 1264042 w 2023660"/>
              <a:gd name="connsiteY17" fmla="*/ 705162 h 1233800"/>
              <a:gd name="connsiteX18" fmla="*/ 1347386 w 2023660"/>
              <a:gd name="connsiteY18" fmla="*/ 1093306 h 1233800"/>
              <a:gd name="connsiteX0" fmla="*/ 1347386 w 2023660"/>
              <a:gd name="connsiteY0" fmla="*/ 1093306 h 1233800"/>
              <a:gd name="connsiteX1" fmla="*/ 1440254 w 2023660"/>
              <a:gd name="connsiteY1" fmla="*/ 1200462 h 1233800"/>
              <a:gd name="connsiteX2" fmla="*/ 1621230 w 2023660"/>
              <a:gd name="connsiteY2" fmla="*/ 1233800 h 1233800"/>
              <a:gd name="connsiteX3" fmla="*/ 1859354 w 2023660"/>
              <a:gd name="connsiteY3" fmla="*/ 1157599 h 1233800"/>
              <a:gd name="connsiteX4" fmla="*/ 1968892 w 2023660"/>
              <a:gd name="connsiteY4" fmla="*/ 1059969 h 1233800"/>
              <a:gd name="connsiteX5" fmla="*/ 2023660 w 2023660"/>
              <a:gd name="connsiteY5" fmla="*/ 862325 h 1233800"/>
              <a:gd name="connsiteX6" fmla="*/ 1868879 w 2023660"/>
              <a:gd name="connsiteY6" fmla="*/ 536093 h 1233800"/>
              <a:gd name="connsiteX7" fmla="*/ 1604561 w 2023660"/>
              <a:gd name="connsiteY7" fmla="*/ 259869 h 1233800"/>
              <a:gd name="connsiteX8" fmla="*/ 1044967 w 2023660"/>
              <a:gd name="connsiteY8" fmla="*/ 5074 h 1233800"/>
              <a:gd name="connsiteX9" fmla="*/ 568717 w 2023660"/>
              <a:gd name="connsiteY9" fmla="*/ 59843 h 1233800"/>
              <a:gd name="connsiteX10" fmla="*/ 199623 w 2023660"/>
              <a:gd name="connsiteY10" fmla="*/ 328925 h 1233800"/>
              <a:gd name="connsiteX11" fmla="*/ 51985 w 2023660"/>
              <a:gd name="connsiteY11" fmla="*/ 633724 h 1233800"/>
              <a:gd name="connsiteX12" fmla="*/ 1979 w 2023660"/>
              <a:gd name="connsiteY12" fmla="*/ 857562 h 1233800"/>
              <a:gd name="connsiteX13" fmla="*/ 202004 w 2023660"/>
              <a:gd name="connsiteY13" fmla="*/ 624200 h 1233800"/>
              <a:gd name="connsiteX14" fmla="*/ 521092 w 2023660"/>
              <a:gd name="connsiteY14" fmla="*/ 409887 h 1233800"/>
              <a:gd name="connsiteX15" fmla="*/ 830654 w 2023660"/>
              <a:gd name="connsiteY15" fmla="*/ 357500 h 1233800"/>
              <a:gd name="connsiteX16" fmla="*/ 1130692 w 2023660"/>
              <a:gd name="connsiteY16" fmla="*/ 493232 h 1233800"/>
              <a:gd name="connsiteX17" fmla="*/ 1264042 w 2023660"/>
              <a:gd name="connsiteY17" fmla="*/ 705162 h 1233800"/>
              <a:gd name="connsiteX18" fmla="*/ 1347386 w 2023660"/>
              <a:gd name="connsiteY18" fmla="*/ 1093306 h 1233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23660" h="1233800">
                <a:moveTo>
                  <a:pt x="1347386" y="1093306"/>
                </a:moveTo>
                <a:cubicBezTo>
                  <a:pt x="1380724" y="1157600"/>
                  <a:pt x="1390248" y="1164743"/>
                  <a:pt x="1440254" y="1200462"/>
                </a:cubicBezTo>
                <a:cubicBezTo>
                  <a:pt x="1510104" y="1225862"/>
                  <a:pt x="1546617" y="1229830"/>
                  <a:pt x="1621230" y="1233800"/>
                </a:cubicBezTo>
                <a:cubicBezTo>
                  <a:pt x="1728385" y="1213162"/>
                  <a:pt x="1768867" y="1197287"/>
                  <a:pt x="1859354" y="1157599"/>
                </a:cubicBezTo>
                <a:cubicBezTo>
                  <a:pt x="1899042" y="1125056"/>
                  <a:pt x="1924442" y="1102037"/>
                  <a:pt x="1968892" y="1059969"/>
                </a:cubicBezTo>
                <a:cubicBezTo>
                  <a:pt x="2019692" y="973449"/>
                  <a:pt x="2020486" y="946463"/>
                  <a:pt x="2023660" y="862325"/>
                </a:cubicBezTo>
                <a:cubicBezTo>
                  <a:pt x="1996672" y="720243"/>
                  <a:pt x="1924442" y="611500"/>
                  <a:pt x="1868879" y="536093"/>
                </a:cubicBezTo>
                <a:cubicBezTo>
                  <a:pt x="1778392" y="410680"/>
                  <a:pt x="1737911" y="356707"/>
                  <a:pt x="1604561" y="259869"/>
                </a:cubicBezTo>
                <a:cubicBezTo>
                  <a:pt x="1406124" y="117787"/>
                  <a:pt x="1305317" y="73337"/>
                  <a:pt x="1044967" y="5074"/>
                </a:cubicBezTo>
                <a:cubicBezTo>
                  <a:pt x="830655" y="-10800"/>
                  <a:pt x="747311" y="11424"/>
                  <a:pt x="568717" y="59843"/>
                </a:cubicBezTo>
                <a:cubicBezTo>
                  <a:pt x="393298" y="131281"/>
                  <a:pt x="325036" y="200337"/>
                  <a:pt x="199623" y="328925"/>
                </a:cubicBezTo>
                <a:cubicBezTo>
                  <a:pt x="131360" y="442431"/>
                  <a:pt x="110722" y="474974"/>
                  <a:pt x="51985" y="633724"/>
                </a:cubicBezTo>
                <a:cubicBezTo>
                  <a:pt x="18648" y="736913"/>
                  <a:pt x="-7546" y="849625"/>
                  <a:pt x="1979" y="857562"/>
                </a:cubicBezTo>
                <a:cubicBezTo>
                  <a:pt x="9123" y="886931"/>
                  <a:pt x="125804" y="709130"/>
                  <a:pt x="202004" y="624200"/>
                </a:cubicBezTo>
                <a:cubicBezTo>
                  <a:pt x="327417" y="507518"/>
                  <a:pt x="381392" y="483707"/>
                  <a:pt x="521092" y="409887"/>
                </a:cubicBezTo>
                <a:cubicBezTo>
                  <a:pt x="669523" y="361469"/>
                  <a:pt x="686986" y="355912"/>
                  <a:pt x="830654" y="357500"/>
                </a:cubicBezTo>
                <a:cubicBezTo>
                  <a:pt x="966385" y="375756"/>
                  <a:pt x="1023535" y="417826"/>
                  <a:pt x="1130692" y="493232"/>
                </a:cubicBezTo>
                <a:cubicBezTo>
                  <a:pt x="1203717" y="571019"/>
                  <a:pt x="1224355" y="615469"/>
                  <a:pt x="1264042" y="705162"/>
                </a:cubicBezTo>
                <a:cubicBezTo>
                  <a:pt x="1307699" y="884550"/>
                  <a:pt x="1301349" y="935349"/>
                  <a:pt x="1347386" y="1093306"/>
                </a:cubicBezTo>
                <a:close/>
              </a:path>
            </a:pathLst>
          </a:custGeom>
          <a:solidFill>
            <a:srgbClr val="A34625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9F426343-58C8-4388-8CDE-4A2C34483A8E}"/>
              </a:ext>
            </a:extLst>
          </p:cNvPr>
          <p:cNvSpPr/>
          <p:nvPr/>
        </p:nvSpPr>
        <p:spPr>
          <a:xfrm flipH="1">
            <a:off x="9316518" y="2736650"/>
            <a:ext cx="1414982" cy="786907"/>
          </a:xfrm>
          <a:custGeom>
            <a:avLst/>
            <a:gdLst>
              <a:gd name="connsiteX0" fmla="*/ 1328738 w 2038350"/>
              <a:gd name="connsiteY0" fmla="*/ 1081088 h 1243013"/>
              <a:gd name="connsiteX1" fmla="*/ 1438275 w 2038350"/>
              <a:gd name="connsiteY1" fmla="*/ 1209675 h 1243013"/>
              <a:gd name="connsiteX2" fmla="*/ 1604963 w 2038350"/>
              <a:gd name="connsiteY2" fmla="*/ 1243013 h 1243013"/>
              <a:gd name="connsiteX3" fmla="*/ 1862138 w 2038350"/>
              <a:gd name="connsiteY3" fmla="*/ 1181100 h 1243013"/>
              <a:gd name="connsiteX4" fmla="*/ 1976438 w 2038350"/>
              <a:gd name="connsiteY4" fmla="*/ 1085850 h 1243013"/>
              <a:gd name="connsiteX5" fmla="*/ 2038350 w 2038350"/>
              <a:gd name="connsiteY5" fmla="*/ 909638 h 1243013"/>
              <a:gd name="connsiteX6" fmla="*/ 1952625 w 2038350"/>
              <a:gd name="connsiteY6" fmla="*/ 609600 h 1243013"/>
              <a:gd name="connsiteX7" fmla="*/ 1604963 w 2038350"/>
              <a:gd name="connsiteY7" fmla="*/ 280988 h 1243013"/>
              <a:gd name="connsiteX8" fmla="*/ 1042988 w 2038350"/>
              <a:gd name="connsiteY8" fmla="*/ 0 h 1243013"/>
              <a:gd name="connsiteX9" fmla="*/ 571500 w 2038350"/>
              <a:gd name="connsiteY9" fmla="*/ 52388 h 1243013"/>
              <a:gd name="connsiteX10" fmla="*/ 176213 w 2038350"/>
              <a:gd name="connsiteY10" fmla="*/ 319088 h 1243013"/>
              <a:gd name="connsiteX11" fmla="*/ 28575 w 2038350"/>
              <a:gd name="connsiteY11" fmla="*/ 657225 h 1243013"/>
              <a:gd name="connsiteX12" fmla="*/ 0 w 2038350"/>
              <a:gd name="connsiteY12" fmla="*/ 866775 h 1243013"/>
              <a:gd name="connsiteX13" fmla="*/ 200025 w 2038350"/>
              <a:gd name="connsiteY13" fmla="*/ 633413 h 1243013"/>
              <a:gd name="connsiteX14" fmla="*/ 519113 w 2038350"/>
              <a:gd name="connsiteY14" fmla="*/ 419100 h 1243013"/>
              <a:gd name="connsiteX15" fmla="*/ 828675 w 2038350"/>
              <a:gd name="connsiteY15" fmla="*/ 366713 h 1243013"/>
              <a:gd name="connsiteX16" fmla="*/ 1143000 w 2038350"/>
              <a:gd name="connsiteY16" fmla="*/ 471488 h 1243013"/>
              <a:gd name="connsiteX17" fmla="*/ 1262063 w 2038350"/>
              <a:gd name="connsiteY17" fmla="*/ 714375 h 1243013"/>
              <a:gd name="connsiteX18" fmla="*/ 1328738 w 2038350"/>
              <a:gd name="connsiteY18" fmla="*/ 1081088 h 1243013"/>
              <a:gd name="connsiteX0" fmla="*/ 1328738 w 2038350"/>
              <a:gd name="connsiteY0" fmla="*/ 1081088 h 1243013"/>
              <a:gd name="connsiteX1" fmla="*/ 1438275 w 2038350"/>
              <a:gd name="connsiteY1" fmla="*/ 1209675 h 1243013"/>
              <a:gd name="connsiteX2" fmla="*/ 1604963 w 2038350"/>
              <a:gd name="connsiteY2" fmla="*/ 1243013 h 1243013"/>
              <a:gd name="connsiteX3" fmla="*/ 1862138 w 2038350"/>
              <a:gd name="connsiteY3" fmla="*/ 1181100 h 1243013"/>
              <a:gd name="connsiteX4" fmla="*/ 1976438 w 2038350"/>
              <a:gd name="connsiteY4" fmla="*/ 1085850 h 1243013"/>
              <a:gd name="connsiteX5" fmla="*/ 2038350 w 2038350"/>
              <a:gd name="connsiteY5" fmla="*/ 909638 h 1243013"/>
              <a:gd name="connsiteX6" fmla="*/ 1952625 w 2038350"/>
              <a:gd name="connsiteY6" fmla="*/ 609600 h 1243013"/>
              <a:gd name="connsiteX7" fmla="*/ 1604963 w 2038350"/>
              <a:gd name="connsiteY7" fmla="*/ 280988 h 1243013"/>
              <a:gd name="connsiteX8" fmla="*/ 1042988 w 2038350"/>
              <a:gd name="connsiteY8" fmla="*/ 0 h 1243013"/>
              <a:gd name="connsiteX9" fmla="*/ 571500 w 2038350"/>
              <a:gd name="connsiteY9" fmla="*/ 52388 h 1243013"/>
              <a:gd name="connsiteX10" fmla="*/ 176213 w 2038350"/>
              <a:gd name="connsiteY10" fmla="*/ 319088 h 1243013"/>
              <a:gd name="connsiteX11" fmla="*/ 28575 w 2038350"/>
              <a:gd name="connsiteY11" fmla="*/ 657225 h 1243013"/>
              <a:gd name="connsiteX12" fmla="*/ 0 w 2038350"/>
              <a:gd name="connsiteY12" fmla="*/ 866775 h 1243013"/>
              <a:gd name="connsiteX13" fmla="*/ 200025 w 2038350"/>
              <a:gd name="connsiteY13" fmla="*/ 633413 h 1243013"/>
              <a:gd name="connsiteX14" fmla="*/ 519113 w 2038350"/>
              <a:gd name="connsiteY14" fmla="*/ 419100 h 1243013"/>
              <a:gd name="connsiteX15" fmla="*/ 828675 w 2038350"/>
              <a:gd name="connsiteY15" fmla="*/ 366713 h 1243013"/>
              <a:gd name="connsiteX16" fmla="*/ 1143000 w 2038350"/>
              <a:gd name="connsiteY16" fmla="*/ 471488 h 1243013"/>
              <a:gd name="connsiteX17" fmla="*/ 1262063 w 2038350"/>
              <a:gd name="connsiteY17" fmla="*/ 714375 h 1243013"/>
              <a:gd name="connsiteX18" fmla="*/ 1328738 w 2038350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54919"/>
              <a:gd name="connsiteX1" fmla="*/ 1440192 w 2040267"/>
              <a:gd name="connsiteY1" fmla="*/ 1209675 h 1254919"/>
              <a:gd name="connsiteX2" fmla="*/ 1621168 w 2040267"/>
              <a:gd name="connsiteY2" fmla="*/ 1254919 h 1254919"/>
              <a:gd name="connsiteX3" fmla="*/ 1864055 w 2040267"/>
              <a:gd name="connsiteY3" fmla="*/ 1181100 h 1254919"/>
              <a:gd name="connsiteX4" fmla="*/ 1978355 w 2040267"/>
              <a:gd name="connsiteY4" fmla="*/ 1085850 h 1254919"/>
              <a:gd name="connsiteX5" fmla="*/ 2040267 w 2040267"/>
              <a:gd name="connsiteY5" fmla="*/ 909638 h 1254919"/>
              <a:gd name="connsiteX6" fmla="*/ 1954542 w 2040267"/>
              <a:gd name="connsiteY6" fmla="*/ 609600 h 1254919"/>
              <a:gd name="connsiteX7" fmla="*/ 1606880 w 2040267"/>
              <a:gd name="connsiteY7" fmla="*/ 280988 h 1254919"/>
              <a:gd name="connsiteX8" fmla="*/ 1044905 w 2040267"/>
              <a:gd name="connsiteY8" fmla="*/ 0 h 1254919"/>
              <a:gd name="connsiteX9" fmla="*/ 573417 w 2040267"/>
              <a:gd name="connsiteY9" fmla="*/ 52388 h 1254919"/>
              <a:gd name="connsiteX10" fmla="*/ 178130 w 2040267"/>
              <a:gd name="connsiteY10" fmla="*/ 319088 h 1254919"/>
              <a:gd name="connsiteX11" fmla="*/ 30492 w 2040267"/>
              <a:gd name="connsiteY11" fmla="*/ 657225 h 1254919"/>
              <a:gd name="connsiteX12" fmla="*/ 1917 w 2040267"/>
              <a:gd name="connsiteY12" fmla="*/ 866775 h 1254919"/>
              <a:gd name="connsiteX13" fmla="*/ 201942 w 2040267"/>
              <a:gd name="connsiteY13" fmla="*/ 633413 h 1254919"/>
              <a:gd name="connsiteX14" fmla="*/ 521030 w 2040267"/>
              <a:gd name="connsiteY14" fmla="*/ 419100 h 1254919"/>
              <a:gd name="connsiteX15" fmla="*/ 830592 w 2040267"/>
              <a:gd name="connsiteY15" fmla="*/ 366713 h 1254919"/>
              <a:gd name="connsiteX16" fmla="*/ 1130630 w 2040267"/>
              <a:gd name="connsiteY16" fmla="*/ 502445 h 1254919"/>
              <a:gd name="connsiteX17" fmla="*/ 1263980 w 2040267"/>
              <a:gd name="connsiteY17" fmla="*/ 714375 h 1254919"/>
              <a:gd name="connsiteX18" fmla="*/ 1347324 w 2040267"/>
              <a:gd name="connsiteY18" fmla="*/ 1102519 h 1254919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69182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54542 w 2023598"/>
              <a:gd name="connsiteY6" fmla="*/ 609600 h 1243013"/>
              <a:gd name="connsiteX7" fmla="*/ 1606880 w 2023598"/>
              <a:gd name="connsiteY7" fmla="*/ 280988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6880 w 2023598"/>
              <a:gd name="connsiteY7" fmla="*/ 280988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6084"/>
              <a:gd name="connsiteY0" fmla="*/ 1102519 h 1243013"/>
              <a:gd name="connsiteX1" fmla="*/ 1440192 w 2026084"/>
              <a:gd name="connsiteY1" fmla="*/ 1209675 h 1243013"/>
              <a:gd name="connsiteX2" fmla="*/ 1621168 w 2026084"/>
              <a:gd name="connsiteY2" fmla="*/ 1243013 h 1243013"/>
              <a:gd name="connsiteX3" fmla="*/ 1859292 w 2026084"/>
              <a:gd name="connsiteY3" fmla="*/ 1166812 h 1243013"/>
              <a:gd name="connsiteX4" fmla="*/ 1978355 w 2026084"/>
              <a:gd name="connsiteY4" fmla="*/ 1069182 h 1243013"/>
              <a:gd name="connsiteX5" fmla="*/ 2023598 w 2026084"/>
              <a:gd name="connsiteY5" fmla="*/ 902494 h 1243013"/>
              <a:gd name="connsiteX6" fmla="*/ 1935492 w 2026084"/>
              <a:gd name="connsiteY6" fmla="*/ 609600 h 1243013"/>
              <a:gd name="connsiteX7" fmla="*/ 1604499 w 2026084"/>
              <a:gd name="connsiteY7" fmla="*/ 269082 h 1243013"/>
              <a:gd name="connsiteX8" fmla="*/ 1044905 w 2026084"/>
              <a:gd name="connsiteY8" fmla="*/ 0 h 1243013"/>
              <a:gd name="connsiteX9" fmla="*/ 573417 w 2026084"/>
              <a:gd name="connsiteY9" fmla="*/ 52388 h 1243013"/>
              <a:gd name="connsiteX10" fmla="*/ 178130 w 2026084"/>
              <a:gd name="connsiteY10" fmla="*/ 319088 h 1243013"/>
              <a:gd name="connsiteX11" fmla="*/ 30492 w 2026084"/>
              <a:gd name="connsiteY11" fmla="*/ 657225 h 1243013"/>
              <a:gd name="connsiteX12" fmla="*/ 1917 w 2026084"/>
              <a:gd name="connsiteY12" fmla="*/ 866775 h 1243013"/>
              <a:gd name="connsiteX13" fmla="*/ 201942 w 2026084"/>
              <a:gd name="connsiteY13" fmla="*/ 633413 h 1243013"/>
              <a:gd name="connsiteX14" fmla="*/ 521030 w 2026084"/>
              <a:gd name="connsiteY14" fmla="*/ 419100 h 1243013"/>
              <a:gd name="connsiteX15" fmla="*/ 830592 w 2026084"/>
              <a:gd name="connsiteY15" fmla="*/ 366713 h 1243013"/>
              <a:gd name="connsiteX16" fmla="*/ 1130630 w 2026084"/>
              <a:gd name="connsiteY16" fmla="*/ 502445 h 1243013"/>
              <a:gd name="connsiteX17" fmla="*/ 1263980 w 2026084"/>
              <a:gd name="connsiteY17" fmla="*/ 714375 h 1243013"/>
              <a:gd name="connsiteX18" fmla="*/ 1347324 w 2026084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69 h 1243063"/>
              <a:gd name="connsiteX1" fmla="*/ 1440192 w 2023598"/>
              <a:gd name="connsiteY1" fmla="*/ 1209725 h 1243063"/>
              <a:gd name="connsiteX2" fmla="*/ 1621168 w 2023598"/>
              <a:gd name="connsiteY2" fmla="*/ 1243063 h 1243063"/>
              <a:gd name="connsiteX3" fmla="*/ 1859292 w 2023598"/>
              <a:gd name="connsiteY3" fmla="*/ 1166862 h 1243063"/>
              <a:gd name="connsiteX4" fmla="*/ 1968830 w 2023598"/>
              <a:gd name="connsiteY4" fmla="*/ 1069232 h 1243063"/>
              <a:gd name="connsiteX5" fmla="*/ 2023598 w 2023598"/>
              <a:gd name="connsiteY5" fmla="*/ 871588 h 1243063"/>
              <a:gd name="connsiteX6" fmla="*/ 1868817 w 2023598"/>
              <a:gd name="connsiteY6" fmla="*/ 545356 h 1243063"/>
              <a:gd name="connsiteX7" fmla="*/ 1604499 w 2023598"/>
              <a:gd name="connsiteY7" fmla="*/ 269132 h 1243063"/>
              <a:gd name="connsiteX8" fmla="*/ 1044905 w 2023598"/>
              <a:gd name="connsiteY8" fmla="*/ 50 h 1243063"/>
              <a:gd name="connsiteX9" fmla="*/ 573417 w 2023598"/>
              <a:gd name="connsiteY9" fmla="*/ 52438 h 1243063"/>
              <a:gd name="connsiteX10" fmla="*/ 178130 w 2023598"/>
              <a:gd name="connsiteY10" fmla="*/ 319138 h 1243063"/>
              <a:gd name="connsiteX11" fmla="*/ 30492 w 2023598"/>
              <a:gd name="connsiteY11" fmla="*/ 657275 h 1243063"/>
              <a:gd name="connsiteX12" fmla="*/ 1917 w 2023598"/>
              <a:gd name="connsiteY12" fmla="*/ 866825 h 1243063"/>
              <a:gd name="connsiteX13" fmla="*/ 201942 w 2023598"/>
              <a:gd name="connsiteY13" fmla="*/ 633463 h 1243063"/>
              <a:gd name="connsiteX14" fmla="*/ 521030 w 2023598"/>
              <a:gd name="connsiteY14" fmla="*/ 419150 h 1243063"/>
              <a:gd name="connsiteX15" fmla="*/ 830592 w 2023598"/>
              <a:gd name="connsiteY15" fmla="*/ 366763 h 1243063"/>
              <a:gd name="connsiteX16" fmla="*/ 1130630 w 2023598"/>
              <a:gd name="connsiteY16" fmla="*/ 502495 h 1243063"/>
              <a:gd name="connsiteX17" fmla="*/ 1263980 w 2023598"/>
              <a:gd name="connsiteY17" fmla="*/ 714425 h 1243063"/>
              <a:gd name="connsiteX18" fmla="*/ 1347324 w 2023598"/>
              <a:gd name="connsiteY18" fmla="*/ 1102569 h 1243063"/>
              <a:gd name="connsiteX0" fmla="*/ 1347324 w 2023598"/>
              <a:gd name="connsiteY0" fmla="*/ 1088313 h 1228807"/>
              <a:gd name="connsiteX1" fmla="*/ 1440192 w 2023598"/>
              <a:gd name="connsiteY1" fmla="*/ 1195469 h 1228807"/>
              <a:gd name="connsiteX2" fmla="*/ 1621168 w 2023598"/>
              <a:gd name="connsiteY2" fmla="*/ 1228807 h 1228807"/>
              <a:gd name="connsiteX3" fmla="*/ 1859292 w 2023598"/>
              <a:gd name="connsiteY3" fmla="*/ 1152606 h 1228807"/>
              <a:gd name="connsiteX4" fmla="*/ 1968830 w 2023598"/>
              <a:gd name="connsiteY4" fmla="*/ 1054976 h 1228807"/>
              <a:gd name="connsiteX5" fmla="*/ 2023598 w 2023598"/>
              <a:gd name="connsiteY5" fmla="*/ 857332 h 1228807"/>
              <a:gd name="connsiteX6" fmla="*/ 1868817 w 2023598"/>
              <a:gd name="connsiteY6" fmla="*/ 531100 h 1228807"/>
              <a:gd name="connsiteX7" fmla="*/ 1604499 w 2023598"/>
              <a:gd name="connsiteY7" fmla="*/ 254876 h 1228807"/>
              <a:gd name="connsiteX8" fmla="*/ 1044905 w 2023598"/>
              <a:gd name="connsiteY8" fmla="*/ 81 h 1228807"/>
              <a:gd name="connsiteX9" fmla="*/ 573417 w 2023598"/>
              <a:gd name="connsiteY9" fmla="*/ 38182 h 1228807"/>
              <a:gd name="connsiteX10" fmla="*/ 178130 w 2023598"/>
              <a:gd name="connsiteY10" fmla="*/ 304882 h 1228807"/>
              <a:gd name="connsiteX11" fmla="*/ 30492 w 2023598"/>
              <a:gd name="connsiteY11" fmla="*/ 643019 h 1228807"/>
              <a:gd name="connsiteX12" fmla="*/ 1917 w 2023598"/>
              <a:gd name="connsiteY12" fmla="*/ 852569 h 1228807"/>
              <a:gd name="connsiteX13" fmla="*/ 201942 w 2023598"/>
              <a:gd name="connsiteY13" fmla="*/ 619207 h 1228807"/>
              <a:gd name="connsiteX14" fmla="*/ 521030 w 2023598"/>
              <a:gd name="connsiteY14" fmla="*/ 404894 h 1228807"/>
              <a:gd name="connsiteX15" fmla="*/ 830592 w 2023598"/>
              <a:gd name="connsiteY15" fmla="*/ 352507 h 1228807"/>
              <a:gd name="connsiteX16" fmla="*/ 1130630 w 2023598"/>
              <a:gd name="connsiteY16" fmla="*/ 488239 h 1228807"/>
              <a:gd name="connsiteX17" fmla="*/ 1263980 w 2023598"/>
              <a:gd name="connsiteY17" fmla="*/ 700169 h 1228807"/>
              <a:gd name="connsiteX18" fmla="*/ 1347324 w 2023598"/>
              <a:gd name="connsiteY18" fmla="*/ 1088313 h 1228807"/>
              <a:gd name="connsiteX0" fmla="*/ 1347324 w 2023598"/>
              <a:gd name="connsiteY0" fmla="*/ 1092137 h 1232631"/>
              <a:gd name="connsiteX1" fmla="*/ 1440192 w 2023598"/>
              <a:gd name="connsiteY1" fmla="*/ 1199293 h 1232631"/>
              <a:gd name="connsiteX2" fmla="*/ 1621168 w 2023598"/>
              <a:gd name="connsiteY2" fmla="*/ 1232631 h 1232631"/>
              <a:gd name="connsiteX3" fmla="*/ 1859292 w 2023598"/>
              <a:gd name="connsiteY3" fmla="*/ 1156430 h 1232631"/>
              <a:gd name="connsiteX4" fmla="*/ 1968830 w 2023598"/>
              <a:gd name="connsiteY4" fmla="*/ 1058800 h 1232631"/>
              <a:gd name="connsiteX5" fmla="*/ 2023598 w 2023598"/>
              <a:gd name="connsiteY5" fmla="*/ 861156 h 1232631"/>
              <a:gd name="connsiteX6" fmla="*/ 1868817 w 2023598"/>
              <a:gd name="connsiteY6" fmla="*/ 534924 h 1232631"/>
              <a:gd name="connsiteX7" fmla="*/ 1604499 w 2023598"/>
              <a:gd name="connsiteY7" fmla="*/ 258700 h 1232631"/>
              <a:gd name="connsiteX8" fmla="*/ 1044905 w 2023598"/>
              <a:gd name="connsiteY8" fmla="*/ 3905 h 1232631"/>
              <a:gd name="connsiteX9" fmla="*/ 573417 w 2023598"/>
              <a:gd name="connsiteY9" fmla="*/ 42006 h 1232631"/>
              <a:gd name="connsiteX10" fmla="*/ 178130 w 2023598"/>
              <a:gd name="connsiteY10" fmla="*/ 308706 h 1232631"/>
              <a:gd name="connsiteX11" fmla="*/ 30492 w 2023598"/>
              <a:gd name="connsiteY11" fmla="*/ 646843 h 1232631"/>
              <a:gd name="connsiteX12" fmla="*/ 1917 w 2023598"/>
              <a:gd name="connsiteY12" fmla="*/ 856393 h 1232631"/>
              <a:gd name="connsiteX13" fmla="*/ 201942 w 2023598"/>
              <a:gd name="connsiteY13" fmla="*/ 623031 h 1232631"/>
              <a:gd name="connsiteX14" fmla="*/ 521030 w 2023598"/>
              <a:gd name="connsiteY14" fmla="*/ 408718 h 1232631"/>
              <a:gd name="connsiteX15" fmla="*/ 830592 w 2023598"/>
              <a:gd name="connsiteY15" fmla="*/ 356331 h 1232631"/>
              <a:gd name="connsiteX16" fmla="*/ 1130630 w 2023598"/>
              <a:gd name="connsiteY16" fmla="*/ 492063 h 1232631"/>
              <a:gd name="connsiteX17" fmla="*/ 1263980 w 2023598"/>
              <a:gd name="connsiteY17" fmla="*/ 703993 h 1232631"/>
              <a:gd name="connsiteX18" fmla="*/ 1347324 w 2023598"/>
              <a:gd name="connsiteY18" fmla="*/ 1092137 h 1232631"/>
              <a:gd name="connsiteX0" fmla="*/ 1347324 w 2023598"/>
              <a:gd name="connsiteY0" fmla="*/ 1091154 h 1231648"/>
              <a:gd name="connsiteX1" fmla="*/ 1440192 w 2023598"/>
              <a:gd name="connsiteY1" fmla="*/ 1198310 h 1231648"/>
              <a:gd name="connsiteX2" fmla="*/ 1621168 w 2023598"/>
              <a:gd name="connsiteY2" fmla="*/ 1231648 h 1231648"/>
              <a:gd name="connsiteX3" fmla="*/ 1859292 w 2023598"/>
              <a:gd name="connsiteY3" fmla="*/ 1155447 h 1231648"/>
              <a:gd name="connsiteX4" fmla="*/ 1968830 w 2023598"/>
              <a:gd name="connsiteY4" fmla="*/ 1057817 h 1231648"/>
              <a:gd name="connsiteX5" fmla="*/ 2023598 w 2023598"/>
              <a:gd name="connsiteY5" fmla="*/ 860173 h 1231648"/>
              <a:gd name="connsiteX6" fmla="*/ 1868817 w 2023598"/>
              <a:gd name="connsiteY6" fmla="*/ 533941 h 1231648"/>
              <a:gd name="connsiteX7" fmla="*/ 1604499 w 2023598"/>
              <a:gd name="connsiteY7" fmla="*/ 257717 h 1231648"/>
              <a:gd name="connsiteX8" fmla="*/ 1044905 w 2023598"/>
              <a:gd name="connsiteY8" fmla="*/ 2922 h 1231648"/>
              <a:gd name="connsiteX9" fmla="*/ 573417 w 2023598"/>
              <a:gd name="connsiteY9" fmla="*/ 57691 h 1231648"/>
              <a:gd name="connsiteX10" fmla="*/ 178130 w 2023598"/>
              <a:gd name="connsiteY10" fmla="*/ 307723 h 1231648"/>
              <a:gd name="connsiteX11" fmla="*/ 30492 w 2023598"/>
              <a:gd name="connsiteY11" fmla="*/ 645860 h 1231648"/>
              <a:gd name="connsiteX12" fmla="*/ 1917 w 2023598"/>
              <a:gd name="connsiteY12" fmla="*/ 855410 h 1231648"/>
              <a:gd name="connsiteX13" fmla="*/ 201942 w 2023598"/>
              <a:gd name="connsiteY13" fmla="*/ 622048 h 1231648"/>
              <a:gd name="connsiteX14" fmla="*/ 521030 w 2023598"/>
              <a:gd name="connsiteY14" fmla="*/ 407735 h 1231648"/>
              <a:gd name="connsiteX15" fmla="*/ 830592 w 2023598"/>
              <a:gd name="connsiteY15" fmla="*/ 355348 h 1231648"/>
              <a:gd name="connsiteX16" fmla="*/ 1130630 w 2023598"/>
              <a:gd name="connsiteY16" fmla="*/ 491080 h 1231648"/>
              <a:gd name="connsiteX17" fmla="*/ 1263980 w 2023598"/>
              <a:gd name="connsiteY17" fmla="*/ 703010 h 1231648"/>
              <a:gd name="connsiteX18" fmla="*/ 1347324 w 2023598"/>
              <a:gd name="connsiteY18" fmla="*/ 1091154 h 1231648"/>
              <a:gd name="connsiteX0" fmla="*/ 1347324 w 2023598"/>
              <a:gd name="connsiteY0" fmla="*/ 1093305 h 1233799"/>
              <a:gd name="connsiteX1" fmla="*/ 1440192 w 2023598"/>
              <a:gd name="connsiteY1" fmla="*/ 1200461 h 1233799"/>
              <a:gd name="connsiteX2" fmla="*/ 1621168 w 2023598"/>
              <a:gd name="connsiteY2" fmla="*/ 1233799 h 1233799"/>
              <a:gd name="connsiteX3" fmla="*/ 1859292 w 2023598"/>
              <a:gd name="connsiteY3" fmla="*/ 1157598 h 1233799"/>
              <a:gd name="connsiteX4" fmla="*/ 1968830 w 2023598"/>
              <a:gd name="connsiteY4" fmla="*/ 1059968 h 1233799"/>
              <a:gd name="connsiteX5" fmla="*/ 2023598 w 2023598"/>
              <a:gd name="connsiteY5" fmla="*/ 862324 h 1233799"/>
              <a:gd name="connsiteX6" fmla="*/ 1868817 w 2023598"/>
              <a:gd name="connsiteY6" fmla="*/ 536092 h 1233799"/>
              <a:gd name="connsiteX7" fmla="*/ 1604499 w 2023598"/>
              <a:gd name="connsiteY7" fmla="*/ 259868 h 1233799"/>
              <a:gd name="connsiteX8" fmla="*/ 1044905 w 2023598"/>
              <a:gd name="connsiteY8" fmla="*/ 5073 h 1233799"/>
              <a:gd name="connsiteX9" fmla="*/ 573417 w 2023598"/>
              <a:gd name="connsiteY9" fmla="*/ 59842 h 1233799"/>
              <a:gd name="connsiteX10" fmla="*/ 178130 w 2023598"/>
              <a:gd name="connsiteY10" fmla="*/ 309874 h 1233799"/>
              <a:gd name="connsiteX11" fmla="*/ 30492 w 2023598"/>
              <a:gd name="connsiteY11" fmla="*/ 648011 h 1233799"/>
              <a:gd name="connsiteX12" fmla="*/ 1917 w 2023598"/>
              <a:gd name="connsiteY12" fmla="*/ 857561 h 1233799"/>
              <a:gd name="connsiteX13" fmla="*/ 201942 w 2023598"/>
              <a:gd name="connsiteY13" fmla="*/ 624199 h 1233799"/>
              <a:gd name="connsiteX14" fmla="*/ 521030 w 2023598"/>
              <a:gd name="connsiteY14" fmla="*/ 409886 h 1233799"/>
              <a:gd name="connsiteX15" fmla="*/ 830592 w 2023598"/>
              <a:gd name="connsiteY15" fmla="*/ 357499 h 1233799"/>
              <a:gd name="connsiteX16" fmla="*/ 1130630 w 2023598"/>
              <a:gd name="connsiteY16" fmla="*/ 493231 h 1233799"/>
              <a:gd name="connsiteX17" fmla="*/ 1263980 w 2023598"/>
              <a:gd name="connsiteY17" fmla="*/ 705161 h 1233799"/>
              <a:gd name="connsiteX18" fmla="*/ 1347324 w 2023598"/>
              <a:gd name="connsiteY18" fmla="*/ 1093305 h 1233799"/>
              <a:gd name="connsiteX0" fmla="*/ 1347324 w 2023598"/>
              <a:gd name="connsiteY0" fmla="*/ 1094700 h 1235194"/>
              <a:gd name="connsiteX1" fmla="*/ 1440192 w 2023598"/>
              <a:gd name="connsiteY1" fmla="*/ 1201856 h 1235194"/>
              <a:gd name="connsiteX2" fmla="*/ 1621168 w 2023598"/>
              <a:gd name="connsiteY2" fmla="*/ 1235194 h 1235194"/>
              <a:gd name="connsiteX3" fmla="*/ 1859292 w 2023598"/>
              <a:gd name="connsiteY3" fmla="*/ 1158993 h 1235194"/>
              <a:gd name="connsiteX4" fmla="*/ 1968830 w 2023598"/>
              <a:gd name="connsiteY4" fmla="*/ 1061363 h 1235194"/>
              <a:gd name="connsiteX5" fmla="*/ 2023598 w 2023598"/>
              <a:gd name="connsiteY5" fmla="*/ 863719 h 1235194"/>
              <a:gd name="connsiteX6" fmla="*/ 1868817 w 2023598"/>
              <a:gd name="connsiteY6" fmla="*/ 537487 h 1235194"/>
              <a:gd name="connsiteX7" fmla="*/ 1604499 w 2023598"/>
              <a:gd name="connsiteY7" fmla="*/ 261263 h 1235194"/>
              <a:gd name="connsiteX8" fmla="*/ 1044905 w 2023598"/>
              <a:gd name="connsiteY8" fmla="*/ 6468 h 1235194"/>
              <a:gd name="connsiteX9" fmla="*/ 568655 w 2023598"/>
              <a:gd name="connsiteY9" fmla="*/ 51712 h 1235194"/>
              <a:gd name="connsiteX10" fmla="*/ 178130 w 2023598"/>
              <a:gd name="connsiteY10" fmla="*/ 311269 h 1235194"/>
              <a:gd name="connsiteX11" fmla="*/ 30492 w 2023598"/>
              <a:gd name="connsiteY11" fmla="*/ 649406 h 1235194"/>
              <a:gd name="connsiteX12" fmla="*/ 1917 w 2023598"/>
              <a:gd name="connsiteY12" fmla="*/ 858956 h 1235194"/>
              <a:gd name="connsiteX13" fmla="*/ 201942 w 2023598"/>
              <a:gd name="connsiteY13" fmla="*/ 625594 h 1235194"/>
              <a:gd name="connsiteX14" fmla="*/ 521030 w 2023598"/>
              <a:gd name="connsiteY14" fmla="*/ 411281 h 1235194"/>
              <a:gd name="connsiteX15" fmla="*/ 830592 w 2023598"/>
              <a:gd name="connsiteY15" fmla="*/ 358894 h 1235194"/>
              <a:gd name="connsiteX16" fmla="*/ 1130630 w 2023598"/>
              <a:gd name="connsiteY16" fmla="*/ 494626 h 1235194"/>
              <a:gd name="connsiteX17" fmla="*/ 1263980 w 2023598"/>
              <a:gd name="connsiteY17" fmla="*/ 706556 h 1235194"/>
              <a:gd name="connsiteX18" fmla="*/ 1347324 w 2023598"/>
              <a:gd name="connsiteY18" fmla="*/ 1094700 h 1235194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78130 w 2023598"/>
              <a:gd name="connsiteY10" fmla="*/ 30987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78130 w 2023598"/>
              <a:gd name="connsiteY10" fmla="*/ 30987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6923 w 2023197"/>
              <a:gd name="connsiteY0" fmla="*/ 1093306 h 1233800"/>
              <a:gd name="connsiteX1" fmla="*/ 1439791 w 2023197"/>
              <a:gd name="connsiteY1" fmla="*/ 1200462 h 1233800"/>
              <a:gd name="connsiteX2" fmla="*/ 1620767 w 2023197"/>
              <a:gd name="connsiteY2" fmla="*/ 1233800 h 1233800"/>
              <a:gd name="connsiteX3" fmla="*/ 1858891 w 2023197"/>
              <a:gd name="connsiteY3" fmla="*/ 1157599 h 1233800"/>
              <a:gd name="connsiteX4" fmla="*/ 1968429 w 2023197"/>
              <a:gd name="connsiteY4" fmla="*/ 1059969 h 1233800"/>
              <a:gd name="connsiteX5" fmla="*/ 2023197 w 2023197"/>
              <a:gd name="connsiteY5" fmla="*/ 862325 h 1233800"/>
              <a:gd name="connsiteX6" fmla="*/ 1868416 w 2023197"/>
              <a:gd name="connsiteY6" fmla="*/ 536093 h 1233800"/>
              <a:gd name="connsiteX7" fmla="*/ 1604098 w 2023197"/>
              <a:gd name="connsiteY7" fmla="*/ 259869 h 1233800"/>
              <a:gd name="connsiteX8" fmla="*/ 1044504 w 2023197"/>
              <a:gd name="connsiteY8" fmla="*/ 5074 h 1233800"/>
              <a:gd name="connsiteX9" fmla="*/ 568254 w 2023197"/>
              <a:gd name="connsiteY9" fmla="*/ 59843 h 1233800"/>
              <a:gd name="connsiteX10" fmla="*/ 199160 w 2023197"/>
              <a:gd name="connsiteY10" fmla="*/ 328925 h 1233800"/>
              <a:gd name="connsiteX11" fmla="*/ 39616 w 2023197"/>
              <a:gd name="connsiteY11" fmla="*/ 648012 h 1233800"/>
              <a:gd name="connsiteX12" fmla="*/ 1516 w 2023197"/>
              <a:gd name="connsiteY12" fmla="*/ 857562 h 1233800"/>
              <a:gd name="connsiteX13" fmla="*/ 201541 w 2023197"/>
              <a:gd name="connsiteY13" fmla="*/ 624200 h 1233800"/>
              <a:gd name="connsiteX14" fmla="*/ 520629 w 2023197"/>
              <a:gd name="connsiteY14" fmla="*/ 409887 h 1233800"/>
              <a:gd name="connsiteX15" fmla="*/ 830191 w 2023197"/>
              <a:gd name="connsiteY15" fmla="*/ 357500 h 1233800"/>
              <a:gd name="connsiteX16" fmla="*/ 1130229 w 2023197"/>
              <a:gd name="connsiteY16" fmla="*/ 493232 h 1233800"/>
              <a:gd name="connsiteX17" fmla="*/ 1263579 w 2023197"/>
              <a:gd name="connsiteY17" fmla="*/ 705162 h 1233800"/>
              <a:gd name="connsiteX18" fmla="*/ 1346923 w 2023197"/>
              <a:gd name="connsiteY18" fmla="*/ 1093306 h 1233800"/>
              <a:gd name="connsiteX0" fmla="*/ 1346923 w 2023197"/>
              <a:gd name="connsiteY0" fmla="*/ 1093306 h 1233800"/>
              <a:gd name="connsiteX1" fmla="*/ 1439791 w 2023197"/>
              <a:gd name="connsiteY1" fmla="*/ 1200462 h 1233800"/>
              <a:gd name="connsiteX2" fmla="*/ 1620767 w 2023197"/>
              <a:gd name="connsiteY2" fmla="*/ 1233800 h 1233800"/>
              <a:gd name="connsiteX3" fmla="*/ 1858891 w 2023197"/>
              <a:gd name="connsiteY3" fmla="*/ 1157599 h 1233800"/>
              <a:gd name="connsiteX4" fmla="*/ 1968429 w 2023197"/>
              <a:gd name="connsiteY4" fmla="*/ 1059969 h 1233800"/>
              <a:gd name="connsiteX5" fmla="*/ 2023197 w 2023197"/>
              <a:gd name="connsiteY5" fmla="*/ 862325 h 1233800"/>
              <a:gd name="connsiteX6" fmla="*/ 1868416 w 2023197"/>
              <a:gd name="connsiteY6" fmla="*/ 536093 h 1233800"/>
              <a:gd name="connsiteX7" fmla="*/ 1604098 w 2023197"/>
              <a:gd name="connsiteY7" fmla="*/ 259869 h 1233800"/>
              <a:gd name="connsiteX8" fmla="*/ 1044504 w 2023197"/>
              <a:gd name="connsiteY8" fmla="*/ 5074 h 1233800"/>
              <a:gd name="connsiteX9" fmla="*/ 568254 w 2023197"/>
              <a:gd name="connsiteY9" fmla="*/ 59843 h 1233800"/>
              <a:gd name="connsiteX10" fmla="*/ 199160 w 2023197"/>
              <a:gd name="connsiteY10" fmla="*/ 328925 h 1233800"/>
              <a:gd name="connsiteX11" fmla="*/ 39616 w 2023197"/>
              <a:gd name="connsiteY11" fmla="*/ 648012 h 1233800"/>
              <a:gd name="connsiteX12" fmla="*/ 1516 w 2023197"/>
              <a:gd name="connsiteY12" fmla="*/ 857562 h 1233800"/>
              <a:gd name="connsiteX13" fmla="*/ 201541 w 2023197"/>
              <a:gd name="connsiteY13" fmla="*/ 624200 h 1233800"/>
              <a:gd name="connsiteX14" fmla="*/ 520629 w 2023197"/>
              <a:gd name="connsiteY14" fmla="*/ 409887 h 1233800"/>
              <a:gd name="connsiteX15" fmla="*/ 830191 w 2023197"/>
              <a:gd name="connsiteY15" fmla="*/ 357500 h 1233800"/>
              <a:gd name="connsiteX16" fmla="*/ 1130229 w 2023197"/>
              <a:gd name="connsiteY16" fmla="*/ 493232 h 1233800"/>
              <a:gd name="connsiteX17" fmla="*/ 1263579 w 2023197"/>
              <a:gd name="connsiteY17" fmla="*/ 705162 h 1233800"/>
              <a:gd name="connsiteX18" fmla="*/ 1346923 w 2023197"/>
              <a:gd name="connsiteY18" fmla="*/ 1093306 h 1233800"/>
              <a:gd name="connsiteX0" fmla="*/ 1347189 w 2023463"/>
              <a:gd name="connsiteY0" fmla="*/ 1093306 h 1233800"/>
              <a:gd name="connsiteX1" fmla="*/ 1440057 w 2023463"/>
              <a:gd name="connsiteY1" fmla="*/ 1200462 h 1233800"/>
              <a:gd name="connsiteX2" fmla="*/ 1621033 w 2023463"/>
              <a:gd name="connsiteY2" fmla="*/ 1233800 h 1233800"/>
              <a:gd name="connsiteX3" fmla="*/ 1859157 w 2023463"/>
              <a:gd name="connsiteY3" fmla="*/ 1157599 h 1233800"/>
              <a:gd name="connsiteX4" fmla="*/ 1968695 w 2023463"/>
              <a:gd name="connsiteY4" fmla="*/ 1059969 h 1233800"/>
              <a:gd name="connsiteX5" fmla="*/ 2023463 w 2023463"/>
              <a:gd name="connsiteY5" fmla="*/ 862325 h 1233800"/>
              <a:gd name="connsiteX6" fmla="*/ 1868682 w 2023463"/>
              <a:gd name="connsiteY6" fmla="*/ 536093 h 1233800"/>
              <a:gd name="connsiteX7" fmla="*/ 1604364 w 2023463"/>
              <a:gd name="connsiteY7" fmla="*/ 259869 h 1233800"/>
              <a:gd name="connsiteX8" fmla="*/ 1044770 w 2023463"/>
              <a:gd name="connsiteY8" fmla="*/ 5074 h 1233800"/>
              <a:gd name="connsiteX9" fmla="*/ 568520 w 2023463"/>
              <a:gd name="connsiteY9" fmla="*/ 59843 h 1233800"/>
              <a:gd name="connsiteX10" fmla="*/ 199426 w 2023463"/>
              <a:gd name="connsiteY10" fmla="*/ 328925 h 1233800"/>
              <a:gd name="connsiteX11" fmla="*/ 39882 w 2023463"/>
              <a:gd name="connsiteY11" fmla="*/ 648012 h 1233800"/>
              <a:gd name="connsiteX12" fmla="*/ 1782 w 2023463"/>
              <a:gd name="connsiteY12" fmla="*/ 857562 h 1233800"/>
              <a:gd name="connsiteX13" fmla="*/ 201807 w 2023463"/>
              <a:gd name="connsiteY13" fmla="*/ 624200 h 1233800"/>
              <a:gd name="connsiteX14" fmla="*/ 520895 w 2023463"/>
              <a:gd name="connsiteY14" fmla="*/ 409887 h 1233800"/>
              <a:gd name="connsiteX15" fmla="*/ 830457 w 2023463"/>
              <a:gd name="connsiteY15" fmla="*/ 357500 h 1233800"/>
              <a:gd name="connsiteX16" fmla="*/ 1130495 w 2023463"/>
              <a:gd name="connsiteY16" fmla="*/ 493232 h 1233800"/>
              <a:gd name="connsiteX17" fmla="*/ 1263845 w 2023463"/>
              <a:gd name="connsiteY17" fmla="*/ 705162 h 1233800"/>
              <a:gd name="connsiteX18" fmla="*/ 1347189 w 2023463"/>
              <a:gd name="connsiteY18" fmla="*/ 1093306 h 1233800"/>
              <a:gd name="connsiteX0" fmla="*/ 1347189 w 2023463"/>
              <a:gd name="connsiteY0" fmla="*/ 1093306 h 1233800"/>
              <a:gd name="connsiteX1" fmla="*/ 1440057 w 2023463"/>
              <a:gd name="connsiteY1" fmla="*/ 1200462 h 1233800"/>
              <a:gd name="connsiteX2" fmla="*/ 1621033 w 2023463"/>
              <a:gd name="connsiteY2" fmla="*/ 1233800 h 1233800"/>
              <a:gd name="connsiteX3" fmla="*/ 1859157 w 2023463"/>
              <a:gd name="connsiteY3" fmla="*/ 1157599 h 1233800"/>
              <a:gd name="connsiteX4" fmla="*/ 1968695 w 2023463"/>
              <a:gd name="connsiteY4" fmla="*/ 1059969 h 1233800"/>
              <a:gd name="connsiteX5" fmla="*/ 2023463 w 2023463"/>
              <a:gd name="connsiteY5" fmla="*/ 862325 h 1233800"/>
              <a:gd name="connsiteX6" fmla="*/ 1868682 w 2023463"/>
              <a:gd name="connsiteY6" fmla="*/ 536093 h 1233800"/>
              <a:gd name="connsiteX7" fmla="*/ 1604364 w 2023463"/>
              <a:gd name="connsiteY7" fmla="*/ 259869 h 1233800"/>
              <a:gd name="connsiteX8" fmla="*/ 1044770 w 2023463"/>
              <a:gd name="connsiteY8" fmla="*/ 5074 h 1233800"/>
              <a:gd name="connsiteX9" fmla="*/ 568520 w 2023463"/>
              <a:gd name="connsiteY9" fmla="*/ 59843 h 1233800"/>
              <a:gd name="connsiteX10" fmla="*/ 199426 w 2023463"/>
              <a:gd name="connsiteY10" fmla="*/ 328925 h 1233800"/>
              <a:gd name="connsiteX11" fmla="*/ 39882 w 2023463"/>
              <a:gd name="connsiteY11" fmla="*/ 648012 h 1233800"/>
              <a:gd name="connsiteX12" fmla="*/ 1782 w 2023463"/>
              <a:gd name="connsiteY12" fmla="*/ 857562 h 1233800"/>
              <a:gd name="connsiteX13" fmla="*/ 201807 w 2023463"/>
              <a:gd name="connsiteY13" fmla="*/ 624200 h 1233800"/>
              <a:gd name="connsiteX14" fmla="*/ 520895 w 2023463"/>
              <a:gd name="connsiteY14" fmla="*/ 409887 h 1233800"/>
              <a:gd name="connsiteX15" fmla="*/ 830457 w 2023463"/>
              <a:gd name="connsiteY15" fmla="*/ 357500 h 1233800"/>
              <a:gd name="connsiteX16" fmla="*/ 1130495 w 2023463"/>
              <a:gd name="connsiteY16" fmla="*/ 493232 h 1233800"/>
              <a:gd name="connsiteX17" fmla="*/ 1263845 w 2023463"/>
              <a:gd name="connsiteY17" fmla="*/ 705162 h 1233800"/>
              <a:gd name="connsiteX18" fmla="*/ 1347189 w 2023463"/>
              <a:gd name="connsiteY18" fmla="*/ 1093306 h 1233800"/>
              <a:gd name="connsiteX0" fmla="*/ 1346711 w 2022985"/>
              <a:gd name="connsiteY0" fmla="*/ 1093306 h 1233800"/>
              <a:gd name="connsiteX1" fmla="*/ 1439579 w 2022985"/>
              <a:gd name="connsiteY1" fmla="*/ 1200462 h 1233800"/>
              <a:gd name="connsiteX2" fmla="*/ 1620555 w 2022985"/>
              <a:gd name="connsiteY2" fmla="*/ 1233800 h 1233800"/>
              <a:gd name="connsiteX3" fmla="*/ 1858679 w 2022985"/>
              <a:gd name="connsiteY3" fmla="*/ 1157599 h 1233800"/>
              <a:gd name="connsiteX4" fmla="*/ 1968217 w 2022985"/>
              <a:gd name="connsiteY4" fmla="*/ 1059969 h 1233800"/>
              <a:gd name="connsiteX5" fmla="*/ 2022985 w 2022985"/>
              <a:gd name="connsiteY5" fmla="*/ 862325 h 1233800"/>
              <a:gd name="connsiteX6" fmla="*/ 1868204 w 2022985"/>
              <a:gd name="connsiteY6" fmla="*/ 536093 h 1233800"/>
              <a:gd name="connsiteX7" fmla="*/ 1603886 w 2022985"/>
              <a:gd name="connsiteY7" fmla="*/ 259869 h 1233800"/>
              <a:gd name="connsiteX8" fmla="*/ 1044292 w 2022985"/>
              <a:gd name="connsiteY8" fmla="*/ 5074 h 1233800"/>
              <a:gd name="connsiteX9" fmla="*/ 568042 w 2022985"/>
              <a:gd name="connsiteY9" fmla="*/ 59843 h 1233800"/>
              <a:gd name="connsiteX10" fmla="*/ 198948 w 2022985"/>
              <a:gd name="connsiteY10" fmla="*/ 328925 h 1233800"/>
              <a:gd name="connsiteX11" fmla="*/ 53691 w 2022985"/>
              <a:gd name="connsiteY11" fmla="*/ 648012 h 1233800"/>
              <a:gd name="connsiteX12" fmla="*/ 1304 w 2022985"/>
              <a:gd name="connsiteY12" fmla="*/ 857562 h 1233800"/>
              <a:gd name="connsiteX13" fmla="*/ 201329 w 2022985"/>
              <a:gd name="connsiteY13" fmla="*/ 624200 h 1233800"/>
              <a:gd name="connsiteX14" fmla="*/ 520417 w 2022985"/>
              <a:gd name="connsiteY14" fmla="*/ 409887 h 1233800"/>
              <a:gd name="connsiteX15" fmla="*/ 829979 w 2022985"/>
              <a:gd name="connsiteY15" fmla="*/ 357500 h 1233800"/>
              <a:gd name="connsiteX16" fmla="*/ 1130017 w 2022985"/>
              <a:gd name="connsiteY16" fmla="*/ 493232 h 1233800"/>
              <a:gd name="connsiteX17" fmla="*/ 1263367 w 2022985"/>
              <a:gd name="connsiteY17" fmla="*/ 705162 h 1233800"/>
              <a:gd name="connsiteX18" fmla="*/ 1346711 w 2022985"/>
              <a:gd name="connsiteY18" fmla="*/ 1093306 h 1233800"/>
              <a:gd name="connsiteX0" fmla="*/ 1346711 w 2022985"/>
              <a:gd name="connsiteY0" fmla="*/ 1093306 h 1233800"/>
              <a:gd name="connsiteX1" fmla="*/ 1439579 w 2022985"/>
              <a:gd name="connsiteY1" fmla="*/ 1200462 h 1233800"/>
              <a:gd name="connsiteX2" fmla="*/ 1620555 w 2022985"/>
              <a:gd name="connsiteY2" fmla="*/ 1233800 h 1233800"/>
              <a:gd name="connsiteX3" fmla="*/ 1858679 w 2022985"/>
              <a:gd name="connsiteY3" fmla="*/ 1157599 h 1233800"/>
              <a:gd name="connsiteX4" fmla="*/ 1968217 w 2022985"/>
              <a:gd name="connsiteY4" fmla="*/ 1059969 h 1233800"/>
              <a:gd name="connsiteX5" fmla="*/ 2022985 w 2022985"/>
              <a:gd name="connsiteY5" fmla="*/ 862325 h 1233800"/>
              <a:gd name="connsiteX6" fmla="*/ 1868204 w 2022985"/>
              <a:gd name="connsiteY6" fmla="*/ 536093 h 1233800"/>
              <a:gd name="connsiteX7" fmla="*/ 1603886 w 2022985"/>
              <a:gd name="connsiteY7" fmla="*/ 259869 h 1233800"/>
              <a:gd name="connsiteX8" fmla="*/ 1044292 w 2022985"/>
              <a:gd name="connsiteY8" fmla="*/ 5074 h 1233800"/>
              <a:gd name="connsiteX9" fmla="*/ 568042 w 2022985"/>
              <a:gd name="connsiteY9" fmla="*/ 59843 h 1233800"/>
              <a:gd name="connsiteX10" fmla="*/ 198948 w 2022985"/>
              <a:gd name="connsiteY10" fmla="*/ 328925 h 1233800"/>
              <a:gd name="connsiteX11" fmla="*/ 53691 w 2022985"/>
              <a:gd name="connsiteY11" fmla="*/ 648012 h 1233800"/>
              <a:gd name="connsiteX12" fmla="*/ 1304 w 2022985"/>
              <a:gd name="connsiteY12" fmla="*/ 857562 h 1233800"/>
              <a:gd name="connsiteX13" fmla="*/ 201329 w 2022985"/>
              <a:gd name="connsiteY13" fmla="*/ 624200 h 1233800"/>
              <a:gd name="connsiteX14" fmla="*/ 520417 w 2022985"/>
              <a:gd name="connsiteY14" fmla="*/ 409887 h 1233800"/>
              <a:gd name="connsiteX15" fmla="*/ 829979 w 2022985"/>
              <a:gd name="connsiteY15" fmla="*/ 357500 h 1233800"/>
              <a:gd name="connsiteX16" fmla="*/ 1130017 w 2022985"/>
              <a:gd name="connsiteY16" fmla="*/ 493232 h 1233800"/>
              <a:gd name="connsiteX17" fmla="*/ 1263367 w 2022985"/>
              <a:gd name="connsiteY17" fmla="*/ 705162 h 1233800"/>
              <a:gd name="connsiteX18" fmla="*/ 1346711 w 2022985"/>
              <a:gd name="connsiteY18" fmla="*/ 1093306 h 1233800"/>
              <a:gd name="connsiteX0" fmla="*/ 1347507 w 2023781"/>
              <a:gd name="connsiteY0" fmla="*/ 1093306 h 1233800"/>
              <a:gd name="connsiteX1" fmla="*/ 1440375 w 2023781"/>
              <a:gd name="connsiteY1" fmla="*/ 1200462 h 1233800"/>
              <a:gd name="connsiteX2" fmla="*/ 1621351 w 2023781"/>
              <a:gd name="connsiteY2" fmla="*/ 1233800 h 1233800"/>
              <a:gd name="connsiteX3" fmla="*/ 1859475 w 2023781"/>
              <a:gd name="connsiteY3" fmla="*/ 1157599 h 1233800"/>
              <a:gd name="connsiteX4" fmla="*/ 1969013 w 2023781"/>
              <a:gd name="connsiteY4" fmla="*/ 1059969 h 1233800"/>
              <a:gd name="connsiteX5" fmla="*/ 2023781 w 2023781"/>
              <a:gd name="connsiteY5" fmla="*/ 862325 h 1233800"/>
              <a:gd name="connsiteX6" fmla="*/ 1869000 w 2023781"/>
              <a:gd name="connsiteY6" fmla="*/ 536093 h 1233800"/>
              <a:gd name="connsiteX7" fmla="*/ 1604682 w 2023781"/>
              <a:gd name="connsiteY7" fmla="*/ 259869 h 1233800"/>
              <a:gd name="connsiteX8" fmla="*/ 1045088 w 2023781"/>
              <a:gd name="connsiteY8" fmla="*/ 5074 h 1233800"/>
              <a:gd name="connsiteX9" fmla="*/ 568838 w 2023781"/>
              <a:gd name="connsiteY9" fmla="*/ 59843 h 1233800"/>
              <a:gd name="connsiteX10" fmla="*/ 199744 w 2023781"/>
              <a:gd name="connsiteY10" fmla="*/ 328925 h 1233800"/>
              <a:gd name="connsiteX11" fmla="*/ 54487 w 2023781"/>
              <a:gd name="connsiteY11" fmla="*/ 648012 h 1233800"/>
              <a:gd name="connsiteX12" fmla="*/ 2100 w 2023781"/>
              <a:gd name="connsiteY12" fmla="*/ 857562 h 1233800"/>
              <a:gd name="connsiteX13" fmla="*/ 202125 w 2023781"/>
              <a:gd name="connsiteY13" fmla="*/ 624200 h 1233800"/>
              <a:gd name="connsiteX14" fmla="*/ 521213 w 2023781"/>
              <a:gd name="connsiteY14" fmla="*/ 409887 h 1233800"/>
              <a:gd name="connsiteX15" fmla="*/ 830775 w 2023781"/>
              <a:gd name="connsiteY15" fmla="*/ 357500 h 1233800"/>
              <a:gd name="connsiteX16" fmla="*/ 1130813 w 2023781"/>
              <a:gd name="connsiteY16" fmla="*/ 493232 h 1233800"/>
              <a:gd name="connsiteX17" fmla="*/ 1264163 w 2023781"/>
              <a:gd name="connsiteY17" fmla="*/ 705162 h 1233800"/>
              <a:gd name="connsiteX18" fmla="*/ 1347507 w 2023781"/>
              <a:gd name="connsiteY18" fmla="*/ 1093306 h 1233800"/>
              <a:gd name="connsiteX0" fmla="*/ 1347660 w 2023934"/>
              <a:gd name="connsiteY0" fmla="*/ 1093306 h 1233800"/>
              <a:gd name="connsiteX1" fmla="*/ 1440528 w 2023934"/>
              <a:gd name="connsiteY1" fmla="*/ 1200462 h 1233800"/>
              <a:gd name="connsiteX2" fmla="*/ 1621504 w 2023934"/>
              <a:gd name="connsiteY2" fmla="*/ 1233800 h 1233800"/>
              <a:gd name="connsiteX3" fmla="*/ 1859628 w 2023934"/>
              <a:gd name="connsiteY3" fmla="*/ 1157599 h 1233800"/>
              <a:gd name="connsiteX4" fmla="*/ 1969166 w 2023934"/>
              <a:gd name="connsiteY4" fmla="*/ 1059969 h 1233800"/>
              <a:gd name="connsiteX5" fmla="*/ 2023934 w 2023934"/>
              <a:gd name="connsiteY5" fmla="*/ 862325 h 1233800"/>
              <a:gd name="connsiteX6" fmla="*/ 1869153 w 2023934"/>
              <a:gd name="connsiteY6" fmla="*/ 536093 h 1233800"/>
              <a:gd name="connsiteX7" fmla="*/ 1604835 w 2023934"/>
              <a:gd name="connsiteY7" fmla="*/ 259869 h 1233800"/>
              <a:gd name="connsiteX8" fmla="*/ 1045241 w 2023934"/>
              <a:gd name="connsiteY8" fmla="*/ 5074 h 1233800"/>
              <a:gd name="connsiteX9" fmla="*/ 568991 w 2023934"/>
              <a:gd name="connsiteY9" fmla="*/ 59843 h 1233800"/>
              <a:gd name="connsiteX10" fmla="*/ 199897 w 2023934"/>
              <a:gd name="connsiteY10" fmla="*/ 328925 h 1233800"/>
              <a:gd name="connsiteX11" fmla="*/ 52259 w 2023934"/>
              <a:gd name="connsiteY11" fmla="*/ 633724 h 1233800"/>
              <a:gd name="connsiteX12" fmla="*/ 2253 w 2023934"/>
              <a:gd name="connsiteY12" fmla="*/ 857562 h 1233800"/>
              <a:gd name="connsiteX13" fmla="*/ 202278 w 2023934"/>
              <a:gd name="connsiteY13" fmla="*/ 624200 h 1233800"/>
              <a:gd name="connsiteX14" fmla="*/ 521366 w 2023934"/>
              <a:gd name="connsiteY14" fmla="*/ 409887 h 1233800"/>
              <a:gd name="connsiteX15" fmla="*/ 830928 w 2023934"/>
              <a:gd name="connsiteY15" fmla="*/ 357500 h 1233800"/>
              <a:gd name="connsiteX16" fmla="*/ 1130966 w 2023934"/>
              <a:gd name="connsiteY16" fmla="*/ 493232 h 1233800"/>
              <a:gd name="connsiteX17" fmla="*/ 1264316 w 2023934"/>
              <a:gd name="connsiteY17" fmla="*/ 705162 h 1233800"/>
              <a:gd name="connsiteX18" fmla="*/ 1347660 w 2023934"/>
              <a:gd name="connsiteY18" fmla="*/ 1093306 h 1233800"/>
              <a:gd name="connsiteX0" fmla="*/ 1347386 w 2023660"/>
              <a:gd name="connsiteY0" fmla="*/ 1093306 h 1233800"/>
              <a:gd name="connsiteX1" fmla="*/ 1440254 w 2023660"/>
              <a:gd name="connsiteY1" fmla="*/ 1200462 h 1233800"/>
              <a:gd name="connsiteX2" fmla="*/ 1621230 w 2023660"/>
              <a:gd name="connsiteY2" fmla="*/ 1233800 h 1233800"/>
              <a:gd name="connsiteX3" fmla="*/ 1859354 w 2023660"/>
              <a:gd name="connsiteY3" fmla="*/ 1157599 h 1233800"/>
              <a:gd name="connsiteX4" fmla="*/ 1968892 w 2023660"/>
              <a:gd name="connsiteY4" fmla="*/ 1059969 h 1233800"/>
              <a:gd name="connsiteX5" fmla="*/ 2023660 w 2023660"/>
              <a:gd name="connsiteY5" fmla="*/ 862325 h 1233800"/>
              <a:gd name="connsiteX6" fmla="*/ 1868879 w 2023660"/>
              <a:gd name="connsiteY6" fmla="*/ 536093 h 1233800"/>
              <a:gd name="connsiteX7" fmla="*/ 1604561 w 2023660"/>
              <a:gd name="connsiteY7" fmla="*/ 259869 h 1233800"/>
              <a:gd name="connsiteX8" fmla="*/ 1044967 w 2023660"/>
              <a:gd name="connsiteY8" fmla="*/ 5074 h 1233800"/>
              <a:gd name="connsiteX9" fmla="*/ 568717 w 2023660"/>
              <a:gd name="connsiteY9" fmla="*/ 59843 h 1233800"/>
              <a:gd name="connsiteX10" fmla="*/ 199623 w 2023660"/>
              <a:gd name="connsiteY10" fmla="*/ 328925 h 1233800"/>
              <a:gd name="connsiteX11" fmla="*/ 51985 w 2023660"/>
              <a:gd name="connsiteY11" fmla="*/ 633724 h 1233800"/>
              <a:gd name="connsiteX12" fmla="*/ 1979 w 2023660"/>
              <a:gd name="connsiteY12" fmla="*/ 857562 h 1233800"/>
              <a:gd name="connsiteX13" fmla="*/ 202004 w 2023660"/>
              <a:gd name="connsiteY13" fmla="*/ 624200 h 1233800"/>
              <a:gd name="connsiteX14" fmla="*/ 521092 w 2023660"/>
              <a:gd name="connsiteY14" fmla="*/ 409887 h 1233800"/>
              <a:gd name="connsiteX15" fmla="*/ 830654 w 2023660"/>
              <a:gd name="connsiteY15" fmla="*/ 357500 h 1233800"/>
              <a:gd name="connsiteX16" fmla="*/ 1130692 w 2023660"/>
              <a:gd name="connsiteY16" fmla="*/ 493232 h 1233800"/>
              <a:gd name="connsiteX17" fmla="*/ 1264042 w 2023660"/>
              <a:gd name="connsiteY17" fmla="*/ 705162 h 1233800"/>
              <a:gd name="connsiteX18" fmla="*/ 1347386 w 2023660"/>
              <a:gd name="connsiteY18" fmla="*/ 1093306 h 1233800"/>
              <a:gd name="connsiteX0" fmla="*/ 1347386 w 2023660"/>
              <a:gd name="connsiteY0" fmla="*/ 1093306 h 1233800"/>
              <a:gd name="connsiteX1" fmla="*/ 1440254 w 2023660"/>
              <a:gd name="connsiteY1" fmla="*/ 1200462 h 1233800"/>
              <a:gd name="connsiteX2" fmla="*/ 1621230 w 2023660"/>
              <a:gd name="connsiteY2" fmla="*/ 1233800 h 1233800"/>
              <a:gd name="connsiteX3" fmla="*/ 1859354 w 2023660"/>
              <a:gd name="connsiteY3" fmla="*/ 1157599 h 1233800"/>
              <a:gd name="connsiteX4" fmla="*/ 1968892 w 2023660"/>
              <a:gd name="connsiteY4" fmla="*/ 1059969 h 1233800"/>
              <a:gd name="connsiteX5" fmla="*/ 2023660 w 2023660"/>
              <a:gd name="connsiteY5" fmla="*/ 862325 h 1233800"/>
              <a:gd name="connsiteX6" fmla="*/ 1868879 w 2023660"/>
              <a:gd name="connsiteY6" fmla="*/ 536093 h 1233800"/>
              <a:gd name="connsiteX7" fmla="*/ 1604561 w 2023660"/>
              <a:gd name="connsiteY7" fmla="*/ 259869 h 1233800"/>
              <a:gd name="connsiteX8" fmla="*/ 1044967 w 2023660"/>
              <a:gd name="connsiteY8" fmla="*/ 5074 h 1233800"/>
              <a:gd name="connsiteX9" fmla="*/ 568717 w 2023660"/>
              <a:gd name="connsiteY9" fmla="*/ 59843 h 1233800"/>
              <a:gd name="connsiteX10" fmla="*/ 199623 w 2023660"/>
              <a:gd name="connsiteY10" fmla="*/ 328925 h 1233800"/>
              <a:gd name="connsiteX11" fmla="*/ 51985 w 2023660"/>
              <a:gd name="connsiteY11" fmla="*/ 633724 h 1233800"/>
              <a:gd name="connsiteX12" fmla="*/ 1979 w 2023660"/>
              <a:gd name="connsiteY12" fmla="*/ 857562 h 1233800"/>
              <a:gd name="connsiteX13" fmla="*/ 202004 w 2023660"/>
              <a:gd name="connsiteY13" fmla="*/ 624200 h 1233800"/>
              <a:gd name="connsiteX14" fmla="*/ 521092 w 2023660"/>
              <a:gd name="connsiteY14" fmla="*/ 409887 h 1233800"/>
              <a:gd name="connsiteX15" fmla="*/ 830654 w 2023660"/>
              <a:gd name="connsiteY15" fmla="*/ 357500 h 1233800"/>
              <a:gd name="connsiteX16" fmla="*/ 1130692 w 2023660"/>
              <a:gd name="connsiteY16" fmla="*/ 493232 h 1233800"/>
              <a:gd name="connsiteX17" fmla="*/ 1264042 w 2023660"/>
              <a:gd name="connsiteY17" fmla="*/ 705162 h 1233800"/>
              <a:gd name="connsiteX18" fmla="*/ 1347386 w 2023660"/>
              <a:gd name="connsiteY18" fmla="*/ 1093306 h 1233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23660" h="1233800">
                <a:moveTo>
                  <a:pt x="1347386" y="1093306"/>
                </a:moveTo>
                <a:cubicBezTo>
                  <a:pt x="1380724" y="1157600"/>
                  <a:pt x="1390248" y="1164743"/>
                  <a:pt x="1440254" y="1200462"/>
                </a:cubicBezTo>
                <a:cubicBezTo>
                  <a:pt x="1510104" y="1225862"/>
                  <a:pt x="1546617" y="1229830"/>
                  <a:pt x="1621230" y="1233800"/>
                </a:cubicBezTo>
                <a:cubicBezTo>
                  <a:pt x="1728385" y="1213162"/>
                  <a:pt x="1768867" y="1197287"/>
                  <a:pt x="1859354" y="1157599"/>
                </a:cubicBezTo>
                <a:cubicBezTo>
                  <a:pt x="1899042" y="1125056"/>
                  <a:pt x="1924442" y="1102037"/>
                  <a:pt x="1968892" y="1059969"/>
                </a:cubicBezTo>
                <a:cubicBezTo>
                  <a:pt x="2019692" y="973449"/>
                  <a:pt x="2020486" y="946463"/>
                  <a:pt x="2023660" y="862325"/>
                </a:cubicBezTo>
                <a:cubicBezTo>
                  <a:pt x="1996672" y="720243"/>
                  <a:pt x="1924442" y="611500"/>
                  <a:pt x="1868879" y="536093"/>
                </a:cubicBezTo>
                <a:cubicBezTo>
                  <a:pt x="1778392" y="410680"/>
                  <a:pt x="1737911" y="356707"/>
                  <a:pt x="1604561" y="259869"/>
                </a:cubicBezTo>
                <a:cubicBezTo>
                  <a:pt x="1406124" y="117787"/>
                  <a:pt x="1305317" y="73337"/>
                  <a:pt x="1044967" y="5074"/>
                </a:cubicBezTo>
                <a:cubicBezTo>
                  <a:pt x="830655" y="-10800"/>
                  <a:pt x="747311" y="11424"/>
                  <a:pt x="568717" y="59843"/>
                </a:cubicBezTo>
                <a:cubicBezTo>
                  <a:pt x="393298" y="131281"/>
                  <a:pt x="325036" y="200337"/>
                  <a:pt x="199623" y="328925"/>
                </a:cubicBezTo>
                <a:cubicBezTo>
                  <a:pt x="131360" y="442431"/>
                  <a:pt x="110722" y="474974"/>
                  <a:pt x="51985" y="633724"/>
                </a:cubicBezTo>
                <a:cubicBezTo>
                  <a:pt x="18648" y="736913"/>
                  <a:pt x="-7546" y="849625"/>
                  <a:pt x="1979" y="857562"/>
                </a:cubicBezTo>
                <a:cubicBezTo>
                  <a:pt x="9123" y="886931"/>
                  <a:pt x="125804" y="709130"/>
                  <a:pt x="202004" y="624200"/>
                </a:cubicBezTo>
                <a:cubicBezTo>
                  <a:pt x="327417" y="507518"/>
                  <a:pt x="381392" y="483707"/>
                  <a:pt x="521092" y="409887"/>
                </a:cubicBezTo>
                <a:cubicBezTo>
                  <a:pt x="669523" y="361469"/>
                  <a:pt x="686986" y="355912"/>
                  <a:pt x="830654" y="357500"/>
                </a:cubicBezTo>
                <a:cubicBezTo>
                  <a:pt x="966385" y="375756"/>
                  <a:pt x="1023535" y="417826"/>
                  <a:pt x="1130692" y="493232"/>
                </a:cubicBezTo>
                <a:cubicBezTo>
                  <a:pt x="1203717" y="571019"/>
                  <a:pt x="1224355" y="615469"/>
                  <a:pt x="1264042" y="705162"/>
                </a:cubicBezTo>
                <a:cubicBezTo>
                  <a:pt x="1307699" y="884550"/>
                  <a:pt x="1301349" y="935349"/>
                  <a:pt x="1347386" y="1093306"/>
                </a:cubicBezTo>
                <a:close/>
              </a:path>
            </a:pathLst>
          </a:custGeom>
          <a:solidFill>
            <a:srgbClr val="A34625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3939B891-6220-4F43-9561-E4C124F1B861}"/>
              </a:ext>
            </a:extLst>
          </p:cNvPr>
          <p:cNvSpPr/>
          <p:nvPr/>
        </p:nvSpPr>
        <p:spPr>
          <a:xfrm>
            <a:off x="8409250" y="3899981"/>
            <a:ext cx="639366" cy="583196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5D215CF0-5FAF-4F77-B484-7A2C134FD1E4}"/>
              </a:ext>
            </a:extLst>
          </p:cNvPr>
          <p:cNvSpPr/>
          <p:nvPr/>
        </p:nvSpPr>
        <p:spPr>
          <a:xfrm>
            <a:off x="9170490" y="3886727"/>
            <a:ext cx="639366" cy="583196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FBCA215-EA75-435A-9F3F-E2AA929B05B0}"/>
              </a:ext>
            </a:extLst>
          </p:cNvPr>
          <p:cNvSpPr/>
          <p:nvPr/>
        </p:nvSpPr>
        <p:spPr>
          <a:xfrm>
            <a:off x="8786990" y="4157431"/>
            <a:ext cx="153637" cy="14013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76A79378-CA88-40D7-A7E5-94D3E02E9583}"/>
              </a:ext>
            </a:extLst>
          </p:cNvPr>
          <p:cNvSpPr/>
          <p:nvPr/>
        </p:nvSpPr>
        <p:spPr>
          <a:xfrm>
            <a:off x="9273260" y="4157431"/>
            <a:ext cx="153637" cy="14013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19887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repeatCount="indefinite" accel="50000" decel="50000" autoRev="1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0013 0.01088 L 0.01562 0.00741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800" y="-18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Image result for cartoon lanscape wallpaper">
            <a:extLst>
              <a:ext uri="{FF2B5EF4-FFF2-40B4-BE49-F238E27FC236}">
                <a16:creationId xmlns:a16="http://schemas.microsoft.com/office/drawing/2014/main" id="{D20A61B3-40CA-4657-9FA7-B940238852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750770" y="362982"/>
            <a:ext cx="4899259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9600" dirty="0">
                <a:solidFill>
                  <a:srgbClr val="FDBE7B"/>
                </a:solidFill>
                <a:latin typeface="Arial Rounded MT Bold" panose="020F0704030504030204" pitchFamily="34" charset="0"/>
              </a:rPr>
              <a:t>3+ </a:t>
            </a:r>
            <a:r>
              <a:rPr lang="en-US" altLang="ko-KR" sz="7200" dirty="0">
                <a:solidFill>
                  <a:srgbClr val="FDBE7B"/>
                </a:solidFill>
                <a:latin typeface="Arial Rounded MT Bold" panose="020F0704030504030204" pitchFamily="34" charset="0"/>
              </a:rPr>
              <a:t>things</a:t>
            </a:r>
            <a:endParaRPr lang="ko-KR" altLang="en-US" sz="6000" dirty="0">
              <a:solidFill>
                <a:srgbClr val="FDBE7B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C4CDD86-36F5-4804-9528-820CD71244B7}"/>
              </a:ext>
            </a:extLst>
          </p:cNvPr>
          <p:cNvSpPr txBox="1"/>
          <p:nvPr/>
        </p:nvSpPr>
        <p:spPr>
          <a:xfrm>
            <a:off x="520700" y="2463147"/>
            <a:ext cx="11150600" cy="264687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600" b="1" dirty="0">
                <a:solidFill>
                  <a:schemeClr val="accent6">
                    <a:lumMod val="60000"/>
                    <a:lumOff val="40000"/>
                  </a:schemeClr>
                </a:solidFill>
                <a:latin typeface="Arial Rounded MT Bold" panose="020F0704030504030204" pitchFamily="34" charset="0"/>
              </a:rPr>
              <a:t>bigg</a:t>
            </a:r>
            <a:r>
              <a:rPr lang="en-US" altLang="ko-KR" sz="166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est</a:t>
            </a:r>
            <a:r>
              <a:rPr lang="en-US" altLang="ko-KR" sz="7200" dirty="0">
                <a:solidFill>
                  <a:srgbClr val="FDBE7B"/>
                </a:solidFill>
                <a:latin typeface="Arial Rounded MT Bold" panose="020F0704030504030204" pitchFamily="34" charset="0"/>
              </a:rPr>
              <a:t> </a:t>
            </a:r>
            <a:endParaRPr lang="ko-KR" altLang="en-US" sz="6000" dirty="0">
              <a:solidFill>
                <a:srgbClr val="FDBE7B"/>
              </a:solidFill>
              <a:latin typeface="Arial Rounded MT Bold" panose="020F0704030504030204" pitchFamily="34" charset="0"/>
            </a:endParaRPr>
          </a:p>
        </p:txBody>
      </p:sp>
      <p:pic>
        <p:nvPicPr>
          <p:cNvPr id="6" name="Picture 4" descr="Image result for cartoon lanscape wallpaper">
            <a:extLst>
              <a:ext uri="{FF2B5EF4-FFF2-40B4-BE49-F238E27FC236}">
                <a16:creationId xmlns:a16="http://schemas.microsoft.com/office/drawing/2014/main" id="{A236F736-BBC2-4BED-AC80-0CB19FBE828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alphaModFix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8519" l="6719" r="99010">
                        <a14:foregroundMark x1="81302" y1="84722" x2="51458" y2="92870"/>
                        <a14:foregroundMark x1="51458" y1="92870" x2="51458" y2="92870"/>
                        <a14:foregroundMark x1="86771" y1="67778" x2="86771" y2="75093"/>
                        <a14:foregroundMark x1="95990" y1="67778" x2="96094" y2="84074"/>
                        <a14:foregroundMark x1="96094" y1="84074" x2="93906" y2="91667"/>
                        <a14:foregroundMark x1="93906" y1="91667" x2="80729" y2="96944"/>
                        <a14:foregroundMark x1="80729" y1="96944" x2="24635" y2="98241"/>
                        <a14:foregroundMark x1="9219" y1="98519" x2="16719" y2="96944"/>
                        <a14:foregroundMark x1="7760" y1="97407" x2="6719" y2="97407"/>
                        <a14:foregroundMark x1="96719" y1="53056" x2="98854" y2="81667"/>
                        <a14:foregroundMark x1="98854" y1="81667" x2="99010" y2="82222"/>
                        <a14:foregroundMark x1="97760" y1="93148" x2="98906" y2="97963"/>
                        <a14:backgroundMark x1="89583" y1="23981" x2="99635" y2="5556"/>
                        <a14:backgroundMark x1="99635" y1="5556" x2="99635" y2="5463"/>
                        <a14:backgroundMark x1="93333" y1="29074" x2="99948" y2="24074"/>
                        <a14:backgroundMark x1="92448" y1="35185" x2="81927" y2="42222"/>
                        <a14:backgroundMark x1="81927" y1="42222" x2="81927" y2="42222"/>
                        <a14:backgroundMark x1="80625" y1="46667" x2="78177" y2="60185"/>
                        <a14:backgroundMark x1="77865" y1="73056" x2="78333" y2="25556"/>
                        <a14:backgroundMark x1="67500" y1="78056" x2="67917" y2="61019"/>
                        <a14:backgroundMark x1="67917" y1="61019" x2="66094" y2="40833"/>
                        <a14:backgroundMark x1="60729" y1="79167" x2="48333" y2="60370"/>
                        <a14:backgroundMark x1="48333" y1="60370" x2="38594" y2="42130"/>
                        <a14:backgroundMark x1="38594" y1="42130" x2="38438" y2="42037"/>
                        <a14:backgroundMark x1="49323" y1="78889" x2="8698" y2="85556"/>
                        <a14:backgroundMark x1="48698" y1="81389" x2="56979" y2="73056"/>
                        <a14:backgroundMark x1="56979" y1="73056" x2="56979" y2="73056"/>
                        <a14:backgroundMark x1="89375" y1="53889" x2="91042" y2="62593"/>
                        <a14:backgroundMark x1="91042" y1="62593" x2="90625" y2="71667"/>
                        <a14:backgroundMark x1="90573" y1="75926" x2="90573" y2="75463"/>
                        <a14:backgroundMark x1="99479" y1="54722" x2="99948" y2="59352"/>
                      </a14:backgroundRemoval>
                    </a14:imgEffect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8001"/>
          <a:stretch/>
        </p:blipFill>
        <p:spPr bwMode="auto">
          <a:xfrm>
            <a:off x="0" y="2606156"/>
            <a:ext cx="12191999" cy="42518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669416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Image result for cartoon lanscape wallpaper">
            <a:extLst>
              <a:ext uri="{FF2B5EF4-FFF2-40B4-BE49-F238E27FC236}">
                <a16:creationId xmlns:a16="http://schemas.microsoft.com/office/drawing/2014/main" id="{A834FEA4-6A18-4AF2-A33C-855AC7F8BE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370834" y="845622"/>
            <a:ext cx="11427786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Who </a:t>
            </a: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should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72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push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the 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dragon?</a:t>
            </a:r>
            <a:endParaRPr lang="ko-KR" altLang="en-US" sz="60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24CF628-C455-4D12-9ADE-139336C6417E}"/>
              </a:ext>
            </a:extLst>
          </p:cNvPr>
          <p:cNvGrpSpPr/>
          <p:nvPr/>
        </p:nvGrpSpPr>
        <p:grpSpPr>
          <a:xfrm>
            <a:off x="9758380" y="4332984"/>
            <a:ext cx="1604757" cy="1953884"/>
            <a:chOff x="8989935" y="2504607"/>
            <a:chExt cx="3202065" cy="3898698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C6F84B70-AC61-4272-B9FE-70B91F269D6B}"/>
                </a:ext>
              </a:extLst>
            </p:cNvPr>
            <p:cNvGrpSpPr/>
            <p:nvPr/>
          </p:nvGrpSpPr>
          <p:grpSpPr>
            <a:xfrm>
              <a:off x="9097282" y="3284393"/>
              <a:ext cx="3002477" cy="3118912"/>
              <a:chOff x="1262488" y="1694378"/>
              <a:chExt cx="4309188" cy="4476296"/>
            </a:xfrm>
          </p:grpSpPr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72677E44-0503-4F8F-818A-B1BFE16E96D0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C8BEB7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6ABF9C82-FB8E-4B48-8624-401E1F5981EA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8A837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45F07F39-640E-4A08-94A9-F42406EE78CD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2909879D-15BE-423C-A830-439CBE38EE72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20C1C21-1FEA-4C0D-9CE0-97059F3E26A8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912D409D-AF6C-442A-AFD5-02FF5E2F75AB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43CB45BC-58C3-4474-8AB5-3C44ED890DD2}"/>
                </a:ext>
              </a:extLst>
            </p:cNvPr>
            <p:cNvGrpSpPr/>
            <p:nvPr/>
          </p:nvGrpSpPr>
          <p:grpSpPr>
            <a:xfrm>
              <a:off x="8989935" y="2504607"/>
              <a:ext cx="3202065" cy="3315520"/>
              <a:chOff x="2436029" y="754377"/>
              <a:chExt cx="4595639" cy="475846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2656D84-F3F4-4084-A879-05E9440AA0A2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8A837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EA2DE406-F07B-4387-890D-25433E7F140C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39" name="Group 38">
                <a:extLst>
                  <a:ext uri="{FF2B5EF4-FFF2-40B4-BE49-F238E27FC236}">
                    <a16:creationId xmlns:a16="http://schemas.microsoft.com/office/drawing/2014/main" id="{A376125E-8BC3-444F-933B-557AA3CDAEA5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42" name="Group 41">
                  <a:extLst>
                    <a:ext uri="{FF2B5EF4-FFF2-40B4-BE49-F238E27FC236}">
                      <a16:creationId xmlns:a16="http://schemas.microsoft.com/office/drawing/2014/main" id="{20BBD95B-3AA9-44E4-82CD-A82391C7A12B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45" name="Freeform: Shape 44">
                    <a:extLst>
                      <a:ext uri="{FF2B5EF4-FFF2-40B4-BE49-F238E27FC236}">
                        <a16:creationId xmlns:a16="http://schemas.microsoft.com/office/drawing/2014/main" id="{BE6CA6E8-223F-40D5-B9CD-CECC2D8755CF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C8BEB7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55C67235-3B2E-4F05-9E01-6250C9759EF9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8A837E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43" name="Oval 42">
                  <a:extLst>
                    <a:ext uri="{FF2B5EF4-FFF2-40B4-BE49-F238E27FC236}">
                      <a16:creationId xmlns:a16="http://schemas.microsoft.com/office/drawing/2014/main" id="{79A19819-FE22-4339-BE05-3DE2E1405FDE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4" name="Oval 43">
                  <a:extLst>
                    <a:ext uri="{FF2B5EF4-FFF2-40B4-BE49-F238E27FC236}">
                      <a16:creationId xmlns:a16="http://schemas.microsoft.com/office/drawing/2014/main" id="{949CEE3C-5F40-4AD5-8B9F-972113C05DD2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18777316-9AC6-4FD6-8026-3B40811FA25C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513469AD-6ABC-492A-9D78-3B8967A45204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72C1BD72-3777-408D-B2DA-4841198BDC9F}"/>
                </a:ext>
              </a:extLst>
            </p:cNvPr>
            <p:cNvGrpSpPr/>
            <p:nvPr/>
          </p:nvGrpSpPr>
          <p:grpSpPr>
            <a:xfrm>
              <a:off x="9877912" y="3761020"/>
              <a:ext cx="1395683" cy="651598"/>
              <a:chOff x="2343567" y="2310962"/>
              <a:chExt cx="2003100" cy="935181"/>
            </a:xfrm>
          </p:grpSpPr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1D986951-002C-4004-9F64-F905C12AE419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01D4C868-A788-4709-9244-7755D9CF2BE8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8273924A-DB93-4566-8BAB-BDD567060A56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3CAB6144-04E4-4D09-9FC0-AA98D1B068DF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57AD72C3-6A92-4014-BA45-5EB68135833D}"/>
              </a:ext>
            </a:extLst>
          </p:cNvPr>
          <p:cNvGrpSpPr/>
          <p:nvPr/>
        </p:nvGrpSpPr>
        <p:grpSpPr>
          <a:xfrm>
            <a:off x="9636095" y="5575371"/>
            <a:ext cx="1016929" cy="1129393"/>
            <a:chOff x="4030824" y="4106851"/>
            <a:chExt cx="2029137" cy="2253543"/>
          </a:xfrm>
        </p:grpSpPr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0EB4D232-13D6-4DFF-A2FA-A01E7E8B2A72}"/>
                </a:ext>
              </a:extLst>
            </p:cNvPr>
            <p:cNvGrpSpPr/>
            <p:nvPr/>
          </p:nvGrpSpPr>
          <p:grpSpPr>
            <a:xfrm>
              <a:off x="4098850" y="4557586"/>
              <a:ext cx="1902659" cy="1802808"/>
              <a:chOff x="1262488" y="1694378"/>
              <a:chExt cx="4309188" cy="4476296"/>
            </a:xfrm>
          </p:grpSpPr>
          <p:sp>
            <p:nvSpPr>
              <p:cNvPr id="71" name="Oval 70">
                <a:extLst>
                  <a:ext uri="{FF2B5EF4-FFF2-40B4-BE49-F238E27FC236}">
                    <a16:creationId xmlns:a16="http://schemas.microsoft.com/office/drawing/2014/main" id="{4D58E4F6-907F-4DC9-8028-A06C7123F59A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FCEAD6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7672785C-9B30-423D-82F9-DB37E3D78C29}"/>
                  </a:ext>
                </a:extLst>
              </p:cNvPr>
              <p:cNvSpPr/>
              <p:nvPr/>
            </p:nvSpPr>
            <p:spPr>
              <a:xfrm>
                <a:off x="1402904" y="2873259"/>
                <a:ext cx="4126055" cy="3023688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FDBE7B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06A2955-2D0C-44AB-A263-605D84E666DC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480F0BBD-8039-468B-8443-CCECFAD7EE97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E46B65FE-468A-4253-A7F8-30DA6BA3EDA0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51DC1B49-B26C-46D9-B02C-5ED777E0BDF6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8E783B04-845F-42BD-ADEE-02C169B722DF}"/>
                </a:ext>
              </a:extLst>
            </p:cNvPr>
            <p:cNvGrpSpPr/>
            <p:nvPr/>
          </p:nvGrpSpPr>
          <p:grpSpPr>
            <a:xfrm>
              <a:off x="4030824" y="4106851"/>
              <a:ext cx="2029137" cy="1916452"/>
              <a:chOff x="2436029" y="754377"/>
              <a:chExt cx="4595639" cy="4758469"/>
            </a:xfrm>
          </p:grpSpPr>
          <p:sp>
            <p:nvSpPr>
              <p:cNvPr id="61" name="Oval 60">
                <a:extLst>
                  <a:ext uri="{FF2B5EF4-FFF2-40B4-BE49-F238E27FC236}">
                    <a16:creationId xmlns:a16="http://schemas.microsoft.com/office/drawing/2014/main" id="{EED0DAE5-3B5B-487C-8882-ABBF5C60E798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FDBE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4C4444DC-CD92-4BEF-BA83-E68E30600F04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63" name="Group 62">
                <a:extLst>
                  <a:ext uri="{FF2B5EF4-FFF2-40B4-BE49-F238E27FC236}">
                    <a16:creationId xmlns:a16="http://schemas.microsoft.com/office/drawing/2014/main" id="{85F52569-05DC-4227-8445-6B0BB5021826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9559"/>
                <a:chOff x="1184188" y="1245811"/>
                <a:chExt cx="4310316" cy="3239559"/>
              </a:xfrm>
            </p:grpSpPr>
            <p:grpSp>
              <p:nvGrpSpPr>
                <p:cNvPr id="66" name="Group 65">
                  <a:extLst>
                    <a:ext uri="{FF2B5EF4-FFF2-40B4-BE49-F238E27FC236}">
                      <a16:creationId xmlns:a16="http://schemas.microsoft.com/office/drawing/2014/main" id="{F5C9B8D7-F5A5-4717-B29A-B9893536F7BE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9559"/>
                  <a:chOff x="1454387" y="1249718"/>
                  <a:chExt cx="4310316" cy="3239559"/>
                </a:xfrm>
              </p:grpSpPr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C3499DB7-46AF-4594-89D6-4C5F31D551ED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FCEAD6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B36D60DE-F35A-47C8-A31C-014C05FD521F}"/>
                      </a:ext>
                    </a:extLst>
                  </p:cNvPr>
                  <p:cNvSpPr/>
                  <p:nvPr/>
                </p:nvSpPr>
                <p:spPr>
                  <a:xfrm>
                    <a:off x="2137973" y="2382249"/>
                    <a:ext cx="3249627" cy="2107028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FDBE7B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67" name="Oval 66">
                  <a:extLst>
                    <a:ext uri="{FF2B5EF4-FFF2-40B4-BE49-F238E27FC236}">
                      <a16:creationId xmlns:a16="http://schemas.microsoft.com/office/drawing/2014/main" id="{326F3132-1331-4B68-9345-8CDE59D953C2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8" name="Oval 67">
                  <a:extLst>
                    <a:ext uri="{FF2B5EF4-FFF2-40B4-BE49-F238E27FC236}">
                      <a16:creationId xmlns:a16="http://schemas.microsoft.com/office/drawing/2014/main" id="{BB0BA3F2-C6FB-4226-9319-74E400FE273D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690F10A0-6401-42D6-AF9C-3254FB56C46F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BFC273C3-FA64-412B-91A1-91FD9820122A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88CBC347-A06A-43EC-8B95-2E52306C14A8}"/>
                </a:ext>
              </a:extLst>
            </p:cNvPr>
            <p:cNvGrpSpPr/>
            <p:nvPr/>
          </p:nvGrpSpPr>
          <p:grpSpPr>
            <a:xfrm>
              <a:off x="4593532" y="4833089"/>
              <a:ext cx="884439" cy="376640"/>
              <a:chOff x="2343567" y="2310962"/>
              <a:chExt cx="2003100" cy="935181"/>
            </a:xfrm>
          </p:grpSpPr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B3F4C6CA-73B5-48F7-8B29-AA65B4F42219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273F06E7-933D-4BCB-ABDB-9C5C7B1ACBB2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B709FE85-DEC5-4782-9849-F64CD3E80FC1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36129090-7F79-4B76-96B3-B8B462DB5E7C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F6B6EAD6-F05E-439C-B7C1-C72657576A8B}"/>
              </a:ext>
            </a:extLst>
          </p:cNvPr>
          <p:cNvGrpSpPr/>
          <p:nvPr/>
        </p:nvGrpSpPr>
        <p:grpSpPr>
          <a:xfrm>
            <a:off x="10767496" y="5165911"/>
            <a:ext cx="1148438" cy="1523632"/>
            <a:chOff x="6520309" y="3358202"/>
            <a:chExt cx="2291544" cy="3040190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5CD93AFD-C3C0-4BFE-9CA3-9F9D9A42BFFE}"/>
                </a:ext>
              </a:extLst>
            </p:cNvPr>
            <p:cNvGrpSpPr/>
            <p:nvPr/>
          </p:nvGrpSpPr>
          <p:grpSpPr>
            <a:xfrm>
              <a:off x="6597132" y="3966277"/>
              <a:ext cx="2148709" cy="2432115"/>
              <a:chOff x="1262488" y="1694378"/>
              <a:chExt cx="4309188" cy="4476296"/>
            </a:xfrm>
          </p:grpSpPr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8086022E-110A-4540-9600-E31563168AE0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6D2B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3DE63223-9DE6-416A-97A8-EA5E3599F48B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4B1E00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72B075D8-E9D5-4F9D-B293-9BB37290852B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E98218F4-EDEF-48D6-9BA6-D0CF6A191B26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4141BE43-75FE-45FB-A7E9-286D3932085B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71A6F667-C6DD-4C94-9E9B-31C0245811AD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CAAF4EE3-15A9-41F3-81B6-AF215610DAC4}"/>
                </a:ext>
              </a:extLst>
            </p:cNvPr>
            <p:cNvGrpSpPr/>
            <p:nvPr/>
          </p:nvGrpSpPr>
          <p:grpSpPr>
            <a:xfrm>
              <a:off x="6520309" y="3358202"/>
              <a:ext cx="2291544" cy="2585429"/>
              <a:chOff x="2436029" y="754377"/>
              <a:chExt cx="4595639" cy="4758469"/>
            </a:xfrm>
          </p:grpSpPr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2369F2CB-A495-446F-81BF-556103976182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4B1E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B9C2FA5B-D237-4758-AD43-F6AFC9D7D145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D4E93F6C-4641-4173-B46A-C0FCA5BB5726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18" name="Group 17">
                  <a:extLst>
                    <a:ext uri="{FF2B5EF4-FFF2-40B4-BE49-F238E27FC236}">
                      <a16:creationId xmlns:a16="http://schemas.microsoft.com/office/drawing/2014/main" id="{BC1F8F7B-6ADC-4219-87DE-F6449F4191A1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21" name="Freeform: Shape 20">
                    <a:extLst>
                      <a:ext uri="{FF2B5EF4-FFF2-40B4-BE49-F238E27FC236}">
                        <a16:creationId xmlns:a16="http://schemas.microsoft.com/office/drawing/2014/main" id="{B612C57A-08C2-4A52-87FD-DBE2386AF1B4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6D2B00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2" name="Freeform: Shape 21">
                    <a:extLst>
                      <a:ext uri="{FF2B5EF4-FFF2-40B4-BE49-F238E27FC236}">
                        <a16:creationId xmlns:a16="http://schemas.microsoft.com/office/drawing/2014/main" id="{591EC92F-E8C7-4F6A-9A70-CAF40A3F28EB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4B1E00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19" name="Oval 18">
                  <a:extLst>
                    <a:ext uri="{FF2B5EF4-FFF2-40B4-BE49-F238E27FC236}">
                      <a16:creationId xmlns:a16="http://schemas.microsoft.com/office/drawing/2014/main" id="{6A8B358D-25E9-42B9-A22B-4AB0D0765597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0" name="Oval 19">
                  <a:extLst>
                    <a:ext uri="{FF2B5EF4-FFF2-40B4-BE49-F238E27FC236}">
                      <a16:creationId xmlns:a16="http://schemas.microsoft.com/office/drawing/2014/main" id="{DCA3FA65-E390-4BE2-BA1E-6C36A12006B7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C323DFF9-1AAD-46C7-93B1-0C758E0BE346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7273F256-1092-4FB7-AAB2-9BD10D3F58F1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3671F37-5B9B-4FFC-94E2-E1213025F167}"/>
                </a:ext>
              </a:extLst>
            </p:cNvPr>
            <p:cNvGrpSpPr/>
            <p:nvPr/>
          </p:nvGrpSpPr>
          <p:grpSpPr>
            <a:xfrm>
              <a:off x="7155787" y="4337948"/>
              <a:ext cx="998815" cy="508114"/>
              <a:chOff x="2343567" y="2310962"/>
              <a:chExt cx="2003100" cy="935181"/>
            </a:xfrm>
          </p:grpSpPr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C87AFF03-8299-4186-B3BC-703D5D169A46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9A6BD237-312D-4B96-B6C8-A266224BA7EF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59DB78F4-8EE8-4B37-87DD-8FE405E37527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CEF568E5-542E-4525-9470-417E971C121B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2" name="LAKE">
            <a:extLst>
              <a:ext uri="{FF2B5EF4-FFF2-40B4-BE49-F238E27FC236}">
                <a16:creationId xmlns:a16="http://schemas.microsoft.com/office/drawing/2014/main" id="{DD752D62-2F1B-4879-94A6-A4FE7D1F1C5D}"/>
              </a:ext>
            </a:extLst>
          </p:cNvPr>
          <p:cNvSpPr/>
          <p:nvPr/>
        </p:nvSpPr>
        <p:spPr>
          <a:xfrm>
            <a:off x="687304" y="2496683"/>
            <a:ext cx="2418500" cy="1494300"/>
          </a:xfrm>
          <a:prstGeom prst="ellipse">
            <a:avLst/>
          </a:prstGeom>
          <a:solidFill>
            <a:srgbClr val="FCEAD6"/>
          </a:solidFill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ko-KR" sz="2800" b="1" dirty="0">
                <a:solidFill>
                  <a:schemeClr val="accent2">
                    <a:lumMod val="75000"/>
                  </a:schemeClr>
                </a:solidFill>
                <a:latin typeface="Arial Rounded MT Bold" panose="020F0704030504030204" pitchFamily="34" charset="0"/>
              </a:rPr>
              <a:t>WAYNE</a:t>
            </a:r>
            <a:endParaRPr lang="ko-KR" altLang="en-US" b="1" dirty="0">
              <a:solidFill>
                <a:schemeClr val="accent2">
                  <a:lumMod val="75000"/>
                </a:schemeClr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77" name="HOME">
            <a:extLst>
              <a:ext uri="{FF2B5EF4-FFF2-40B4-BE49-F238E27FC236}">
                <a16:creationId xmlns:a16="http://schemas.microsoft.com/office/drawing/2014/main" id="{85DEEE05-E0B2-4AF7-A22A-6F0FB97D4DC0}"/>
              </a:ext>
            </a:extLst>
          </p:cNvPr>
          <p:cNvSpPr/>
          <p:nvPr/>
        </p:nvSpPr>
        <p:spPr>
          <a:xfrm>
            <a:off x="3421724" y="2342285"/>
            <a:ext cx="2418500" cy="1494300"/>
          </a:xfrm>
          <a:prstGeom prst="ellipse">
            <a:avLst/>
          </a:prstGeom>
          <a:solidFill>
            <a:srgbClr val="FCEAD6"/>
          </a:solidFill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ko-KR" sz="2800" dirty="0">
                <a:solidFill>
                  <a:schemeClr val="accent2">
                    <a:lumMod val="75000"/>
                  </a:schemeClr>
                </a:solidFill>
                <a:latin typeface="Arial Rounded MT Bold" panose="020F0704030504030204" pitchFamily="34" charset="0"/>
              </a:rPr>
              <a:t>MIKE</a:t>
            </a:r>
            <a:endParaRPr lang="ko-KR" altLang="en-US" dirty="0">
              <a:solidFill>
                <a:schemeClr val="accent2">
                  <a:lumMod val="75000"/>
                </a:schemeClr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78" name="PARK">
            <a:extLst>
              <a:ext uri="{FF2B5EF4-FFF2-40B4-BE49-F238E27FC236}">
                <a16:creationId xmlns:a16="http://schemas.microsoft.com/office/drawing/2014/main" id="{A9A32593-9E69-4000-BFFE-B4978053845C}"/>
              </a:ext>
            </a:extLst>
          </p:cNvPr>
          <p:cNvSpPr/>
          <p:nvPr/>
        </p:nvSpPr>
        <p:spPr>
          <a:xfrm>
            <a:off x="2131416" y="4156395"/>
            <a:ext cx="2418500" cy="1494300"/>
          </a:xfrm>
          <a:prstGeom prst="ellipse">
            <a:avLst/>
          </a:prstGeom>
          <a:solidFill>
            <a:srgbClr val="FCEAD6"/>
          </a:solidFill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ko-KR" sz="2800" dirty="0">
                <a:solidFill>
                  <a:schemeClr val="accent2">
                    <a:lumMod val="75000"/>
                  </a:schemeClr>
                </a:solidFill>
                <a:latin typeface="Arial Rounded MT Bold" panose="020F0704030504030204" pitchFamily="34" charset="0"/>
              </a:rPr>
              <a:t>SERENA</a:t>
            </a:r>
            <a:endParaRPr lang="ko-KR" altLang="en-US" dirty="0">
              <a:solidFill>
                <a:schemeClr val="accent2">
                  <a:lumMod val="75000"/>
                </a:schemeClr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79" name="Speech Bubble: Rectangle with Corners Rounded 78">
            <a:extLst>
              <a:ext uri="{FF2B5EF4-FFF2-40B4-BE49-F238E27FC236}">
                <a16:creationId xmlns:a16="http://schemas.microsoft.com/office/drawing/2014/main" id="{9D10A4A9-C24F-4FE9-9E18-D1DF653D6667}"/>
              </a:ext>
            </a:extLst>
          </p:cNvPr>
          <p:cNvSpPr/>
          <p:nvPr/>
        </p:nvSpPr>
        <p:spPr>
          <a:xfrm>
            <a:off x="5651500" y="5096077"/>
            <a:ext cx="3324155" cy="1133011"/>
          </a:xfrm>
          <a:prstGeom prst="wedgeRoundRectCallout">
            <a:avLst>
              <a:gd name="adj1" fmla="val 67154"/>
              <a:gd name="adj2" fmla="val 38400"/>
              <a:gd name="adj3" fmla="val 16667"/>
            </a:avLst>
          </a:prstGeom>
          <a:solidFill>
            <a:schemeClr val="bg1"/>
          </a:solidFill>
          <a:ln w="57150">
            <a:solidFill>
              <a:srgbClr val="39276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dirty="0">
                <a:solidFill>
                  <a:srgbClr val="7030A0"/>
                </a:solidFill>
                <a:latin typeface="Arial Nova" panose="020B0504020202020204" pitchFamily="34" charset="0"/>
              </a:rPr>
              <a:t>I’m the smallest.  </a:t>
            </a:r>
            <a:endParaRPr lang="ko-KR" altLang="en-US" sz="3200" dirty="0">
              <a:solidFill>
                <a:srgbClr val="7030A0"/>
              </a:solidFill>
              <a:latin typeface="Arial Nova" panose="020B0504020202020204" pitchFamily="34" charset="0"/>
            </a:endParaRPr>
          </a:p>
        </p:txBody>
      </p:sp>
      <p:sp>
        <p:nvSpPr>
          <p:cNvPr id="80" name="Speech Bubble: Rectangle with Corners Rounded 79">
            <a:extLst>
              <a:ext uri="{FF2B5EF4-FFF2-40B4-BE49-F238E27FC236}">
                <a16:creationId xmlns:a16="http://schemas.microsoft.com/office/drawing/2014/main" id="{BA9E8814-FB88-4F5A-8ABF-731787EC22A0}"/>
              </a:ext>
            </a:extLst>
          </p:cNvPr>
          <p:cNvSpPr/>
          <p:nvPr/>
        </p:nvSpPr>
        <p:spPr>
          <a:xfrm>
            <a:off x="6884311" y="3865254"/>
            <a:ext cx="3062864" cy="865230"/>
          </a:xfrm>
          <a:prstGeom prst="wedgeRoundRectCallout">
            <a:avLst>
              <a:gd name="adj1" fmla="val 39611"/>
              <a:gd name="adj2" fmla="val 80714"/>
              <a:gd name="adj3" fmla="val 16667"/>
            </a:avLst>
          </a:prstGeom>
          <a:solidFill>
            <a:schemeClr val="bg1"/>
          </a:solidFill>
          <a:ln w="571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 Nova" panose="020B0504020202020204" pitchFamily="34" charset="0"/>
              </a:rPr>
              <a:t>I can do it.</a:t>
            </a:r>
            <a:endParaRPr lang="ko-KR" altLang="en-US" sz="3200" dirty="0">
              <a:solidFill>
                <a:schemeClr val="accent1">
                  <a:lumMod val="60000"/>
                  <a:lumOff val="40000"/>
                </a:schemeClr>
              </a:solidFill>
              <a:latin typeface="Arial Nova" panose="020B0504020202020204" pitchFamily="34" charset="0"/>
            </a:endParaRPr>
          </a:p>
        </p:txBody>
      </p:sp>
      <p:sp>
        <p:nvSpPr>
          <p:cNvPr id="81" name="Speech Bubble: Rectangle with Corners Rounded 80">
            <a:extLst>
              <a:ext uri="{FF2B5EF4-FFF2-40B4-BE49-F238E27FC236}">
                <a16:creationId xmlns:a16="http://schemas.microsoft.com/office/drawing/2014/main" id="{F48DDB3B-B825-405E-BBDD-14ABC2F6E537}"/>
              </a:ext>
            </a:extLst>
          </p:cNvPr>
          <p:cNvSpPr/>
          <p:nvPr/>
        </p:nvSpPr>
        <p:spPr>
          <a:xfrm>
            <a:off x="7642085" y="3050178"/>
            <a:ext cx="3303727" cy="1133011"/>
          </a:xfrm>
          <a:prstGeom prst="wedgeRoundRectCallout">
            <a:avLst>
              <a:gd name="adj1" fmla="val 47935"/>
              <a:gd name="adj2" fmla="val 130315"/>
              <a:gd name="adj3" fmla="val 16667"/>
            </a:avLst>
          </a:prstGeom>
          <a:solidFill>
            <a:schemeClr val="bg1"/>
          </a:solidFill>
          <a:ln w="57150">
            <a:solidFill>
              <a:srgbClr val="BD43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dirty="0">
                <a:solidFill>
                  <a:srgbClr val="BD438C"/>
                </a:solidFill>
                <a:latin typeface="Arial Nova" panose="020B0504020202020204" pitchFamily="34" charset="0"/>
              </a:rPr>
              <a:t>Someone is bigger than me.</a:t>
            </a:r>
            <a:endParaRPr lang="ko-KR" altLang="en-US" sz="3200" dirty="0">
              <a:solidFill>
                <a:srgbClr val="BD438C"/>
              </a:solidFill>
              <a:latin typeface="Arial Nova" panose="020B05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6601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</p:childTnLst>
        </p:cTn>
      </p:par>
    </p:tnLst>
    <p:bldLst>
      <p:bldP spid="79" grpId="0" animBg="1"/>
      <p:bldP spid="79" grpId="1" animBg="1"/>
      <p:bldP spid="79" grpId="2" animBg="1"/>
      <p:bldP spid="79" grpId="3" animBg="1"/>
      <p:bldP spid="80" grpId="0" animBg="1"/>
      <p:bldP spid="80" grpId="1" animBg="1"/>
      <p:bldP spid="80" grpId="2" animBg="1"/>
      <p:bldP spid="80" grpId="3" animBg="1"/>
      <p:bldP spid="81" grpId="0" animBg="1"/>
      <p:bldP spid="81" grpId="1" animBg="1"/>
      <p:bldP spid="81" grpId="2" animBg="1"/>
      <p:bldP spid="81" grpId="3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" descr="Premium Photo | Northern europe yellow simple fresh home background">
            <a:extLst>
              <a:ext uri="{FF2B5EF4-FFF2-40B4-BE49-F238E27FC236}">
                <a16:creationId xmlns:a16="http://schemas.microsoft.com/office/drawing/2014/main" id="{813DB6E9-240C-45A2-9D55-C395211AFB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3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0"/>
            <a:ext cx="12196418" cy="6858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57A261A3-5044-47D8-8DD6-B5584F51704B}"/>
              </a:ext>
            </a:extLst>
          </p:cNvPr>
          <p:cNvSpPr/>
          <p:nvPr/>
        </p:nvSpPr>
        <p:spPr>
          <a:xfrm>
            <a:off x="723901" y="1269812"/>
            <a:ext cx="5854700" cy="3657976"/>
          </a:xfrm>
          <a:prstGeom prst="wedgeRoundRectCallout">
            <a:avLst>
              <a:gd name="adj1" fmla="val 64768"/>
              <a:gd name="adj2" fmla="val 25028"/>
              <a:gd name="adj3" fmla="val 16667"/>
            </a:avLst>
          </a:prstGeom>
          <a:solidFill>
            <a:schemeClr val="bg1"/>
          </a:solidFill>
          <a:ln w="57150">
            <a:solidFill>
              <a:srgbClr val="39276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4400" dirty="0">
                <a:solidFill>
                  <a:srgbClr val="7030A0"/>
                </a:solidFill>
                <a:latin typeface="Arial Nova" panose="020B0504020202020204" pitchFamily="34" charset="0"/>
              </a:rPr>
              <a:t>Then we need someone to </a:t>
            </a:r>
            <a:r>
              <a:rPr lang="en-US" altLang="ko-KR" sz="4400" i="1" dirty="0">
                <a:solidFill>
                  <a:srgbClr val="7030A0"/>
                </a:solidFill>
                <a:latin typeface="Arial Nova" panose="020B0504020202020204" pitchFamily="34" charset="0"/>
              </a:rPr>
              <a:t>quickly</a:t>
            </a:r>
            <a:r>
              <a:rPr lang="en-US" altLang="ko-KR" sz="4400" dirty="0">
                <a:solidFill>
                  <a:srgbClr val="7030A0"/>
                </a:solidFill>
                <a:latin typeface="Arial Nova" panose="020B0504020202020204" pitchFamily="34" charset="0"/>
              </a:rPr>
              <a:t> </a:t>
            </a:r>
            <a:r>
              <a:rPr lang="en-US" altLang="ko-KR" sz="4400" b="1" dirty="0">
                <a:solidFill>
                  <a:srgbClr val="7030A0"/>
                </a:solidFill>
                <a:latin typeface="Arial Rounded MT Bold" panose="020F0704030504030204" pitchFamily="34" charset="0"/>
              </a:rPr>
              <a:t>run</a:t>
            </a:r>
            <a:r>
              <a:rPr lang="en-US" altLang="ko-KR" sz="4400" dirty="0">
                <a:solidFill>
                  <a:srgbClr val="7030A0"/>
                </a:solidFill>
                <a:latin typeface="Arial Nova" panose="020B0504020202020204" pitchFamily="34" charset="0"/>
              </a:rPr>
              <a:t> to the </a:t>
            </a:r>
            <a:r>
              <a:rPr lang="en-US" altLang="ko-KR" sz="4400" b="1" dirty="0">
                <a:solidFill>
                  <a:srgbClr val="7030A0"/>
                </a:solidFill>
                <a:latin typeface="Arial Rounded MT Bold" panose="020F0704030504030204" pitchFamily="34" charset="0"/>
              </a:rPr>
              <a:t>police officer</a:t>
            </a:r>
            <a:r>
              <a:rPr lang="en-US" altLang="ko-KR" sz="4400" dirty="0">
                <a:solidFill>
                  <a:srgbClr val="7030A0"/>
                </a:solidFill>
                <a:latin typeface="Arial Nova" panose="020B0504020202020204" pitchFamily="34" charset="0"/>
              </a:rPr>
              <a:t>.  </a:t>
            </a:r>
            <a:endParaRPr lang="ko-KR" altLang="en-US" sz="4400" dirty="0">
              <a:solidFill>
                <a:srgbClr val="7030A0"/>
              </a:solidFill>
              <a:latin typeface="Arial Nova" panose="020B0504020202020204" pitchFamily="34" charset="0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6D02FEE5-BACD-438E-896A-C3D81F897AC8}"/>
              </a:ext>
            </a:extLst>
          </p:cNvPr>
          <p:cNvSpPr/>
          <p:nvPr/>
        </p:nvSpPr>
        <p:spPr>
          <a:xfrm>
            <a:off x="7625867" y="3450438"/>
            <a:ext cx="3013068" cy="2698216"/>
          </a:xfrm>
          <a:prstGeom prst="ellipse">
            <a:avLst/>
          </a:prstGeom>
          <a:solidFill>
            <a:srgbClr val="FCEAD6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46076204-EE53-40A7-BB86-F683FBFD3E22}"/>
              </a:ext>
            </a:extLst>
          </p:cNvPr>
          <p:cNvSpPr/>
          <p:nvPr/>
        </p:nvSpPr>
        <p:spPr>
          <a:xfrm>
            <a:off x="7724049" y="4202318"/>
            <a:ext cx="2885018" cy="1928482"/>
          </a:xfrm>
          <a:custGeom>
            <a:avLst/>
            <a:gdLst>
              <a:gd name="connsiteX0" fmla="*/ 3987822 w 4224958"/>
              <a:gd name="connsiteY0" fmla="*/ 0 h 3076856"/>
              <a:gd name="connsiteX1" fmla="*/ 4055639 w 4224958"/>
              <a:gd name="connsiteY1" fmla="*/ 138213 h 3076856"/>
              <a:gd name="connsiteX2" fmla="*/ 4224958 w 4224958"/>
              <a:gd name="connsiteY2" fmla="*/ 961575 h 3076856"/>
              <a:gd name="connsiteX3" fmla="*/ 2070364 w 4224958"/>
              <a:gd name="connsiteY3" fmla="*/ 3076856 h 3076856"/>
              <a:gd name="connsiteX4" fmla="*/ 12636 w 4224958"/>
              <a:gd name="connsiteY4" fmla="*/ 1590595 h 3076856"/>
              <a:gd name="connsiteX5" fmla="*/ 0 w 4224958"/>
              <a:gd name="connsiteY5" fmla="*/ 1542347 h 3076856"/>
              <a:gd name="connsiteX6" fmla="*/ 49155 w 4224958"/>
              <a:gd name="connsiteY6" fmla="*/ 1613421 h 3076856"/>
              <a:gd name="connsiteX7" fmla="*/ 1766343 w 4224958"/>
              <a:gd name="connsiteY7" fmla="*/ 2489029 h 3076856"/>
              <a:gd name="connsiteX8" fmla="*/ 3991693 w 4224958"/>
              <a:gd name="connsiteY8" fmla="*/ 82897 h 3076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24958" h="3076856">
                <a:moveTo>
                  <a:pt x="3987822" y="0"/>
                </a:moveTo>
                <a:lnTo>
                  <a:pt x="4055639" y="138213"/>
                </a:lnTo>
                <a:cubicBezTo>
                  <a:pt x="4164668" y="391281"/>
                  <a:pt x="4224958" y="669516"/>
                  <a:pt x="4224958" y="961575"/>
                </a:cubicBezTo>
                <a:cubicBezTo>
                  <a:pt x="4224958" y="2129812"/>
                  <a:pt x="3260313" y="3076856"/>
                  <a:pt x="2070364" y="3076856"/>
                </a:cubicBezTo>
                <a:cubicBezTo>
                  <a:pt x="1103531" y="3076856"/>
                  <a:pt x="285433" y="2451659"/>
                  <a:pt x="12636" y="1590595"/>
                </a:cubicBezTo>
                <a:lnTo>
                  <a:pt x="0" y="1542347"/>
                </a:lnTo>
                <a:lnTo>
                  <a:pt x="49155" y="1613421"/>
                </a:lnTo>
                <a:cubicBezTo>
                  <a:pt x="457317" y="2148177"/>
                  <a:pt x="1075016" y="2489029"/>
                  <a:pt x="1766343" y="2489029"/>
                </a:cubicBezTo>
                <a:cubicBezTo>
                  <a:pt x="2995370" y="2489029"/>
                  <a:pt x="3991693" y="1411767"/>
                  <a:pt x="3991693" y="82897"/>
                </a:cubicBezTo>
                <a:close/>
              </a:path>
            </a:pathLst>
          </a:custGeom>
          <a:solidFill>
            <a:srgbClr val="FDBE7B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6ED4695C-CBEB-444E-89A9-A06C1663AE4E}"/>
              </a:ext>
            </a:extLst>
          </p:cNvPr>
          <p:cNvSpPr/>
          <p:nvPr/>
        </p:nvSpPr>
        <p:spPr>
          <a:xfrm>
            <a:off x="8138889" y="5787116"/>
            <a:ext cx="866801" cy="518265"/>
          </a:xfrm>
          <a:custGeom>
            <a:avLst/>
            <a:gdLst>
              <a:gd name="connsiteX0" fmla="*/ 0 w 1338263"/>
              <a:gd name="connsiteY0" fmla="*/ 633412 h 862012"/>
              <a:gd name="connsiteX1" fmla="*/ 19050 w 1338263"/>
              <a:gd name="connsiteY1" fmla="*/ 433387 h 862012"/>
              <a:gd name="connsiteX2" fmla="*/ 142875 w 1338263"/>
              <a:gd name="connsiteY2" fmla="*/ 214312 h 862012"/>
              <a:gd name="connsiteX3" fmla="*/ 442913 w 1338263"/>
              <a:gd name="connsiteY3" fmla="*/ 9525 h 862012"/>
              <a:gd name="connsiteX4" fmla="*/ 833438 w 1338263"/>
              <a:gd name="connsiteY4" fmla="*/ 0 h 862012"/>
              <a:gd name="connsiteX5" fmla="*/ 1190625 w 1338263"/>
              <a:gd name="connsiteY5" fmla="*/ 195262 h 862012"/>
              <a:gd name="connsiteX6" fmla="*/ 1338263 w 1338263"/>
              <a:gd name="connsiteY6" fmla="*/ 623887 h 862012"/>
              <a:gd name="connsiteX7" fmla="*/ 1262063 w 1338263"/>
              <a:gd name="connsiteY7" fmla="*/ 785812 h 862012"/>
              <a:gd name="connsiteX8" fmla="*/ 971550 w 1338263"/>
              <a:gd name="connsiteY8" fmla="*/ 862012 h 862012"/>
              <a:gd name="connsiteX9" fmla="*/ 923925 w 1338263"/>
              <a:gd name="connsiteY9" fmla="*/ 862012 h 862012"/>
              <a:gd name="connsiteX10" fmla="*/ 238125 w 1338263"/>
              <a:gd name="connsiteY10" fmla="*/ 857250 h 862012"/>
              <a:gd name="connsiteX11" fmla="*/ 47625 w 1338263"/>
              <a:gd name="connsiteY11" fmla="*/ 771525 h 862012"/>
              <a:gd name="connsiteX12" fmla="*/ 0 w 1338263"/>
              <a:gd name="connsiteY12" fmla="*/ 633412 h 862012"/>
              <a:gd name="connsiteX0" fmla="*/ 0 w 1338263"/>
              <a:gd name="connsiteY0" fmla="*/ 633412 h 862012"/>
              <a:gd name="connsiteX1" fmla="*/ 19050 w 1338263"/>
              <a:gd name="connsiteY1" fmla="*/ 433387 h 862012"/>
              <a:gd name="connsiteX2" fmla="*/ 142875 w 1338263"/>
              <a:gd name="connsiteY2" fmla="*/ 214312 h 862012"/>
              <a:gd name="connsiteX3" fmla="*/ 446186 w 1338263"/>
              <a:gd name="connsiteY3" fmla="*/ 9525 h 862012"/>
              <a:gd name="connsiteX4" fmla="*/ 833438 w 1338263"/>
              <a:gd name="connsiteY4" fmla="*/ 0 h 862012"/>
              <a:gd name="connsiteX5" fmla="*/ 1190625 w 1338263"/>
              <a:gd name="connsiteY5" fmla="*/ 195262 h 862012"/>
              <a:gd name="connsiteX6" fmla="*/ 1338263 w 1338263"/>
              <a:gd name="connsiteY6" fmla="*/ 623887 h 862012"/>
              <a:gd name="connsiteX7" fmla="*/ 1262063 w 1338263"/>
              <a:gd name="connsiteY7" fmla="*/ 785812 h 862012"/>
              <a:gd name="connsiteX8" fmla="*/ 971550 w 1338263"/>
              <a:gd name="connsiteY8" fmla="*/ 862012 h 862012"/>
              <a:gd name="connsiteX9" fmla="*/ 923925 w 1338263"/>
              <a:gd name="connsiteY9" fmla="*/ 862012 h 862012"/>
              <a:gd name="connsiteX10" fmla="*/ 238125 w 1338263"/>
              <a:gd name="connsiteY10" fmla="*/ 857250 h 862012"/>
              <a:gd name="connsiteX11" fmla="*/ 47625 w 1338263"/>
              <a:gd name="connsiteY11" fmla="*/ 771525 h 862012"/>
              <a:gd name="connsiteX12" fmla="*/ 0 w 1338263"/>
              <a:gd name="connsiteY12" fmla="*/ 633412 h 862012"/>
              <a:gd name="connsiteX0" fmla="*/ 0 w 1338263"/>
              <a:gd name="connsiteY0" fmla="*/ 647589 h 876189"/>
              <a:gd name="connsiteX1" fmla="*/ 19050 w 1338263"/>
              <a:gd name="connsiteY1" fmla="*/ 447564 h 876189"/>
              <a:gd name="connsiteX2" fmla="*/ 142875 w 1338263"/>
              <a:gd name="connsiteY2" fmla="*/ 228489 h 876189"/>
              <a:gd name="connsiteX3" fmla="*/ 446186 w 1338263"/>
              <a:gd name="connsiteY3" fmla="*/ 23702 h 876189"/>
              <a:gd name="connsiteX4" fmla="*/ 833438 w 1338263"/>
              <a:gd name="connsiteY4" fmla="*/ 14177 h 876189"/>
              <a:gd name="connsiteX5" fmla="*/ 1190625 w 1338263"/>
              <a:gd name="connsiteY5" fmla="*/ 209439 h 876189"/>
              <a:gd name="connsiteX6" fmla="*/ 1338263 w 1338263"/>
              <a:gd name="connsiteY6" fmla="*/ 638064 h 876189"/>
              <a:gd name="connsiteX7" fmla="*/ 1262063 w 1338263"/>
              <a:gd name="connsiteY7" fmla="*/ 799989 h 876189"/>
              <a:gd name="connsiteX8" fmla="*/ 971550 w 1338263"/>
              <a:gd name="connsiteY8" fmla="*/ 876189 h 876189"/>
              <a:gd name="connsiteX9" fmla="*/ 923925 w 1338263"/>
              <a:gd name="connsiteY9" fmla="*/ 876189 h 876189"/>
              <a:gd name="connsiteX10" fmla="*/ 238125 w 1338263"/>
              <a:gd name="connsiteY10" fmla="*/ 871427 h 876189"/>
              <a:gd name="connsiteX11" fmla="*/ 47625 w 1338263"/>
              <a:gd name="connsiteY11" fmla="*/ 785702 h 876189"/>
              <a:gd name="connsiteX12" fmla="*/ 0 w 1338263"/>
              <a:gd name="connsiteY12" fmla="*/ 647589 h 876189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90625 w 1338263"/>
              <a:gd name="connsiteY5" fmla="*/ 219745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90625 w 1338263"/>
              <a:gd name="connsiteY5" fmla="*/ 219745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61653 w 1338263"/>
              <a:gd name="connsiteY5" fmla="*/ 244502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61653 w 1338263"/>
              <a:gd name="connsiteY5" fmla="*/ 244502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61653 w 1338263"/>
              <a:gd name="connsiteY5" fmla="*/ 244502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62063 w 1317741"/>
              <a:gd name="connsiteY7" fmla="*/ 810295 h 886495"/>
              <a:gd name="connsiteX8" fmla="*/ 971550 w 1317741"/>
              <a:gd name="connsiteY8" fmla="*/ 886495 h 886495"/>
              <a:gd name="connsiteX9" fmla="*/ 923925 w 1317741"/>
              <a:gd name="connsiteY9" fmla="*/ 886495 h 886495"/>
              <a:gd name="connsiteX10" fmla="*/ 238125 w 1317741"/>
              <a:gd name="connsiteY10" fmla="*/ 881733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62063 w 1317741"/>
              <a:gd name="connsiteY7" fmla="*/ 810295 h 886495"/>
              <a:gd name="connsiteX8" fmla="*/ 971550 w 1317741"/>
              <a:gd name="connsiteY8" fmla="*/ 886495 h 886495"/>
              <a:gd name="connsiteX9" fmla="*/ 923925 w 1317741"/>
              <a:gd name="connsiteY9" fmla="*/ 886495 h 886495"/>
              <a:gd name="connsiteX10" fmla="*/ 238125 w 1317741"/>
              <a:gd name="connsiteY10" fmla="*/ 881733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8938"/>
              <a:gd name="connsiteY0" fmla="*/ 657895 h 886495"/>
              <a:gd name="connsiteX1" fmla="*/ 19050 w 1318938"/>
              <a:gd name="connsiteY1" fmla="*/ 457870 h 886495"/>
              <a:gd name="connsiteX2" fmla="*/ 142875 w 1318938"/>
              <a:gd name="connsiteY2" fmla="*/ 238795 h 886495"/>
              <a:gd name="connsiteX3" fmla="*/ 446186 w 1318938"/>
              <a:gd name="connsiteY3" fmla="*/ 34008 h 886495"/>
              <a:gd name="connsiteX4" fmla="*/ 833438 w 1318938"/>
              <a:gd name="connsiteY4" fmla="*/ 24483 h 886495"/>
              <a:gd name="connsiteX5" fmla="*/ 1161653 w 1318938"/>
              <a:gd name="connsiteY5" fmla="*/ 244502 h 886495"/>
              <a:gd name="connsiteX6" fmla="*/ 1317741 w 1318938"/>
              <a:gd name="connsiteY6" fmla="*/ 658273 h 886495"/>
              <a:gd name="connsiteX7" fmla="*/ 1262063 w 1318938"/>
              <a:gd name="connsiteY7" fmla="*/ 810295 h 886495"/>
              <a:gd name="connsiteX8" fmla="*/ 971550 w 1318938"/>
              <a:gd name="connsiteY8" fmla="*/ 886495 h 886495"/>
              <a:gd name="connsiteX9" fmla="*/ 923925 w 1318938"/>
              <a:gd name="connsiteY9" fmla="*/ 886495 h 886495"/>
              <a:gd name="connsiteX10" fmla="*/ 238125 w 1318938"/>
              <a:gd name="connsiteY10" fmla="*/ 881733 h 886495"/>
              <a:gd name="connsiteX11" fmla="*/ 47625 w 1318938"/>
              <a:gd name="connsiteY11" fmla="*/ 796008 h 886495"/>
              <a:gd name="connsiteX12" fmla="*/ 0 w 1318938"/>
              <a:gd name="connsiteY12" fmla="*/ 657895 h 886495"/>
              <a:gd name="connsiteX0" fmla="*/ 0 w 1321315"/>
              <a:gd name="connsiteY0" fmla="*/ 657895 h 886495"/>
              <a:gd name="connsiteX1" fmla="*/ 19050 w 1321315"/>
              <a:gd name="connsiteY1" fmla="*/ 457870 h 886495"/>
              <a:gd name="connsiteX2" fmla="*/ 142875 w 1321315"/>
              <a:gd name="connsiteY2" fmla="*/ 238795 h 886495"/>
              <a:gd name="connsiteX3" fmla="*/ 446186 w 1321315"/>
              <a:gd name="connsiteY3" fmla="*/ 34008 h 886495"/>
              <a:gd name="connsiteX4" fmla="*/ 833438 w 1321315"/>
              <a:gd name="connsiteY4" fmla="*/ 24483 h 886495"/>
              <a:gd name="connsiteX5" fmla="*/ 1161653 w 1321315"/>
              <a:gd name="connsiteY5" fmla="*/ 244502 h 886495"/>
              <a:gd name="connsiteX6" fmla="*/ 1317741 w 1321315"/>
              <a:gd name="connsiteY6" fmla="*/ 658273 h 886495"/>
              <a:gd name="connsiteX7" fmla="*/ 1262063 w 1321315"/>
              <a:gd name="connsiteY7" fmla="*/ 810295 h 886495"/>
              <a:gd name="connsiteX8" fmla="*/ 971550 w 1321315"/>
              <a:gd name="connsiteY8" fmla="*/ 886495 h 886495"/>
              <a:gd name="connsiteX9" fmla="*/ 923925 w 1321315"/>
              <a:gd name="connsiteY9" fmla="*/ 886495 h 886495"/>
              <a:gd name="connsiteX10" fmla="*/ 238125 w 1321315"/>
              <a:gd name="connsiteY10" fmla="*/ 881733 h 886495"/>
              <a:gd name="connsiteX11" fmla="*/ 47625 w 1321315"/>
              <a:gd name="connsiteY11" fmla="*/ 796008 h 886495"/>
              <a:gd name="connsiteX12" fmla="*/ 0 w 1321315"/>
              <a:gd name="connsiteY12" fmla="*/ 657895 h 886495"/>
              <a:gd name="connsiteX0" fmla="*/ 0 w 1319873"/>
              <a:gd name="connsiteY0" fmla="*/ 657895 h 886495"/>
              <a:gd name="connsiteX1" fmla="*/ 19050 w 1319873"/>
              <a:gd name="connsiteY1" fmla="*/ 457870 h 886495"/>
              <a:gd name="connsiteX2" fmla="*/ 142875 w 1319873"/>
              <a:gd name="connsiteY2" fmla="*/ 238795 h 886495"/>
              <a:gd name="connsiteX3" fmla="*/ 446186 w 1319873"/>
              <a:gd name="connsiteY3" fmla="*/ 34008 h 886495"/>
              <a:gd name="connsiteX4" fmla="*/ 833438 w 1319873"/>
              <a:gd name="connsiteY4" fmla="*/ 24483 h 886495"/>
              <a:gd name="connsiteX5" fmla="*/ 1161653 w 1319873"/>
              <a:gd name="connsiteY5" fmla="*/ 244502 h 886495"/>
              <a:gd name="connsiteX6" fmla="*/ 1317741 w 1319873"/>
              <a:gd name="connsiteY6" fmla="*/ 658273 h 886495"/>
              <a:gd name="connsiteX7" fmla="*/ 1262063 w 1319873"/>
              <a:gd name="connsiteY7" fmla="*/ 810295 h 886495"/>
              <a:gd name="connsiteX8" fmla="*/ 971550 w 1319873"/>
              <a:gd name="connsiteY8" fmla="*/ 886495 h 886495"/>
              <a:gd name="connsiteX9" fmla="*/ 923925 w 1319873"/>
              <a:gd name="connsiteY9" fmla="*/ 886495 h 886495"/>
              <a:gd name="connsiteX10" fmla="*/ 238125 w 1319873"/>
              <a:gd name="connsiteY10" fmla="*/ 881733 h 886495"/>
              <a:gd name="connsiteX11" fmla="*/ 47625 w 1319873"/>
              <a:gd name="connsiteY11" fmla="*/ 796008 h 886495"/>
              <a:gd name="connsiteX12" fmla="*/ 0 w 1319873"/>
              <a:gd name="connsiteY12" fmla="*/ 657895 h 886495"/>
              <a:gd name="connsiteX0" fmla="*/ 0 w 1319003"/>
              <a:gd name="connsiteY0" fmla="*/ 657895 h 886495"/>
              <a:gd name="connsiteX1" fmla="*/ 19050 w 1319003"/>
              <a:gd name="connsiteY1" fmla="*/ 457870 h 886495"/>
              <a:gd name="connsiteX2" fmla="*/ 142875 w 1319003"/>
              <a:gd name="connsiteY2" fmla="*/ 238795 h 886495"/>
              <a:gd name="connsiteX3" fmla="*/ 446186 w 1319003"/>
              <a:gd name="connsiteY3" fmla="*/ 34008 h 886495"/>
              <a:gd name="connsiteX4" fmla="*/ 833438 w 1319003"/>
              <a:gd name="connsiteY4" fmla="*/ 24483 h 886495"/>
              <a:gd name="connsiteX5" fmla="*/ 1161653 w 1319003"/>
              <a:gd name="connsiteY5" fmla="*/ 244502 h 886495"/>
              <a:gd name="connsiteX6" fmla="*/ 1317741 w 1319003"/>
              <a:gd name="connsiteY6" fmla="*/ 658273 h 886495"/>
              <a:gd name="connsiteX7" fmla="*/ 1240334 w 1319003"/>
              <a:gd name="connsiteY7" fmla="*/ 814009 h 886495"/>
              <a:gd name="connsiteX8" fmla="*/ 971550 w 1319003"/>
              <a:gd name="connsiteY8" fmla="*/ 886495 h 886495"/>
              <a:gd name="connsiteX9" fmla="*/ 923925 w 1319003"/>
              <a:gd name="connsiteY9" fmla="*/ 886495 h 886495"/>
              <a:gd name="connsiteX10" fmla="*/ 238125 w 1319003"/>
              <a:gd name="connsiteY10" fmla="*/ 881733 h 886495"/>
              <a:gd name="connsiteX11" fmla="*/ 47625 w 1319003"/>
              <a:gd name="connsiteY11" fmla="*/ 796008 h 886495"/>
              <a:gd name="connsiteX12" fmla="*/ 0 w 1319003"/>
              <a:gd name="connsiteY12" fmla="*/ 657895 h 886495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40334 w 1317741"/>
              <a:gd name="connsiteY7" fmla="*/ 814009 h 886495"/>
              <a:gd name="connsiteX8" fmla="*/ 971550 w 1317741"/>
              <a:gd name="connsiteY8" fmla="*/ 886495 h 886495"/>
              <a:gd name="connsiteX9" fmla="*/ 923925 w 1317741"/>
              <a:gd name="connsiteY9" fmla="*/ 886495 h 886495"/>
              <a:gd name="connsiteX10" fmla="*/ 238125 w 1317741"/>
              <a:gd name="connsiteY10" fmla="*/ 881733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40334 w 1317741"/>
              <a:gd name="connsiteY7" fmla="*/ 814009 h 886495"/>
              <a:gd name="connsiteX8" fmla="*/ 971550 w 1317741"/>
              <a:gd name="connsiteY8" fmla="*/ 886495 h 886495"/>
              <a:gd name="connsiteX9" fmla="*/ 923925 w 1317741"/>
              <a:gd name="connsiteY9" fmla="*/ 886495 h 886495"/>
              <a:gd name="connsiteX10" fmla="*/ 238125 w 1317741"/>
              <a:gd name="connsiteY10" fmla="*/ 881733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40334 w 1317741"/>
              <a:gd name="connsiteY7" fmla="*/ 814009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38125 w 1317741"/>
              <a:gd name="connsiteY10" fmla="*/ 881733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40334 w 1317741"/>
              <a:gd name="connsiteY7" fmla="*/ 814009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38125 w 1317741"/>
              <a:gd name="connsiteY10" fmla="*/ 881733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51199 w 1317741"/>
              <a:gd name="connsiteY7" fmla="*/ 809058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38125 w 1317741"/>
              <a:gd name="connsiteY10" fmla="*/ 881733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51199 w 1317741"/>
              <a:gd name="connsiteY7" fmla="*/ 809058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38125 w 1317741"/>
              <a:gd name="connsiteY10" fmla="*/ 881733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51199 w 1317741"/>
              <a:gd name="connsiteY7" fmla="*/ 809058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79169 w 1317741"/>
              <a:gd name="connsiteY10" fmla="*/ 880495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51199 w 1317741"/>
              <a:gd name="connsiteY7" fmla="*/ 809058 h 886495"/>
              <a:gd name="connsiteX8" fmla="*/ 971550 w 1317741"/>
              <a:gd name="connsiteY8" fmla="*/ 886495 h 886495"/>
              <a:gd name="connsiteX9" fmla="*/ 661968 w 1317741"/>
              <a:gd name="connsiteY9" fmla="*/ 882782 h 886495"/>
              <a:gd name="connsiteX10" fmla="*/ 279169 w 1317741"/>
              <a:gd name="connsiteY10" fmla="*/ 880495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7741"/>
              <a:gd name="connsiteY0" fmla="*/ 657895 h 888972"/>
              <a:gd name="connsiteX1" fmla="*/ 19050 w 1317741"/>
              <a:gd name="connsiteY1" fmla="*/ 457870 h 888972"/>
              <a:gd name="connsiteX2" fmla="*/ 142875 w 1317741"/>
              <a:gd name="connsiteY2" fmla="*/ 238795 h 888972"/>
              <a:gd name="connsiteX3" fmla="*/ 446186 w 1317741"/>
              <a:gd name="connsiteY3" fmla="*/ 34008 h 888972"/>
              <a:gd name="connsiteX4" fmla="*/ 833438 w 1317741"/>
              <a:gd name="connsiteY4" fmla="*/ 24483 h 888972"/>
              <a:gd name="connsiteX5" fmla="*/ 1161653 w 1317741"/>
              <a:gd name="connsiteY5" fmla="*/ 244502 h 888972"/>
              <a:gd name="connsiteX6" fmla="*/ 1317741 w 1317741"/>
              <a:gd name="connsiteY6" fmla="*/ 658273 h 888972"/>
              <a:gd name="connsiteX7" fmla="*/ 1251199 w 1317741"/>
              <a:gd name="connsiteY7" fmla="*/ 809058 h 888972"/>
              <a:gd name="connsiteX8" fmla="*/ 971550 w 1317741"/>
              <a:gd name="connsiteY8" fmla="*/ 886495 h 888972"/>
              <a:gd name="connsiteX9" fmla="*/ 659554 w 1317741"/>
              <a:gd name="connsiteY9" fmla="*/ 888972 h 888972"/>
              <a:gd name="connsiteX10" fmla="*/ 279169 w 1317741"/>
              <a:gd name="connsiteY10" fmla="*/ 880495 h 888972"/>
              <a:gd name="connsiteX11" fmla="*/ 47625 w 1317741"/>
              <a:gd name="connsiteY11" fmla="*/ 796008 h 888972"/>
              <a:gd name="connsiteX12" fmla="*/ 0 w 1317741"/>
              <a:gd name="connsiteY12" fmla="*/ 657895 h 888972"/>
              <a:gd name="connsiteX0" fmla="*/ 0 w 1317741"/>
              <a:gd name="connsiteY0" fmla="*/ 657895 h 888972"/>
              <a:gd name="connsiteX1" fmla="*/ 19050 w 1317741"/>
              <a:gd name="connsiteY1" fmla="*/ 457870 h 888972"/>
              <a:gd name="connsiteX2" fmla="*/ 142875 w 1317741"/>
              <a:gd name="connsiteY2" fmla="*/ 238795 h 888972"/>
              <a:gd name="connsiteX3" fmla="*/ 446186 w 1317741"/>
              <a:gd name="connsiteY3" fmla="*/ 34008 h 888972"/>
              <a:gd name="connsiteX4" fmla="*/ 833438 w 1317741"/>
              <a:gd name="connsiteY4" fmla="*/ 24483 h 888972"/>
              <a:gd name="connsiteX5" fmla="*/ 1161653 w 1317741"/>
              <a:gd name="connsiteY5" fmla="*/ 244502 h 888972"/>
              <a:gd name="connsiteX6" fmla="*/ 1317741 w 1317741"/>
              <a:gd name="connsiteY6" fmla="*/ 658273 h 888972"/>
              <a:gd name="connsiteX7" fmla="*/ 1251199 w 1317741"/>
              <a:gd name="connsiteY7" fmla="*/ 809058 h 888972"/>
              <a:gd name="connsiteX8" fmla="*/ 971550 w 1317741"/>
              <a:gd name="connsiteY8" fmla="*/ 886495 h 888972"/>
              <a:gd name="connsiteX9" fmla="*/ 659554 w 1317741"/>
              <a:gd name="connsiteY9" fmla="*/ 888972 h 888972"/>
              <a:gd name="connsiteX10" fmla="*/ 279169 w 1317741"/>
              <a:gd name="connsiteY10" fmla="*/ 880495 h 888972"/>
              <a:gd name="connsiteX11" fmla="*/ 47625 w 1317741"/>
              <a:gd name="connsiteY11" fmla="*/ 796008 h 888972"/>
              <a:gd name="connsiteX12" fmla="*/ 0 w 1317741"/>
              <a:gd name="connsiteY12" fmla="*/ 657895 h 888972"/>
              <a:gd name="connsiteX0" fmla="*/ 0 w 1317741"/>
              <a:gd name="connsiteY0" fmla="*/ 657895 h 888972"/>
              <a:gd name="connsiteX1" fmla="*/ 19050 w 1317741"/>
              <a:gd name="connsiteY1" fmla="*/ 457870 h 888972"/>
              <a:gd name="connsiteX2" fmla="*/ 142875 w 1317741"/>
              <a:gd name="connsiteY2" fmla="*/ 238795 h 888972"/>
              <a:gd name="connsiteX3" fmla="*/ 446186 w 1317741"/>
              <a:gd name="connsiteY3" fmla="*/ 34008 h 888972"/>
              <a:gd name="connsiteX4" fmla="*/ 833438 w 1317741"/>
              <a:gd name="connsiteY4" fmla="*/ 24483 h 888972"/>
              <a:gd name="connsiteX5" fmla="*/ 1161653 w 1317741"/>
              <a:gd name="connsiteY5" fmla="*/ 244502 h 888972"/>
              <a:gd name="connsiteX6" fmla="*/ 1317741 w 1317741"/>
              <a:gd name="connsiteY6" fmla="*/ 658273 h 888972"/>
              <a:gd name="connsiteX7" fmla="*/ 1251199 w 1317741"/>
              <a:gd name="connsiteY7" fmla="*/ 809058 h 888972"/>
              <a:gd name="connsiteX8" fmla="*/ 971550 w 1317741"/>
              <a:gd name="connsiteY8" fmla="*/ 886495 h 888972"/>
              <a:gd name="connsiteX9" fmla="*/ 659554 w 1317741"/>
              <a:gd name="connsiteY9" fmla="*/ 888972 h 888972"/>
              <a:gd name="connsiteX10" fmla="*/ 279169 w 1317741"/>
              <a:gd name="connsiteY10" fmla="*/ 880495 h 888972"/>
              <a:gd name="connsiteX11" fmla="*/ 51247 w 1317741"/>
              <a:gd name="connsiteY11" fmla="*/ 787343 h 888972"/>
              <a:gd name="connsiteX12" fmla="*/ 0 w 1317741"/>
              <a:gd name="connsiteY12" fmla="*/ 657895 h 888972"/>
              <a:gd name="connsiteX0" fmla="*/ 0 w 1317741"/>
              <a:gd name="connsiteY0" fmla="*/ 657895 h 888972"/>
              <a:gd name="connsiteX1" fmla="*/ 19050 w 1317741"/>
              <a:gd name="connsiteY1" fmla="*/ 457870 h 888972"/>
              <a:gd name="connsiteX2" fmla="*/ 142875 w 1317741"/>
              <a:gd name="connsiteY2" fmla="*/ 238795 h 888972"/>
              <a:gd name="connsiteX3" fmla="*/ 446186 w 1317741"/>
              <a:gd name="connsiteY3" fmla="*/ 34008 h 888972"/>
              <a:gd name="connsiteX4" fmla="*/ 833438 w 1317741"/>
              <a:gd name="connsiteY4" fmla="*/ 24483 h 888972"/>
              <a:gd name="connsiteX5" fmla="*/ 1161653 w 1317741"/>
              <a:gd name="connsiteY5" fmla="*/ 244502 h 888972"/>
              <a:gd name="connsiteX6" fmla="*/ 1317741 w 1317741"/>
              <a:gd name="connsiteY6" fmla="*/ 658273 h 888972"/>
              <a:gd name="connsiteX7" fmla="*/ 1251199 w 1317741"/>
              <a:gd name="connsiteY7" fmla="*/ 809058 h 888972"/>
              <a:gd name="connsiteX8" fmla="*/ 971550 w 1317741"/>
              <a:gd name="connsiteY8" fmla="*/ 886495 h 888972"/>
              <a:gd name="connsiteX9" fmla="*/ 659554 w 1317741"/>
              <a:gd name="connsiteY9" fmla="*/ 888972 h 888972"/>
              <a:gd name="connsiteX10" fmla="*/ 279169 w 1317741"/>
              <a:gd name="connsiteY10" fmla="*/ 880495 h 888972"/>
              <a:gd name="connsiteX11" fmla="*/ 51247 w 1317741"/>
              <a:gd name="connsiteY11" fmla="*/ 787343 h 888972"/>
              <a:gd name="connsiteX12" fmla="*/ 0 w 1317741"/>
              <a:gd name="connsiteY12" fmla="*/ 657895 h 888972"/>
              <a:gd name="connsiteX0" fmla="*/ 0 w 1312912"/>
              <a:gd name="connsiteY0" fmla="*/ 624473 h 888972"/>
              <a:gd name="connsiteX1" fmla="*/ 14221 w 1312912"/>
              <a:gd name="connsiteY1" fmla="*/ 457870 h 888972"/>
              <a:gd name="connsiteX2" fmla="*/ 138046 w 1312912"/>
              <a:gd name="connsiteY2" fmla="*/ 238795 h 888972"/>
              <a:gd name="connsiteX3" fmla="*/ 441357 w 1312912"/>
              <a:gd name="connsiteY3" fmla="*/ 34008 h 888972"/>
              <a:gd name="connsiteX4" fmla="*/ 828609 w 1312912"/>
              <a:gd name="connsiteY4" fmla="*/ 24483 h 888972"/>
              <a:gd name="connsiteX5" fmla="*/ 1156824 w 1312912"/>
              <a:gd name="connsiteY5" fmla="*/ 244502 h 888972"/>
              <a:gd name="connsiteX6" fmla="*/ 1312912 w 1312912"/>
              <a:gd name="connsiteY6" fmla="*/ 658273 h 888972"/>
              <a:gd name="connsiteX7" fmla="*/ 1246370 w 1312912"/>
              <a:gd name="connsiteY7" fmla="*/ 809058 h 888972"/>
              <a:gd name="connsiteX8" fmla="*/ 966721 w 1312912"/>
              <a:gd name="connsiteY8" fmla="*/ 886495 h 888972"/>
              <a:gd name="connsiteX9" fmla="*/ 654725 w 1312912"/>
              <a:gd name="connsiteY9" fmla="*/ 888972 h 888972"/>
              <a:gd name="connsiteX10" fmla="*/ 274340 w 1312912"/>
              <a:gd name="connsiteY10" fmla="*/ 880495 h 888972"/>
              <a:gd name="connsiteX11" fmla="*/ 46418 w 1312912"/>
              <a:gd name="connsiteY11" fmla="*/ 787343 h 888972"/>
              <a:gd name="connsiteX12" fmla="*/ 0 w 1312912"/>
              <a:gd name="connsiteY12" fmla="*/ 624473 h 888972"/>
              <a:gd name="connsiteX0" fmla="*/ 2785 w 1315697"/>
              <a:gd name="connsiteY0" fmla="*/ 624473 h 888972"/>
              <a:gd name="connsiteX1" fmla="*/ 17006 w 1315697"/>
              <a:gd name="connsiteY1" fmla="*/ 457870 h 888972"/>
              <a:gd name="connsiteX2" fmla="*/ 140831 w 1315697"/>
              <a:gd name="connsiteY2" fmla="*/ 238795 h 888972"/>
              <a:gd name="connsiteX3" fmla="*/ 444142 w 1315697"/>
              <a:gd name="connsiteY3" fmla="*/ 34008 h 888972"/>
              <a:gd name="connsiteX4" fmla="*/ 831394 w 1315697"/>
              <a:gd name="connsiteY4" fmla="*/ 24483 h 888972"/>
              <a:gd name="connsiteX5" fmla="*/ 1159609 w 1315697"/>
              <a:gd name="connsiteY5" fmla="*/ 244502 h 888972"/>
              <a:gd name="connsiteX6" fmla="*/ 1315697 w 1315697"/>
              <a:gd name="connsiteY6" fmla="*/ 658273 h 888972"/>
              <a:gd name="connsiteX7" fmla="*/ 1249155 w 1315697"/>
              <a:gd name="connsiteY7" fmla="*/ 809058 h 888972"/>
              <a:gd name="connsiteX8" fmla="*/ 969506 w 1315697"/>
              <a:gd name="connsiteY8" fmla="*/ 886495 h 888972"/>
              <a:gd name="connsiteX9" fmla="*/ 657510 w 1315697"/>
              <a:gd name="connsiteY9" fmla="*/ 888972 h 888972"/>
              <a:gd name="connsiteX10" fmla="*/ 277125 w 1315697"/>
              <a:gd name="connsiteY10" fmla="*/ 880495 h 888972"/>
              <a:gd name="connsiteX11" fmla="*/ 49203 w 1315697"/>
              <a:gd name="connsiteY11" fmla="*/ 787343 h 888972"/>
              <a:gd name="connsiteX12" fmla="*/ 2785 w 1315697"/>
              <a:gd name="connsiteY12" fmla="*/ 624473 h 888972"/>
              <a:gd name="connsiteX0" fmla="*/ 1926 w 1324495"/>
              <a:gd name="connsiteY0" fmla="*/ 628187 h 888972"/>
              <a:gd name="connsiteX1" fmla="*/ 25804 w 1324495"/>
              <a:gd name="connsiteY1" fmla="*/ 457870 h 888972"/>
              <a:gd name="connsiteX2" fmla="*/ 149629 w 1324495"/>
              <a:gd name="connsiteY2" fmla="*/ 238795 h 888972"/>
              <a:gd name="connsiteX3" fmla="*/ 452940 w 1324495"/>
              <a:gd name="connsiteY3" fmla="*/ 34008 h 888972"/>
              <a:gd name="connsiteX4" fmla="*/ 840192 w 1324495"/>
              <a:gd name="connsiteY4" fmla="*/ 24483 h 888972"/>
              <a:gd name="connsiteX5" fmla="*/ 1168407 w 1324495"/>
              <a:gd name="connsiteY5" fmla="*/ 244502 h 888972"/>
              <a:gd name="connsiteX6" fmla="*/ 1324495 w 1324495"/>
              <a:gd name="connsiteY6" fmla="*/ 658273 h 888972"/>
              <a:gd name="connsiteX7" fmla="*/ 1257953 w 1324495"/>
              <a:gd name="connsiteY7" fmla="*/ 809058 h 888972"/>
              <a:gd name="connsiteX8" fmla="*/ 978304 w 1324495"/>
              <a:gd name="connsiteY8" fmla="*/ 886495 h 888972"/>
              <a:gd name="connsiteX9" fmla="*/ 666308 w 1324495"/>
              <a:gd name="connsiteY9" fmla="*/ 888972 h 888972"/>
              <a:gd name="connsiteX10" fmla="*/ 285923 w 1324495"/>
              <a:gd name="connsiteY10" fmla="*/ 880495 h 888972"/>
              <a:gd name="connsiteX11" fmla="*/ 58001 w 1324495"/>
              <a:gd name="connsiteY11" fmla="*/ 787343 h 888972"/>
              <a:gd name="connsiteX12" fmla="*/ 1926 w 1324495"/>
              <a:gd name="connsiteY12" fmla="*/ 628187 h 888972"/>
              <a:gd name="connsiteX0" fmla="*/ 0 w 1322569"/>
              <a:gd name="connsiteY0" fmla="*/ 628187 h 888972"/>
              <a:gd name="connsiteX1" fmla="*/ 23878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3878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3878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22569" h="888972">
                <a:moveTo>
                  <a:pt x="0" y="628187"/>
                </a:moveTo>
                <a:cubicBezTo>
                  <a:pt x="9167" y="571415"/>
                  <a:pt x="6261" y="520831"/>
                  <a:pt x="27500" y="457870"/>
                </a:cubicBezTo>
                <a:cubicBezTo>
                  <a:pt x="72397" y="334093"/>
                  <a:pt x="94356" y="318009"/>
                  <a:pt x="147703" y="238795"/>
                </a:cubicBezTo>
                <a:cubicBezTo>
                  <a:pt x="250014" y="123494"/>
                  <a:pt x="325767" y="79988"/>
                  <a:pt x="451014" y="34008"/>
                </a:cubicBezTo>
                <a:cubicBezTo>
                  <a:pt x="618728" y="-14968"/>
                  <a:pt x="709182" y="-4527"/>
                  <a:pt x="838266" y="24483"/>
                </a:cubicBezTo>
                <a:cubicBezTo>
                  <a:pt x="991129" y="69764"/>
                  <a:pt x="1051041" y="128662"/>
                  <a:pt x="1166481" y="244502"/>
                </a:cubicBezTo>
                <a:cubicBezTo>
                  <a:pt x="1276053" y="385314"/>
                  <a:pt x="1321644" y="488990"/>
                  <a:pt x="1322569" y="658273"/>
                </a:cubicBezTo>
                <a:cubicBezTo>
                  <a:pt x="1318496" y="753510"/>
                  <a:pt x="1299937" y="759622"/>
                  <a:pt x="1256027" y="809058"/>
                </a:cubicBezTo>
                <a:cubicBezTo>
                  <a:pt x="1172468" y="860453"/>
                  <a:pt x="1093738" y="868522"/>
                  <a:pt x="976378" y="886495"/>
                </a:cubicBezTo>
                <a:lnTo>
                  <a:pt x="664382" y="888972"/>
                </a:lnTo>
                <a:lnTo>
                  <a:pt x="283997" y="880495"/>
                </a:lnTo>
                <a:cubicBezTo>
                  <a:pt x="184282" y="861823"/>
                  <a:pt x="121989" y="832010"/>
                  <a:pt x="56075" y="787343"/>
                </a:cubicBezTo>
                <a:cubicBezTo>
                  <a:pt x="10021" y="728102"/>
                  <a:pt x="8631" y="734467"/>
                  <a:pt x="0" y="628187"/>
                </a:cubicBezTo>
                <a:close/>
              </a:path>
            </a:pathLst>
          </a:custGeom>
          <a:solidFill>
            <a:srgbClr val="A34625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3D2356CA-1D2B-43A2-9404-2E52C39AAF68}"/>
              </a:ext>
            </a:extLst>
          </p:cNvPr>
          <p:cNvSpPr/>
          <p:nvPr/>
        </p:nvSpPr>
        <p:spPr>
          <a:xfrm rot="457988">
            <a:off x="8446371" y="6047262"/>
            <a:ext cx="109482" cy="253483"/>
          </a:xfrm>
          <a:custGeom>
            <a:avLst/>
            <a:gdLst>
              <a:gd name="connsiteX0" fmla="*/ 152400 w 230982"/>
              <a:gd name="connsiteY0" fmla="*/ 0 h 357187"/>
              <a:gd name="connsiteX1" fmla="*/ 0 w 230982"/>
              <a:gd name="connsiteY1" fmla="*/ 352425 h 357187"/>
              <a:gd name="connsiteX2" fmla="*/ 230982 w 230982"/>
              <a:gd name="connsiteY2" fmla="*/ 357187 h 357187"/>
              <a:gd name="connsiteX3" fmla="*/ 152400 w 230982"/>
              <a:gd name="connsiteY3" fmla="*/ 0 h 357187"/>
              <a:gd name="connsiteX0" fmla="*/ 152400 w 230982"/>
              <a:gd name="connsiteY0" fmla="*/ 0 h 357187"/>
              <a:gd name="connsiteX1" fmla="*/ 0 w 230982"/>
              <a:gd name="connsiteY1" fmla="*/ 352425 h 357187"/>
              <a:gd name="connsiteX2" fmla="*/ 230982 w 230982"/>
              <a:gd name="connsiteY2" fmla="*/ 357187 h 357187"/>
              <a:gd name="connsiteX3" fmla="*/ 152400 w 230982"/>
              <a:gd name="connsiteY3" fmla="*/ 0 h 357187"/>
              <a:gd name="connsiteX0" fmla="*/ 152400 w 230982"/>
              <a:gd name="connsiteY0" fmla="*/ 0 h 357187"/>
              <a:gd name="connsiteX1" fmla="*/ 0 w 230982"/>
              <a:gd name="connsiteY1" fmla="*/ 352425 h 357187"/>
              <a:gd name="connsiteX2" fmla="*/ 230982 w 230982"/>
              <a:gd name="connsiteY2" fmla="*/ 357187 h 357187"/>
              <a:gd name="connsiteX3" fmla="*/ 152400 w 230982"/>
              <a:gd name="connsiteY3" fmla="*/ 0 h 357187"/>
              <a:gd name="connsiteX0" fmla="*/ 148778 w 230982"/>
              <a:gd name="connsiteY0" fmla="*/ 0 h 373708"/>
              <a:gd name="connsiteX1" fmla="*/ 0 w 230982"/>
              <a:gd name="connsiteY1" fmla="*/ 368946 h 373708"/>
              <a:gd name="connsiteX2" fmla="*/ 230982 w 230982"/>
              <a:gd name="connsiteY2" fmla="*/ 373708 h 373708"/>
              <a:gd name="connsiteX3" fmla="*/ 148778 w 230982"/>
              <a:gd name="connsiteY3" fmla="*/ 0 h 373708"/>
              <a:gd name="connsiteX0" fmla="*/ 148778 w 230982"/>
              <a:gd name="connsiteY0" fmla="*/ 0 h 373708"/>
              <a:gd name="connsiteX1" fmla="*/ 0 w 230982"/>
              <a:gd name="connsiteY1" fmla="*/ 368946 h 373708"/>
              <a:gd name="connsiteX2" fmla="*/ 230982 w 230982"/>
              <a:gd name="connsiteY2" fmla="*/ 373708 h 373708"/>
              <a:gd name="connsiteX3" fmla="*/ 148778 w 230982"/>
              <a:gd name="connsiteY3" fmla="*/ 0 h 373708"/>
              <a:gd name="connsiteX0" fmla="*/ 148778 w 230982"/>
              <a:gd name="connsiteY0" fmla="*/ 0 h 373708"/>
              <a:gd name="connsiteX1" fmla="*/ 0 w 230982"/>
              <a:gd name="connsiteY1" fmla="*/ 368946 h 373708"/>
              <a:gd name="connsiteX2" fmla="*/ 230982 w 230982"/>
              <a:gd name="connsiteY2" fmla="*/ 373708 h 373708"/>
              <a:gd name="connsiteX3" fmla="*/ 148778 w 230982"/>
              <a:gd name="connsiteY3" fmla="*/ 0 h 373708"/>
              <a:gd name="connsiteX0" fmla="*/ 173978 w 256182"/>
              <a:gd name="connsiteY0" fmla="*/ 0 h 397439"/>
              <a:gd name="connsiteX1" fmla="*/ 0 w 256182"/>
              <a:gd name="connsiteY1" fmla="*/ 397439 h 397439"/>
              <a:gd name="connsiteX2" fmla="*/ 256182 w 256182"/>
              <a:gd name="connsiteY2" fmla="*/ 373708 h 397439"/>
              <a:gd name="connsiteX3" fmla="*/ 173978 w 256182"/>
              <a:gd name="connsiteY3" fmla="*/ 0 h 397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182" h="397439">
                <a:moveTo>
                  <a:pt x="173978" y="0"/>
                </a:moveTo>
                <a:cubicBezTo>
                  <a:pt x="103233" y="8591"/>
                  <a:pt x="50800" y="279964"/>
                  <a:pt x="0" y="397439"/>
                </a:cubicBezTo>
                <a:lnTo>
                  <a:pt x="256182" y="373708"/>
                </a:lnTo>
                <a:cubicBezTo>
                  <a:pt x="229988" y="254646"/>
                  <a:pt x="235841" y="12831"/>
                  <a:pt x="173978" y="0"/>
                </a:cubicBezTo>
                <a:close/>
              </a:path>
            </a:pathLst>
          </a:custGeom>
          <a:solidFill>
            <a:srgbClr val="A34625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A1B8C588-DDE7-4DEC-8ABC-C7375B1613A4}"/>
              </a:ext>
            </a:extLst>
          </p:cNvPr>
          <p:cNvSpPr/>
          <p:nvPr/>
        </p:nvSpPr>
        <p:spPr>
          <a:xfrm flipH="1">
            <a:off x="9233577" y="5782619"/>
            <a:ext cx="866801" cy="518265"/>
          </a:xfrm>
          <a:custGeom>
            <a:avLst/>
            <a:gdLst>
              <a:gd name="connsiteX0" fmla="*/ 0 w 1338263"/>
              <a:gd name="connsiteY0" fmla="*/ 633412 h 862012"/>
              <a:gd name="connsiteX1" fmla="*/ 19050 w 1338263"/>
              <a:gd name="connsiteY1" fmla="*/ 433387 h 862012"/>
              <a:gd name="connsiteX2" fmla="*/ 142875 w 1338263"/>
              <a:gd name="connsiteY2" fmla="*/ 214312 h 862012"/>
              <a:gd name="connsiteX3" fmla="*/ 442913 w 1338263"/>
              <a:gd name="connsiteY3" fmla="*/ 9525 h 862012"/>
              <a:gd name="connsiteX4" fmla="*/ 833438 w 1338263"/>
              <a:gd name="connsiteY4" fmla="*/ 0 h 862012"/>
              <a:gd name="connsiteX5" fmla="*/ 1190625 w 1338263"/>
              <a:gd name="connsiteY5" fmla="*/ 195262 h 862012"/>
              <a:gd name="connsiteX6" fmla="*/ 1338263 w 1338263"/>
              <a:gd name="connsiteY6" fmla="*/ 623887 h 862012"/>
              <a:gd name="connsiteX7" fmla="*/ 1262063 w 1338263"/>
              <a:gd name="connsiteY7" fmla="*/ 785812 h 862012"/>
              <a:gd name="connsiteX8" fmla="*/ 971550 w 1338263"/>
              <a:gd name="connsiteY8" fmla="*/ 862012 h 862012"/>
              <a:gd name="connsiteX9" fmla="*/ 923925 w 1338263"/>
              <a:gd name="connsiteY9" fmla="*/ 862012 h 862012"/>
              <a:gd name="connsiteX10" fmla="*/ 238125 w 1338263"/>
              <a:gd name="connsiteY10" fmla="*/ 857250 h 862012"/>
              <a:gd name="connsiteX11" fmla="*/ 47625 w 1338263"/>
              <a:gd name="connsiteY11" fmla="*/ 771525 h 862012"/>
              <a:gd name="connsiteX12" fmla="*/ 0 w 1338263"/>
              <a:gd name="connsiteY12" fmla="*/ 633412 h 862012"/>
              <a:gd name="connsiteX0" fmla="*/ 0 w 1338263"/>
              <a:gd name="connsiteY0" fmla="*/ 633412 h 862012"/>
              <a:gd name="connsiteX1" fmla="*/ 19050 w 1338263"/>
              <a:gd name="connsiteY1" fmla="*/ 433387 h 862012"/>
              <a:gd name="connsiteX2" fmla="*/ 142875 w 1338263"/>
              <a:gd name="connsiteY2" fmla="*/ 214312 h 862012"/>
              <a:gd name="connsiteX3" fmla="*/ 446186 w 1338263"/>
              <a:gd name="connsiteY3" fmla="*/ 9525 h 862012"/>
              <a:gd name="connsiteX4" fmla="*/ 833438 w 1338263"/>
              <a:gd name="connsiteY4" fmla="*/ 0 h 862012"/>
              <a:gd name="connsiteX5" fmla="*/ 1190625 w 1338263"/>
              <a:gd name="connsiteY5" fmla="*/ 195262 h 862012"/>
              <a:gd name="connsiteX6" fmla="*/ 1338263 w 1338263"/>
              <a:gd name="connsiteY6" fmla="*/ 623887 h 862012"/>
              <a:gd name="connsiteX7" fmla="*/ 1262063 w 1338263"/>
              <a:gd name="connsiteY7" fmla="*/ 785812 h 862012"/>
              <a:gd name="connsiteX8" fmla="*/ 971550 w 1338263"/>
              <a:gd name="connsiteY8" fmla="*/ 862012 h 862012"/>
              <a:gd name="connsiteX9" fmla="*/ 923925 w 1338263"/>
              <a:gd name="connsiteY9" fmla="*/ 862012 h 862012"/>
              <a:gd name="connsiteX10" fmla="*/ 238125 w 1338263"/>
              <a:gd name="connsiteY10" fmla="*/ 857250 h 862012"/>
              <a:gd name="connsiteX11" fmla="*/ 47625 w 1338263"/>
              <a:gd name="connsiteY11" fmla="*/ 771525 h 862012"/>
              <a:gd name="connsiteX12" fmla="*/ 0 w 1338263"/>
              <a:gd name="connsiteY12" fmla="*/ 633412 h 862012"/>
              <a:gd name="connsiteX0" fmla="*/ 0 w 1338263"/>
              <a:gd name="connsiteY0" fmla="*/ 647589 h 876189"/>
              <a:gd name="connsiteX1" fmla="*/ 19050 w 1338263"/>
              <a:gd name="connsiteY1" fmla="*/ 447564 h 876189"/>
              <a:gd name="connsiteX2" fmla="*/ 142875 w 1338263"/>
              <a:gd name="connsiteY2" fmla="*/ 228489 h 876189"/>
              <a:gd name="connsiteX3" fmla="*/ 446186 w 1338263"/>
              <a:gd name="connsiteY3" fmla="*/ 23702 h 876189"/>
              <a:gd name="connsiteX4" fmla="*/ 833438 w 1338263"/>
              <a:gd name="connsiteY4" fmla="*/ 14177 h 876189"/>
              <a:gd name="connsiteX5" fmla="*/ 1190625 w 1338263"/>
              <a:gd name="connsiteY5" fmla="*/ 209439 h 876189"/>
              <a:gd name="connsiteX6" fmla="*/ 1338263 w 1338263"/>
              <a:gd name="connsiteY6" fmla="*/ 638064 h 876189"/>
              <a:gd name="connsiteX7" fmla="*/ 1262063 w 1338263"/>
              <a:gd name="connsiteY7" fmla="*/ 799989 h 876189"/>
              <a:gd name="connsiteX8" fmla="*/ 971550 w 1338263"/>
              <a:gd name="connsiteY8" fmla="*/ 876189 h 876189"/>
              <a:gd name="connsiteX9" fmla="*/ 923925 w 1338263"/>
              <a:gd name="connsiteY9" fmla="*/ 876189 h 876189"/>
              <a:gd name="connsiteX10" fmla="*/ 238125 w 1338263"/>
              <a:gd name="connsiteY10" fmla="*/ 871427 h 876189"/>
              <a:gd name="connsiteX11" fmla="*/ 47625 w 1338263"/>
              <a:gd name="connsiteY11" fmla="*/ 785702 h 876189"/>
              <a:gd name="connsiteX12" fmla="*/ 0 w 1338263"/>
              <a:gd name="connsiteY12" fmla="*/ 647589 h 876189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90625 w 1338263"/>
              <a:gd name="connsiteY5" fmla="*/ 219745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90625 w 1338263"/>
              <a:gd name="connsiteY5" fmla="*/ 219745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61653 w 1338263"/>
              <a:gd name="connsiteY5" fmla="*/ 244502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61653 w 1338263"/>
              <a:gd name="connsiteY5" fmla="*/ 244502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38263"/>
              <a:gd name="connsiteY0" fmla="*/ 657895 h 886495"/>
              <a:gd name="connsiteX1" fmla="*/ 19050 w 1338263"/>
              <a:gd name="connsiteY1" fmla="*/ 457870 h 886495"/>
              <a:gd name="connsiteX2" fmla="*/ 142875 w 1338263"/>
              <a:gd name="connsiteY2" fmla="*/ 238795 h 886495"/>
              <a:gd name="connsiteX3" fmla="*/ 446186 w 1338263"/>
              <a:gd name="connsiteY3" fmla="*/ 34008 h 886495"/>
              <a:gd name="connsiteX4" fmla="*/ 833438 w 1338263"/>
              <a:gd name="connsiteY4" fmla="*/ 24483 h 886495"/>
              <a:gd name="connsiteX5" fmla="*/ 1161653 w 1338263"/>
              <a:gd name="connsiteY5" fmla="*/ 244502 h 886495"/>
              <a:gd name="connsiteX6" fmla="*/ 1338263 w 1338263"/>
              <a:gd name="connsiteY6" fmla="*/ 648370 h 886495"/>
              <a:gd name="connsiteX7" fmla="*/ 1262063 w 1338263"/>
              <a:gd name="connsiteY7" fmla="*/ 810295 h 886495"/>
              <a:gd name="connsiteX8" fmla="*/ 971550 w 1338263"/>
              <a:gd name="connsiteY8" fmla="*/ 886495 h 886495"/>
              <a:gd name="connsiteX9" fmla="*/ 923925 w 1338263"/>
              <a:gd name="connsiteY9" fmla="*/ 886495 h 886495"/>
              <a:gd name="connsiteX10" fmla="*/ 238125 w 1338263"/>
              <a:gd name="connsiteY10" fmla="*/ 881733 h 886495"/>
              <a:gd name="connsiteX11" fmla="*/ 47625 w 1338263"/>
              <a:gd name="connsiteY11" fmla="*/ 796008 h 886495"/>
              <a:gd name="connsiteX12" fmla="*/ 0 w 1338263"/>
              <a:gd name="connsiteY12" fmla="*/ 657895 h 886495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62063 w 1317741"/>
              <a:gd name="connsiteY7" fmla="*/ 810295 h 886495"/>
              <a:gd name="connsiteX8" fmla="*/ 971550 w 1317741"/>
              <a:gd name="connsiteY8" fmla="*/ 886495 h 886495"/>
              <a:gd name="connsiteX9" fmla="*/ 923925 w 1317741"/>
              <a:gd name="connsiteY9" fmla="*/ 886495 h 886495"/>
              <a:gd name="connsiteX10" fmla="*/ 238125 w 1317741"/>
              <a:gd name="connsiteY10" fmla="*/ 881733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62063 w 1317741"/>
              <a:gd name="connsiteY7" fmla="*/ 810295 h 886495"/>
              <a:gd name="connsiteX8" fmla="*/ 971550 w 1317741"/>
              <a:gd name="connsiteY8" fmla="*/ 886495 h 886495"/>
              <a:gd name="connsiteX9" fmla="*/ 923925 w 1317741"/>
              <a:gd name="connsiteY9" fmla="*/ 886495 h 886495"/>
              <a:gd name="connsiteX10" fmla="*/ 238125 w 1317741"/>
              <a:gd name="connsiteY10" fmla="*/ 881733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8938"/>
              <a:gd name="connsiteY0" fmla="*/ 657895 h 886495"/>
              <a:gd name="connsiteX1" fmla="*/ 19050 w 1318938"/>
              <a:gd name="connsiteY1" fmla="*/ 457870 h 886495"/>
              <a:gd name="connsiteX2" fmla="*/ 142875 w 1318938"/>
              <a:gd name="connsiteY2" fmla="*/ 238795 h 886495"/>
              <a:gd name="connsiteX3" fmla="*/ 446186 w 1318938"/>
              <a:gd name="connsiteY3" fmla="*/ 34008 h 886495"/>
              <a:gd name="connsiteX4" fmla="*/ 833438 w 1318938"/>
              <a:gd name="connsiteY4" fmla="*/ 24483 h 886495"/>
              <a:gd name="connsiteX5" fmla="*/ 1161653 w 1318938"/>
              <a:gd name="connsiteY5" fmla="*/ 244502 h 886495"/>
              <a:gd name="connsiteX6" fmla="*/ 1317741 w 1318938"/>
              <a:gd name="connsiteY6" fmla="*/ 658273 h 886495"/>
              <a:gd name="connsiteX7" fmla="*/ 1262063 w 1318938"/>
              <a:gd name="connsiteY7" fmla="*/ 810295 h 886495"/>
              <a:gd name="connsiteX8" fmla="*/ 971550 w 1318938"/>
              <a:gd name="connsiteY8" fmla="*/ 886495 h 886495"/>
              <a:gd name="connsiteX9" fmla="*/ 923925 w 1318938"/>
              <a:gd name="connsiteY9" fmla="*/ 886495 h 886495"/>
              <a:gd name="connsiteX10" fmla="*/ 238125 w 1318938"/>
              <a:gd name="connsiteY10" fmla="*/ 881733 h 886495"/>
              <a:gd name="connsiteX11" fmla="*/ 47625 w 1318938"/>
              <a:gd name="connsiteY11" fmla="*/ 796008 h 886495"/>
              <a:gd name="connsiteX12" fmla="*/ 0 w 1318938"/>
              <a:gd name="connsiteY12" fmla="*/ 657895 h 886495"/>
              <a:gd name="connsiteX0" fmla="*/ 0 w 1321315"/>
              <a:gd name="connsiteY0" fmla="*/ 657895 h 886495"/>
              <a:gd name="connsiteX1" fmla="*/ 19050 w 1321315"/>
              <a:gd name="connsiteY1" fmla="*/ 457870 h 886495"/>
              <a:gd name="connsiteX2" fmla="*/ 142875 w 1321315"/>
              <a:gd name="connsiteY2" fmla="*/ 238795 h 886495"/>
              <a:gd name="connsiteX3" fmla="*/ 446186 w 1321315"/>
              <a:gd name="connsiteY3" fmla="*/ 34008 h 886495"/>
              <a:gd name="connsiteX4" fmla="*/ 833438 w 1321315"/>
              <a:gd name="connsiteY4" fmla="*/ 24483 h 886495"/>
              <a:gd name="connsiteX5" fmla="*/ 1161653 w 1321315"/>
              <a:gd name="connsiteY5" fmla="*/ 244502 h 886495"/>
              <a:gd name="connsiteX6" fmla="*/ 1317741 w 1321315"/>
              <a:gd name="connsiteY6" fmla="*/ 658273 h 886495"/>
              <a:gd name="connsiteX7" fmla="*/ 1262063 w 1321315"/>
              <a:gd name="connsiteY7" fmla="*/ 810295 h 886495"/>
              <a:gd name="connsiteX8" fmla="*/ 971550 w 1321315"/>
              <a:gd name="connsiteY8" fmla="*/ 886495 h 886495"/>
              <a:gd name="connsiteX9" fmla="*/ 923925 w 1321315"/>
              <a:gd name="connsiteY9" fmla="*/ 886495 h 886495"/>
              <a:gd name="connsiteX10" fmla="*/ 238125 w 1321315"/>
              <a:gd name="connsiteY10" fmla="*/ 881733 h 886495"/>
              <a:gd name="connsiteX11" fmla="*/ 47625 w 1321315"/>
              <a:gd name="connsiteY11" fmla="*/ 796008 h 886495"/>
              <a:gd name="connsiteX12" fmla="*/ 0 w 1321315"/>
              <a:gd name="connsiteY12" fmla="*/ 657895 h 886495"/>
              <a:gd name="connsiteX0" fmla="*/ 0 w 1319873"/>
              <a:gd name="connsiteY0" fmla="*/ 657895 h 886495"/>
              <a:gd name="connsiteX1" fmla="*/ 19050 w 1319873"/>
              <a:gd name="connsiteY1" fmla="*/ 457870 h 886495"/>
              <a:gd name="connsiteX2" fmla="*/ 142875 w 1319873"/>
              <a:gd name="connsiteY2" fmla="*/ 238795 h 886495"/>
              <a:gd name="connsiteX3" fmla="*/ 446186 w 1319873"/>
              <a:gd name="connsiteY3" fmla="*/ 34008 h 886495"/>
              <a:gd name="connsiteX4" fmla="*/ 833438 w 1319873"/>
              <a:gd name="connsiteY4" fmla="*/ 24483 h 886495"/>
              <a:gd name="connsiteX5" fmla="*/ 1161653 w 1319873"/>
              <a:gd name="connsiteY5" fmla="*/ 244502 h 886495"/>
              <a:gd name="connsiteX6" fmla="*/ 1317741 w 1319873"/>
              <a:gd name="connsiteY6" fmla="*/ 658273 h 886495"/>
              <a:gd name="connsiteX7" fmla="*/ 1262063 w 1319873"/>
              <a:gd name="connsiteY7" fmla="*/ 810295 h 886495"/>
              <a:gd name="connsiteX8" fmla="*/ 971550 w 1319873"/>
              <a:gd name="connsiteY8" fmla="*/ 886495 h 886495"/>
              <a:gd name="connsiteX9" fmla="*/ 923925 w 1319873"/>
              <a:gd name="connsiteY9" fmla="*/ 886495 h 886495"/>
              <a:gd name="connsiteX10" fmla="*/ 238125 w 1319873"/>
              <a:gd name="connsiteY10" fmla="*/ 881733 h 886495"/>
              <a:gd name="connsiteX11" fmla="*/ 47625 w 1319873"/>
              <a:gd name="connsiteY11" fmla="*/ 796008 h 886495"/>
              <a:gd name="connsiteX12" fmla="*/ 0 w 1319873"/>
              <a:gd name="connsiteY12" fmla="*/ 657895 h 886495"/>
              <a:gd name="connsiteX0" fmla="*/ 0 w 1319003"/>
              <a:gd name="connsiteY0" fmla="*/ 657895 h 886495"/>
              <a:gd name="connsiteX1" fmla="*/ 19050 w 1319003"/>
              <a:gd name="connsiteY1" fmla="*/ 457870 h 886495"/>
              <a:gd name="connsiteX2" fmla="*/ 142875 w 1319003"/>
              <a:gd name="connsiteY2" fmla="*/ 238795 h 886495"/>
              <a:gd name="connsiteX3" fmla="*/ 446186 w 1319003"/>
              <a:gd name="connsiteY3" fmla="*/ 34008 h 886495"/>
              <a:gd name="connsiteX4" fmla="*/ 833438 w 1319003"/>
              <a:gd name="connsiteY4" fmla="*/ 24483 h 886495"/>
              <a:gd name="connsiteX5" fmla="*/ 1161653 w 1319003"/>
              <a:gd name="connsiteY5" fmla="*/ 244502 h 886495"/>
              <a:gd name="connsiteX6" fmla="*/ 1317741 w 1319003"/>
              <a:gd name="connsiteY6" fmla="*/ 658273 h 886495"/>
              <a:gd name="connsiteX7" fmla="*/ 1240334 w 1319003"/>
              <a:gd name="connsiteY7" fmla="*/ 814009 h 886495"/>
              <a:gd name="connsiteX8" fmla="*/ 971550 w 1319003"/>
              <a:gd name="connsiteY8" fmla="*/ 886495 h 886495"/>
              <a:gd name="connsiteX9" fmla="*/ 923925 w 1319003"/>
              <a:gd name="connsiteY9" fmla="*/ 886495 h 886495"/>
              <a:gd name="connsiteX10" fmla="*/ 238125 w 1319003"/>
              <a:gd name="connsiteY10" fmla="*/ 881733 h 886495"/>
              <a:gd name="connsiteX11" fmla="*/ 47625 w 1319003"/>
              <a:gd name="connsiteY11" fmla="*/ 796008 h 886495"/>
              <a:gd name="connsiteX12" fmla="*/ 0 w 1319003"/>
              <a:gd name="connsiteY12" fmla="*/ 657895 h 886495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40334 w 1317741"/>
              <a:gd name="connsiteY7" fmla="*/ 814009 h 886495"/>
              <a:gd name="connsiteX8" fmla="*/ 971550 w 1317741"/>
              <a:gd name="connsiteY8" fmla="*/ 886495 h 886495"/>
              <a:gd name="connsiteX9" fmla="*/ 923925 w 1317741"/>
              <a:gd name="connsiteY9" fmla="*/ 886495 h 886495"/>
              <a:gd name="connsiteX10" fmla="*/ 238125 w 1317741"/>
              <a:gd name="connsiteY10" fmla="*/ 881733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40334 w 1317741"/>
              <a:gd name="connsiteY7" fmla="*/ 814009 h 886495"/>
              <a:gd name="connsiteX8" fmla="*/ 971550 w 1317741"/>
              <a:gd name="connsiteY8" fmla="*/ 886495 h 886495"/>
              <a:gd name="connsiteX9" fmla="*/ 923925 w 1317741"/>
              <a:gd name="connsiteY9" fmla="*/ 886495 h 886495"/>
              <a:gd name="connsiteX10" fmla="*/ 238125 w 1317741"/>
              <a:gd name="connsiteY10" fmla="*/ 881733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40334 w 1317741"/>
              <a:gd name="connsiteY7" fmla="*/ 814009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38125 w 1317741"/>
              <a:gd name="connsiteY10" fmla="*/ 881733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40334 w 1317741"/>
              <a:gd name="connsiteY7" fmla="*/ 814009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38125 w 1317741"/>
              <a:gd name="connsiteY10" fmla="*/ 881733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51199 w 1317741"/>
              <a:gd name="connsiteY7" fmla="*/ 809058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38125 w 1317741"/>
              <a:gd name="connsiteY10" fmla="*/ 881733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51199 w 1317741"/>
              <a:gd name="connsiteY7" fmla="*/ 809058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38125 w 1317741"/>
              <a:gd name="connsiteY10" fmla="*/ 881733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7733"/>
              <a:gd name="connsiteX1" fmla="*/ 19050 w 1317741"/>
              <a:gd name="connsiteY1" fmla="*/ 457870 h 887733"/>
              <a:gd name="connsiteX2" fmla="*/ 142875 w 1317741"/>
              <a:gd name="connsiteY2" fmla="*/ 238795 h 887733"/>
              <a:gd name="connsiteX3" fmla="*/ 446186 w 1317741"/>
              <a:gd name="connsiteY3" fmla="*/ 34008 h 887733"/>
              <a:gd name="connsiteX4" fmla="*/ 833438 w 1317741"/>
              <a:gd name="connsiteY4" fmla="*/ 24483 h 887733"/>
              <a:gd name="connsiteX5" fmla="*/ 1161653 w 1317741"/>
              <a:gd name="connsiteY5" fmla="*/ 244502 h 887733"/>
              <a:gd name="connsiteX6" fmla="*/ 1317741 w 1317741"/>
              <a:gd name="connsiteY6" fmla="*/ 658273 h 887733"/>
              <a:gd name="connsiteX7" fmla="*/ 1251199 w 1317741"/>
              <a:gd name="connsiteY7" fmla="*/ 809058 h 887733"/>
              <a:gd name="connsiteX8" fmla="*/ 971550 w 1317741"/>
              <a:gd name="connsiteY8" fmla="*/ 886495 h 887733"/>
              <a:gd name="connsiteX9" fmla="*/ 623338 w 1317741"/>
              <a:gd name="connsiteY9" fmla="*/ 887733 h 887733"/>
              <a:gd name="connsiteX10" fmla="*/ 279169 w 1317741"/>
              <a:gd name="connsiteY10" fmla="*/ 880495 h 887733"/>
              <a:gd name="connsiteX11" fmla="*/ 47625 w 1317741"/>
              <a:gd name="connsiteY11" fmla="*/ 796008 h 887733"/>
              <a:gd name="connsiteX12" fmla="*/ 0 w 1317741"/>
              <a:gd name="connsiteY12" fmla="*/ 657895 h 887733"/>
              <a:gd name="connsiteX0" fmla="*/ 0 w 1317741"/>
              <a:gd name="connsiteY0" fmla="*/ 657895 h 886495"/>
              <a:gd name="connsiteX1" fmla="*/ 19050 w 1317741"/>
              <a:gd name="connsiteY1" fmla="*/ 457870 h 886495"/>
              <a:gd name="connsiteX2" fmla="*/ 142875 w 1317741"/>
              <a:gd name="connsiteY2" fmla="*/ 238795 h 886495"/>
              <a:gd name="connsiteX3" fmla="*/ 446186 w 1317741"/>
              <a:gd name="connsiteY3" fmla="*/ 34008 h 886495"/>
              <a:gd name="connsiteX4" fmla="*/ 833438 w 1317741"/>
              <a:gd name="connsiteY4" fmla="*/ 24483 h 886495"/>
              <a:gd name="connsiteX5" fmla="*/ 1161653 w 1317741"/>
              <a:gd name="connsiteY5" fmla="*/ 244502 h 886495"/>
              <a:gd name="connsiteX6" fmla="*/ 1317741 w 1317741"/>
              <a:gd name="connsiteY6" fmla="*/ 658273 h 886495"/>
              <a:gd name="connsiteX7" fmla="*/ 1251199 w 1317741"/>
              <a:gd name="connsiteY7" fmla="*/ 809058 h 886495"/>
              <a:gd name="connsiteX8" fmla="*/ 971550 w 1317741"/>
              <a:gd name="connsiteY8" fmla="*/ 886495 h 886495"/>
              <a:gd name="connsiteX9" fmla="*/ 661968 w 1317741"/>
              <a:gd name="connsiteY9" fmla="*/ 882782 h 886495"/>
              <a:gd name="connsiteX10" fmla="*/ 279169 w 1317741"/>
              <a:gd name="connsiteY10" fmla="*/ 880495 h 886495"/>
              <a:gd name="connsiteX11" fmla="*/ 47625 w 1317741"/>
              <a:gd name="connsiteY11" fmla="*/ 796008 h 886495"/>
              <a:gd name="connsiteX12" fmla="*/ 0 w 1317741"/>
              <a:gd name="connsiteY12" fmla="*/ 657895 h 886495"/>
              <a:gd name="connsiteX0" fmla="*/ 0 w 1317741"/>
              <a:gd name="connsiteY0" fmla="*/ 657895 h 888972"/>
              <a:gd name="connsiteX1" fmla="*/ 19050 w 1317741"/>
              <a:gd name="connsiteY1" fmla="*/ 457870 h 888972"/>
              <a:gd name="connsiteX2" fmla="*/ 142875 w 1317741"/>
              <a:gd name="connsiteY2" fmla="*/ 238795 h 888972"/>
              <a:gd name="connsiteX3" fmla="*/ 446186 w 1317741"/>
              <a:gd name="connsiteY3" fmla="*/ 34008 h 888972"/>
              <a:gd name="connsiteX4" fmla="*/ 833438 w 1317741"/>
              <a:gd name="connsiteY4" fmla="*/ 24483 h 888972"/>
              <a:gd name="connsiteX5" fmla="*/ 1161653 w 1317741"/>
              <a:gd name="connsiteY5" fmla="*/ 244502 h 888972"/>
              <a:gd name="connsiteX6" fmla="*/ 1317741 w 1317741"/>
              <a:gd name="connsiteY6" fmla="*/ 658273 h 888972"/>
              <a:gd name="connsiteX7" fmla="*/ 1251199 w 1317741"/>
              <a:gd name="connsiteY7" fmla="*/ 809058 h 888972"/>
              <a:gd name="connsiteX8" fmla="*/ 971550 w 1317741"/>
              <a:gd name="connsiteY8" fmla="*/ 886495 h 888972"/>
              <a:gd name="connsiteX9" fmla="*/ 659554 w 1317741"/>
              <a:gd name="connsiteY9" fmla="*/ 888972 h 888972"/>
              <a:gd name="connsiteX10" fmla="*/ 279169 w 1317741"/>
              <a:gd name="connsiteY10" fmla="*/ 880495 h 888972"/>
              <a:gd name="connsiteX11" fmla="*/ 47625 w 1317741"/>
              <a:gd name="connsiteY11" fmla="*/ 796008 h 888972"/>
              <a:gd name="connsiteX12" fmla="*/ 0 w 1317741"/>
              <a:gd name="connsiteY12" fmla="*/ 657895 h 888972"/>
              <a:gd name="connsiteX0" fmla="*/ 0 w 1317741"/>
              <a:gd name="connsiteY0" fmla="*/ 657895 h 888972"/>
              <a:gd name="connsiteX1" fmla="*/ 19050 w 1317741"/>
              <a:gd name="connsiteY1" fmla="*/ 457870 h 888972"/>
              <a:gd name="connsiteX2" fmla="*/ 142875 w 1317741"/>
              <a:gd name="connsiteY2" fmla="*/ 238795 h 888972"/>
              <a:gd name="connsiteX3" fmla="*/ 446186 w 1317741"/>
              <a:gd name="connsiteY3" fmla="*/ 34008 h 888972"/>
              <a:gd name="connsiteX4" fmla="*/ 833438 w 1317741"/>
              <a:gd name="connsiteY4" fmla="*/ 24483 h 888972"/>
              <a:gd name="connsiteX5" fmla="*/ 1161653 w 1317741"/>
              <a:gd name="connsiteY5" fmla="*/ 244502 h 888972"/>
              <a:gd name="connsiteX6" fmla="*/ 1317741 w 1317741"/>
              <a:gd name="connsiteY6" fmla="*/ 658273 h 888972"/>
              <a:gd name="connsiteX7" fmla="*/ 1251199 w 1317741"/>
              <a:gd name="connsiteY7" fmla="*/ 809058 h 888972"/>
              <a:gd name="connsiteX8" fmla="*/ 971550 w 1317741"/>
              <a:gd name="connsiteY8" fmla="*/ 886495 h 888972"/>
              <a:gd name="connsiteX9" fmla="*/ 659554 w 1317741"/>
              <a:gd name="connsiteY9" fmla="*/ 888972 h 888972"/>
              <a:gd name="connsiteX10" fmla="*/ 279169 w 1317741"/>
              <a:gd name="connsiteY10" fmla="*/ 880495 h 888972"/>
              <a:gd name="connsiteX11" fmla="*/ 47625 w 1317741"/>
              <a:gd name="connsiteY11" fmla="*/ 796008 h 888972"/>
              <a:gd name="connsiteX12" fmla="*/ 0 w 1317741"/>
              <a:gd name="connsiteY12" fmla="*/ 657895 h 888972"/>
              <a:gd name="connsiteX0" fmla="*/ 0 w 1317741"/>
              <a:gd name="connsiteY0" fmla="*/ 657895 h 888972"/>
              <a:gd name="connsiteX1" fmla="*/ 19050 w 1317741"/>
              <a:gd name="connsiteY1" fmla="*/ 457870 h 888972"/>
              <a:gd name="connsiteX2" fmla="*/ 142875 w 1317741"/>
              <a:gd name="connsiteY2" fmla="*/ 238795 h 888972"/>
              <a:gd name="connsiteX3" fmla="*/ 446186 w 1317741"/>
              <a:gd name="connsiteY3" fmla="*/ 34008 h 888972"/>
              <a:gd name="connsiteX4" fmla="*/ 833438 w 1317741"/>
              <a:gd name="connsiteY4" fmla="*/ 24483 h 888972"/>
              <a:gd name="connsiteX5" fmla="*/ 1161653 w 1317741"/>
              <a:gd name="connsiteY5" fmla="*/ 244502 h 888972"/>
              <a:gd name="connsiteX6" fmla="*/ 1317741 w 1317741"/>
              <a:gd name="connsiteY6" fmla="*/ 658273 h 888972"/>
              <a:gd name="connsiteX7" fmla="*/ 1251199 w 1317741"/>
              <a:gd name="connsiteY7" fmla="*/ 809058 h 888972"/>
              <a:gd name="connsiteX8" fmla="*/ 971550 w 1317741"/>
              <a:gd name="connsiteY8" fmla="*/ 886495 h 888972"/>
              <a:gd name="connsiteX9" fmla="*/ 659554 w 1317741"/>
              <a:gd name="connsiteY9" fmla="*/ 888972 h 888972"/>
              <a:gd name="connsiteX10" fmla="*/ 279169 w 1317741"/>
              <a:gd name="connsiteY10" fmla="*/ 880495 h 888972"/>
              <a:gd name="connsiteX11" fmla="*/ 51247 w 1317741"/>
              <a:gd name="connsiteY11" fmla="*/ 787343 h 888972"/>
              <a:gd name="connsiteX12" fmla="*/ 0 w 1317741"/>
              <a:gd name="connsiteY12" fmla="*/ 657895 h 888972"/>
              <a:gd name="connsiteX0" fmla="*/ 0 w 1317741"/>
              <a:gd name="connsiteY0" fmla="*/ 657895 h 888972"/>
              <a:gd name="connsiteX1" fmla="*/ 19050 w 1317741"/>
              <a:gd name="connsiteY1" fmla="*/ 457870 h 888972"/>
              <a:gd name="connsiteX2" fmla="*/ 142875 w 1317741"/>
              <a:gd name="connsiteY2" fmla="*/ 238795 h 888972"/>
              <a:gd name="connsiteX3" fmla="*/ 446186 w 1317741"/>
              <a:gd name="connsiteY3" fmla="*/ 34008 h 888972"/>
              <a:gd name="connsiteX4" fmla="*/ 833438 w 1317741"/>
              <a:gd name="connsiteY4" fmla="*/ 24483 h 888972"/>
              <a:gd name="connsiteX5" fmla="*/ 1161653 w 1317741"/>
              <a:gd name="connsiteY5" fmla="*/ 244502 h 888972"/>
              <a:gd name="connsiteX6" fmla="*/ 1317741 w 1317741"/>
              <a:gd name="connsiteY6" fmla="*/ 658273 h 888972"/>
              <a:gd name="connsiteX7" fmla="*/ 1251199 w 1317741"/>
              <a:gd name="connsiteY7" fmla="*/ 809058 h 888972"/>
              <a:gd name="connsiteX8" fmla="*/ 971550 w 1317741"/>
              <a:gd name="connsiteY8" fmla="*/ 886495 h 888972"/>
              <a:gd name="connsiteX9" fmla="*/ 659554 w 1317741"/>
              <a:gd name="connsiteY9" fmla="*/ 888972 h 888972"/>
              <a:gd name="connsiteX10" fmla="*/ 279169 w 1317741"/>
              <a:gd name="connsiteY10" fmla="*/ 880495 h 888972"/>
              <a:gd name="connsiteX11" fmla="*/ 51247 w 1317741"/>
              <a:gd name="connsiteY11" fmla="*/ 787343 h 888972"/>
              <a:gd name="connsiteX12" fmla="*/ 0 w 1317741"/>
              <a:gd name="connsiteY12" fmla="*/ 657895 h 888972"/>
              <a:gd name="connsiteX0" fmla="*/ 0 w 1312912"/>
              <a:gd name="connsiteY0" fmla="*/ 624473 h 888972"/>
              <a:gd name="connsiteX1" fmla="*/ 14221 w 1312912"/>
              <a:gd name="connsiteY1" fmla="*/ 457870 h 888972"/>
              <a:gd name="connsiteX2" fmla="*/ 138046 w 1312912"/>
              <a:gd name="connsiteY2" fmla="*/ 238795 h 888972"/>
              <a:gd name="connsiteX3" fmla="*/ 441357 w 1312912"/>
              <a:gd name="connsiteY3" fmla="*/ 34008 h 888972"/>
              <a:gd name="connsiteX4" fmla="*/ 828609 w 1312912"/>
              <a:gd name="connsiteY4" fmla="*/ 24483 h 888972"/>
              <a:gd name="connsiteX5" fmla="*/ 1156824 w 1312912"/>
              <a:gd name="connsiteY5" fmla="*/ 244502 h 888972"/>
              <a:gd name="connsiteX6" fmla="*/ 1312912 w 1312912"/>
              <a:gd name="connsiteY6" fmla="*/ 658273 h 888972"/>
              <a:gd name="connsiteX7" fmla="*/ 1246370 w 1312912"/>
              <a:gd name="connsiteY7" fmla="*/ 809058 h 888972"/>
              <a:gd name="connsiteX8" fmla="*/ 966721 w 1312912"/>
              <a:gd name="connsiteY8" fmla="*/ 886495 h 888972"/>
              <a:gd name="connsiteX9" fmla="*/ 654725 w 1312912"/>
              <a:gd name="connsiteY9" fmla="*/ 888972 h 888972"/>
              <a:gd name="connsiteX10" fmla="*/ 274340 w 1312912"/>
              <a:gd name="connsiteY10" fmla="*/ 880495 h 888972"/>
              <a:gd name="connsiteX11" fmla="*/ 46418 w 1312912"/>
              <a:gd name="connsiteY11" fmla="*/ 787343 h 888972"/>
              <a:gd name="connsiteX12" fmla="*/ 0 w 1312912"/>
              <a:gd name="connsiteY12" fmla="*/ 624473 h 888972"/>
              <a:gd name="connsiteX0" fmla="*/ 2785 w 1315697"/>
              <a:gd name="connsiteY0" fmla="*/ 624473 h 888972"/>
              <a:gd name="connsiteX1" fmla="*/ 17006 w 1315697"/>
              <a:gd name="connsiteY1" fmla="*/ 457870 h 888972"/>
              <a:gd name="connsiteX2" fmla="*/ 140831 w 1315697"/>
              <a:gd name="connsiteY2" fmla="*/ 238795 h 888972"/>
              <a:gd name="connsiteX3" fmla="*/ 444142 w 1315697"/>
              <a:gd name="connsiteY3" fmla="*/ 34008 h 888972"/>
              <a:gd name="connsiteX4" fmla="*/ 831394 w 1315697"/>
              <a:gd name="connsiteY4" fmla="*/ 24483 h 888972"/>
              <a:gd name="connsiteX5" fmla="*/ 1159609 w 1315697"/>
              <a:gd name="connsiteY5" fmla="*/ 244502 h 888972"/>
              <a:gd name="connsiteX6" fmla="*/ 1315697 w 1315697"/>
              <a:gd name="connsiteY6" fmla="*/ 658273 h 888972"/>
              <a:gd name="connsiteX7" fmla="*/ 1249155 w 1315697"/>
              <a:gd name="connsiteY7" fmla="*/ 809058 h 888972"/>
              <a:gd name="connsiteX8" fmla="*/ 969506 w 1315697"/>
              <a:gd name="connsiteY8" fmla="*/ 886495 h 888972"/>
              <a:gd name="connsiteX9" fmla="*/ 657510 w 1315697"/>
              <a:gd name="connsiteY9" fmla="*/ 888972 h 888972"/>
              <a:gd name="connsiteX10" fmla="*/ 277125 w 1315697"/>
              <a:gd name="connsiteY10" fmla="*/ 880495 h 888972"/>
              <a:gd name="connsiteX11" fmla="*/ 49203 w 1315697"/>
              <a:gd name="connsiteY11" fmla="*/ 787343 h 888972"/>
              <a:gd name="connsiteX12" fmla="*/ 2785 w 1315697"/>
              <a:gd name="connsiteY12" fmla="*/ 624473 h 888972"/>
              <a:gd name="connsiteX0" fmla="*/ 1926 w 1324495"/>
              <a:gd name="connsiteY0" fmla="*/ 628187 h 888972"/>
              <a:gd name="connsiteX1" fmla="*/ 25804 w 1324495"/>
              <a:gd name="connsiteY1" fmla="*/ 457870 h 888972"/>
              <a:gd name="connsiteX2" fmla="*/ 149629 w 1324495"/>
              <a:gd name="connsiteY2" fmla="*/ 238795 h 888972"/>
              <a:gd name="connsiteX3" fmla="*/ 452940 w 1324495"/>
              <a:gd name="connsiteY3" fmla="*/ 34008 h 888972"/>
              <a:gd name="connsiteX4" fmla="*/ 840192 w 1324495"/>
              <a:gd name="connsiteY4" fmla="*/ 24483 h 888972"/>
              <a:gd name="connsiteX5" fmla="*/ 1168407 w 1324495"/>
              <a:gd name="connsiteY5" fmla="*/ 244502 h 888972"/>
              <a:gd name="connsiteX6" fmla="*/ 1324495 w 1324495"/>
              <a:gd name="connsiteY6" fmla="*/ 658273 h 888972"/>
              <a:gd name="connsiteX7" fmla="*/ 1257953 w 1324495"/>
              <a:gd name="connsiteY7" fmla="*/ 809058 h 888972"/>
              <a:gd name="connsiteX8" fmla="*/ 978304 w 1324495"/>
              <a:gd name="connsiteY8" fmla="*/ 886495 h 888972"/>
              <a:gd name="connsiteX9" fmla="*/ 666308 w 1324495"/>
              <a:gd name="connsiteY9" fmla="*/ 888972 h 888972"/>
              <a:gd name="connsiteX10" fmla="*/ 285923 w 1324495"/>
              <a:gd name="connsiteY10" fmla="*/ 880495 h 888972"/>
              <a:gd name="connsiteX11" fmla="*/ 58001 w 1324495"/>
              <a:gd name="connsiteY11" fmla="*/ 787343 h 888972"/>
              <a:gd name="connsiteX12" fmla="*/ 1926 w 1324495"/>
              <a:gd name="connsiteY12" fmla="*/ 628187 h 888972"/>
              <a:gd name="connsiteX0" fmla="*/ 0 w 1322569"/>
              <a:gd name="connsiteY0" fmla="*/ 628187 h 888972"/>
              <a:gd name="connsiteX1" fmla="*/ 23878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3878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3878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  <a:gd name="connsiteX0" fmla="*/ 0 w 1322569"/>
              <a:gd name="connsiteY0" fmla="*/ 628187 h 888972"/>
              <a:gd name="connsiteX1" fmla="*/ 27500 w 1322569"/>
              <a:gd name="connsiteY1" fmla="*/ 457870 h 888972"/>
              <a:gd name="connsiteX2" fmla="*/ 147703 w 1322569"/>
              <a:gd name="connsiteY2" fmla="*/ 238795 h 888972"/>
              <a:gd name="connsiteX3" fmla="*/ 451014 w 1322569"/>
              <a:gd name="connsiteY3" fmla="*/ 34008 h 888972"/>
              <a:gd name="connsiteX4" fmla="*/ 838266 w 1322569"/>
              <a:gd name="connsiteY4" fmla="*/ 24483 h 888972"/>
              <a:gd name="connsiteX5" fmla="*/ 1166481 w 1322569"/>
              <a:gd name="connsiteY5" fmla="*/ 244502 h 888972"/>
              <a:gd name="connsiteX6" fmla="*/ 1322569 w 1322569"/>
              <a:gd name="connsiteY6" fmla="*/ 658273 h 888972"/>
              <a:gd name="connsiteX7" fmla="*/ 1256027 w 1322569"/>
              <a:gd name="connsiteY7" fmla="*/ 809058 h 888972"/>
              <a:gd name="connsiteX8" fmla="*/ 976378 w 1322569"/>
              <a:gd name="connsiteY8" fmla="*/ 886495 h 888972"/>
              <a:gd name="connsiteX9" fmla="*/ 664382 w 1322569"/>
              <a:gd name="connsiteY9" fmla="*/ 888972 h 888972"/>
              <a:gd name="connsiteX10" fmla="*/ 283997 w 1322569"/>
              <a:gd name="connsiteY10" fmla="*/ 880495 h 888972"/>
              <a:gd name="connsiteX11" fmla="*/ 56075 w 1322569"/>
              <a:gd name="connsiteY11" fmla="*/ 787343 h 888972"/>
              <a:gd name="connsiteX12" fmla="*/ 0 w 1322569"/>
              <a:gd name="connsiteY12" fmla="*/ 628187 h 88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22569" h="888972">
                <a:moveTo>
                  <a:pt x="0" y="628187"/>
                </a:moveTo>
                <a:cubicBezTo>
                  <a:pt x="9167" y="571415"/>
                  <a:pt x="6261" y="520831"/>
                  <a:pt x="27500" y="457870"/>
                </a:cubicBezTo>
                <a:cubicBezTo>
                  <a:pt x="72397" y="334093"/>
                  <a:pt x="94356" y="318009"/>
                  <a:pt x="147703" y="238795"/>
                </a:cubicBezTo>
                <a:cubicBezTo>
                  <a:pt x="250014" y="123494"/>
                  <a:pt x="325767" y="79988"/>
                  <a:pt x="451014" y="34008"/>
                </a:cubicBezTo>
                <a:cubicBezTo>
                  <a:pt x="618728" y="-14968"/>
                  <a:pt x="709182" y="-4527"/>
                  <a:pt x="838266" y="24483"/>
                </a:cubicBezTo>
                <a:cubicBezTo>
                  <a:pt x="991129" y="69764"/>
                  <a:pt x="1051041" y="128662"/>
                  <a:pt x="1166481" y="244502"/>
                </a:cubicBezTo>
                <a:cubicBezTo>
                  <a:pt x="1276053" y="385314"/>
                  <a:pt x="1321644" y="488990"/>
                  <a:pt x="1322569" y="658273"/>
                </a:cubicBezTo>
                <a:cubicBezTo>
                  <a:pt x="1318496" y="753510"/>
                  <a:pt x="1299937" y="759622"/>
                  <a:pt x="1256027" y="809058"/>
                </a:cubicBezTo>
                <a:cubicBezTo>
                  <a:pt x="1172468" y="860453"/>
                  <a:pt x="1093738" y="868522"/>
                  <a:pt x="976378" y="886495"/>
                </a:cubicBezTo>
                <a:lnTo>
                  <a:pt x="664382" y="888972"/>
                </a:lnTo>
                <a:lnTo>
                  <a:pt x="283997" y="880495"/>
                </a:lnTo>
                <a:cubicBezTo>
                  <a:pt x="184282" y="861823"/>
                  <a:pt x="121989" y="832010"/>
                  <a:pt x="56075" y="787343"/>
                </a:cubicBezTo>
                <a:cubicBezTo>
                  <a:pt x="10021" y="728102"/>
                  <a:pt x="8631" y="734467"/>
                  <a:pt x="0" y="628187"/>
                </a:cubicBezTo>
                <a:close/>
              </a:path>
            </a:pathLst>
          </a:custGeom>
          <a:solidFill>
            <a:srgbClr val="A34625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C5DC9343-9A61-4560-B42C-265834DAC6D1}"/>
              </a:ext>
            </a:extLst>
          </p:cNvPr>
          <p:cNvSpPr/>
          <p:nvPr/>
        </p:nvSpPr>
        <p:spPr>
          <a:xfrm rot="21142012" flipH="1">
            <a:off x="9683415" y="6042765"/>
            <a:ext cx="109482" cy="253483"/>
          </a:xfrm>
          <a:custGeom>
            <a:avLst/>
            <a:gdLst>
              <a:gd name="connsiteX0" fmla="*/ 152400 w 230982"/>
              <a:gd name="connsiteY0" fmla="*/ 0 h 357187"/>
              <a:gd name="connsiteX1" fmla="*/ 0 w 230982"/>
              <a:gd name="connsiteY1" fmla="*/ 352425 h 357187"/>
              <a:gd name="connsiteX2" fmla="*/ 230982 w 230982"/>
              <a:gd name="connsiteY2" fmla="*/ 357187 h 357187"/>
              <a:gd name="connsiteX3" fmla="*/ 152400 w 230982"/>
              <a:gd name="connsiteY3" fmla="*/ 0 h 357187"/>
              <a:gd name="connsiteX0" fmla="*/ 152400 w 230982"/>
              <a:gd name="connsiteY0" fmla="*/ 0 h 357187"/>
              <a:gd name="connsiteX1" fmla="*/ 0 w 230982"/>
              <a:gd name="connsiteY1" fmla="*/ 352425 h 357187"/>
              <a:gd name="connsiteX2" fmla="*/ 230982 w 230982"/>
              <a:gd name="connsiteY2" fmla="*/ 357187 h 357187"/>
              <a:gd name="connsiteX3" fmla="*/ 152400 w 230982"/>
              <a:gd name="connsiteY3" fmla="*/ 0 h 357187"/>
              <a:gd name="connsiteX0" fmla="*/ 152400 w 230982"/>
              <a:gd name="connsiteY0" fmla="*/ 0 h 357187"/>
              <a:gd name="connsiteX1" fmla="*/ 0 w 230982"/>
              <a:gd name="connsiteY1" fmla="*/ 352425 h 357187"/>
              <a:gd name="connsiteX2" fmla="*/ 230982 w 230982"/>
              <a:gd name="connsiteY2" fmla="*/ 357187 h 357187"/>
              <a:gd name="connsiteX3" fmla="*/ 152400 w 230982"/>
              <a:gd name="connsiteY3" fmla="*/ 0 h 357187"/>
              <a:gd name="connsiteX0" fmla="*/ 148778 w 230982"/>
              <a:gd name="connsiteY0" fmla="*/ 0 h 373708"/>
              <a:gd name="connsiteX1" fmla="*/ 0 w 230982"/>
              <a:gd name="connsiteY1" fmla="*/ 368946 h 373708"/>
              <a:gd name="connsiteX2" fmla="*/ 230982 w 230982"/>
              <a:gd name="connsiteY2" fmla="*/ 373708 h 373708"/>
              <a:gd name="connsiteX3" fmla="*/ 148778 w 230982"/>
              <a:gd name="connsiteY3" fmla="*/ 0 h 373708"/>
              <a:gd name="connsiteX0" fmla="*/ 148778 w 230982"/>
              <a:gd name="connsiteY0" fmla="*/ 0 h 373708"/>
              <a:gd name="connsiteX1" fmla="*/ 0 w 230982"/>
              <a:gd name="connsiteY1" fmla="*/ 368946 h 373708"/>
              <a:gd name="connsiteX2" fmla="*/ 230982 w 230982"/>
              <a:gd name="connsiteY2" fmla="*/ 373708 h 373708"/>
              <a:gd name="connsiteX3" fmla="*/ 148778 w 230982"/>
              <a:gd name="connsiteY3" fmla="*/ 0 h 373708"/>
              <a:gd name="connsiteX0" fmla="*/ 148778 w 230982"/>
              <a:gd name="connsiteY0" fmla="*/ 0 h 373708"/>
              <a:gd name="connsiteX1" fmla="*/ 0 w 230982"/>
              <a:gd name="connsiteY1" fmla="*/ 368946 h 373708"/>
              <a:gd name="connsiteX2" fmla="*/ 230982 w 230982"/>
              <a:gd name="connsiteY2" fmla="*/ 373708 h 373708"/>
              <a:gd name="connsiteX3" fmla="*/ 148778 w 230982"/>
              <a:gd name="connsiteY3" fmla="*/ 0 h 373708"/>
              <a:gd name="connsiteX0" fmla="*/ 173978 w 256182"/>
              <a:gd name="connsiteY0" fmla="*/ 0 h 397439"/>
              <a:gd name="connsiteX1" fmla="*/ 0 w 256182"/>
              <a:gd name="connsiteY1" fmla="*/ 397439 h 397439"/>
              <a:gd name="connsiteX2" fmla="*/ 256182 w 256182"/>
              <a:gd name="connsiteY2" fmla="*/ 373708 h 397439"/>
              <a:gd name="connsiteX3" fmla="*/ 173978 w 256182"/>
              <a:gd name="connsiteY3" fmla="*/ 0 h 397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182" h="397439">
                <a:moveTo>
                  <a:pt x="173978" y="0"/>
                </a:moveTo>
                <a:cubicBezTo>
                  <a:pt x="103233" y="8591"/>
                  <a:pt x="50800" y="279964"/>
                  <a:pt x="0" y="397439"/>
                </a:cubicBezTo>
                <a:lnTo>
                  <a:pt x="256182" y="373708"/>
                </a:lnTo>
                <a:cubicBezTo>
                  <a:pt x="229988" y="254646"/>
                  <a:pt x="235841" y="12831"/>
                  <a:pt x="173978" y="0"/>
                </a:cubicBezTo>
                <a:close/>
              </a:path>
            </a:pathLst>
          </a:custGeom>
          <a:solidFill>
            <a:srgbClr val="A34625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4B1208DE-9DB9-4E5B-A268-AEEF2C481431}"/>
              </a:ext>
            </a:extLst>
          </p:cNvPr>
          <p:cNvSpPr/>
          <p:nvPr/>
        </p:nvSpPr>
        <p:spPr>
          <a:xfrm>
            <a:off x="8017074" y="3270031"/>
            <a:ext cx="2230653" cy="2063793"/>
          </a:xfrm>
          <a:prstGeom prst="ellipse">
            <a:avLst/>
          </a:prstGeom>
          <a:solidFill>
            <a:srgbClr val="FDBE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5FCCADDB-C649-4601-8D87-C5E35A7450C9}"/>
              </a:ext>
            </a:extLst>
          </p:cNvPr>
          <p:cNvSpPr/>
          <p:nvPr/>
        </p:nvSpPr>
        <p:spPr>
          <a:xfrm rot="21207489">
            <a:off x="8640708" y="4901416"/>
            <a:ext cx="944134" cy="806468"/>
          </a:xfrm>
          <a:custGeom>
            <a:avLst/>
            <a:gdLst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95263 w 1326357"/>
              <a:gd name="connsiteY2" fmla="*/ 602457 h 1264444"/>
              <a:gd name="connsiteX3" fmla="*/ 211932 w 1326357"/>
              <a:gd name="connsiteY3" fmla="*/ 726282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95263 w 1326357"/>
              <a:gd name="connsiteY2" fmla="*/ 602457 h 1264444"/>
              <a:gd name="connsiteX3" fmla="*/ 211932 w 1326357"/>
              <a:gd name="connsiteY3" fmla="*/ 726282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95263 w 1326357"/>
              <a:gd name="connsiteY2" fmla="*/ 602457 h 1264444"/>
              <a:gd name="connsiteX3" fmla="*/ 211932 w 1326357"/>
              <a:gd name="connsiteY3" fmla="*/ 726282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1932 w 1326357"/>
              <a:gd name="connsiteY3" fmla="*/ 726282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4313 w 1326357"/>
              <a:gd name="connsiteY3" fmla="*/ 702470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1931 w 1326357"/>
              <a:gd name="connsiteY3" fmla="*/ 723901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1931 w 1326357"/>
              <a:gd name="connsiteY3" fmla="*/ 723901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26207 w 1326357"/>
              <a:gd name="connsiteY1" fmla="*/ 378619 h 1264444"/>
              <a:gd name="connsiteX2" fmla="*/ 185738 w 1326357"/>
              <a:gd name="connsiteY2" fmla="*/ 569120 h 1264444"/>
              <a:gd name="connsiteX3" fmla="*/ 211931 w 1326357"/>
              <a:gd name="connsiteY3" fmla="*/ 723901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26357"/>
              <a:gd name="connsiteY0" fmla="*/ 50007 h 1264444"/>
              <a:gd name="connsiteX1" fmla="*/ 114301 w 1326357"/>
              <a:gd name="connsiteY1" fmla="*/ 369094 h 1264444"/>
              <a:gd name="connsiteX2" fmla="*/ 185738 w 1326357"/>
              <a:gd name="connsiteY2" fmla="*/ 569120 h 1264444"/>
              <a:gd name="connsiteX3" fmla="*/ 211931 w 1326357"/>
              <a:gd name="connsiteY3" fmla="*/ 723901 h 1264444"/>
              <a:gd name="connsiteX4" fmla="*/ 311944 w 1326357"/>
              <a:gd name="connsiteY4" fmla="*/ 633413 h 1264444"/>
              <a:gd name="connsiteX5" fmla="*/ 392907 w 1326357"/>
              <a:gd name="connsiteY5" fmla="*/ 440532 h 1264444"/>
              <a:gd name="connsiteX6" fmla="*/ 411957 w 1326357"/>
              <a:gd name="connsiteY6" fmla="*/ 676275 h 1264444"/>
              <a:gd name="connsiteX7" fmla="*/ 445294 w 1326357"/>
              <a:gd name="connsiteY7" fmla="*/ 978694 h 1264444"/>
              <a:gd name="connsiteX8" fmla="*/ 521494 w 1326357"/>
              <a:gd name="connsiteY8" fmla="*/ 1264444 h 1264444"/>
              <a:gd name="connsiteX9" fmla="*/ 590550 w 1326357"/>
              <a:gd name="connsiteY9" fmla="*/ 938213 h 1264444"/>
              <a:gd name="connsiteX10" fmla="*/ 690563 w 1326357"/>
              <a:gd name="connsiteY10" fmla="*/ 728663 h 1264444"/>
              <a:gd name="connsiteX11" fmla="*/ 826294 w 1326357"/>
              <a:gd name="connsiteY11" fmla="*/ 971550 h 1264444"/>
              <a:gd name="connsiteX12" fmla="*/ 952500 w 1326357"/>
              <a:gd name="connsiteY12" fmla="*/ 1109663 h 1264444"/>
              <a:gd name="connsiteX13" fmla="*/ 895350 w 1326357"/>
              <a:gd name="connsiteY13" fmla="*/ 878682 h 1264444"/>
              <a:gd name="connsiteX14" fmla="*/ 847725 w 1326357"/>
              <a:gd name="connsiteY14" fmla="*/ 657225 h 1264444"/>
              <a:gd name="connsiteX15" fmla="*/ 902494 w 1326357"/>
              <a:gd name="connsiteY15" fmla="*/ 497682 h 1264444"/>
              <a:gd name="connsiteX16" fmla="*/ 1112044 w 1326357"/>
              <a:gd name="connsiteY16" fmla="*/ 700088 h 1264444"/>
              <a:gd name="connsiteX17" fmla="*/ 1102519 w 1326357"/>
              <a:gd name="connsiteY17" fmla="*/ 471488 h 1264444"/>
              <a:gd name="connsiteX18" fmla="*/ 1162050 w 1326357"/>
              <a:gd name="connsiteY18" fmla="*/ 257175 h 1264444"/>
              <a:gd name="connsiteX19" fmla="*/ 1326357 w 1326357"/>
              <a:gd name="connsiteY19" fmla="*/ 0 h 1264444"/>
              <a:gd name="connsiteX20" fmla="*/ 0 w 1326357"/>
              <a:gd name="connsiteY20" fmla="*/ 50007 h 1264444"/>
              <a:gd name="connsiteX0" fmla="*/ 0 w 1343026"/>
              <a:gd name="connsiteY0" fmla="*/ 57151 h 1264444"/>
              <a:gd name="connsiteX1" fmla="*/ 130970 w 1343026"/>
              <a:gd name="connsiteY1" fmla="*/ 369094 h 1264444"/>
              <a:gd name="connsiteX2" fmla="*/ 202407 w 1343026"/>
              <a:gd name="connsiteY2" fmla="*/ 569120 h 1264444"/>
              <a:gd name="connsiteX3" fmla="*/ 228600 w 1343026"/>
              <a:gd name="connsiteY3" fmla="*/ 723901 h 1264444"/>
              <a:gd name="connsiteX4" fmla="*/ 328613 w 1343026"/>
              <a:gd name="connsiteY4" fmla="*/ 633413 h 1264444"/>
              <a:gd name="connsiteX5" fmla="*/ 409576 w 1343026"/>
              <a:gd name="connsiteY5" fmla="*/ 440532 h 1264444"/>
              <a:gd name="connsiteX6" fmla="*/ 428626 w 1343026"/>
              <a:gd name="connsiteY6" fmla="*/ 676275 h 1264444"/>
              <a:gd name="connsiteX7" fmla="*/ 461963 w 1343026"/>
              <a:gd name="connsiteY7" fmla="*/ 978694 h 1264444"/>
              <a:gd name="connsiteX8" fmla="*/ 538163 w 1343026"/>
              <a:gd name="connsiteY8" fmla="*/ 1264444 h 1264444"/>
              <a:gd name="connsiteX9" fmla="*/ 607219 w 1343026"/>
              <a:gd name="connsiteY9" fmla="*/ 938213 h 1264444"/>
              <a:gd name="connsiteX10" fmla="*/ 707232 w 1343026"/>
              <a:gd name="connsiteY10" fmla="*/ 728663 h 1264444"/>
              <a:gd name="connsiteX11" fmla="*/ 842963 w 1343026"/>
              <a:gd name="connsiteY11" fmla="*/ 971550 h 1264444"/>
              <a:gd name="connsiteX12" fmla="*/ 969169 w 1343026"/>
              <a:gd name="connsiteY12" fmla="*/ 1109663 h 1264444"/>
              <a:gd name="connsiteX13" fmla="*/ 912019 w 1343026"/>
              <a:gd name="connsiteY13" fmla="*/ 878682 h 1264444"/>
              <a:gd name="connsiteX14" fmla="*/ 864394 w 1343026"/>
              <a:gd name="connsiteY14" fmla="*/ 657225 h 1264444"/>
              <a:gd name="connsiteX15" fmla="*/ 919163 w 1343026"/>
              <a:gd name="connsiteY15" fmla="*/ 497682 h 1264444"/>
              <a:gd name="connsiteX16" fmla="*/ 1128713 w 1343026"/>
              <a:gd name="connsiteY16" fmla="*/ 700088 h 1264444"/>
              <a:gd name="connsiteX17" fmla="*/ 1119188 w 1343026"/>
              <a:gd name="connsiteY17" fmla="*/ 471488 h 1264444"/>
              <a:gd name="connsiteX18" fmla="*/ 1178719 w 1343026"/>
              <a:gd name="connsiteY18" fmla="*/ 257175 h 1264444"/>
              <a:gd name="connsiteX19" fmla="*/ 1343026 w 1343026"/>
              <a:gd name="connsiteY19" fmla="*/ 0 h 1264444"/>
              <a:gd name="connsiteX20" fmla="*/ 0 w 1343026"/>
              <a:gd name="connsiteY20" fmla="*/ 57151 h 1264444"/>
              <a:gd name="connsiteX0" fmla="*/ 0 w 1343026"/>
              <a:gd name="connsiteY0" fmla="*/ 57151 h 1264444"/>
              <a:gd name="connsiteX1" fmla="*/ 140495 w 1343026"/>
              <a:gd name="connsiteY1" fmla="*/ 366712 h 1264444"/>
              <a:gd name="connsiteX2" fmla="*/ 202407 w 1343026"/>
              <a:gd name="connsiteY2" fmla="*/ 569120 h 1264444"/>
              <a:gd name="connsiteX3" fmla="*/ 228600 w 1343026"/>
              <a:gd name="connsiteY3" fmla="*/ 723901 h 1264444"/>
              <a:gd name="connsiteX4" fmla="*/ 328613 w 1343026"/>
              <a:gd name="connsiteY4" fmla="*/ 633413 h 1264444"/>
              <a:gd name="connsiteX5" fmla="*/ 409576 w 1343026"/>
              <a:gd name="connsiteY5" fmla="*/ 440532 h 1264444"/>
              <a:gd name="connsiteX6" fmla="*/ 428626 w 1343026"/>
              <a:gd name="connsiteY6" fmla="*/ 676275 h 1264444"/>
              <a:gd name="connsiteX7" fmla="*/ 461963 w 1343026"/>
              <a:gd name="connsiteY7" fmla="*/ 978694 h 1264444"/>
              <a:gd name="connsiteX8" fmla="*/ 538163 w 1343026"/>
              <a:gd name="connsiteY8" fmla="*/ 1264444 h 1264444"/>
              <a:gd name="connsiteX9" fmla="*/ 607219 w 1343026"/>
              <a:gd name="connsiteY9" fmla="*/ 938213 h 1264444"/>
              <a:gd name="connsiteX10" fmla="*/ 707232 w 1343026"/>
              <a:gd name="connsiteY10" fmla="*/ 728663 h 1264444"/>
              <a:gd name="connsiteX11" fmla="*/ 842963 w 1343026"/>
              <a:gd name="connsiteY11" fmla="*/ 971550 h 1264444"/>
              <a:gd name="connsiteX12" fmla="*/ 969169 w 1343026"/>
              <a:gd name="connsiteY12" fmla="*/ 1109663 h 1264444"/>
              <a:gd name="connsiteX13" fmla="*/ 912019 w 1343026"/>
              <a:gd name="connsiteY13" fmla="*/ 878682 h 1264444"/>
              <a:gd name="connsiteX14" fmla="*/ 864394 w 1343026"/>
              <a:gd name="connsiteY14" fmla="*/ 657225 h 1264444"/>
              <a:gd name="connsiteX15" fmla="*/ 919163 w 1343026"/>
              <a:gd name="connsiteY15" fmla="*/ 497682 h 1264444"/>
              <a:gd name="connsiteX16" fmla="*/ 1128713 w 1343026"/>
              <a:gd name="connsiteY16" fmla="*/ 700088 h 1264444"/>
              <a:gd name="connsiteX17" fmla="*/ 1119188 w 1343026"/>
              <a:gd name="connsiteY17" fmla="*/ 471488 h 1264444"/>
              <a:gd name="connsiteX18" fmla="*/ 1178719 w 1343026"/>
              <a:gd name="connsiteY18" fmla="*/ 257175 h 1264444"/>
              <a:gd name="connsiteX19" fmla="*/ 1343026 w 1343026"/>
              <a:gd name="connsiteY19" fmla="*/ 0 h 1264444"/>
              <a:gd name="connsiteX20" fmla="*/ 0 w 1343026"/>
              <a:gd name="connsiteY20" fmla="*/ 57151 h 1264444"/>
              <a:gd name="connsiteX0" fmla="*/ 0 w 1343026"/>
              <a:gd name="connsiteY0" fmla="*/ 57151 h 1264444"/>
              <a:gd name="connsiteX1" fmla="*/ 140495 w 1343026"/>
              <a:gd name="connsiteY1" fmla="*/ 366712 h 1264444"/>
              <a:gd name="connsiteX2" fmla="*/ 202407 w 1343026"/>
              <a:gd name="connsiteY2" fmla="*/ 569120 h 1264444"/>
              <a:gd name="connsiteX3" fmla="*/ 228600 w 1343026"/>
              <a:gd name="connsiteY3" fmla="*/ 723901 h 1264444"/>
              <a:gd name="connsiteX4" fmla="*/ 328613 w 1343026"/>
              <a:gd name="connsiteY4" fmla="*/ 633413 h 1264444"/>
              <a:gd name="connsiteX5" fmla="*/ 409576 w 1343026"/>
              <a:gd name="connsiteY5" fmla="*/ 440532 h 1264444"/>
              <a:gd name="connsiteX6" fmla="*/ 428626 w 1343026"/>
              <a:gd name="connsiteY6" fmla="*/ 676275 h 1264444"/>
              <a:gd name="connsiteX7" fmla="*/ 461963 w 1343026"/>
              <a:gd name="connsiteY7" fmla="*/ 978694 h 1264444"/>
              <a:gd name="connsiteX8" fmla="*/ 538163 w 1343026"/>
              <a:gd name="connsiteY8" fmla="*/ 1264444 h 1264444"/>
              <a:gd name="connsiteX9" fmla="*/ 607219 w 1343026"/>
              <a:gd name="connsiteY9" fmla="*/ 938213 h 1264444"/>
              <a:gd name="connsiteX10" fmla="*/ 707232 w 1343026"/>
              <a:gd name="connsiteY10" fmla="*/ 728663 h 1264444"/>
              <a:gd name="connsiteX11" fmla="*/ 842963 w 1343026"/>
              <a:gd name="connsiteY11" fmla="*/ 971550 h 1264444"/>
              <a:gd name="connsiteX12" fmla="*/ 969169 w 1343026"/>
              <a:gd name="connsiteY12" fmla="*/ 1109663 h 1264444"/>
              <a:gd name="connsiteX13" fmla="*/ 912019 w 1343026"/>
              <a:gd name="connsiteY13" fmla="*/ 878682 h 1264444"/>
              <a:gd name="connsiteX14" fmla="*/ 864394 w 1343026"/>
              <a:gd name="connsiteY14" fmla="*/ 657225 h 1264444"/>
              <a:gd name="connsiteX15" fmla="*/ 919163 w 1343026"/>
              <a:gd name="connsiteY15" fmla="*/ 497682 h 1264444"/>
              <a:gd name="connsiteX16" fmla="*/ 1128713 w 1343026"/>
              <a:gd name="connsiteY16" fmla="*/ 700088 h 1264444"/>
              <a:gd name="connsiteX17" fmla="*/ 1119188 w 1343026"/>
              <a:gd name="connsiteY17" fmla="*/ 471488 h 1264444"/>
              <a:gd name="connsiteX18" fmla="*/ 1178719 w 1343026"/>
              <a:gd name="connsiteY18" fmla="*/ 257175 h 1264444"/>
              <a:gd name="connsiteX19" fmla="*/ 1343026 w 1343026"/>
              <a:gd name="connsiteY19" fmla="*/ 0 h 1264444"/>
              <a:gd name="connsiteX20" fmla="*/ 0 w 1343026"/>
              <a:gd name="connsiteY20" fmla="*/ 57151 h 1264444"/>
              <a:gd name="connsiteX0" fmla="*/ 2685 w 1345711"/>
              <a:gd name="connsiteY0" fmla="*/ 57151 h 1264444"/>
              <a:gd name="connsiteX1" fmla="*/ 143180 w 1345711"/>
              <a:gd name="connsiteY1" fmla="*/ 366712 h 1264444"/>
              <a:gd name="connsiteX2" fmla="*/ 205092 w 1345711"/>
              <a:gd name="connsiteY2" fmla="*/ 569120 h 1264444"/>
              <a:gd name="connsiteX3" fmla="*/ 231285 w 1345711"/>
              <a:gd name="connsiteY3" fmla="*/ 723901 h 1264444"/>
              <a:gd name="connsiteX4" fmla="*/ 331298 w 1345711"/>
              <a:gd name="connsiteY4" fmla="*/ 633413 h 1264444"/>
              <a:gd name="connsiteX5" fmla="*/ 412261 w 1345711"/>
              <a:gd name="connsiteY5" fmla="*/ 440532 h 1264444"/>
              <a:gd name="connsiteX6" fmla="*/ 431311 w 1345711"/>
              <a:gd name="connsiteY6" fmla="*/ 676275 h 1264444"/>
              <a:gd name="connsiteX7" fmla="*/ 464648 w 1345711"/>
              <a:gd name="connsiteY7" fmla="*/ 978694 h 1264444"/>
              <a:gd name="connsiteX8" fmla="*/ 540848 w 1345711"/>
              <a:gd name="connsiteY8" fmla="*/ 1264444 h 1264444"/>
              <a:gd name="connsiteX9" fmla="*/ 609904 w 1345711"/>
              <a:gd name="connsiteY9" fmla="*/ 938213 h 1264444"/>
              <a:gd name="connsiteX10" fmla="*/ 709917 w 1345711"/>
              <a:gd name="connsiteY10" fmla="*/ 728663 h 1264444"/>
              <a:gd name="connsiteX11" fmla="*/ 845648 w 1345711"/>
              <a:gd name="connsiteY11" fmla="*/ 971550 h 1264444"/>
              <a:gd name="connsiteX12" fmla="*/ 971854 w 1345711"/>
              <a:gd name="connsiteY12" fmla="*/ 1109663 h 1264444"/>
              <a:gd name="connsiteX13" fmla="*/ 914704 w 1345711"/>
              <a:gd name="connsiteY13" fmla="*/ 878682 h 1264444"/>
              <a:gd name="connsiteX14" fmla="*/ 867079 w 1345711"/>
              <a:gd name="connsiteY14" fmla="*/ 657225 h 1264444"/>
              <a:gd name="connsiteX15" fmla="*/ 921848 w 1345711"/>
              <a:gd name="connsiteY15" fmla="*/ 497682 h 1264444"/>
              <a:gd name="connsiteX16" fmla="*/ 1131398 w 1345711"/>
              <a:gd name="connsiteY16" fmla="*/ 700088 h 1264444"/>
              <a:gd name="connsiteX17" fmla="*/ 1121873 w 1345711"/>
              <a:gd name="connsiteY17" fmla="*/ 471488 h 1264444"/>
              <a:gd name="connsiteX18" fmla="*/ 1181404 w 1345711"/>
              <a:gd name="connsiteY18" fmla="*/ 257175 h 1264444"/>
              <a:gd name="connsiteX19" fmla="*/ 1345711 w 1345711"/>
              <a:gd name="connsiteY19" fmla="*/ 0 h 1264444"/>
              <a:gd name="connsiteX20" fmla="*/ 2685 w 1345711"/>
              <a:gd name="connsiteY20" fmla="*/ 57151 h 1264444"/>
              <a:gd name="connsiteX0" fmla="*/ 2685 w 1349559"/>
              <a:gd name="connsiteY0" fmla="*/ 57175 h 1264468"/>
              <a:gd name="connsiteX1" fmla="*/ 143180 w 1349559"/>
              <a:gd name="connsiteY1" fmla="*/ 366736 h 1264468"/>
              <a:gd name="connsiteX2" fmla="*/ 205092 w 1349559"/>
              <a:gd name="connsiteY2" fmla="*/ 569144 h 1264468"/>
              <a:gd name="connsiteX3" fmla="*/ 231285 w 1349559"/>
              <a:gd name="connsiteY3" fmla="*/ 723925 h 1264468"/>
              <a:gd name="connsiteX4" fmla="*/ 331298 w 1349559"/>
              <a:gd name="connsiteY4" fmla="*/ 633437 h 1264468"/>
              <a:gd name="connsiteX5" fmla="*/ 412261 w 1349559"/>
              <a:gd name="connsiteY5" fmla="*/ 440556 h 1264468"/>
              <a:gd name="connsiteX6" fmla="*/ 431311 w 1349559"/>
              <a:gd name="connsiteY6" fmla="*/ 676299 h 1264468"/>
              <a:gd name="connsiteX7" fmla="*/ 464648 w 1349559"/>
              <a:gd name="connsiteY7" fmla="*/ 978718 h 1264468"/>
              <a:gd name="connsiteX8" fmla="*/ 540848 w 1349559"/>
              <a:gd name="connsiteY8" fmla="*/ 1264468 h 1264468"/>
              <a:gd name="connsiteX9" fmla="*/ 609904 w 1349559"/>
              <a:gd name="connsiteY9" fmla="*/ 938237 h 1264468"/>
              <a:gd name="connsiteX10" fmla="*/ 709917 w 1349559"/>
              <a:gd name="connsiteY10" fmla="*/ 728687 h 1264468"/>
              <a:gd name="connsiteX11" fmla="*/ 845648 w 1349559"/>
              <a:gd name="connsiteY11" fmla="*/ 971574 h 1264468"/>
              <a:gd name="connsiteX12" fmla="*/ 971854 w 1349559"/>
              <a:gd name="connsiteY12" fmla="*/ 1109687 h 1264468"/>
              <a:gd name="connsiteX13" fmla="*/ 914704 w 1349559"/>
              <a:gd name="connsiteY13" fmla="*/ 878706 h 1264468"/>
              <a:gd name="connsiteX14" fmla="*/ 867079 w 1349559"/>
              <a:gd name="connsiteY14" fmla="*/ 657249 h 1264468"/>
              <a:gd name="connsiteX15" fmla="*/ 921848 w 1349559"/>
              <a:gd name="connsiteY15" fmla="*/ 497706 h 1264468"/>
              <a:gd name="connsiteX16" fmla="*/ 1131398 w 1349559"/>
              <a:gd name="connsiteY16" fmla="*/ 700112 h 1264468"/>
              <a:gd name="connsiteX17" fmla="*/ 1121873 w 1349559"/>
              <a:gd name="connsiteY17" fmla="*/ 471512 h 1264468"/>
              <a:gd name="connsiteX18" fmla="*/ 1181404 w 1349559"/>
              <a:gd name="connsiteY18" fmla="*/ 257199 h 1264468"/>
              <a:gd name="connsiteX19" fmla="*/ 1345711 w 1349559"/>
              <a:gd name="connsiteY19" fmla="*/ 24 h 1264468"/>
              <a:gd name="connsiteX20" fmla="*/ 2685 w 1349559"/>
              <a:gd name="connsiteY20" fmla="*/ 57175 h 1264468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14704 w 1350269"/>
              <a:gd name="connsiteY13" fmla="*/ 878707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  <a:gd name="connsiteX0" fmla="*/ 2685 w 1350269"/>
              <a:gd name="connsiteY0" fmla="*/ 57176 h 1264469"/>
              <a:gd name="connsiteX1" fmla="*/ 143180 w 1350269"/>
              <a:gd name="connsiteY1" fmla="*/ 366737 h 1264469"/>
              <a:gd name="connsiteX2" fmla="*/ 205092 w 1350269"/>
              <a:gd name="connsiteY2" fmla="*/ 569145 h 1264469"/>
              <a:gd name="connsiteX3" fmla="*/ 231285 w 1350269"/>
              <a:gd name="connsiteY3" fmla="*/ 723926 h 1264469"/>
              <a:gd name="connsiteX4" fmla="*/ 331298 w 1350269"/>
              <a:gd name="connsiteY4" fmla="*/ 633438 h 1264469"/>
              <a:gd name="connsiteX5" fmla="*/ 412261 w 1350269"/>
              <a:gd name="connsiteY5" fmla="*/ 440557 h 1264469"/>
              <a:gd name="connsiteX6" fmla="*/ 431311 w 1350269"/>
              <a:gd name="connsiteY6" fmla="*/ 676300 h 1264469"/>
              <a:gd name="connsiteX7" fmla="*/ 464648 w 1350269"/>
              <a:gd name="connsiteY7" fmla="*/ 978719 h 1264469"/>
              <a:gd name="connsiteX8" fmla="*/ 540848 w 1350269"/>
              <a:gd name="connsiteY8" fmla="*/ 1264469 h 1264469"/>
              <a:gd name="connsiteX9" fmla="*/ 609904 w 1350269"/>
              <a:gd name="connsiteY9" fmla="*/ 938238 h 1264469"/>
              <a:gd name="connsiteX10" fmla="*/ 709917 w 1350269"/>
              <a:gd name="connsiteY10" fmla="*/ 728688 h 1264469"/>
              <a:gd name="connsiteX11" fmla="*/ 845648 w 1350269"/>
              <a:gd name="connsiteY11" fmla="*/ 971575 h 1264469"/>
              <a:gd name="connsiteX12" fmla="*/ 971854 w 1350269"/>
              <a:gd name="connsiteY12" fmla="*/ 1109688 h 1264469"/>
              <a:gd name="connsiteX13" fmla="*/ 909942 w 1350269"/>
              <a:gd name="connsiteY13" fmla="*/ 888232 h 1264469"/>
              <a:gd name="connsiteX14" fmla="*/ 867079 w 1350269"/>
              <a:gd name="connsiteY14" fmla="*/ 657250 h 1264469"/>
              <a:gd name="connsiteX15" fmla="*/ 921848 w 1350269"/>
              <a:gd name="connsiteY15" fmla="*/ 497707 h 1264469"/>
              <a:gd name="connsiteX16" fmla="*/ 1131398 w 1350269"/>
              <a:gd name="connsiteY16" fmla="*/ 700113 h 1264469"/>
              <a:gd name="connsiteX17" fmla="*/ 1121873 w 1350269"/>
              <a:gd name="connsiteY17" fmla="*/ 471513 h 1264469"/>
              <a:gd name="connsiteX18" fmla="*/ 1181404 w 1350269"/>
              <a:gd name="connsiteY18" fmla="*/ 257200 h 1264469"/>
              <a:gd name="connsiteX19" fmla="*/ 1345711 w 1350269"/>
              <a:gd name="connsiteY19" fmla="*/ 25 h 1264469"/>
              <a:gd name="connsiteX20" fmla="*/ 2685 w 1350269"/>
              <a:gd name="connsiteY20" fmla="*/ 57176 h 1264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50269" h="1264469">
                <a:moveTo>
                  <a:pt x="2685" y="57176"/>
                </a:moveTo>
                <a:cubicBezTo>
                  <a:pt x="-17158" y="65113"/>
                  <a:pt x="77298" y="244500"/>
                  <a:pt x="143180" y="366737"/>
                </a:cubicBezTo>
                <a:cubicBezTo>
                  <a:pt x="163024" y="430237"/>
                  <a:pt x="180486" y="455638"/>
                  <a:pt x="205092" y="569145"/>
                </a:cubicBezTo>
                <a:cubicBezTo>
                  <a:pt x="215411" y="646139"/>
                  <a:pt x="199535" y="723132"/>
                  <a:pt x="231285" y="723926"/>
                </a:cubicBezTo>
                <a:cubicBezTo>
                  <a:pt x="267003" y="731070"/>
                  <a:pt x="297961" y="664394"/>
                  <a:pt x="331298" y="633438"/>
                </a:cubicBezTo>
                <a:cubicBezTo>
                  <a:pt x="358286" y="569144"/>
                  <a:pt x="390035" y="431032"/>
                  <a:pt x="412261" y="440557"/>
                </a:cubicBezTo>
                <a:cubicBezTo>
                  <a:pt x="430517" y="433413"/>
                  <a:pt x="424961" y="597719"/>
                  <a:pt x="431311" y="676300"/>
                </a:cubicBezTo>
                <a:lnTo>
                  <a:pt x="464648" y="978719"/>
                </a:lnTo>
                <a:cubicBezTo>
                  <a:pt x="490048" y="1073969"/>
                  <a:pt x="522592" y="1264469"/>
                  <a:pt x="540848" y="1264469"/>
                </a:cubicBezTo>
                <a:cubicBezTo>
                  <a:pt x="551960" y="1260500"/>
                  <a:pt x="598791" y="1092226"/>
                  <a:pt x="609904" y="938238"/>
                </a:cubicBezTo>
                <a:cubicBezTo>
                  <a:pt x="643242" y="825525"/>
                  <a:pt x="669435" y="719957"/>
                  <a:pt x="709917" y="728688"/>
                </a:cubicBezTo>
                <a:cubicBezTo>
                  <a:pt x="748018" y="723925"/>
                  <a:pt x="778973" y="852513"/>
                  <a:pt x="845648" y="971575"/>
                </a:cubicBezTo>
                <a:cubicBezTo>
                  <a:pt x="899623" y="1055713"/>
                  <a:pt x="955978" y="1132706"/>
                  <a:pt x="971854" y="1109688"/>
                </a:cubicBezTo>
                <a:cubicBezTo>
                  <a:pt x="988523" y="1096988"/>
                  <a:pt x="943279" y="969988"/>
                  <a:pt x="909942" y="888232"/>
                </a:cubicBezTo>
                <a:cubicBezTo>
                  <a:pt x="879780" y="795364"/>
                  <a:pt x="873429" y="773931"/>
                  <a:pt x="867079" y="657250"/>
                </a:cubicBezTo>
                <a:cubicBezTo>
                  <a:pt x="885335" y="604069"/>
                  <a:pt x="884542" y="493738"/>
                  <a:pt x="921848" y="497707"/>
                </a:cubicBezTo>
                <a:cubicBezTo>
                  <a:pt x="953598" y="479451"/>
                  <a:pt x="1102029" y="718369"/>
                  <a:pt x="1131398" y="700113"/>
                </a:cubicBezTo>
                <a:cubicBezTo>
                  <a:pt x="1156798" y="683444"/>
                  <a:pt x="1134573" y="600101"/>
                  <a:pt x="1121873" y="471513"/>
                </a:cubicBezTo>
                <a:cubicBezTo>
                  <a:pt x="1134573" y="397694"/>
                  <a:pt x="1130604" y="373881"/>
                  <a:pt x="1181404" y="257200"/>
                </a:cubicBezTo>
                <a:cubicBezTo>
                  <a:pt x="1262366" y="164332"/>
                  <a:pt x="1374286" y="-2356"/>
                  <a:pt x="1345711" y="25"/>
                </a:cubicBezTo>
                <a:lnTo>
                  <a:pt x="2685" y="57176"/>
                </a:lnTo>
                <a:close/>
              </a:path>
            </a:pathLst>
          </a:custGeom>
          <a:solidFill>
            <a:srgbClr val="A34625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4FB8AF2-5879-4AE4-BC36-DEB81CBA068D}"/>
              </a:ext>
            </a:extLst>
          </p:cNvPr>
          <p:cNvGrpSpPr/>
          <p:nvPr/>
        </p:nvGrpSpPr>
        <p:grpSpPr>
          <a:xfrm>
            <a:off x="7625472" y="3160114"/>
            <a:ext cx="3013857" cy="2066163"/>
            <a:chOff x="1184188" y="1245811"/>
            <a:chExt cx="4310316" cy="3239559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7A6F0189-0419-43C1-BD99-7F2B55D4ACB0}"/>
                </a:ext>
              </a:extLst>
            </p:cNvPr>
            <p:cNvGrpSpPr/>
            <p:nvPr/>
          </p:nvGrpSpPr>
          <p:grpSpPr>
            <a:xfrm>
              <a:off x="1184188" y="1245811"/>
              <a:ext cx="4310316" cy="3239559"/>
              <a:chOff x="1454387" y="1249718"/>
              <a:chExt cx="4310316" cy="3239559"/>
            </a:xfrm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6FA76726-9267-49EE-8375-7B4C4814CA6D}"/>
                  </a:ext>
                </a:extLst>
              </p:cNvPr>
              <p:cNvSpPr/>
              <p:nvPr/>
            </p:nvSpPr>
            <p:spPr>
              <a:xfrm>
                <a:off x="1454387" y="1249718"/>
                <a:ext cx="4310316" cy="3235844"/>
              </a:xfrm>
              <a:custGeom>
                <a:avLst/>
                <a:gdLst>
                  <a:gd name="connsiteX0" fmla="*/ 871538 w 4357688"/>
                  <a:gd name="connsiteY0" fmla="*/ 542925 h 3219450"/>
                  <a:gd name="connsiteX1" fmla="*/ 1247775 w 4357688"/>
                  <a:gd name="connsiteY1" fmla="*/ 209550 h 3219450"/>
                  <a:gd name="connsiteX2" fmla="*/ 1809750 w 4357688"/>
                  <a:gd name="connsiteY2" fmla="*/ 0 h 3219450"/>
                  <a:gd name="connsiteX3" fmla="*/ 2590800 w 4357688"/>
                  <a:gd name="connsiteY3" fmla="*/ 0 h 3219450"/>
                  <a:gd name="connsiteX4" fmla="*/ 3319463 w 4357688"/>
                  <a:gd name="connsiteY4" fmla="*/ 366713 h 3219450"/>
                  <a:gd name="connsiteX5" fmla="*/ 3495675 w 4357688"/>
                  <a:gd name="connsiteY5" fmla="*/ 561975 h 3219450"/>
                  <a:gd name="connsiteX6" fmla="*/ 3881438 w 4357688"/>
                  <a:gd name="connsiteY6" fmla="*/ 619125 h 3219450"/>
                  <a:gd name="connsiteX7" fmla="*/ 4357688 w 4357688"/>
                  <a:gd name="connsiteY7" fmla="*/ 1014413 h 3219450"/>
                  <a:gd name="connsiteX8" fmla="*/ 4067175 w 4357688"/>
                  <a:gd name="connsiteY8" fmla="*/ 1128713 h 3219450"/>
                  <a:gd name="connsiteX9" fmla="*/ 3709988 w 4357688"/>
                  <a:gd name="connsiteY9" fmla="*/ 1047750 h 3219450"/>
                  <a:gd name="connsiteX10" fmla="*/ 3805238 w 4357688"/>
                  <a:gd name="connsiteY10" fmla="*/ 1647825 h 3219450"/>
                  <a:gd name="connsiteX11" fmla="*/ 3586163 w 4357688"/>
                  <a:gd name="connsiteY11" fmla="*/ 2314575 h 3219450"/>
                  <a:gd name="connsiteX12" fmla="*/ 2981325 w 4357688"/>
                  <a:gd name="connsiteY12" fmla="*/ 2895600 h 3219450"/>
                  <a:gd name="connsiteX13" fmla="*/ 2200275 w 4357688"/>
                  <a:gd name="connsiteY13" fmla="*/ 3219450 h 3219450"/>
                  <a:gd name="connsiteX14" fmla="*/ 1314450 w 4357688"/>
                  <a:gd name="connsiteY14" fmla="*/ 2843213 h 3219450"/>
                  <a:gd name="connsiteX15" fmla="*/ 747713 w 4357688"/>
                  <a:gd name="connsiteY15" fmla="*/ 2281238 h 3219450"/>
                  <a:gd name="connsiteX16" fmla="*/ 547688 w 4357688"/>
                  <a:gd name="connsiteY16" fmla="*/ 1624013 h 3219450"/>
                  <a:gd name="connsiteX17" fmla="*/ 642938 w 4357688"/>
                  <a:gd name="connsiteY17" fmla="*/ 1042988 h 3219450"/>
                  <a:gd name="connsiteX18" fmla="*/ 352425 w 4357688"/>
                  <a:gd name="connsiteY18" fmla="*/ 1123950 h 3219450"/>
                  <a:gd name="connsiteX19" fmla="*/ 0 w 4357688"/>
                  <a:gd name="connsiteY19" fmla="*/ 1009650 h 3219450"/>
                  <a:gd name="connsiteX20" fmla="*/ 333375 w 4357688"/>
                  <a:gd name="connsiteY20" fmla="*/ 709613 h 3219450"/>
                  <a:gd name="connsiteX21" fmla="*/ 728663 w 4357688"/>
                  <a:gd name="connsiteY21" fmla="*/ 538163 h 3219450"/>
                  <a:gd name="connsiteX22" fmla="*/ 871538 w 4357688"/>
                  <a:gd name="connsiteY22" fmla="*/ 542925 h 3219450"/>
                  <a:gd name="connsiteX0" fmla="*/ 871538 w 4357688"/>
                  <a:gd name="connsiteY0" fmla="*/ 542925 h 3219450"/>
                  <a:gd name="connsiteX1" fmla="*/ 1247775 w 4357688"/>
                  <a:gd name="connsiteY1" fmla="*/ 209550 h 3219450"/>
                  <a:gd name="connsiteX2" fmla="*/ 1809750 w 4357688"/>
                  <a:gd name="connsiteY2" fmla="*/ 0 h 3219450"/>
                  <a:gd name="connsiteX3" fmla="*/ 2590800 w 4357688"/>
                  <a:gd name="connsiteY3" fmla="*/ 0 h 3219450"/>
                  <a:gd name="connsiteX4" fmla="*/ 3319463 w 4357688"/>
                  <a:gd name="connsiteY4" fmla="*/ 366713 h 3219450"/>
                  <a:gd name="connsiteX5" fmla="*/ 3495675 w 4357688"/>
                  <a:gd name="connsiteY5" fmla="*/ 561975 h 3219450"/>
                  <a:gd name="connsiteX6" fmla="*/ 3881438 w 4357688"/>
                  <a:gd name="connsiteY6" fmla="*/ 619125 h 3219450"/>
                  <a:gd name="connsiteX7" fmla="*/ 4357688 w 4357688"/>
                  <a:gd name="connsiteY7" fmla="*/ 1014413 h 3219450"/>
                  <a:gd name="connsiteX8" fmla="*/ 4067175 w 4357688"/>
                  <a:gd name="connsiteY8" fmla="*/ 1128713 h 3219450"/>
                  <a:gd name="connsiteX9" fmla="*/ 3709988 w 4357688"/>
                  <a:gd name="connsiteY9" fmla="*/ 1047750 h 3219450"/>
                  <a:gd name="connsiteX10" fmla="*/ 3805238 w 4357688"/>
                  <a:gd name="connsiteY10" fmla="*/ 1647825 h 3219450"/>
                  <a:gd name="connsiteX11" fmla="*/ 3586163 w 4357688"/>
                  <a:gd name="connsiteY11" fmla="*/ 2314575 h 3219450"/>
                  <a:gd name="connsiteX12" fmla="*/ 2981325 w 4357688"/>
                  <a:gd name="connsiteY12" fmla="*/ 2895600 h 3219450"/>
                  <a:gd name="connsiteX13" fmla="*/ 2200275 w 4357688"/>
                  <a:gd name="connsiteY13" fmla="*/ 3219450 h 3219450"/>
                  <a:gd name="connsiteX14" fmla="*/ 1314450 w 4357688"/>
                  <a:gd name="connsiteY14" fmla="*/ 2843213 h 3219450"/>
                  <a:gd name="connsiteX15" fmla="*/ 747713 w 4357688"/>
                  <a:gd name="connsiteY15" fmla="*/ 2281238 h 3219450"/>
                  <a:gd name="connsiteX16" fmla="*/ 547688 w 4357688"/>
                  <a:gd name="connsiteY16" fmla="*/ 1624013 h 3219450"/>
                  <a:gd name="connsiteX17" fmla="*/ 642938 w 4357688"/>
                  <a:gd name="connsiteY17" fmla="*/ 1042988 h 3219450"/>
                  <a:gd name="connsiteX18" fmla="*/ 352425 w 4357688"/>
                  <a:gd name="connsiteY18" fmla="*/ 1123950 h 3219450"/>
                  <a:gd name="connsiteX19" fmla="*/ 0 w 4357688"/>
                  <a:gd name="connsiteY19" fmla="*/ 1009650 h 3219450"/>
                  <a:gd name="connsiteX20" fmla="*/ 333375 w 4357688"/>
                  <a:gd name="connsiteY20" fmla="*/ 709613 h 3219450"/>
                  <a:gd name="connsiteX21" fmla="*/ 657226 w 4357688"/>
                  <a:gd name="connsiteY21" fmla="*/ 561975 h 3219450"/>
                  <a:gd name="connsiteX22" fmla="*/ 871538 w 4357688"/>
                  <a:gd name="connsiteY22" fmla="*/ 542925 h 3219450"/>
                  <a:gd name="connsiteX0" fmla="*/ 871538 w 4357688"/>
                  <a:gd name="connsiteY0" fmla="*/ 542925 h 3219450"/>
                  <a:gd name="connsiteX1" fmla="*/ 1247775 w 4357688"/>
                  <a:gd name="connsiteY1" fmla="*/ 209550 h 3219450"/>
                  <a:gd name="connsiteX2" fmla="*/ 1809750 w 4357688"/>
                  <a:gd name="connsiteY2" fmla="*/ 0 h 3219450"/>
                  <a:gd name="connsiteX3" fmla="*/ 2590800 w 4357688"/>
                  <a:gd name="connsiteY3" fmla="*/ 0 h 3219450"/>
                  <a:gd name="connsiteX4" fmla="*/ 3319463 w 4357688"/>
                  <a:gd name="connsiteY4" fmla="*/ 366713 h 3219450"/>
                  <a:gd name="connsiteX5" fmla="*/ 3495675 w 4357688"/>
                  <a:gd name="connsiteY5" fmla="*/ 561975 h 3219450"/>
                  <a:gd name="connsiteX6" fmla="*/ 3881438 w 4357688"/>
                  <a:gd name="connsiteY6" fmla="*/ 619125 h 3219450"/>
                  <a:gd name="connsiteX7" fmla="*/ 4357688 w 4357688"/>
                  <a:gd name="connsiteY7" fmla="*/ 1014413 h 3219450"/>
                  <a:gd name="connsiteX8" fmla="*/ 4067175 w 4357688"/>
                  <a:gd name="connsiteY8" fmla="*/ 1128713 h 3219450"/>
                  <a:gd name="connsiteX9" fmla="*/ 3709988 w 4357688"/>
                  <a:gd name="connsiteY9" fmla="*/ 1047750 h 3219450"/>
                  <a:gd name="connsiteX10" fmla="*/ 3805238 w 4357688"/>
                  <a:gd name="connsiteY10" fmla="*/ 1647825 h 3219450"/>
                  <a:gd name="connsiteX11" fmla="*/ 3586163 w 4357688"/>
                  <a:gd name="connsiteY11" fmla="*/ 2314575 h 3219450"/>
                  <a:gd name="connsiteX12" fmla="*/ 2981325 w 4357688"/>
                  <a:gd name="connsiteY12" fmla="*/ 2895600 h 3219450"/>
                  <a:gd name="connsiteX13" fmla="*/ 2200275 w 4357688"/>
                  <a:gd name="connsiteY13" fmla="*/ 3219450 h 3219450"/>
                  <a:gd name="connsiteX14" fmla="*/ 1314450 w 4357688"/>
                  <a:gd name="connsiteY14" fmla="*/ 2843213 h 3219450"/>
                  <a:gd name="connsiteX15" fmla="*/ 747713 w 4357688"/>
                  <a:gd name="connsiteY15" fmla="*/ 2281238 h 3219450"/>
                  <a:gd name="connsiteX16" fmla="*/ 547688 w 4357688"/>
                  <a:gd name="connsiteY16" fmla="*/ 1624013 h 3219450"/>
                  <a:gd name="connsiteX17" fmla="*/ 642938 w 4357688"/>
                  <a:gd name="connsiteY17" fmla="*/ 1042988 h 3219450"/>
                  <a:gd name="connsiteX18" fmla="*/ 352425 w 4357688"/>
                  <a:gd name="connsiteY18" fmla="*/ 1123950 h 3219450"/>
                  <a:gd name="connsiteX19" fmla="*/ 0 w 4357688"/>
                  <a:gd name="connsiteY19" fmla="*/ 1009650 h 3219450"/>
                  <a:gd name="connsiteX20" fmla="*/ 333375 w 4357688"/>
                  <a:gd name="connsiteY20" fmla="*/ 709613 h 3219450"/>
                  <a:gd name="connsiteX21" fmla="*/ 657226 w 4357688"/>
                  <a:gd name="connsiteY21" fmla="*/ 561975 h 3219450"/>
                  <a:gd name="connsiteX22" fmla="*/ 871538 w 43576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52625 w 4357888"/>
                  <a:gd name="connsiteY18" fmla="*/ 1123950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52625 w 4357888"/>
                  <a:gd name="connsiteY18" fmla="*/ 1123950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52625 w 4357888"/>
                  <a:gd name="connsiteY18" fmla="*/ 1123950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38 w 4357888"/>
                  <a:gd name="connsiteY0" fmla="*/ 542925 h 3219450"/>
                  <a:gd name="connsiteX1" fmla="*/ 1247975 w 4357888"/>
                  <a:gd name="connsiteY1" fmla="*/ 209550 h 3219450"/>
                  <a:gd name="connsiteX2" fmla="*/ 1809950 w 4357888"/>
                  <a:gd name="connsiteY2" fmla="*/ 0 h 3219450"/>
                  <a:gd name="connsiteX3" fmla="*/ 2591000 w 4357888"/>
                  <a:gd name="connsiteY3" fmla="*/ 0 h 3219450"/>
                  <a:gd name="connsiteX4" fmla="*/ 3319663 w 4357888"/>
                  <a:gd name="connsiteY4" fmla="*/ 366713 h 3219450"/>
                  <a:gd name="connsiteX5" fmla="*/ 3495875 w 4357888"/>
                  <a:gd name="connsiteY5" fmla="*/ 561975 h 3219450"/>
                  <a:gd name="connsiteX6" fmla="*/ 3881638 w 4357888"/>
                  <a:gd name="connsiteY6" fmla="*/ 619125 h 3219450"/>
                  <a:gd name="connsiteX7" fmla="*/ 4357888 w 4357888"/>
                  <a:gd name="connsiteY7" fmla="*/ 1014413 h 3219450"/>
                  <a:gd name="connsiteX8" fmla="*/ 4067375 w 4357888"/>
                  <a:gd name="connsiteY8" fmla="*/ 1128713 h 3219450"/>
                  <a:gd name="connsiteX9" fmla="*/ 3710188 w 4357888"/>
                  <a:gd name="connsiteY9" fmla="*/ 1047750 h 3219450"/>
                  <a:gd name="connsiteX10" fmla="*/ 3805438 w 4357888"/>
                  <a:gd name="connsiteY10" fmla="*/ 1647825 h 3219450"/>
                  <a:gd name="connsiteX11" fmla="*/ 3586363 w 4357888"/>
                  <a:gd name="connsiteY11" fmla="*/ 2314575 h 3219450"/>
                  <a:gd name="connsiteX12" fmla="*/ 2981525 w 4357888"/>
                  <a:gd name="connsiteY12" fmla="*/ 2895600 h 3219450"/>
                  <a:gd name="connsiteX13" fmla="*/ 2200475 w 4357888"/>
                  <a:gd name="connsiteY13" fmla="*/ 3219450 h 3219450"/>
                  <a:gd name="connsiteX14" fmla="*/ 1314650 w 4357888"/>
                  <a:gd name="connsiteY14" fmla="*/ 2843213 h 3219450"/>
                  <a:gd name="connsiteX15" fmla="*/ 747913 w 4357888"/>
                  <a:gd name="connsiteY15" fmla="*/ 2281238 h 3219450"/>
                  <a:gd name="connsiteX16" fmla="*/ 547888 w 4357888"/>
                  <a:gd name="connsiteY16" fmla="*/ 1624013 h 3219450"/>
                  <a:gd name="connsiteX17" fmla="*/ 643138 w 4357888"/>
                  <a:gd name="connsiteY17" fmla="*/ 1042988 h 3219450"/>
                  <a:gd name="connsiteX18" fmla="*/ 364531 w 4357888"/>
                  <a:gd name="connsiteY18" fmla="*/ 1102519 h 3219450"/>
                  <a:gd name="connsiteX19" fmla="*/ 200 w 4357888"/>
                  <a:gd name="connsiteY19" fmla="*/ 1009650 h 3219450"/>
                  <a:gd name="connsiteX20" fmla="*/ 333575 w 4357888"/>
                  <a:gd name="connsiteY20" fmla="*/ 709613 h 3219450"/>
                  <a:gd name="connsiteX21" fmla="*/ 657426 w 4357888"/>
                  <a:gd name="connsiteY21" fmla="*/ 561975 h 3219450"/>
                  <a:gd name="connsiteX22" fmla="*/ 871738 w 4357888"/>
                  <a:gd name="connsiteY22" fmla="*/ 542925 h 3219450"/>
                  <a:gd name="connsiteX0" fmla="*/ 871784 w 4357934"/>
                  <a:gd name="connsiteY0" fmla="*/ 542925 h 3219450"/>
                  <a:gd name="connsiteX1" fmla="*/ 1248021 w 4357934"/>
                  <a:gd name="connsiteY1" fmla="*/ 209550 h 3219450"/>
                  <a:gd name="connsiteX2" fmla="*/ 1809996 w 4357934"/>
                  <a:gd name="connsiteY2" fmla="*/ 0 h 3219450"/>
                  <a:gd name="connsiteX3" fmla="*/ 2591046 w 4357934"/>
                  <a:gd name="connsiteY3" fmla="*/ 0 h 3219450"/>
                  <a:gd name="connsiteX4" fmla="*/ 3319709 w 4357934"/>
                  <a:gd name="connsiteY4" fmla="*/ 366713 h 3219450"/>
                  <a:gd name="connsiteX5" fmla="*/ 3495921 w 4357934"/>
                  <a:gd name="connsiteY5" fmla="*/ 561975 h 3219450"/>
                  <a:gd name="connsiteX6" fmla="*/ 3881684 w 4357934"/>
                  <a:gd name="connsiteY6" fmla="*/ 619125 h 3219450"/>
                  <a:gd name="connsiteX7" fmla="*/ 4357934 w 4357934"/>
                  <a:gd name="connsiteY7" fmla="*/ 1014413 h 3219450"/>
                  <a:gd name="connsiteX8" fmla="*/ 4067421 w 4357934"/>
                  <a:gd name="connsiteY8" fmla="*/ 1128713 h 3219450"/>
                  <a:gd name="connsiteX9" fmla="*/ 3710234 w 4357934"/>
                  <a:gd name="connsiteY9" fmla="*/ 1047750 h 3219450"/>
                  <a:gd name="connsiteX10" fmla="*/ 3805484 w 4357934"/>
                  <a:gd name="connsiteY10" fmla="*/ 1647825 h 3219450"/>
                  <a:gd name="connsiteX11" fmla="*/ 3586409 w 4357934"/>
                  <a:gd name="connsiteY11" fmla="*/ 2314575 h 3219450"/>
                  <a:gd name="connsiteX12" fmla="*/ 2981571 w 4357934"/>
                  <a:gd name="connsiteY12" fmla="*/ 2895600 h 3219450"/>
                  <a:gd name="connsiteX13" fmla="*/ 2200521 w 4357934"/>
                  <a:gd name="connsiteY13" fmla="*/ 3219450 h 3219450"/>
                  <a:gd name="connsiteX14" fmla="*/ 1314696 w 4357934"/>
                  <a:gd name="connsiteY14" fmla="*/ 2843213 h 3219450"/>
                  <a:gd name="connsiteX15" fmla="*/ 747959 w 4357934"/>
                  <a:gd name="connsiteY15" fmla="*/ 2281238 h 3219450"/>
                  <a:gd name="connsiteX16" fmla="*/ 547934 w 4357934"/>
                  <a:gd name="connsiteY16" fmla="*/ 1624013 h 3219450"/>
                  <a:gd name="connsiteX17" fmla="*/ 643184 w 4357934"/>
                  <a:gd name="connsiteY17" fmla="*/ 1042988 h 3219450"/>
                  <a:gd name="connsiteX18" fmla="*/ 364577 w 4357934"/>
                  <a:gd name="connsiteY18" fmla="*/ 1102519 h 3219450"/>
                  <a:gd name="connsiteX19" fmla="*/ 246 w 4357934"/>
                  <a:gd name="connsiteY19" fmla="*/ 1009650 h 3219450"/>
                  <a:gd name="connsiteX20" fmla="*/ 333621 w 4357934"/>
                  <a:gd name="connsiteY20" fmla="*/ 709613 h 3219450"/>
                  <a:gd name="connsiteX21" fmla="*/ 657472 w 4357934"/>
                  <a:gd name="connsiteY21" fmla="*/ 561975 h 3219450"/>
                  <a:gd name="connsiteX22" fmla="*/ 871784 w 4357934"/>
                  <a:gd name="connsiteY22" fmla="*/ 542925 h 3219450"/>
                  <a:gd name="connsiteX0" fmla="*/ 852763 w 4338913"/>
                  <a:gd name="connsiteY0" fmla="*/ 542925 h 3219450"/>
                  <a:gd name="connsiteX1" fmla="*/ 1229000 w 4338913"/>
                  <a:gd name="connsiteY1" fmla="*/ 209550 h 3219450"/>
                  <a:gd name="connsiteX2" fmla="*/ 1790975 w 4338913"/>
                  <a:gd name="connsiteY2" fmla="*/ 0 h 3219450"/>
                  <a:gd name="connsiteX3" fmla="*/ 2572025 w 4338913"/>
                  <a:gd name="connsiteY3" fmla="*/ 0 h 3219450"/>
                  <a:gd name="connsiteX4" fmla="*/ 3300688 w 4338913"/>
                  <a:gd name="connsiteY4" fmla="*/ 366713 h 3219450"/>
                  <a:gd name="connsiteX5" fmla="*/ 3476900 w 4338913"/>
                  <a:gd name="connsiteY5" fmla="*/ 561975 h 3219450"/>
                  <a:gd name="connsiteX6" fmla="*/ 3862663 w 4338913"/>
                  <a:gd name="connsiteY6" fmla="*/ 619125 h 3219450"/>
                  <a:gd name="connsiteX7" fmla="*/ 4338913 w 4338913"/>
                  <a:gd name="connsiteY7" fmla="*/ 1014413 h 3219450"/>
                  <a:gd name="connsiteX8" fmla="*/ 4048400 w 4338913"/>
                  <a:gd name="connsiteY8" fmla="*/ 1128713 h 3219450"/>
                  <a:gd name="connsiteX9" fmla="*/ 3691213 w 4338913"/>
                  <a:gd name="connsiteY9" fmla="*/ 1047750 h 3219450"/>
                  <a:gd name="connsiteX10" fmla="*/ 3786463 w 4338913"/>
                  <a:gd name="connsiteY10" fmla="*/ 1647825 h 3219450"/>
                  <a:gd name="connsiteX11" fmla="*/ 3567388 w 4338913"/>
                  <a:gd name="connsiteY11" fmla="*/ 2314575 h 3219450"/>
                  <a:gd name="connsiteX12" fmla="*/ 2962550 w 4338913"/>
                  <a:gd name="connsiteY12" fmla="*/ 2895600 h 3219450"/>
                  <a:gd name="connsiteX13" fmla="*/ 2181500 w 4338913"/>
                  <a:gd name="connsiteY13" fmla="*/ 3219450 h 3219450"/>
                  <a:gd name="connsiteX14" fmla="*/ 1295675 w 4338913"/>
                  <a:gd name="connsiteY14" fmla="*/ 2843213 h 3219450"/>
                  <a:gd name="connsiteX15" fmla="*/ 728938 w 4338913"/>
                  <a:gd name="connsiteY15" fmla="*/ 2281238 h 3219450"/>
                  <a:gd name="connsiteX16" fmla="*/ 528913 w 4338913"/>
                  <a:gd name="connsiteY16" fmla="*/ 1624013 h 3219450"/>
                  <a:gd name="connsiteX17" fmla="*/ 624163 w 4338913"/>
                  <a:gd name="connsiteY17" fmla="*/ 1042988 h 3219450"/>
                  <a:gd name="connsiteX18" fmla="*/ 345556 w 4338913"/>
                  <a:gd name="connsiteY18" fmla="*/ 1102519 h 3219450"/>
                  <a:gd name="connsiteX19" fmla="*/ 275 w 4338913"/>
                  <a:gd name="connsiteY19" fmla="*/ 1016794 h 3219450"/>
                  <a:gd name="connsiteX20" fmla="*/ 314600 w 4338913"/>
                  <a:gd name="connsiteY20" fmla="*/ 709613 h 3219450"/>
                  <a:gd name="connsiteX21" fmla="*/ 638451 w 4338913"/>
                  <a:gd name="connsiteY21" fmla="*/ 561975 h 3219450"/>
                  <a:gd name="connsiteX22" fmla="*/ 852763 w 4338913"/>
                  <a:gd name="connsiteY22" fmla="*/ 542925 h 3219450"/>
                  <a:gd name="connsiteX0" fmla="*/ 852739 w 4338889"/>
                  <a:gd name="connsiteY0" fmla="*/ 542925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2739 w 4338889"/>
                  <a:gd name="connsiteY22" fmla="*/ 542925 h 3219450"/>
                  <a:gd name="connsiteX0" fmla="*/ 852739 w 4338889"/>
                  <a:gd name="connsiteY0" fmla="*/ 542925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2739 w 4338889"/>
                  <a:gd name="connsiteY22" fmla="*/ 542925 h 3219450"/>
                  <a:gd name="connsiteX0" fmla="*/ 852739 w 4338889"/>
                  <a:gd name="connsiteY0" fmla="*/ 542925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2739 w 4338889"/>
                  <a:gd name="connsiteY22" fmla="*/ 542925 h 3219450"/>
                  <a:gd name="connsiteX0" fmla="*/ 852739 w 4338889"/>
                  <a:gd name="connsiteY0" fmla="*/ 542925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2739 w 4338889"/>
                  <a:gd name="connsiteY22" fmla="*/ 542925 h 3219450"/>
                  <a:gd name="connsiteX0" fmla="*/ 855120 w 4338889"/>
                  <a:gd name="connsiteY0" fmla="*/ 566737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5120 w 4338889"/>
                  <a:gd name="connsiteY22" fmla="*/ 566737 h 3219450"/>
                  <a:gd name="connsiteX0" fmla="*/ 855120 w 4338889"/>
                  <a:gd name="connsiteY0" fmla="*/ 566737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5120 w 4338889"/>
                  <a:gd name="connsiteY22" fmla="*/ 566737 h 3219450"/>
                  <a:gd name="connsiteX0" fmla="*/ 855120 w 4338889"/>
                  <a:gd name="connsiteY0" fmla="*/ 566737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55120 w 4338889"/>
                  <a:gd name="connsiteY22" fmla="*/ 566737 h 3219450"/>
                  <a:gd name="connsiteX0" fmla="*/ 847976 w 4338889"/>
                  <a:gd name="connsiteY0" fmla="*/ 542924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47976 w 4338889"/>
                  <a:gd name="connsiteY22" fmla="*/ 542924 h 3219450"/>
                  <a:gd name="connsiteX0" fmla="*/ 847976 w 4338889"/>
                  <a:gd name="connsiteY0" fmla="*/ 542924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47976 w 4338889"/>
                  <a:gd name="connsiteY22" fmla="*/ 542924 h 3219450"/>
                  <a:gd name="connsiteX0" fmla="*/ 847976 w 4338889"/>
                  <a:gd name="connsiteY0" fmla="*/ 542924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47976 w 4338889"/>
                  <a:gd name="connsiteY22" fmla="*/ 542924 h 3219450"/>
                  <a:gd name="connsiteX0" fmla="*/ 847976 w 4338889"/>
                  <a:gd name="connsiteY0" fmla="*/ 542924 h 3219450"/>
                  <a:gd name="connsiteX1" fmla="*/ 1228976 w 4338889"/>
                  <a:gd name="connsiteY1" fmla="*/ 209550 h 3219450"/>
                  <a:gd name="connsiteX2" fmla="*/ 1790951 w 4338889"/>
                  <a:gd name="connsiteY2" fmla="*/ 0 h 3219450"/>
                  <a:gd name="connsiteX3" fmla="*/ 2572001 w 4338889"/>
                  <a:gd name="connsiteY3" fmla="*/ 0 h 3219450"/>
                  <a:gd name="connsiteX4" fmla="*/ 3300664 w 4338889"/>
                  <a:gd name="connsiteY4" fmla="*/ 366713 h 3219450"/>
                  <a:gd name="connsiteX5" fmla="*/ 3476876 w 4338889"/>
                  <a:gd name="connsiteY5" fmla="*/ 561975 h 3219450"/>
                  <a:gd name="connsiteX6" fmla="*/ 3862639 w 4338889"/>
                  <a:gd name="connsiteY6" fmla="*/ 619125 h 3219450"/>
                  <a:gd name="connsiteX7" fmla="*/ 4338889 w 4338889"/>
                  <a:gd name="connsiteY7" fmla="*/ 1014413 h 3219450"/>
                  <a:gd name="connsiteX8" fmla="*/ 4048376 w 4338889"/>
                  <a:gd name="connsiteY8" fmla="*/ 1128713 h 3219450"/>
                  <a:gd name="connsiteX9" fmla="*/ 3691189 w 4338889"/>
                  <a:gd name="connsiteY9" fmla="*/ 1047750 h 3219450"/>
                  <a:gd name="connsiteX10" fmla="*/ 3786439 w 4338889"/>
                  <a:gd name="connsiteY10" fmla="*/ 1647825 h 3219450"/>
                  <a:gd name="connsiteX11" fmla="*/ 3567364 w 4338889"/>
                  <a:gd name="connsiteY11" fmla="*/ 2314575 h 3219450"/>
                  <a:gd name="connsiteX12" fmla="*/ 2962526 w 4338889"/>
                  <a:gd name="connsiteY12" fmla="*/ 2895600 h 3219450"/>
                  <a:gd name="connsiteX13" fmla="*/ 2181476 w 4338889"/>
                  <a:gd name="connsiteY13" fmla="*/ 3219450 h 3219450"/>
                  <a:gd name="connsiteX14" fmla="*/ 1295651 w 4338889"/>
                  <a:gd name="connsiteY14" fmla="*/ 2843213 h 3219450"/>
                  <a:gd name="connsiteX15" fmla="*/ 728914 w 4338889"/>
                  <a:gd name="connsiteY15" fmla="*/ 2281238 h 3219450"/>
                  <a:gd name="connsiteX16" fmla="*/ 528889 w 4338889"/>
                  <a:gd name="connsiteY16" fmla="*/ 1624013 h 3219450"/>
                  <a:gd name="connsiteX17" fmla="*/ 624139 w 4338889"/>
                  <a:gd name="connsiteY17" fmla="*/ 1042988 h 3219450"/>
                  <a:gd name="connsiteX18" fmla="*/ 345532 w 4338889"/>
                  <a:gd name="connsiteY18" fmla="*/ 1102519 h 3219450"/>
                  <a:gd name="connsiteX19" fmla="*/ 251 w 4338889"/>
                  <a:gd name="connsiteY19" fmla="*/ 1016794 h 3219450"/>
                  <a:gd name="connsiteX20" fmla="*/ 331245 w 4338889"/>
                  <a:gd name="connsiteY20" fmla="*/ 709613 h 3219450"/>
                  <a:gd name="connsiteX21" fmla="*/ 638427 w 4338889"/>
                  <a:gd name="connsiteY21" fmla="*/ 561975 h 3219450"/>
                  <a:gd name="connsiteX22" fmla="*/ 847976 w 4338889"/>
                  <a:gd name="connsiteY22" fmla="*/ 542924 h 3219450"/>
                  <a:gd name="connsiteX0" fmla="*/ 847976 w 4338889"/>
                  <a:gd name="connsiteY0" fmla="*/ 558798 h 3235324"/>
                  <a:gd name="connsiteX1" fmla="*/ 1228976 w 4338889"/>
                  <a:gd name="connsiteY1" fmla="*/ 225424 h 3235324"/>
                  <a:gd name="connsiteX2" fmla="*/ 1790951 w 4338889"/>
                  <a:gd name="connsiteY2" fmla="*/ 15874 h 3235324"/>
                  <a:gd name="connsiteX3" fmla="*/ 2572001 w 4338889"/>
                  <a:gd name="connsiteY3" fmla="*/ 15874 h 3235324"/>
                  <a:gd name="connsiteX4" fmla="*/ 3300664 w 4338889"/>
                  <a:gd name="connsiteY4" fmla="*/ 382587 h 3235324"/>
                  <a:gd name="connsiteX5" fmla="*/ 3476876 w 4338889"/>
                  <a:gd name="connsiteY5" fmla="*/ 577849 h 3235324"/>
                  <a:gd name="connsiteX6" fmla="*/ 3862639 w 4338889"/>
                  <a:gd name="connsiteY6" fmla="*/ 634999 h 3235324"/>
                  <a:gd name="connsiteX7" fmla="*/ 4338889 w 4338889"/>
                  <a:gd name="connsiteY7" fmla="*/ 1030287 h 3235324"/>
                  <a:gd name="connsiteX8" fmla="*/ 4048376 w 4338889"/>
                  <a:gd name="connsiteY8" fmla="*/ 1144587 h 3235324"/>
                  <a:gd name="connsiteX9" fmla="*/ 3691189 w 4338889"/>
                  <a:gd name="connsiteY9" fmla="*/ 1063624 h 3235324"/>
                  <a:gd name="connsiteX10" fmla="*/ 3786439 w 4338889"/>
                  <a:gd name="connsiteY10" fmla="*/ 1663699 h 3235324"/>
                  <a:gd name="connsiteX11" fmla="*/ 3567364 w 4338889"/>
                  <a:gd name="connsiteY11" fmla="*/ 2330449 h 3235324"/>
                  <a:gd name="connsiteX12" fmla="*/ 2962526 w 4338889"/>
                  <a:gd name="connsiteY12" fmla="*/ 2911474 h 3235324"/>
                  <a:gd name="connsiteX13" fmla="*/ 2181476 w 4338889"/>
                  <a:gd name="connsiteY13" fmla="*/ 3235324 h 3235324"/>
                  <a:gd name="connsiteX14" fmla="*/ 1295651 w 4338889"/>
                  <a:gd name="connsiteY14" fmla="*/ 2859087 h 3235324"/>
                  <a:gd name="connsiteX15" fmla="*/ 728914 w 4338889"/>
                  <a:gd name="connsiteY15" fmla="*/ 2297112 h 3235324"/>
                  <a:gd name="connsiteX16" fmla="*/ 528889 w 4338889"/>
                  <a:gd name="connsiteY16" fmla="*/ 1639887 h 3235324"/>
                  <a:gd name="connsiteX17" fmla="*/ 624139 w 4338889"/>
                  <a:gd name="connsiteY17" fmla="*/ 1058862 h 3235324"/>
                  <a:gd name="connsiteX18" fmla="*/ 345532 w 4338889"/>
                  <a:gd name="connsiteY18" fmla="*/ 1118393 h 3235324"/>
                  <a:gd name="connsiteX19" fmla="*/ 251 w 4338889"/>
                  <a:gd name="connsiteY19" fmla="*/ 1032668 h 3235324"/>
                  <a:gd name="connsiteX20" fmla="*/ 331245 w 4338889"/>
                  <a:gd name="connsiteY20" fmla="*/ 725487 h 3235324"/>
                  <a:gd name="connsiteX21" fmla="*/ 638427 w 4338889"/>
                  <a:gd name="connsiteY21" fmla="*/ 577849 h 3235324"/>
                  <a:gd name="connsiteX22" fmla="*/ 847976 w 4338889"/>
                  <a:gd name="connsiteY22" fmla="*/ 558798 h 3235324"/>
                  <a:gd name="connsiteX0" fmla="*/ 847976 w 4338889"/>
                  <a:gd name="connsiteY0" fmla="*/ 565148 h 3241674"/>
                  <a:gd name="connsiteX1" fmla="*/ 1228976 w 4338889"/>
                  <a:gd name="connsiteY1" fmla="*/ 231774 h 3241674"/>
                  <a:gd name="connsiteX2" fmla="*/ 1790951 w 4338889"/>
                  <a:gd name="connsiteY2" fmla="*/ 22224 h 3241674"/>
                  <a:gd name="connsiteX3" fmla="*/ 2572001 w 4338889"/>
                  <a:gd name="connsiteY3" fmla="*/ 22224 h 3241674"/>
                  <a:gd name="connsiteX4" fmla="*/ 3300664 w 4338889"/>
                  <a:gd name="connsiteY4" fmla="*/ 388937 h 3241674"/>
                  <a:gd name="connsiteX5" fmla="*/ 3476876 w 4338889"/>
                  <a:gd name="connsiteY5" fmla="*/ 584199 h 3241674"/>
                  <a:gd name="connsiteX6" fmla="*/ 3862639 w 4338889"/>
                  <a:gd name="connsiteY6" fmla="*/ 641349 h 3241674"/>
                  <a:gd name="connsiteX7" fmla="*/ 4338889 w 4338889"/>
                  <a:gd name="connsiteY7" fmla="*/ 1036637 h 3241674"/>
                  <a:gd name="connsiteX8" fmla="*/ 4048376 w 4338889"/>
                  <a:gd name="connsiteY8" fmla="*/ 1150937 h 3241674"/>
                  <a:gd name="connsiteX9" fmla="*/ 3691189 w 4338889"/>
                  <a:gd name="connsiteY9" fmla="*/ 1069974 h 3241674"/>
                  <a:gd name="connsiteX10" fmla="*/ 3786439 w 4338889"/>
                  <a:gd name="connsiteY10" fmla="*/ 1670049 h 3241674"/>
                  <a:gd name="connsiteX11" fmla="*/ 3567364 w 4338889"/>
                  <a:gd name="connsiteY11" fmla="*/ 2336799 h 3241674"/>
                  <a:gd name="connsiteX12" fmla="*/ 2962526 w 4338889"/>
                  <a:gd name="connsiteY12" fmla="*/ 2917824 h 3241674"/>
                  <a:gd name="connsiteX13" fmla="*/ 2181476 w 4338889"/>
                  <a:gd name="connsiteY13" fmla="*/ 3241674 h 3241674"/>
                  <a:gd name="connsiteX14" fmla="*/ 1295651 w 4338889"/>
                  <a:gd name="connsiteY14" fmla="*/ 2865437 h 3241674"/>
                  <a:gd name="connsiteX15" fmla="*/ 728914 w 4338889"/>
                  <a:gd name="connsiteY15" fmla="*/ 2303462 h 3241674"/>
                  <a:gd name="connsiteX16" fmla="*/ 528889 w 4338889"/>
                  <a:gd name="connsiteY16" fmla="*/ 1646237 h 3241674"/>
                  <a:gd name="connsiteX17" fmla="*/ 624139 w 4338889"/>
                  <a:gd name="connsiteY17" fmla="*/ 1065212 h 3241674"/>
                  <a:gd name="connsiteX18" fmla="*/ 345532 w 4338889"/>
                  <a:gd name="connsiteY18" fmla="*/ 1124743 h 3241674"/>
                  <a:gd name="connsiteX19" fmla="*/ 251 w 4338889"/>
                  <a:gd name="connsiteY19" fmla="*/ 1039018 h 3241674"/>
                  <a:gd name="connsiteX20" fmla="*/ 331245 w 4338889"/>
                  <a:gd name="connsiteY20" fmla="*/ 731837 h 3241674"/>
                  <a:gd name="connsiteX21" fmla="*/ 638427 w 4338889"/>
                  <a:gd name="connsiteY21" fmla="*/ 584199 h 3241674"/>
                  <a:gd name="connsiteX22" fmla="*/ 847976 w 4338889"/>
                  <a:gd name="connsiteY22" fmla="*/ 565148 h 3241674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862639 w 4338889"/>
                  <a:gd name="connsiteY6" fmla="*/ 654001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760245 w 4338889"/>
                  <a:gd name="connsiteY6" fmla="*/ 632570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779295 w 4338889"/>
                  <a:gd name="connsiteY6" fmla="*/ 632570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779295 w 4338889"/>
                  <a:gd name="connsiteY6" fmla="*/ 632570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89"/>
                  <a:gd name="connsiteY0" fmla="*/ 577800 h 3254326"/>
                  <a:gd name="connsiteX1" fmla="*/ 1228976 w 4338889"/>
                  <a:gd name="connsiteY1" fmla="*/ 244426 h 3254326"/>
                  <a:gd name="connsiteX2" fmla="*/ 1790951 w 4338889"/>
                  <a:gd name="connsiteY2" fmla="*/ 34876 h 3254326"/>
                  <a:gd name="connsiteX3" fmla="*/ 2572001 w 4338889"/>
                  <a:gd name="connsiteY3" fmla="*/ 34876 h 3254326"/>
                  <a:gd name="connsiteX4" fmla="*/ 3300664 w 4338889"/>
                  <a:gd name="connsiteY4" fmla="*/ 401589 h 3254326"/>
                  <a:gd name="connsiteX5" fmla="*/ 3476876 w 4338889"/>
                  <a:gd name="connsiteY5" fmla="*/ 596851 h 3254326"/>
                  <a:gd name="connsiteX6" fmla="*/ 3779295 w 4338889"/>
                  <a:gd name="connsiteY6" fmla="*/ 632570 h 3254326"/>
                  <a:gd name="connsiteX7" fmla="*/ 4338889 w 4338889"/>
                  <a:gd name="connsiteY7" fmla="*/ 1049289 h 3254326"/>
                  <a:gd name="connsiteX8" fmla="*/ 4048376 w 4338889"/>
                  <a:gd name="connsiteY8" fmla="*/ 1163589 h 3254326"/>
                  <a:gd name="connsiteX9" fmla="*/ 3691189 w 4338889"/>
                  <a:gd name="connsiteY9" fmla="*/ 1082626 h 3254326"/>
                  <a:gd name="connsiteX10" fmla="*/ 3786439 w 4338889"/>
                  <a:gd name="connsiteY10" fmla="*/ 1682701 h 3254326"/>
                  <a:gd name="connsiteX11" fmla="*/ 3567364 w 4338889"/>
                  <a:gd name="connsiteY11" fmla="*/ 2349451 h 3254326"/>
                  <a:gd name="connsiteX12" fmla="*/ 2962526 w 4338889"/>
                  <a:gd name="connsiteY12" fmla="*/ 2930476 h 3254326"/>
                  <a:gd name="connsiteX13" fmla="*/ 2181476 w 4338889"/>
                  <a:gd name="connsiteY13" fmla="*/ 3254326 h 3254326"/>
                  <a:gd name="connsiteX14" fmla="*/ 1295651 w 4338889"/>
                  <a:gd name="connsiteY14" fmla="*/ 2878089 h 3254326"/>
                  <a:gd name="connsiteX15" fmla="*/ 728914 w 4338889"/>
                  <a:gd name="connsiteY15" fmla="*/ 2316114 h 3254326"/>
                  <a:gd name="connsiteX16" fmla="*/ 528889 w 4338889"/>
                  <a:gd name="connsiteY16" fmla="*/ 1658889 h 3254326"/>
                  <a:gd name="connsiteX17" fmla="*/ 624139 w 4338889"/>
                  <a:gd name="connsiteY17" fmla="*/ 1077864 h 3254326"/>
                  <a:gd name="connsiteX18" fmla="*/ 345532 w 4338889"/>
                  <a:gd name="connsiteY18" fmla="*/ 1137395 h 3254326"/>
                  <a:gd name="connsiteX19" fmla="*/ 251 w 4338889"/>
                  <a:gd name="connsiteY19" fmla="*/ 1051670 h 3254326"/>
                  <a:gd name="connsiteX20" fmla="*/ 331245 w 4338889"/>
                  <a:gd name="connsiteY20" fmla="*/ 744489 h 3254326"/>
                  <a:gd name="connsiteX21" fmla="*/ 638427 w 4338889"/>
                  <a:gd name="connsiteY21" fmla="*/ 596851 h 3254326"/>
                  <a:gd name="connsiteX22" fmla="*/ 847976 w 4338889"/>
                  <a:gd name="connsiteY22" fmla="*/ 577800 h 3254326"/>
                  <a:gd name="connsiteX0" fmla="*/ 847976 w 4338891"/>
                  <a:gd name="connsiteY0" fmla="*/ 577800 h 3254326"/>
                  <a:gd name="connsiteX1" fmla="*/ 1228976 w 4338891"/>
                  <a:gd name="connsiteY1" fmla="*/ 244426 h 3254326"/>
                  <a:gd name="connsiteX2" fmla="*/ 1790951 w 4338891"/>
                  <a:gd name="connsiteY2" fmla="*/ 34876 h 3254326"/>
                  <a:gd name="connsiteX3" fmla="*/ 2572001 w 4338891"/>
                  <a:gd name="connsiteY3" fmla="*/ 34876 h 3254326"/>
                  <a:gd name="connsiteX4" fmla="*/ 3300664 w 4338891"/>
                  <a:gd name="connsiteY4" fmla="*/ 401589 h 3254326"/>
                  <a:gd name="connsiteX5" fmla="*/ 3476876 w 4338891"/>
                  <a:gd name="connsiteY5" fmla="*/ 596851 h 3254326"/>
                  <a:gd name="connsiteX6" fmla="*/ 3779295 w 4338891"/>
                  <a:gd name="connsiteY6" fmla="*/ 632570 h 3254326"/>
                  <a:gd name="connsiteX7" fmla="*/ 4338889 w 4338891"/>
                  <a:gd name="connsiteY7" fmla="*/ 1049289 h 3254326"/>
                  <a:gd name="connsiteX8" fmla="*/ 4048376 w 4338891"/>
                  <a:gd name="connsiteY8" fmla="*/ 1163589 h 3254326"/>
                  <a:gd name="connsiteX9" fmla="*/ 3691189 w 4338891"/>
                  <a:gd name="connsiteY9" fmla="*/ 1082626 h 3254326"/>
                  <a:gd name="connsiteX10" fmla="*/ 3786439 w 4338891"/>
                  <a:gd name="connsiteY10" fmla="*/ 1682701 h 3254326"/>
                  <a:gd name="connsiteX11" fmla="*/ 3567364 w 4338891"/>
                  <a:gd name="connsiteY11" fmla="*/ 2349451 h 3254326"/>
                  <a:gd name="connsiteX12" fmla="*/ 2962526 w 4338891"/>
                  <a:gd name="connsiteY12" fmla="*/ 2930476 h 3254326"/>
                  <a:gd name="connsiteX13" fmla="*/ 2181476 w 4338891"/>
                  <a:gd name="connsiteY13" fmla="*/ 3254326 h 3254326"/>
                  <a:gd name="connsiteX14" fmla="*/ 1295651 w 4338891"/>
                  <a:gd name="connsiteY14" fmla="*/ 2878089 h 3254326"/>
                  <a:gd name="connsiteX15" fmla="*/ 728914 w 4338891"/>
                  <a:gd name="connsiteY15" fmla="*/ 2316114 h 3254326"/>
                  <a:gd name="connsiteX16" fmla="*/ 528889 w 4338891"/>
                  <a:gd name="connsiteY16" fmla="*/ 1658889 h 3254326"/>
                  <a:gd name="connsiteX17" fmla="*/ 624139 w 4338891"/>
                  <a:gd name="connsiteY17" fmla="*/ 1077864 h 3254326"/>
                  <a:gd name="connsiteX18" fmla="*/ 345532 w 4338891"/>
                  <a:gd name="connsiteY18" fmla="*/ 1137395 h 3254326"/>
                  <a:gd name="connsiteX19" fmla="*/ 251 w 4338891"/>
                  <a:gd name="connsiteY19" fmla="*/ 1051670 h 3254326"/>
                  <a:gd name="connsiteX20" fmla="*/ 331245 w 4338891"/>
                  <a:gd name="connsiteY20" fmla="*/ 744489 h 3254326"/>
                  <a:gd name="connsiteX21" fmla="*/ 638427 w 4338891"/>
                  <a:gd name="connsiteY21" fmla="*/ 596851 h 3254326"/>
                  <a:gd name="connsiteX22" fmla="*/ 847976 w 4338891"/>
                  <a:gd name="connsiteY22" fmla="*/ 577800 h 3254326"/>
                  <a:gd name="connsiteX0" fmla="*/ 847976 w 4303172"/>
                  <a:gd name="connsiteY0" fmla="*/ 577800 h 3254326"/>
                  <a:gd name="connsiteX1" fmla="*/ 1228976 w 4303172"/>
                  <a:gd name="connsiteY1" fmla="*/ 244426 h 3254326"/>
                  <a:gd name="connsiteX2" fmla="*/ 1790951 w 4303172"/>
                  <a:gd name="connsiteY2" fmla="*/ 34876 h 3254326"/>
                  <a:gd name="connsiteX3" fmla="*/ 2572001 w 4303172"/>
                  <a:gd name="connsiteY3" fmla="*/ 34876 h 3254326"/>
                  <a:gd name="connsiteX4" fmla="*/ 3300664 w 4303172"/>
                  <a:gd name="connsiteY4" fmla="*/ 401589 h 3254326"/>
                  <a:gd name="connsiteX5" fmla="*/ 3476876 w 4303172"/>
                  <a:gd name="connsiteY5" fmla="*/ 596851 h 3254326"/>
                  <a:gd name="connsiteX6" fmla="*/ 3779295 w 4303172"/>
                  <a:gd name="connsiteY6" fmla="*/ 632570 h 3254326"/>
                  <a:gd name="connsiteX7" fmla="*/ 4303170 w 4303172"/>
                  <a:gd name="connsiteY7" fmla="*/ 1032621 h 3254326"/>
                  <a:gd name="connsiteX8" fmla="*/ 4048376 w 4303172"/>
                  <a:gd name="connsiteY8" fmla="*/ 1163589 h 3254326"/>
                  <a:gd name="connsiteX9" fmla="*/ 3691189 w 4303172"/>
                  <a:gd name="connsiteY9" fmla="*/ 1082626 h 3254326"/>
                  <a:gd name="connsiteX10" fmla="*/ 3786439 w 4303172"/>
                  <a:gd name="connsiteY10" fmla="*/ 1682701 h 3254326"/>
                  <a:gd name="connsiteX11" fmla="*/ 3567364 w 4303172"/>
                  <a:gd name="connsiteY11" fmla="*/ 2349451 h 3254326"/>
                  <a:gd name="connsiteX12" fmla="*/ 2962526 w 4303172"/>
                  <a:gd name="connsiteY12" fmla="*/ 2930476 h 3254326"/>
                  <a:gd name="connsiteX13" fmla="*/ 2181476 w 4303172"/>
                  <a:gd name="connsiteY13" fmla="*/ 3254326 h 3254326"/>
                  <a:gd name="connsiteX14" fmla="*/ 1295651 w 4303172"/>
                  <a:gd name="connsiteY14" fmla="*/ 2878089 h 3254326"/>
                  <a:gd name="connsiteX15" fmla="*/ 728914 w 4303172"/>
                  <a:gd name="connsiteY15" fmla="*/ 2316114 h 3254326"/>
                  <a:gd name="connsiteX16" fmla="*/ 528889 w 4303172"/>
                  <a:gd name="connsiteY16" fmla="*/ 1658889 h 3254326"/>
                  <a:gd name="connsiteX17" fmla="*/ 624139 w 4303172"/>
                  <a:gd name="connsiteY17" fmla="*/ 1077864 h 3254326"/>
                  <a:gd name="connsiteX18" fmla="*/ 345532 w 4303172"/>
                  <a:gd name="connsiteY18" fmla="*/ 1137395 h 3254326"/>
                  <a:gd name="connsiteX19" fmla="*/ 251 w 4303172"/>
                  <a:gd name="connsiteY19" fmla="*/ 1051670 h 3254326"/>
                  <a:gd name="connsiteX20" fmla="*/ 331245 w 4303172"/>
                  <a:gd name="connsiteY20" fmla="*/ 744489 h 3254326"/>
                  <a:gd name="connsiteX21" fmla="*/ 638427 w 4303172"/>
                  <a:gd name="connsiteY21" fmla="*/ 596851 h 3254326"/>
                  <a:gd name="connsiteX22" fmla="*/ 847976 w 4303172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300664 w 4310316"/>
                  <a:gd name="connsiteY4" fmla="*/ 401589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4048376 w 4310316"/>
                  <a:gd name="connsiteY8" fmla="*/ 1163589 h 3254326"/>
                  <a:gd name="connsiteX9" fmla="*/ 3691189 w 4310316"/>
                  <a:gd name="connsiteY9" fmla="*/ 1082626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691189 w 4310317"/>
                  <a:gd name="connsiteY9" fmla="*/ 1082626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691189 w 4310317"/>
                  <a:gd name="connsiteY9" fmla="*/ 1082626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712620 w 4310317"/>
                  <a:gd name="connsiteY9" fmla="*/ 1106438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712620 w 4310317"/>
                  <a:gd name="connsiteY9" fmla="*/ 1106438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712620 w 4310317"/>
                  <a:gd name="connsiteY9" fmla="*/ 1106438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48376 w 4310317"/>
                  <a:gd name="connsiteY8" fmla="*/ 1163589 h 3254326"/>
                  <a:gd name="connsiteX9" fmla="*/ 3700714 w 4310317"/>
                  <a:gd name="connsiteY9" fmla="*/ 1108819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300664 w 4310316"/>
                  <a:gd name="connsiteY4" fmla="*/ 401589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4007895 w 4310316"/>
                  <a:gd name="connsiteY8" fmla="*/ 1151683 h 3254326"/>
                  <a:gd name="connsiteX9" fmla="*/ 3700714 w 4310316"/>
                  <a:gd name="connsiteY9" fmla="*/ 1108819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07895 w 4310317"/>
                  <a:gd name="connsiteY8" fmla="*/ 1151683 h 3254326"/>
                  <a:gd name="connsiteX9" fmla="*/ 3700714 w 4310317"/>
                  <a:gd name="connsiteY9" fmla="*/ 1108819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7"/>
                  <a:gd name="connsiteY0" fmla="*/ 577800 h 3254326"/>
                  <a:gd name="connsiteX1" fmla="*/ 1228976 w 4310317"/>
                  <a:gd name="connsiteY1" fmla="*/ 244426 h 3254326"/>
                  <a:gd name="connsiteX2" fmla="*/ 1790951 w 4310317"/>
                  <a:gd name="connsiteY2" fmla="*/ 34876 h 3254326"/>
                  <a:gd name="connsiteX3" fmla="*/ 2572001 w 4310317"/>
                  <a:gd name="connsiteY3" fmla="*/ 34876 h 3254326"/>
                  <a:gd name="connsiteX4" fmla="*/ 3300664 w 4310317"/>
                  <a:gd name="connsiteY4" fmla="*/ 401589 h 3254326"/>
                  <a:gd name="connsiteX5" fmla="*/ 3476876 w 4310317"/>
                  <a:gd name="connsiteY5" fmla="*/ 596851 h 3254326"/>
                  <a:gd name="connsiteX6" fmla="*/ 3779295 w 4310317"/>
                  <a:gd name="connsiteY6" fmla="*/ 632570 h 3254326"/>
                  <a:gd name="connsiteX7" fmla="*/ 4310314 w 4310317"/>
                  <a:gd name="connsiteY7" fmla="*/ 1049289 h 3254326"/>
                  <a:gd name="connsiteX8" fmla="*/ 4007895 w 4310317"/>
                  <a:gd name="connsiteY8" fmla="*/ 1151683 h 3254326"/>
                  <a:gd name="connsiteX9" fmla="*/ 3698333 w 4310317"/>
                  <a:gd name="connsiteY9" fmla="*/ 1085006 h 3254326"/>
                  <a:gd name="connsiteX10" fmla="*/ 3786439 w 4310317"/>
                  <a:gd name="connsiteY10" fmla="*/ 1682701 h 3254326"/>
                  <a:gd name="connsiteX11" fmla="*/ 3567364 w 4310317"/>
                  <a:gd name="connsiteY11" fmla="*/ 2349451 h 3254326"/>
                  <a:gd name="connsiteX12" fmla="*/ 2962526 w 4310317"/>
                  <a:gd name="connsiteY12" fmla="*/ 2930476 h 3254326"/>
                  <a:gd name="connsiteX13" fmla="*/ 2181476 w 4310317"/>
                  <a:gd name="connsiteY13" fmla="*/ 3254326 h 3254326"/>
                  <a:gd name="connsiteX14" fmla="*/ 1295651 w 4310317"/>
                  <a:gd name="connsiteY14" fmla="*/ 2878089 h 3254326"/>
                  <a:gd name="connsiteX15" fmla="*/ 728914 w 4310317"/>
                  <a:gd name="connsiteY15" fmla="*/ 2316114 h 3254326"/>
                  <a:gd name="connsiteX16" fmla="*/ 528889 w 4310317"/>
                  <a:gd name="connsiteY16" fmla="*/ 1658889 h 3254326"/>
                  <a:gd name="connsiteX17" fmla="*/ 624139 w 4310317"/>
                  <a:gd name="connsiteY17" fmla="*/ 1077864 h 3254326"/>
                  <a:gd name="connsiteX18" fmla="*/ 345532 w 4310317"/>
                  <a:gd name="connsiteY18" fmla="*/ 1137395 h 3254326"/>
                  <a:gd name="connsiteX19" fmla="*/ 251 w 4310317"/>
                  <a:gd name="connsiteY19" fmla="*/ 1051670 h 3254326"/>
                  <a:gd name="connsiteX20" fmla="*/ 331245 w 4310317"/>
                  <a:gd name="connsiteY20" fmla="*/ 744489 h 3254326"/>
                  <a:gd name="connsiteX21" fmla="*/ 638427 w 4310317"/>
                  <a:gd name="connsiteY21" fmla="*/ 596851 h 3254326"/>
                  <a:gd name="connsiteX22" fmla="*/ 847976 w 4310317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300664 w 4310316"/>
                  <a:gd name="connsiteY4" fmla="*/ 401589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698333 w 4310316"/>
                  <a:gd name="connsiteY9" fmla="*/ 1085006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300664 w 4310316"/>
                  <a:gd name="connsiteY4" fmla="*/ 401589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10176 w 4310316"/>
                  <a:gd name="connsiteY4" fmla="*/ 353964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86439 w 4310316"/>
                  <a:gd name="connsiteY10" fmla="*/ 1682701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67364 w 4310316"/>
                  <a:gd name="connsiteY11" fmla="*/ 2349451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62526 w 4310316"/>
                  <a:gd name="connsiteY12" fmla="*/ 2930476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53001 w 4310316"/>
                  <a:gd name="connsiteY12" fmla="*/ 2923332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53001 w 4310316"/>
                  <a:gd name="connsiteY12" fmla="*/ 2923332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53001 w 4310316"/>
                  <a:gd name="connsiteY12" fmla="*/ 2923332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26"/>
                  <a:gd name="connsiteX1" fmla="*/ 1228976 w 4310316"/>
                  <a:gd name="connsiteY1" fmla="*/ 244426 h 3254326"/>
                  <a:gd name="connsiteX2" fmla="*/ 1790951 w 4310316"/>
                  <a:gd name="connsiteY2" fmla="*/ 34876 h 3254326"/>
                  <a:gd name="connsiteX3" fmla="*/ 2572001 w 4310316"/>
                  <a:gd name="connsiteY3" fmla="*/ 34876 h 3254326"/>
                  <a:gd name="connsiteX4" fmla="*/ 3238751 w 4310316"/>
                  <a:gd name="connsiteY4" fmla="*/ 346821 h 3254326"/>
                  <a:gd name="connsiteX5" fmla="*/ 3476876 w 4310316"/>
                  <a:gd name="connsiteY5" fmla="*/ 596851 h 3254326"/>
                  <a:gd name="connsiteX6" fmla="*/ 3779295 w 4310316"/>
                  <a:gd name="connsiteY6" fmla="*/ 632570 h 3254326"/>
                  <a:gd name="connsiteX7" fmla="*/ 4310314 w 4310316"/>
                  <a:gd name="connsiteY7" fmla="*/ 1049289 h 3254326"/>
                  <a:gd name="connsiteX8" fmla="*/ 3950745 w 4310316"/>
                  <a:gd name="connsiteY8" fmla="*/ 1156446 h 3254326"/>
                  <a:gd name="connsiteX9" fmla="*/ 3729289 w 4310316"/>
                  <a:gd name="connsiteY9" fmla="*/ 1115962 h 3254326"/>
                  <a:gd name="connsiteX10" fmla="*/ 3753101 w 4310316"/>
                  <a:gd name="connsiteY10" fmla="*/ 1689844 h 3254326"/>
                  <a:gd name="connsiteX11" fmla="*/ 3541170 w 4310316"/>
                  <a:gd name="connsiteY11" fmla="*/ 2335164 h 3254326"/>
                  <a:gd name="connsiteX12" fmla="*/ 2953001 w 4310316"/>
                  <a:gd name="connsiteY12" fmla="*/ 2923332 h 3254326"/>
                  <a:gd name="connsiteX13" fmla="*/ 2181476 w 4310316"/>
                  <a:gd name="connsiteY13" fmla="*/ 3254326 h 3254326"/>
                  <a:gd name="connsiteX14" fmla="*/ 1295651 w 4310316"/>
                  <a:gd name="connsiteY14" fmla="*/ 2878089 h 3254326"/>
                  <a:gd name="connsiteX15" fmla="*/ 728914 w 4310316"/>
                  <a:gd name="connsiteY15" fmla="*/ 2316114 h 3254326"/>
                  <a:gd name="connsiteX16" fmla="*/ 528889 w 4310316"/>
                  <a:gd name="connsiteY16" fmla="*/ 1658889 h 3254326"/>
                  <a:gd name="connsiteX17" fmla="*/ 624139 w 4310316"/>
                  <a:gd name="connsiteY17" fmla="*/ 1077864 h 3254326"/>
                  <a:gd name="connsiteX18" fmla="*/ 345532 w 4310316"/>
                  <a:gd name="connsiteY18" fmla="*/ 1137395 h 3254326"/>
                  <a:gd name="connsiteX19" fmla="*/ 251 w 4310316"/>
                  <a:gd name="connsiteY19" fmla="*/ 1051670 h 3254326"/>
                  <a:gd name="connsiteX20" fmla="*/ 331245 w 4310316"/>
                  <a:gd name="connsiteY20" fmla="*/ 744489 h 3254326"/>
                  <a:gd name="connsiteX21" fmla="*/ 638427 w 4310316"/>
                  <a:gd name="connsiteY21" fmla="*/ 596851 h 3254326"/>
                  <a:gd name="connsiteX22" fmla="*/ 847976 w 4310316"/>
                  <a:gd name="connsiteY22" fmla="*/ 577800 h 3254326"/>
                  <a:gd name="connsiteX0" fmla="*/ 847976 w 4310316"/>
                  <a:gd name="connsiteY0" fmla="*/ 577800 h 3254355"/>
                  <a:gd name="connsiteX1" fmla="*/ 1228976 w 4310316"/>
                  <a:gd name="connsiteY1" fmla="*/ 244426 h 3254355"/>
                  <a:gd name="connsiteX2" fmla="*/ 1790951 w 4310316"/>
                  <a:gd name="connsiteY2" fmla="*/ 34876 h 3254355"/>
                  <a:gd name="connsiteX3" fmla="*/ 2572001 w 4310316"/>
                  <a:gd name="connsiteY3" fmla="*/ 34876 h 3254355"/>
                  <a:gd name="connsiteX4" fmla="*/ 3238751 w 4310316"/>
                  <a:gd name="connsiteY4" fmla="*/ 346821 h 3254355"/>
                  <a:gd name="connsiteX5" fmla="*/ 3476876 w 4310316"/>
                  <a:gd name="connsiteY5" fmla="*/ 596851 h 3254355"/>
                  <a:gd name="connsiteX6" fmla="*/ 3779295 w 4310316"/>
                  <a:gd name="connsiteY6" fmla="*/ 632570 h 3254355"/>
                  <a:gd name="connsiteX7" fmla="*/ 4310314 w 4310316"/>
                  <a:gd name="connsiteY7" fmla="*/ 1049289 h 3254355"/>
                  <a:gd name="connsiteX8" fmla="*/ 3950745 w 4310316"/>
                  <a:gd name="connsiteY8" fmla="*/ 1156446 h 3254355"/>
                  <a:gd name="connsiteX9" fmla="*/ 3729289 w 4310316"/>
                  <a:gd name="connsiteY9" fmla="*/ 1115962 h 3254355"/>
                  <a:gd name="connsiteX10" fmla="*/ 3753101 w 4310316"/>
                  <a:gd name="connsiteY10" fmla="*/ 1689844 h 3254355"/>
                  <a:gd name="connsiteX11" fmla="*/ 3541170 w 4310316"/>
                  <a:gd name="connsiteY11" fmla="*/ 2335164 h 3254355"/>
                  <a:gd name="connsiteX12" fmla="*/ 2953001 w 4310316"/>
                  <a:gd name="connsiteY12" fmla="*/ 2923332 h 3254355"/>
                  <a:gd name="connsiteX13" fmla="*/ 2181476 w 4310316"/>
                  <a:gd name="connsiteY13" fmla="*/ 3254326 h 3254355"/>
                  <a:gd name="connsiteX14" fmla="*/ 1295651 w 4310316"/>
                  <a:gd name="connsiteY14" fmla="*/ 2878089 h 3254355"/>
                  <a:gd name="connsiteX15" fmla="*/ 728914 w 4310316"/>
                  <a:gd name="connsiteY15" fmla="*/ 2316114 h 3254355"/>
                  <a:gd name="connsiteX16" fmla="*/ 528889 w 4310316"/>
                  <a:gd name="connsiteY16" fmla="*/ 1658889 h 3254355"/>
                  <a:gd name="connsiteX17" fmla="*/ 624139 w 4310316"/>
                  <a:gd name="connsiteY17" fmla="*/ 1077864 h 3254355"/>
                  <a:gd name="connsiteX18" fmla="*/ 345532 w 4310316"/>
                  <a:gd name="connsiteY18" fmla="*/ 1137395 h 3254355"/>
                  <a:gd name="connsiteX19" fmla="*/ 251 w 4310316"/>
                  <a:gd name="connsiteY19" fmla="*/ 1051670 h 3254355"/>
                  <a:gd name="connsiteX20" fmla="*/ 331245 w 4310316"/>
                  <a:gd name="connsiteY20" fmla="*/ 744489 h 3254355"/>
                  <a:gd name="connsiteX21" fmla="*/ 638427 w 4310316"/>
                  <a:gd name="connsiteY21" fmla="*/ 596851 h 3254355"/>
                  <a:gd name="connsiteX22" fmla="*/ 847976 w 4310316"/>
                  <a:gd name="connsiteY22" fmla="*/ 577800 h 3254355"/>
                  <a:gd name="connsiteX0" fmla="*/ 847976 w 4310316"/>
                  <a:gd name="connsiteY0" fmla="*/ 577800 h 3254666"/>
                  <a:gd name="connsiteX1" fmla="*/ 1228976 w 4310316"/>
                  <a:gd name="connsiteY1" fmla="*/ 244426 h 3254666"/>
                  <a:gd name="connsiteX2" fmla="*/ 1790951 w 4310316"/>
                  <a:gd name="connsiteY2" fmla="*/ 34876 h 3254666"/>
                  <a:gd name="connsiteX3" fmla="*/ 2572001 w 4310316"/>
                  <a:gd name="connsiteY3" fmla="*/ 34876 h 3254666"/>
                  <a:gd name="connsiteX4" fmla="*/ 3238751 w 4310316"/>
                  <a:gd name="connsiteY4" fmla="*/ 346821 h 3254666"/>
                  <a:gd name="connsiteX5" fmla="*/ 3476876 w 4310316"/>
                  <a:gd name="connsiteY5" fmla="*/ 596851 h 3254666"/>
                  <a:gd name="connsiteX6" fmla="*/ 3779295 w 4310316"/>
                  <a:gd name="connsiteY6" fmla="*/ 632570 h 3254666"/>
                  <a:gd name="connsiteX7" fmla="*/ 4310314 w 4310316"/>
                  <a:gd name="connsiteY7" fmla="*/ 1049289 h 3254666"/>
                  <a:gd name="connsiteX8" fmla="*/ 3950745 w 4310316"/>
                  <a:gd name="connsiteY8" fmla="*/ 1156446 h 3254666"/>
                  <a:gd name="connsiteX9" fmla="*/ 3729289 w 4310316"/>
                  <a:gd name="connsiteY9" fmla="*/ 1115962 h 3254666"/>
                  <a:gd name="connsiteX10" fmla="*/ 3753101 w 4310316"/>
                  <a:gd name="connsiteY10" fmla="*/ 1689844 h 3254666"/>
                  <a:gd name="connsiteX11" fmla="*/ 3541170 w 4310316"/>
                  <a:gd name="connsiteY11" fmla="*/ 2335164 h 3254666"/>
                  <a:gd name="connsiteX12" fmla="*/ 2953001 w 4310316"/>
                  <a:gd name="connsiteY12" fmla="*/ 2923332 h 3254666"/>
                  <a:gd name="connsiteX13" fmla="*/ 2181476 w 4310316"/>
                  <a:gd name="connsiteY13" fmla="*/ 3254326 h 3254666"/>
                  <a:gd name="connsiteX14" fmla="*/ 1295651 w 4310316"/>
                  <a:gd name="connsiteY14" fmla="*/ 2878089 h 3254666"/>
                  <a:gd name="connsiteX15" fmla="*/ 728914 w 4310316"/>
                  <a:gd name="connsiteY15" fmla="*/ 2316114 h 3254666"/>
                  <a:gd name="connsiteX16" fmla="*/ 528889 w 4310316"/>
                  <a:gd name="connsiteY16" fmla="*/ 1658889 h 3254666"/>
                  <a:gd name="connsiteX17" fmla="*/ 624139 w 4310316"/>
                  <a:gd name="connsiteY17" fmla="*/ 1077864 h 3254666"/>
                  <a:gd name="connsiteX18" fmla="*/ 345532 w 4310316"/>
                  <a:gd name="connsiteY18" fmla="*/ 1137395 h 3254666"/>
                  <a:gd name="connsiteX19" fmla="*/ 251 w 4310316"/>
                  <a:gd name="connsiteY19" fmla="*/ 1051670 h 3254666"/>
                  <a:gd name="connsiteX20" fmla="*/ 331245 w 4310316"/>
                  <a:gd name="connsiteY20" fmla="*/ 744489 h 3254666"/>
                  <a:gd name="connsiteX21" fmla="*/ 638427 w 4310316"/>
                  <a:gd name="connsiteY21" fmla="*/ 596851 h 3254666"/>
                  <a:gd name="connsiteX22" fmla="*/ 847976 w 4310316"/>
                  <a:gd name="connsiteY22" fmla="*/ 577800 h 3254666"/>
                  <a:gd name="connsiteX0" fmla="*/ 847976 w 4310316"/>
                  <a:gd name="connsiteY0" fmla="*/ 577800 h 3235659"/>
                  <a:gd name="connsiteX1" fmla="*/ 1228976 w 4310316"/>
                  <a:gd name="connsiteY1" fmla="*/ 244426 h 3235659"/>
                  <a:gd name="connsiteX2" fmla="*/ 1790951 w 4310316"/>
                  <a:gd name="connsiteY2" fmla="*/ 34876 h 3235659"/>
                  <a:gd name="connsiteX3" fmla="*/ 2572001 w 4310316"/>
                  <a:gd name="connsiteY3" fmla="*/ 34876 h 3235659"/>
                  <a:gd name="connsiteX4" fmla="*/ 3238751 w 4310316"/>
                  <a:gd name="connsiteY4" fmla="*/ 346821 h 3235659"/>
                  <a:gd name="connsiteX5" fmla="*/ 3476876 w 4310316"/>
                  <a:gd name="connsiteY5" fmla="*/ 596851 h 3235659"/>
                  <a:gd name="connsiteX6" fmla="*/ 3779295 w 4310316"/>
                  <a:gd name="connsiteY6" fmla="*/ 632570 h 3235659"/>
                  <a:gd name="connsiteX7" fmla="*/ 4310314 w 4310316"/>
                  <a:gd name="connsiteY7" fmla="*/ 1049289 h 3235659"/>
                  <a:gd name="connsiteX8" fmla="*/ 3950745 w 4310316"/>
                  <a:gd name="connsiteY8" fmla="*/ 1156446 h 3235659"/>
                  <a:gd name="connsiteX9" fmla="*/ 3729289 w 4310316"/>
                  <a:gd name="connsiteY9" fmla="*/ 1115962 h 3235659"/>
                  <a:gd name="connsiteX10" fmla="*/ 3753101 w 4310316"/>
                  <a:gd name="connsiteY10" fmla="*/ 1689844 h 3235659"/>
                  <a:gd name="connsiteX11" fmla="*/ 3541170 w 4310316"/>
                  <a:gd name="connsiteY11" fmla="*/ 2335164 h 3235659"/>
                  <a:gd name="connsiteX12" fmla="*/ 2953001 w 4310316"/>
                  <a:gd name="connsiteY12" fmla="*/ 2923332 h 3235659"/>
                  <a:gd name="connsiteX13" fmla="*/ 2183857 w 4310316"/>
                  <a:gd name="connsiteY13" fmla="*/ 3235276 h 3235659"/>
                  <a:gd name="connsiteX14" fmla="*/ 1295651 w 4310316"/>
                  <a:gd name="connsiteY14" fmla="*/ 2878089 h 3235659"/>
                  <a:gd name="connsiteX15" fmla="*/ 728914 w 4310316"/>
                  <a:gd name="connsiteY15" fmla="*/ 2316114 h 3235659"/>
                  <a:gd name="connsiteX16" fmla="*/ 528889 w 4310316"/>
                  <a:gd name="connsiteY16" fmla="*/ 1658889 h 3235659"/>
                  <a:gd name="connsiteX17" fmla="*/ 624139 w 4310316"/>
                  <a:gd name="connsiteY17" fmla="*/ 1077864 h 3235659"/>
                  <a:gd name="connsiteX18" fmla="*/ 345532 w 4310316"/>
                  <a:gd name="connsiteY18" fmla="*/ 1137395 h 3235659"/>
                  <a:gd name="connsiteX19" fmla="*/ 251 w 4310316"/>
                  <a:gd name="connsiteY19" fmla="*/ 1051670 h 3235659"/>
                  <a:gd name="connsiteX20" fmla="*/ 331245 w 4310316"/>
                  <a:gd name="connsiteY20" fmla="*/ 744489 h 3235659"/>
                  <a:gd name="connsiteX21" fmla="*/ 638427 w 4310316"/>
                  <a:gd name="connsiteY21" fmla="*/ 596851 h 3235659"/>
                  <a:gd name="connsiteX22" fmla="*/ 847976 w 4310316"/>
                  <a:gd name="connsiteY22" fmla="*/ 577800 h 3235659"/>
                  <a:gd name="connsiteX0" fmla="*/ 847976 w 4310316"/>
                  <a:gd name="connsiteY0" fmla="*/ 577800 h 3235739"/>
                  <a:gd name="connsiteX1" fmla="*/ 1228976 w 4310316"/>
                  <a:gd name="connsiteY1" fmla="*/ 244426 h 3235739"/>
                  <a:gd name="connsiteX2" fmla="*/ 1790951 w 4310316"/>
                  <a:gd name="connsiteY2" fmla="*/ 34876 h 3235739"/>
                  <a:gd name="connsiteX3" fmla="*/ 2572001 w 4310316"/>
                  <a:gd name="connsiteY3" fmla="*/ 34876 h 3235739"/>
                  <a:gd name="connsiteX4" fmla="*/ 3238751 w 4310316"/>
                  <a:gd name="connsiteY4" fmla="*/ 346821 h 3235739"/>
                  <a:gd name="connsiteX5" fmla="*/ 3476876 w 4310316"/>
                  <a:gd name="connsiteY5" fmla="*/ 596851 h 3235739"/>
                  <a:gd name="connsiteX6" fmla="*/ 3779295 w 4310316"/>
                  <a:gd name="connsiteY6" fmla="*/ 632570 h 3235739"/>
                  <a:gd name="connsiteX7" fmla="*/ 4310314 w 4310316"/>
                  <a:gd name="connsiteY7" fmla="*/ 1049289 h 3235739"/>
                  <a:gd name="connsiteX8" fmla="*/ 3950745 w 4310316"/>
                  <a:gd name="connsiteY8" fmla="*/ 1156446 h 3235739"/>
                  <a:gd name="connsiteX9" fmla="*/ 3729289 w 4310316"/>
                  <a:gd name="connsiteY9" fmla="*/ 1115962 h 3235739"/>
                  <a:gd name="connsiteX10" fmla="*/ 3753101 w 4310316"/>
                  <a:gd name="connsiteY10" fmla="*/ 1689844 h 3235739"/>
                  <a:gd name="connsiteX11" fmla="*/ 3541170 w 4310316"/>
                  <a:gd name="connsiteY11" fmla="*/ 2335164 h 3235739"/>
                  <a:gd name="connsiteX12" fmla="*/ 2953001 w 4310316"/>
                  <a:gd name="connsiteY12" fmla="*/ 2923332 h 3235739"/>
                  <a:gd name="connsiteX13" fmla="*/ 2183857 w 4310316"/>
                  <a:gd name="connsiteY13" fmla="*/ 3235276 h 3235739"/>
                  <a:gd name="connsiteX14" fmla="*/ 1295651 w 4310316"/>
                  <a:gd name="connsiteY14" fmla="*/ 2878089 h 3235739"/>
                  <a:gd name="connsiteX15" fmla="*/ 728914 w 4310316"/>
                  <a:gd name="connsiteY15" fmla="*/ 2316114 h 3235739"/>
                  <a:gd name="connsiteX16" fmla="*/ 528889 w 4310316"/>
                  <a:gd name="connsiteY16" fmla="*/ 1658889 h 3235739"/>
                  <a:gd name="connsiteX17" fmla="*/ 624139 w 4310316"/>
                  <a:gd name="connsiteY17" fmla="*/ 1077864 h 3235739"/>
                  <a:gd name="connsiteX18" fmla="*/ 345532 w 4310316"/>
                  <a:gd name="connsiteY18" fmla="*/ 1137395 h 3235739"/>
                  <a:gd name="connsiteX19" fmla="*/ 251 w 4310316"/>
                  <a:gd name="connsiteY19" fmla="*/ 1051670 h 3235739"/>
                  <a:gd name="connsiteX20" fmla="*/ 331245 w 4310316"/>
                  <a:gd name="connsiteY20" fmla="*/ 744489 h 3235739"/>
                  <a:gd name="connsiteX21" fmla="*/ 638427 w 4310316"/>
                  <a:gd name="connsiteY21" fmla="*/ 596851 h 3235739"/>
                  <a:gd name="connsiteX22" fmla="*/ 847976 w 4310316"/>
                  <a:gd name="connsiteY22" fmla="*/ 577800 h 3235739"/>
                  <a:gd name="connsiteX0" fmla="*/ 847976 w 4310316"/>
                  <a:gd name="connsiteY0" fmla="*/ 577800 h 3235766"/>
                  <a:gd name="connsiteX1" fmla="*/ 1228976 w 4310316"/>
                  <a:gd name="connsiteY1" fmla="*/ 244426 h 3235766"/>
                  <a:gd name="connsiteX2" fmla="*/ 1790951 w 4310316"/>
                  <a:gd name="connsiteY2" fmla="*/ 34876 h 3235766"/>
                  <a:gd name="connsiteX3" fmla="*/ 2572001 w 4310316"/>
                  <a:gd name="connsiteY3" fmla="*/ 34876 h 3235766"/>
                  <a:gd name="connsiteX4" fmla="*/ 3238751 w 4310316"/>
                  <a:gd name="connsiteY4" fmla="*/ 346821 h 3235766"/>
                  <a:gd name="connsiteX5" fmla="*/ 3476876 w 4310316"/>
                  <a:gd name="connsiteY5" fmla="*/ 596851 h 3235766"/>
                  <a:gd name="connsiteX6" fmla="*/ 3779295 w 4310316"/>
                  <a:gd name="connsiteY6" fmla="*/ 632570 h 3235766"/>
                  <a:gd name="connsiteX7" fmla="*/ 4310314 w 4310316"/>
                  <a:gd name="connsiteY7" fmla="*/ 1049289 h 3235766"/>
                  <a:gd name="connsiteX8" fmla="*/ 3950745 w 4310316"/>
                  <a:gd name="connsiteY8" fmla="*/ 1156446 h 3235766"/>
                  <a:gd name="connsiteX9" fmla="*/ 3729289 w 4310316"/>
                  <a:gd name="connsiteY9" fmla="*/ 1115962 h 3235766"/>
                  <a:gd name="connsiteX10" fmla="*/ 3753101 w 4310316"/>
                  <a:gd name="connsiteY10" fmla="*/ 1689844 h 3235766"/>
                  <a:gd name="connsiteX11" fmla="*/ 3541170 w 4310316"/>
                  <a:gd name="connsiteY11" fmla="*/ 2335164 h 3235766"/>
                  <a:gd name="connsiteX12" fmla="*/ 2953001 w 4310316"/>
                  <a:gd name="connsiteY12" fmla="*/ 2923332 h 3235766"/>
                  <a:gd name="connsiteX13" fmla="*/ 2183857 w 4310316"/>
                  <a:gd name="connsiteY13" fmla="*/ 3235276 h 3235766"/>
                  <a:gd name="connsiteX14" fmla="*/ 1295651 w 4310316"/>
                  <a:gd name="connsiteY14" fmla="*/ 2878089 h 3235766"/>
                  <a:gd name="connsiteX15" fmla="*/ 728914 w 4310316"/>
                  <a:gd name="connsiteY15" fmla="*/ 2316114 h 3235766"/>
                  <a:gd name="connsiteX16" fmla="*/ 528889 w 4310316"/>
                  <a:gd name="connsiteY16" fmla="*/ 1658889 h 3235766"/>
                  <a:gd name="connsiteX17" fmla="*/ 624139 w 4310316"/>
                  <a:gd name="connsiteY17" fmla="*/ 1077864 h 3235766"/>
                  <a:gd name="connsiteX18" fmla="*/ 345532 w 4310316"/>
                  <a:gd name="connsiteY18" fmla="*/ 1137395 h 3235766"/>
                  <a:gd name="connsiteX19" fmla="*/ 251 w 4310316"/>
                  <a:gd name="connsiteY19" fmla="*/ 1051670 h 3235766"/>
                  <a:gd name="connsiteX20" fmla="*/ 331245 w 4310316"/>
                  <a:gd name="connsiteY20" fmla="*/ 744489 h 3235766"/>
                  <a:gd name="connsiteX21" fmla="*/ 638427 w 4310316"/>
                  <a:gd name="connsiteY21" fmla="*/ 596851 h 3235766"/>
                  <a:gd name="connsiteX22" fmla="*/ 847976 w 4310316"/>
                  <a:gd name="connsiteY22" fmla="*/ 577800 h 3235766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28914 w 4310316"/>
                  <a:gd name="connsiteY15" fmla="*/ 2316114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28889 w 4310316"/>
                  <a:gd name="connsiteY16" fmla="*/ 1658889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624139 w 4310316"/>
                  <a:gd name="connsiteY17" fmla="*/ 1077864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590801 w 4310316"/>
                  <a:gd name="connsiteY17" fmla="*/ 1108820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  <a:gd name="connsiteX0" fmla="*/ 847976 w 4310316"/>
                  <a:gd name="connsiteY0" fmla="*/ 577800 h 3235844"/>
                  <a:gd name="connsiteX1" fmla="*/ 1228976 w 4310316"/>
                  <a:gd name="connsiteY1" fmla="*/ 244426 h 3235844"/>
                  <a:gd name="connsiteX2" fmla="*/ 1790951 w 4310316"/>
                  <a:gd name="connsiteY2" fmla="*/ 34876 h 3235844"/>
                  <a:gd name="connsiteX3" fmla="*/ 2572001 w 4310316"/>
                  <a:gd name="connsiteY3" fmla="*/ 34876 h 3235844"/>
                  <a:gd name="connsiteX4" fmla="*/ 3238751 w 4310316"/>
                  <a:gd name="connsiteY4" fmla="*/ 346821 h 3235844"/>
                  <a:gd name="connsiteX5" fmla="*/ 3476876 w 4310316"/>
                  <a:gd name="connsiteY5" fmla="*/ 596851 h 3235844"/>
                  <a:gd name="connsiteX6" fmla="*/ 3779295 w 4310316"/>
                  <a:gd name="connsiteY6" fmla="*/ 632570 h 3235844"/>
                  <a:gd name="connsiteX7" fmla="*/ 4310314 w 4310316"/>
                  <a:gd name="connsiteY7" fmla="*/ 1049289 h 3235844"/>
                  <a:gd name="connsiteX8" fmla="*/ 3950745 w 4310316"/>
                  <a:gd name="connsiteY8" fmla="*/ 1156446 h 3235844"/>
                  <a:gd name="connsiteX9" fmla="*/ 3729289 w 4310316"/>
                  <a:gd name="connsiteY9" fmla="*/ 1115962 h 3235844"/>
                  <a:gd name="connsiteX10" fmla="*/ 3753101 w 4310316"/>
                  <a:gd name="connsiteY10" fmla="*/ 1689844 h 3235844"/>
                  <a:gd name="connsiteX11" fmla="*/ 3541170 w 4310316"/>
                  <a:gd name="connsiteY11" fmla="*/ 2335164 h 3235844"/>
                  <a:gd name="connsiteX12" fmla="*/ 2953001 w 4310316"/>
                  <a:gd name="connsiteY12" fmla="*/ 2923332 h 3235844"/>
                  <a:gd name="connsiteX13" fmla="*/ 2183857 w 4310316"/>
                  <a:gd name="connsiteY13" fmla="*/ 3235276 h 3235844"/>
                  <a:gd name="connsiteX14" fmla="*/ 1295651 w 4310316"/>
                  <a:gd name="connsiteY14" fmla="*/ 2878089 h 3235844"/>
                  <a:gd name="connsiteX15" fmla="*/ 747964 w 4310316"/>
                  <a:gd name="connsiteY15" fmla="*/ 2299446 h 3235844"/>
                  <a:gd name="connsiteX16" fmla="*/ 543176 w 4310316"/>
                  <a:gd name="connsiteY16" fmla="*/ 1663652 h 3235844"/>
                  <a:gd name="connsiteX17" fmla="*/ 588420 w 4310316"/>
                  <a:gd name="connsiteY17" fmla="*/ 1123107 h 3235844"/>
                  <a:gd name="connsiteX18" fmla="*/ 345532 w 4310316"/>
                  <a:gd name="connsiteY18" fmla="*/ 1137395 h 3235844"/>
                  <a:gd name="connsiteX19" fmla="*/ 251 w 4310316"/>
                  <a:gd name="connsiteY19" fmla="*/ 1051670 h 3235844"/>
                  <a:gd name="connsiteX20" fmla="*/ 331245 w 4310316"/>
                  <a:gd name="connsiteY20" fmla="*/ 744489 h 3235844"/>
                  <a:gd name="connsiteX21" fmla="*/ 638427 w 4310316"/>
                  <a:gd name="connsiteY21" fmla="*/ 596851 h 3235844"/>
                  <a:gd name="connsiteX22" fmla="*/ 847976 w 4310316"/>
                  <a:gd name="connsiteY22" fmla="*/ 577800 h 3235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310316" h="3235844">
                    <a:moveTo>
                      <a:pt x="847976" y="577800"/>
                    </a:moveTo>
                    <a:cubicBezTo>
                      <a:pt x="884488" y="580181"/>
                      <a:pt x="1042444" y="356344"/>
                      <a:pt x="1228976" y="244426"/>
                    </a:cubicBezTo>
                    <a:cubicBezTo>
                      <a:pt x="1504407" y="105520"/>
                      <a:pt x="1505995" y="99964"/>
                      <a:pt x="1790951" y="34876"/>
                    </a:cubicBezTo>
                    <a:cubicBezTo>
                      <a:pt x="2215608" y="-15129"/>
                      <a:pt x="2221163" y="-7986"/>
                      <a:pt x="2572001" y="34876"/>
                    </a:cubicBezTo>
                    <a:cubicBezTo>
                      <a:pt x="2922046" y="157114"/>
                      <a:pt x="2881562" y="129333"/>
                      <a:pt x="3238751" y="346821"/>
                    </a:cubicBezTo>
                    <a:cubicBezTo>
                      <a:pt x="3373688" y="457151"/>
                      <a:pt x="3434808" y="588914"/>
                      <a:pt x="3476876" y="596851"/>
                    </a:cubicBezTo>
                    <a:cubicBezTo>
                      <a:pt x="3493546" y="627808"/>
                      <a:pt x="3534026" y="561133"/>
                      <a:pt x="3779295" y="632570"/>
                    </a:cubicBezTo>
                    <a:cubicBezTo>
                      <a:pt x="4075363" y="771476"/>
                      <a:pt x="4309521" y="1012777"/>
                      <a:pt x="4310314" y="1049289"/>
                    </a:cubicBezTo>
                    <a:cubicBezTo>
                      <a:pt x="4311107" y="1092151"/>
                      <a:pt x="4102352" y="1137397"/>
                      <a:pt x="3950745" y="1156446"/>
                    </a:cubicBezTo>
                    <a:cubicBezTo>
                      <a:pt x="3765008" y="1150889"/>
                      <a:pt x="3745957" y="1088181"/>
                      <a:pt x="3729289" y="1115962"/>
                    </a:cubicBezTo>
                    <a:cubicBezTo>
                      <a:pt x="3699126" y="1141362"/>
                      <a:pt x="3766596" y="1431080"/>
                      <a:pt x="3753101" y="1689844"/>
                    </a:cubicBezTo>
                    <a:cubicBezTo>
                      <a:pt x="3736433" y="1945431"/>
                      <a:pt x="3693570" y="2081958"/>
                      <a:pt x="3541170" y="2335164"/>
                    </a:cubicBezTo>
                    <a:cubicBezTo>
                      <a:pt x="3341145" y="2612182"/>
                      <a:pt x="3298283" y="2636789"/>
                      <a:pt x="2953001" y="2923332"/>
                    </a:cubicBezTo>
                    <a:cubicBezTo>
                      <a:pt x="2621214" y="3152726"/>
                      <a:pt x="2244182" y="3244007"/>
                      <a:pt x="2183857" y="3235276"/>
                    </a:cubicBezTo>
                    <a:cubicBezTo>
                      <a:pt x="2131469" y="3238451"/>
                      <a:pt x="1790951" y="3224957"/>
                      <a:pt x="1295651" y="2878089"/>
                    </a:cubicBezTo>
                    <a:cubicBezTo>
                      <a:pt x="1023396" y="2681239"/>
                      <a:pt x="924970" y="2539158"/>
                      <a:pt x="747964" y="2299446"/>
                    </a:cubicBezTo>
                    <a:cubicBezTo>
                      <a:pt x="593977" y="1969246"/>
                      <a:pt x="609058" y="1989090"/>
                      <a:pt x="543176" y="1663652"/>
                    </a:cubicBezTo>
                    <a:cubicBezTo>
                      <a:pt x="572545" y="1358058"/>
                      <a:pt x="609058" y="1135807"/>
                      <a:pt x="588420" y="1123107"/>
                    </a:cubicBezTo>
                    <a:cubicBezTo>
                      <a:pt x="562226" y="1107232"/>
                      <a:pt x="505077" y="1138982"/>
                      <a:pt x="345532" y="1137395"/>
                    </a:cubicBezTo>
                    <a:cubicBezTo>
                      <a:pt x="116138" y="1108820"/>
                      <a:pt x="10570" y="1070720"/>
                      <a:pt x="251" y="1051670"/>
                    </a:cubicBezTo>
                    <a:cubicBezTo>
                      <a:pt x="-7686" y="1020714"/>
                      <a:pt x="174876" y="842120"/>
                      <a:pt x="331245" y="744489"/>
                    </a:cubicBezTo>
                    <a:cubicBezTo>
                      <a:pt x="455863" y="661939"/>
                      <a:pt x="489996" y="641302"/>
                      <a:pt x="638427" y="596851"/>
                    </a:cubicBezTo>
                    <a:cubicBezTo>
                      <a:pt x="750346" y="576213"/>
                      <a:pt x="814639" y="603200"/>
                      <a:pt x="847976" y="577800"/>
                    </a:cubicBezTo>
                    <a:close/>
                  </a:path>
                </a:pathLst>
              </a:custGeom>
              <a:solidFill>
                <a:srgbClr val="FCEAD6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3B4B08D7-2CAD-4F6D-93F4-9A85EA67E2FB}"/>
                  </a:ext>
                </a:extLst>
              </p:cNvPr>
              <p:cNvSpPr/>
              <p:nvPr/>
            </p:nvSpPr>
            <p:spPr>
              <a:xfrm>
                <a:off x="2137973" y="2382249"/>
                <a:ext cx="3249627" cy="2107028"/>
              </a:xfrm>
              <a:custGeom>
                <a:avLst/>
                <a:gdLst>
                  <a:gd name="connsiteX0" fmla="*/ 3007145 w 3284704"/>
                  <a:gd name="connsiteY0" fmla="*/ 30797 h 2088268"/>
                  <a:gd name="connsiteX1" fmla="*/ 3007144 w 3284704"/>
                  <a:gd name="connsiteY1" fmla="*/ 32382 h 2088268"/>
                  <a:gd name="connsiteX2" fmla="*/ 3037208 w 3284704"/>
                  <a:gd name="connsiteY2" fmla="*/ 542268 h 2088268"/>
                  <a:gd name="connsiteX3" fmla="*/ 2831131 w 3284704"/>
                  <a:gd name="connsiteY3" fmla="*/ 1187588 h 2088268"/>
                  <a:gd name="connsiteX4" fmla="*/ 2259208 w 3284704"/>
                  <a:gd name="connsiteY4" fmla="*/ 1775756 h 2088268"/>
                  <a:gd name="connsiteX5" fmla="*/ 1511309 w 3284704"/>
                  <a:gd name="connsiteY5" fmla="*/ 2087700 h 2088268"/>
                  <a:gd name="connsiteX6" fmla="*/ 647636 w 3284704"/>
                  <a:gd name="connsiteY6" fmla="*/ 1730513 h 2088268"/>
                  <a:gd name="connsiteX7" fmla="*/ 115077 w 3284704"/>
                  <a:gd name="connsiteY7" fmla="*/ 1151870 h 2088268"/>
                  <a:gd name="connsiteX8" fmla="*/ 3161 w 3284704"/>
                  <a:gd name="connsiteY8" fmla="*/ 891402 h 2088268"/>
                  <a:gd name="connsiteX9" fmla="*/ 0 w 3284704"/>
                  <a:gd name="connsiteY9" fmla="*/ 881937 h 2088268"/>
                  <a:gd name="connsiteX10" fmla="*/ 21109 w 3284704"/>
                  <a:gd name="connsiteY10" fmla="*/ 909878 h 2088268"/>
                  <a:gd name="connsiteX11" fmla="*/ 504326 w 3284704"/>
                  <a:gd name="connsiteY11" fmla="*/ 1390232 h 2088268"/>
                  <a:gd name="connsiteX12" fmla="*/ 1390178 w 3284704"/>
                  <a:gd name="connsiteY12" fmla="*/ 1738237 h 2088268"/>
                  <a:gd name="connsiteX13" fmla="*/ 2157283 w 3284704"/>
                  <a:gd name="connsiteY13" fmla="*/ 1434312 h 2088268"/>
                  <a:gd name="connsiteX14" fmla="*/ 2743892 w 3284704"/>
                  <a:gd name="connsiteY14" fmla="*/ 861265 h 2088268"/>
                  <a:gd name="connsiteX15" fmla="*/ 2947641 w 3284704"/>
                  <a:gd name="connsiteY15" fmla="*/ 320927 h 2088268"/>
                  <a:gd name="connsiteX16" fmla="*/ 2950306 w 3284704"/>
                  <a:gd name="connsiteY16" fmla="*/ 290025 h 2088268"/>
                  <a:gd name="connsiteX17" fmla="*/ 3143389 w 3284704"/>
                  <a:gd name="connsiteY17" fmla="*/ 0 h 2088268"/>
                  <a:gd name="connsiteX18" fmla="*/ 3284704 w 3284704"/>
                  <a:gd name="connsiteY18" fmla="*/ 0 h 2088268"/>
                  <a:gd name="connsiteX19" fmla="*/ 3229393 w 3284704"/>
                  <a:gd name="connsiteY19" fmla="*/ 8870 h 2088268"/>
                  <a:gd name="connsiteX20" fmla="*/ 3168951 w 3284704"/>
                  <a:gd name="connsiteY20" fmla="*/ 4396 h 2088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84704" h="2088268">
                    <a:moveTo>
                      <a:pt x="3007145" y="30797"/>
                    </a:moveTo>
                    <a:lnTo>
                      <a:pt x="3007144" y="32382"/>
                    </a:lnTo>
                    <a:cubicBezTo>
                      <a:pt x="3012607" y="136710"/>
                      <a:pt x="3047051" y="348195"/>
                      <a:pt x="3037208" y="542268"/>
                    </a:cubicBezTo>
                    <a:cubicBezTo>
                      <a:pt x="3021001" y="797855"/>
                      <a:pt x="2979322" y="934382"/>
                      <a:pt x="2831131" y="1187588"/>
                    </a:cubicBezTo>
                    <a:cubicBezTo>
                      <a:pt x="2636631" y="1464606"/>
                      <a:pt x="2594953" y="1489213"/>
                      <a:pt x="2259208" y="1775756"/>
                    </a:cubicBezTo>
                    <a:cubicBezTo>
                      <a:pt x="1936586" y="2005150"/>
                      <a:pt x="1569968" y="2096431"/>
                      <a:pt x="1511309" y="2087700"/>
                    </a:cubicBezTo>
                    <a:cubicBezTo>
                      <a:pt x="1460368" y="2090875"/>
                      <a:pt x="1129256" y="2077381"/>
                      <a:pt x="647636" y="1730513"/>
                    </a:cubicBezTo>
                    <a:cubicBezTo>
                      <a:pt x="382901" y="1533663"/>
                      <a:pt x="287194" y="1391582"/>
                      <a:pt x="115077" y="1151870"/>
                    </a:cubicBezTo>
                    <a:cubicBezTo>
                      <a:pt x="58927" y="1028045"/>
                      <a:pt x="25896" y="953445"/>
                      <a:pt x="3161" y="891402"/>
                    </a:cubicBezTo>
                    <a:lnTo>
                      <a:pt x="0" y="881937"/>
                    </a:lnTo>
                    <a:lnTo>
                      <a:pt x="21109" y="909878"/>
                    </a:lnTo>
                    <a:cubicBezTo>
                      <a:pt x="161878" y="1095456"/>
                      <a:pt x="266734" y="1222417"/>
                      <a:pt x="504326" y="1390232"/>
                    </a:cubicBezTo>
                    <a:cubicBezTo>
                      <a:pt x="998313" y="1728183"/>
                      <a:pt x="1337928" y="1741330"/>
                      <a:pt x="1390178" y="1738237"/>
                    </a:cubicBezTo>
                    <a:cubicBezTo>
                      <a:pt x="1450343" y="1746743"/>
                      <a:pt x="1826375" y="1657809"/>
                      <a:pt x="2157283" y="1434312"/>
                    </a:cubicBezTo>
                    <a:cubicBezTo>
                      <a:pt x="2501650" y="1155136"/>
                      <a:pt x="2544398" y="1131161"/>
                      <a:pt x="2743892" y="861265"/>
                    </a:cubicBezTo>
                    <a:cubicBezTo>
                      <a:pt x="2876890" y="645406"/>
                      <a:pt x="2926244" y="516582"/>
                      <a:pt x="2947641" y="320927"/>
                    </a:cubicBezTo>
                    <a:lnTo>
                      <a:pt x="2950306" y="290025"/>
                    </a:lnTo>
                    <a:close/>
                    <a:moveTo>
                      <a:pt x="3143389" y="0"/>
                    </a:moveTo>
                    <a:lnTo>
                      <a:pt x="3284704" y="0"/>
                    </a:lnTo>
                    <a:lnTo>
                      <a:pt x="3229393" y="8870"/>
                    </a:lnTo>
                    <a:cubicBezTo>
                      <a:pt x="3206818" y="8175"/>
                      <a:pt x="3186774" y="6588"/>
                      <a:pt x="3168951" y="4396"/>
                    </a:cubicBezTo>
                    <a:close/>
                  </a:path>
                </a:pathLst>
              </a:custGeom>
              <a:solidFill>
                <a:srgbClr val="FDBE7B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</p:grp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1BDE2E4A-2FD3-4446-8772-8A453762835F}"/>
                </a:ext>
              </a:extLst>
            </p:cNvPr>
            <p:cNvSpPr/>
            <p:nvPr/>
          </p:nvSpPr>
          <p:spPr>
            <a:xfrm rot="19967018">
              <a:off x="2976421" y="3642007"/>
              <a:ext cx="233810" cy="33530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83F09E34-1EDE-46A3-A586-7C9282064445}"/>
                </a:ext>
              </a:extLst>
            </p:cNvPr>
            <p:cNvSpPr/>
            <p:nvPr/>
          </p:nvSpPr>
          <p:spPr>
            <a:xfrm rot="1632982" flipH="1">
              <a:off x="3362476" y="3646146"/>
              <a:ext cx="233810" cy="33530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7FFFC858-3D68-43E9-9CBA-11BBF9C1D5CA}"/>
              </a:ext>
            </a:extLst>
          </p:cNvPr>
          <p:cNvSpPr/>
          <p:nvPr/>
        </p:nvSpPr>
        <p:spPr>
          <a:xfrm>
            <a:off x="7518140" y="2758883"/>
            <a:ext cx="1414982" cy="786907"/>
          </a:xfrm>
          <a:custGeom>
            <a:avLst/>
            <a:gdLst>
              <a:gd name="connsiteX0" fmla="*/ 1328738 w 2038350"/>
              <a:gd name="connsiteY0" fmla="*/ 1081088 h 1243013"/>
              <a:gd name="connsiteX1" fmla="*/ 1438275 w 2038350"/>
              <a:gd name="connsiteY1" fmla="*/ 1209675 h 1243013"/>
              <a:gd name="connsiteX2" fmla="*/ 1604963 w 2038350"/>
              <a:gd name="connsiteY2" fmla="*/ 1243013 h 1243013"/>
              <a:gd name="connsiteX3" fmla="*/ 1862138 w 2038350"/>
              <a:gd name="connsiteY3" fmla="*/ 1181100 h 1243013"/>
              <a:gd name="connsiteX4" fmla="*/ 1976438 w 2038350"/>
              <a:gd name="connsiteY4" fmla="*/ 1085850 h 1243013"/>
              <a:gd name="connsiteX5" fmla="*/ 2038350 w 2038350"/>
              <a:gd name="connsiteY5" fmla="*/ 909638 h 1243013"/>
              <a:gd name="connsiteX6" fmla="*/ 1952625 w 2038350"/>
              <a:gd name="connsiteY6" fmla="*/ 609600 h 1243013"/>
              <a:gd name="connsiteX7" fmla="*/ 1604963 w 2038350"/>
              <a:gd name="connsiteY7" fmla="*/ 280988 h 1243013"/>
              <a:gd name="connsiteX8" fmla="*/ 1042988 w 2038350"/>
              <a:gd name="connsiteY8" fmla="*/ 0 h 1243013"/>
              <a:gd name="connsiteX9" fmla="*/ 571500 w 2038350"/>
              <a:gd name="connsiteY9" fmla="*/ 52388 h 1243013"/>
              <a:gd name="connsiteX10" fmla="*/ 176213 w 2038350"/>
              <a:gd name="connsiteY10" fmla="*/ 319088 h 1243013"/>
              <a:gd name="connsiteX11" fmla="*/ 28575 w 2038350"/>
              <a:gd name="connsiteY11" fmla="*/ 657225 h 1243013"/>
              <a:gd name="connsiteX12" fmla="*/ 0 w 2038350"/>
              <a:gd name="connsiteY12" fmla="*/ 866775 h 1243013"/>
              <a:gd name="connsiteX13" fmla="*/ 200025 w 2038350"/>
              <a:gd name="connsiteY13" fmla="*/ 633413 h 1243013"/>
              <a:gd name="connsiteX14" fmla="*/ 519113 w 2038350"/>
              <a:gd name="connsiteY14" fmla="*/ 419100 h 1243013"/>
              <a:gd name="connsiteX15" fmla="*/ 828675 w 2038350"/>
              <a:gd name="connsiteY15" fmla="*/ 366713 h 1243013"/>
              <a:gd name="connsiteX16" fmla="*/ 1143000 w 2038350"/>
              <a:gd name="connsiteY16" fmla="*/ 471488 h 1243013"/>
              <a:gd name="connsiteX17" fmla="*/ 1262063 w 2038350"/>
              <a:gd name="connsiteY17" fmla="*/ 714375 h 1243013"/>
              <a:gd name="connsiteX18" fmla="*/ 1328738 w 2038350"/>
              <a:gd name="connsiteY18" fmla="*/ 1081088 h 1243013"/>
              <a:gd name="connsiteX0" fmla="*/ 1328738 w 2038350"/>
              <a:gd name="connsiteY0" fmla="*/ 1081088 h 1243013"/>
              <a:gd name="connsiteX1" fmla="*/ 1438275 w 2038350"/>
              <a:gd name="connsiteY1" fmla="*/ 1209675 h 1243013"/>
              <a:gd name="connsiteX2" fmla="*/ 1604963 w 2038350"/>
              <a:gd name="connsiteY2" fmla="*/ 1243013 h 1243013"/>
              <a:gd name="connsiteX3" fmla="*/ 1862138 w 2038350"/>
              <a:gd name="connsiteY3" fmla="*/ 1181100 h 1243013"/>
              <a:gd name="connsiteX4" fmla="*/ 1976438 w 2038350"/>
              <a:gd name="connsiteY4" fmla="*/ 1085850 h 1243013"/>
              <a:gd name="connsiteX5" fmla="*/ 2038350 w 2038350"/>
              <a:gd name="connsiteY5" fmla="*/ 909638 h 1243013"/>
              <a:gd name="connsiteX6" fmla="*/ 1952625 w 2038350"/>
              <a:gd name="connsiteY6" fmla="*/ 609600 h 1243013"/>
              <a:gd name="connsiteX7" fmla="*/ 1604963 w 2038350"/>
              <a:gd name="connsiteY7" fmla="*/ 280988 h 1243013"/>
              <a:gd name="connsiteX8" fmla="*/ 1042988 w 2038350"/>
              <a:gd name="connsiteY8" fmla="*/ 0 h 1243013"/>
              <a:gd name="connsiteX9" fmla="*/ 571500 w 2038350"/>
              <a:gd name="connsiteY9" fmla="*/ 52388 h 1243013"/>
              <a:gd name="connsiteX10" fmla="*/ 176213 w 2038350"/>
              <a:gd name="connsiteY10" fmla="*/ 319088 h 1243013"/>
              <a:gd name="connsiteX11" fmla="*/ 28575 w 2038350"/>
              <a:gd name="connsiteY11" fmla="*/ 657225 h 1243013"/>
              <a:gd name="connsiteX12" fmla="*/ 0 w 2038350"/>
              <a:gd name="connsiteY12" fmla="*/ 866775 h 1243013"/>
              <a:gd name="connsiteX13" fmla="*/ 200025 w 2038350"/>
              <a:gd name="connsiteY13" fmla="*/ 633413 h 1243013"/>
              <a:gd name="connsiteX14" fmla="*/ 519113 w 2038350"/>
              <a:gd name="connsiteY14" fmla="*/ 419100 h 1243013"/>
              <a:gd name="connsiteX15" fmla="*/ 828675 w 2038350"/>
              <a:gd name="connsiteY15" fmla="*/ 366713 h 1243013"/>
              <a:gd name="connsiteX16" fmla="*/ 1143000 w 2038350"/>
              <a:gd name="connsiteY16" fmla="*/ 471488 h 1243013"/>
              <a:gd name="connsiteX17" fmla="*/ 1262063 w 2038350"/>
              <a:gd name="connsiteY17" fmla="*/ 714375 h 1243013"/>
              <a:gd name="connsiteX18" fmla="*/ 1328738 w 2038350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54919"/>
              <a:gd name="connsiteX1" fmla="*/ 1440192 w 2040267"/>
              <a:gd name="connsiteY1" fmla="*/ 1209675 h 1254919"/>
              <a:gd name="connsiteX2" fmla="*/ 1621168 w 2040267"/>
              <a:gd name="connsiteY2" fmla="*/ 1254919 h 1254919"/>
              <a:gd name="connsiteX3" fmla="*/ 1864055 w 2040267"/>
              <a:gd name="connsiteY3" fmla="*/ 1181100 h 1254919"/>
              <a:gd name="connsiteX4" fmla="*/ 1978355 w 2040267"/>
              <a:gd name="connsiteY4" fmla="*/ 1085850 h 1254919"/>
              <a:gd name="connsiteX5" fmla="*/ 2040267 w 2040267"/>
              <a:gd name="connsiteY5" fmla="*/ 909638 h 1254919"/>
              <a:gd name="connsiteX6" fmla="*/ 1954542 w 2040267"/>
              <a:gd name="connsiteY6" fmla="*/ 609600 h 1254919"/>
              <a:gd name="connsiteX7" fmla="*/ 1606880 w 2040267"/>
              <a:gd name="connsiteY7" fmla="*/ 280988 h 1254919"/>
              <a:gd name="connsiteX8" fmla="*/ 1044905 w 2040267"/>
              <a:gd name="connsiteY8" fmla="*/ 0 h 1254919"/>
              <a:gd name="connsiteX9" fmla="*/ 573417 w 2040267"/>
              <a:gd name="connsiteY9" fmla="*/ 52388 h 1254919"/>
              <a:gd name="connsiteX10" fmla="*/ 178130 w 2040267"/>
              <a:gd name="connsiteY10" fmla="*/ 319088 h 1254919"/>
              <a:gd name="connsiteX11" fmla="*/ 30492 w 2040267"/>
              <a:gd name="connsiteY11" fmla="*/ 657225 h 1254919"/>
              <a:gd name="connsiteX12" fmla="*/ 1917 w 2040267"/>
              <a:gd name="connsiteY12" fmla="*/ 866775 h 1254919"/>
              <a:gd name="connsiteX13" fmla="*/ 201942 w 2040267"/>
              <a:gd name="connsiteY13" fmla="*/ 633413 h 1254919"/>
              <a:gd name="connsiteX14" fmla="*/ 521030 w 2040267"/>
              <a:gd name="connsiteY14" fmla="*/ 419100 h 1254919"/>
              <a:gd name="connsiteX15" fmla="*/ 830592 w 2040267"/>
              <a:gd name="connsiteY15" fmla="*/ 366713 h 1254919"/>
              <a:gd name="connsiteX16" fmla="*/ 1130630 w 2040267"/>
              <a:gd name="connsiteY16" fmla="*/ 502445 h 1254919"/>
              <a:gd name="connsiteX17" fmla="*/ 1263980 w 2040267"/>
              <a:gd name="connsiteY17" fmla="*/ 714375 h 1254919"/>
              <a:gd name="connsiteX18" fmla="*/ 1347324 w 2040267"/>
              <a:gd name="connsiteY18" fmla="*/ 1102519 h 1254919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69182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54542 w 2023598"/>
              <a:gd name="connsiteY6" fmla="*/ 609600 h 1243013"/>
              <a:gd name="connsiteX7" fmla="*/ 1606880 w 2023598"/>
              <a:gd name="connsiteY7" fmla="*/ 280988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6880 w 2023598"/>
              <a:gd name="connsiteY7" fmla="*/ 280988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6084"/>
              <a:gd name="connsiteY0" fmla="*/ 1102519 h 1243013"/>
              <a:gd name="connsiteX1" fmla="*/ 1440192 w 2026084"/>
              <a:gd name="connsiteY1" fmla="*/ 1209675 h 1243013"/>
              <a:gd name="connsiteX2" fmla="*/ 1621168 w 2026084"/>
              <a:gd name="connsiteY2" fmla="*/ 1243013 h 1243013"/>
              <a:gd name="connsiteX3" fmla="*/ 1859292 w 2026084"/>
              <a:gd name="connsiteY3" fmla="*/ 1166812 h 1243013"/>
              <a:gd name="connsiteX4" fmla="*/ 1978355 w 2026084"/>
              <a:gd name="connsiteY4" fmla="*/ 1069182 h 1243013"/>
              <a:gd name="connsiteX5" fmla="*/ 2023598 w 2026084"/>
              <a:gd name="connsiteY5" fmla="*/ 902494 h 1243013"/>
              <a:gd name="connsiteX6" fmla="*/ 1935492 w 2026084"/>
              <a:gd name="connsiteY6" fmla="*/ 609600 h 1243013"/>
              <a:gd name="connsiteX7" fmla="*/ 1604499 w 2026084"/>
              <a:gd name="connsiteY7" fmla="*/ 269082 h 1243013"/>
              <a:gd name="connsiteX8" fmla="*/ 1044905 w 2026084"/>
              <a:gd name="connsiteY8" fmla="*/ 0 h 1243013"/>
              <a:gd name="connsiteX9" fmla="*/ 573417 w 2026084"/>
              <a:gd name="connsiteY9" fmla="*/ 52388 h 1243013"/>
              <a:gd name="connsiteX10" fmla="*/ 178130 w 2026084"/>
              <a:gd name="connsiteY10" fmla="*/ 319088 h 1243013"/>
              <a:gd name="connsiteX11" fmla="*/ 30492 w 2026084"/>
              <a:gd name="connsiteY11" fmla="*/ 657225 h 1243013"/>
              <a:gd name="connsiteX12" fmla="*/ 1917 w 2026084"/>
              <a:gd name="connsiteY12" fmla="*/ 866775 h 1243013"/>
              <a:gd name="connsiteX13" fmla="*/ 201942 w 2026084"/>
              <a:gd name="connsiteY13" fmla="*/ 633413 h 1243013"/>
              <a:gd name="connsiteX14" fmla="*/ 521030 w 2026084"/>
              <a:gd name="connsiteY14" fmla="*/ 419100 h 1243013"/>
              <a:gd name="connsiteX15" fmla="*/ 830592 w 2026084"/>
              <a:gd name="connsiteY15" fmla="*/ 366713 h 1243013"/>
              <a:gd name="connsiteX16" fmla="*/ 1130630 w 2026084"/>
              <a:gd name="connsiteY16" fmla="*/ 502445 h 1243013"/>
              <a:gd name="connsiteX17" fmla="*/ 1263980 w 2026084"/>
              <a:gd name="connsiteY17" fmla="*/ 714375 h 1243013"/>
              <a:gd name="connsiteX18" fmla="*/ 1347324 w 2026084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69 h 1243063"/>
              <a:gd name="connsiteX1" fmla="*/ 1440192 w 2023598"/>
              <a:gd name="connsiteY1" fmla="*/ 1209725 h 1243063"/>
              <a:gd name="connsiteX2" fmla="*/ 1621168 w 2023598"/>
              <a:gd name="connsiteY2" fmla="*/ 1243063 h 1243063"/>
              <a:gd name="connsiteX3" fmla="*/ 1859292 w 2023598"/>
              <a:gd name="connsiteY3" fmla="*/ 1166862 h 1243063"/>
              <a:gd name="connsiteX4" fmla="*/ 1968830 w 2023598"/>
              <a:gd name="connsiteY4" fmla="*/ 1069232 h 1243063"/>
              <a:gd name="connsiteX5" fmla="*/ 2023598 w 2023598"/>
              <a:gd name="connsiteY5" fmla="*/ 871588 h 1243063"/>
              <a:gd name="connsiteX6" fmla="*/ 1868817 w 2023598"/>
              <a:gd name="connsiteY6" fmla="*/ 545356 h 1243063"/>
              <a:gd name="connsiteX7" fmla="*/ 1604499 w 2023598"/>
              <a:gd name="connsiteY7" fmla="*/ 269132 h 1243063"/>
              <a:gd name="connsiteX8" fmla="*/ 1044905 w 2023598"/>
              <a:gd name="connsiteY8" fmla="*/ 50 h 1243063"/>
              <a:gd name="connsiteX9" fmla="*/ 573417 w 2023598"/>
              <a:gd name="connsiteY9" fmla="*/ 52438 h 1243063"/>
              <a:gd name="connsiteX10" fmla="*/ 178130 w 2023598"/>
              <a:gd name="connsiteY10" fmla="*/ 319138 h 1243063"/>
              <a:gd name="connsiteX11" fmla="*/ 30492 w 2023598"/>
              <a:gd name="connsiteY11" fmla="*/ 657275 h 1243063"/>
              <a:gd name="connsiteX12" fmla="*/ 1917 w 2023598"/>
              <a:gd name="connsiteY12" fmla="*/ 866825 h 1243063"/>
              <a:gd name="connsiteX13" fmla="*/ 201942 w 2023598"/>
              <a:gd name="connsiteY13" fmla="*/ 633463 h 1243063"/>
              <a:gd name="connsiteX14" fmla="*/ 521030 w 2023598"/>
              <a:gd name="connsiteY14" fmla="*/ 419150 h 1243063"/>
              <a:gd name="connsiteX15" fmla="*/ 830592 w 2023598"/>
              <a:gd name="connsiteY15" fmla="*/ 366763 h 1243063"/>
              <a:gd name="connsiteX16" fmla="*/ 1130630 w 2023598"/>
              <a:gd name="connsiteY16" fmla="*/ 502495 h 1243063"/>
              <a:gd name="connsiteX17" fmla="*/ 1263980 w 2023598"/>
              <a:gd name="connsiteY17" fmla="*/ 714425 h 1243063"/>
              <a:gd name="connsiteX18" fmla="*/ 1347324 w 2023598"/>
              <a:gd name="connsiteY18" fmla="*/ 1102569 h 1243063"/>
              <a:gd name="connsiteX0" fmla="*/ 1347324 w 2023598"/>
              <a:gd name="connsiteY0" fmla="*/ 1088313 h 1228807"/>
              <a:gd name="connsiteX1" fmla="*/ 1440192 w 2023598"/>
              <a:gd name="connsiteY1" fmla="*/ 1195469 h 1228807"/>
              <a:gd name="connsiteX2" fmla="*/ 1621168 w 2023598"/>
              <a:gd name="connsiteY2" fmla="*/ 1228807 h 1228807"/>
              <a:gd name="connsiteX3" fmla="*/ 1859292 w 2023598"/>
              <a:gd name="connsiteY3" fmla="*/ 1152606 h 1228807"/>
              <a:gd name="connsiteX4" fmla="*/ 1968830 w 2023598"/>
              <a:gd name="connsiteY4" fmla="*/ 1054976 h 1228807"/>
              <a:gd name="connsiteX5" fmla="*/ 2023598 w 2023598"/>
              <a:gd name="connsiteY5" fmla="*/ 857332 h 1228807"/>
              <a:gd name="connsiteX6" fmla="*/ 1868817 w 2023598"/>
              <a:gd name="connsiteY6" fmla="*/ 531100 h 1228807"/>
              <a:gd name="connsiteX7" fmla="*/ 1604499 w 2023598"/>
              <a:gd name="connsiteY7" fmla="*/ 254876 h 1228807"/>
              <a:gd name="connsiteX8" fmla="*/ 1044905 w 2023598"/>
              <a:gd name="connsiteY8" fmla="*/ 81 h 1228807"/>
              <a:gd name="connsiteX9" fmla="*/ 573417 w 2023598"/>
              <a:gd name="connsiteY9" fmla="*/ 38182 h 1228807"/>
              <a:gd name="connsiteX10" fmla="*/ 178130 w 2023598"/>
              <a:gd name="connsiteY10" fmla="*/ 304882 h 1228807"/>
              <a:gd name="connsiteX11" fmla="*/ 30492 w 2023598"/>
              <a:gd name="connsiteY11" fmla="*/ 643019 h 1228807"/>
              <a:gd name="connsiteX12" fmla="*/ 1917 w 2023598"/>
              <a:gd name="connsiteY12" fmla="*/ 852569 h 1228807"/>
              <a:gd name="connsiteX13" fmla="*/ 201942 w 2023598"/>
              <a:gd name="connsiteY13" fmla="*/ 619207 h 1228807"/>
              <a:gd name="connsiteX14" fmla="*/ 521030 w 2023598"/>
              <a:gd name="connsiteY14" fmla="*/ 404894 h 1228807"/>
              <a:gd name="connsiteX15" fmla="*/ 830592 w 2023598"/>
              <a:gd name="connsiteY15" fmla="*/ 352507 h 1228807"/>
              <a:gd name="connsiteX16" fmla="*/ 1130630 w 2023598"/>
              <a:gd name="connsiteY16" fmla="*/ 488239 h 1228807"/>
              <a:gd name="connsiteX17" fmla="*/ 1263980 w 2023598"/>
              <a:gd name="connsiteY17" fmla="*/ 700169 h 1228807"/>
              <a:gd name="connsiteX18" fmla="*/ 1347324 w 2023598"/>
              <a:gd name="connsiteY18" fmla="*/ 1088313 h 1228807"/>
              <a:gd name="connsiteX0" fmla="*/ 1347324 w 2023598"/>
              <a:gd name="connsiteY0" fmla="*/ 1092137 h 1232631"/>
              <a:gd name="connsiteX1" fmla="*/ 1440192 w 2023598"/>
              <a:gd name="connsiteY1" fmla="*/ 1199293 h 1232631"/>
              <a:gd name="connsiteX2" fmla="*/ 1621168 w 2023598"/>
              <a:gd name="connsiteY2" fmla="*/ 1232631 h 1232631"/>
              <a:gd name="connsiteX3" fmla="*/ 1859292 w 2023598"/>
              <a:gd name="connsiteY3" fmla="*/ 1156430 h 1232631"/>
              <a:gd name="connsiteX4" fmla="*/ 1968830 w 2023598"/>
              <a:gd name="connsiteY4" fmla="*/ 1058800 h 1232631"/>
              <a:gd name="connsiteX5" fmla="*/ 2023598 w 2023598"/>
              <a:gd name="connsiteY5" fmla="*/ 861156 h 1232631"/>
              <a:gd name="connsiteX6" fmla="*/ 1868817 w 2023598"/>
              <a:gd name="connsiteY6" fmla="*/ 534924 h 1232631"/>
              <a:gd name="connsiteX7" fmla="*/ 1604499 w 2023598"/>
              <a:gd name="connsiteY7" fmla="*/ 258700 h 1232631"/>
              <a:gd name="connsiteX8" fmla="*/ 1044905 w 2023598"/>
              <a:gd name="connsiteY8" fmla="*/ 3905 h 1232631"/>
              <a:gd name="connsiteX9" fmla="*/ 573417 w 2023598"/>
              <a:gd name="connsiteY9" fmla="*/ 42006 h 1232631"/>
              <a:gd name="connsiteX10" fmla="*/ 178130 w 2023598"/>
              <a:gd name="connsiteY10" fmla="*/ 308706 h 1232631"/>
              <a:gd name="connsiteX11" fmla="*/ 30492 w 2023598"/>
              <a:gd name="connsiteY11" fmla="*/ 646843 h 1232631"/>
              <a:gd name="connsiteX12" fmla="*/ 1917 w 2023598"/>
              <a:gd name="connsiteY12" fmla="*/ 856393 h 1232631"/>
              <a:gd name="connsiteX13" fmla="*/ 201942 w 2023598"/>
              <a:gd name="connsiteY13" fmla="*/ 623031 h 1232631"/>
              <a:gd name="connsiteX14" fmla="*/ 521030 w 2023598"/>
              <a:gd name="connsiteY14" fmla="*/ 408718 h 1232631"/>
              <a:gd name="connsiteX15" fmla="*/ 830592 w 2023598"/>
              <a:gd name="connsiteY15" fmla="*/ 356331 h 1232631"/>
              <a:gd name="connsiteX16" fmla="*/ 1130630 w 2023598"/>
              <a:gd name="connsiteY16" fmla="*/ 492063 h 1232631"/>
              <a:gd name="connsiteX17" fmla="*/ 1263980 w 2023598"/>
              <a:gd name="connsiteY17" fmla="*/ 703993 h 1232631"/>
              <a:gd name="connsiteX18" fmla="*/ 1347324 w 2023598"/>
              <a:gd name="connsiteY18" fmla="*/ 1092137 h 1232631"/>
              <a:gd name="connsiteX0" fmla="*/ 1347324 w 2023598"/>
              <a:gd name="connsiteY0" fmla="*/ 1091154 h 1231648"/>
              <a:gd name="connsiteX1" fmla="*/ 1440192 w 2023598"/>
              <a:gd name="connsiteY1" fmla="*/ 1198310 h 1231648"/>
              <a:gd name="connsiteX2" fmla="*/ 1621168 w 2023598"/>
              <a:gd name="connsiteY2" fmla="*/ 1231648 h 1231648"/>
              <a:gd name="connsiteX3" fmla="*/ 1859292 w 2023598"/>
              <a:gd name="connsiteY3" fmla="*/ 1155447 h 1231648"/>
              <a:gd name="connsiteX4" fmla="*/ 1968830 w 2023598"/>
              <a:gd name="connsiteY4" fmla="*/ 1057817 h 1231648"/>
              <a:gd name="connsiteX5" fmla="*/ 2023598 w 2023598"/>
              <a:gd name="connsiteY5" fmla="*/ 860173 h 1231648"/>
              <a:gd name="connsiteX6" fmla="*/ 1868817 w 2023598"/>
              <a:gd name="connsiteY6" fmla="*/ 533941 h 1231648"/>
              <a:gd name="connsiteX7" fmla="*/ 1604499 w 2023598"/>
              <a:gd name="connsiteY7" fmla="*/ 257717 h 1231648"/>
              <a:gd name="connsiteX8" fmla="*/ 1044905 w 2023598"/>
              <a:gd name="connsiteY8" fmla="*/ 2922 h 1231648"/>
              <a:gd name="connsiteX9" fmla="*/ 573417 w 2023598"/>
              <a:gd name="connsiteY9" fmla="*/ 57691 h 1231648"/>
              <a:gd name="connsiteX10" fmla="*/ 178130 w 2023598"/>
              <a:gd name="connsiteY10" fmla="*/ 307723 h 1231648"/>
              <a:gd name="connsiteX11" fmla="*/ 30492 w 2023598"/>
              <a:gd name="connsiteY11" fmla="*/ 645860 h 1231648"/>
              <a:gd name="connsiteX12" fmla="*/ 1917 w 2023598"/>
              <a:gd name="connsiteY12" fmla="*/ 855410 h 1231648"/>
              <a:gd name="connsiteX13" fmla="*/ 201942 w 2023598"/>
              <a:gd name="connsiteY13" fmla="*/ 622048 h 1231648"/>
              <a:gd name="connsiteX14" fmla="*/ 521030 w 2023598"/>
              <a:gd name="connsiteY14" fmla="*/ 407735 h 1231648"/>
              <a:gd name="connsiteX15" fmla="*/ 830592 w 2023598"/>
              <a:gd name="connsiteY15" fmla="*/ 355348 h 1231648"/>
              <a:gd name="connsiteX16" fmla="*/ 1130630 w 2023598"/>
              <a:gd name="connsiteY16" fmla="*/ 491080 h 1231648"/>
              <a:gd name="connsiteX17" fmla="*/ 1263980 w 2023598"/>
              <a:gd name="connsiteY17" fmla="*/ 703010 h 1231648"/>
              <a:gd name="connsiteX18" fmla="*/ 1347324 w 2023598"/>
              <a:gd name="connsiteY18" fmla="*/ 1091154 h 1231648"/>
              <a:gd name="connsiteX0" fmla="*/ 1347324 w 2023598"/>
              <a:gd name="connsiteY0" fmla="*/ 1093305 h 1233799"/>
              <a:gd name="connsiteX1" fmla="*/ 1440192 w 2023598"/>
              <a:gd name="connsiteY1" fmla="*/ 1200461 h 1233799"/>
              <a:gd name="connsiteX2" fmla="*/ 1621168 w 2023598"/>
              <a:gd name="connsiteY2" fmla="*/ 1233799 h 1233799"/>
              <a:gd name="connsiteX3" fmla="*/ 1859292 w 2023598"/>
              <a:gd name="connsiteY3" fmla="*/ 1157598 h 1233799"/>
              <a:gd name="connsiteX4" fmla="*/ 1968830 w 2023598"/>
              <a:gd name="connsiteY4" fmla="*/ 1059968 h 1233799"/>
              <a:gd name="connsiteX5" fmla="*/ 2023598 w 2023598"/>
              <a:gd name="connsiteY5" fmla="*/ 862324 h 1233799"/>
              <a:gd name="connsiteX6" fmla="*/ 1868817 w 2023598"/>
              <a:gd name="connsiteY6" fmla="*/ 536092 h 1233799"/>
              <a:gd name="connsiteX7" fmla="*/ 1604499 w 2023598"/>
              <a:gd name="connsiteY7" fmla="*/ 259868 h 1233799"/>
              <a:gd name="connsiteX8" fmla="*/ 1044905 w 2023598"/>
              <a:gd name="connsiteY8" fmla="*/ 5073 h 1233799"/>
              <a:gd name="connsiteX9" fmla="*/ 573417 w 2023598"/>
              <a:gd name="connsiteY9" fmla="*/ 59842 h 1233799"/>
              <a:gd name="connsiteX10" fmla="*/ 178130 w 2023598"/>
              <a:gd name="connsiteY10" fmla="*/ 309874 h 1233799"/>
              <a:gd name="connsiteX11" fmla="*/ 30492 w 2023598"/>
              <a:gd name="connsiteY11" fmla="*/ 648011 h 1233799"/>
              <a:gd name="connsiteX12" fmla="*/ 1917 w 2023598"/>
              <a:gd name="connsiteY12" fmla="*/ 857561 h 1233799"/>
              <a:gd name="connsiteX13" fmla="*/ 201942 w 2023598"/>
              <a:gd name="connsiteY13" fmla="*/ 624199 h 1233799"/>
              <a:gd name="connsiteX14" fmla="*/ 521030 w 2023598"/>
              <a:gd name="connsiteY14" fmla="*/ 409886 h 1233799"/>
              <a:gd name="connsiteX15" fmla="*/ 830592 w 2023598"/>
              <a:gd name="connsiteY15" fmla="*/ 357499 h 1233799"/>
              <a:gd name="connsiteX16" fmla="*/ 1130630 w 2023598"/>
              <a:gd name="connsiteY16" fmla="*/ 493231 h 1233799"/>
              <a:gd name="connsiteX17" fmla="*/ 1263980 w 2023598"/>
              <a:gd name="connsiteY17" fmla="*/ 705161 h 1233799"/>
              <a:gd name="connsiteX18" fmla="*/ 1347324 w 2023598"/>
              <a:gd name="connsiteY18" fmla="*/ 1093305 h 1233799"/>
              <a:gd name="connsiteX0" fmla="*/ 1347324 w 2023598"/>
              <a:gd name="connsiteY0" fmla="*/ 1094700 h 1235194"/>
              <a:gd name="connsiteX1" fmla="*/ 1440192 w 2023598"/>
              <a:gd name="connsiteY1" fmla="*/ 1201856 h 1235194"/>
              <a:gd name="connsiteX2" fmla="*/ 1621168 w 2023598"/>
              <a:gd name="connsiteY2" fmla="*/ 1235194 h 1235194"/>
              <a:gd name="connsiteX3" fmla="*/ 1859292 w 2023598"/>
              <a:gd name="connsiteY3" fmla="*/ 1158993 h 1235194"/>
              <a:gd name="connsiteX4" fmla="*/ 1968830 w 2023598"/>
              <a:gd name="connsiteY4" fmla="*/ 1061363 h 1235194"/>
              <a:gd name="connsiteX5" fmla="*/ 2023598 w 2023598"/>
              <a:gd name="connsiteY5" fmla="*/ 863719 h 1235194"/>
              <a:gd name="connsiteX6" fmla="*/ 1868817 w 2023598"/>
              <a:gd name="connsiteY6" fmla="*/ 537487 h 1235194"/>
              <a:gd name="connsiteX7" fmla="*/ 1604499 w 2023598"/>
              <a:gd name="connsiteY7" fmla="*/ 261263 h 1235194"/>
              <a:gd name="connsiteX8" fmla="*/ 1044905 w 2023598"/>
              <a:gd name="connsiteY8" fmla="*/ 6468 h 1235194"/>
              <a:gd name="connsiteX9" fmla="*/ 568655 w 2023598"/>
              <a:gd name="connsiteY9" fmla="*/ 51712 h 1235194"/>
              <a:gd name="connsiteX10" fmla="*/ 178130 w 2023598"/>
              <a:gd name="connsiteY10" fmla="*/ 311269 h 1235194"/>
              <a:gd name="connsiteX11" fmla="*/ 30492 w 2023598"/>
              <a:gd name="connsiteY11" fmla="*/ 649406 h 1235194"/>
              <a:gd name="connsiteX12" fmla="*/ 1917 w 2023598"/>
              <a:gd name="connsiteY12" fmla="*/ 858956 h 1235194"/>
              <a:gd name="connsiteX13" fmla="*/ 201942 w 2023598"/>
              <a:gd name="connsiteY13" fmla="*/ 625594 h 1235194"/>
              <a:gd name="connsiteX14" fmla="*/ 521030 w 2023598"/>
              <a:gd name="connsiteY14" fmla="*/ 411281 h 1235194"/>
              <a:gd name="connsiteX15" fmla="*/ 830592 w 2023598"/>
              <a:gd name="connsiteY15" fmla="*/ 358894 h 1235194"/>
              <a:gd name="connsiteX16" fmla="*/ 1130630 w 2023598"/>
              <a:gd name="connsiteY16" fmla="*/ 494626 h 1235194"/>
              <a:gd name="connsiteX17" fmla="*/ 1263980 w 2023598"/>
              <a:gd name="connsiteY17" fmla="*/ 706556 h 1235194"/>
              <a:gd name="connsiteX18" fmla="*/ 1347324 w 2023598"/>
              <a:gd name="connsiteY18" fmla="*/ 1094700 h 1235194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78130 w 2023598"/>
              <a:gd name="connsiteY10" fmla="*/ 30987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78130 w 2023598"/>
              <a:gd name="connsiteY10" fmla="*/ 30987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6923 w 2023197"/>
              <a:gd name="connsiteY0" fmla="*/ 1093306 h 1233800"/>
              <a:gd name="connsiteX1" fmla="*/ 1439791 w 2023197"/>
              <a:gd name="connsiteY1" fmla="*/ 1200462 h 1233800"/>
              <a:gd name="connsiteX2" fmla="*/ 1620767 w 2023197"/>
              <a:gd name="connsiteY2" fmla="*/ 1233800 h 1233800"/>
              <a:gd name="connsiteX3" fmla="*/ 1858891 w 2023197"/>
              <a:gd name="connsiteY3" fmla="*/ 1157599 h 1233800"/>
              <a:gd name="connsiteX4" fmla="*/ 1968429 w 2023197"/>
              <a:gd name="connsiteY4" fmla="*/ 1059969 h 1233800"/>
              <a:gd name="connsiteX5" fmla="*/ 2023197 w 2023197"/>
              <a:gd name="connsiteY5" fmla="*/ 862325 h 1233800"/>
              <a:gd name="connsiteX6" fmla="*/ 1868416 w 2023197"/>
              <a:gd name="connsiteY6" fmla="*/ 536093 h 1233800"/>
              <a:gd name="connsiteX7" fmla="*/ 1604098 w 2023197"/>
              <a:gd name="connsiteY7" fmla="*/ 259869 h 1233800"/>
              <a:gd name="connsiteX8" fmla="*/ 1044504 w 2023197"/>
              <a:gd name="connsiteY8" fmla="*/ 5074 h 1233800"/>
              <a:gd name="connsiteX9" fmla="*/ 568254 w 2023197"/>
              <a:gd name="connsiteY9" fmla="*/ 59843 h 1233800"/>
              <a:gd name="connsiteX10" fmla="*/ 199160 w 2023197"/>
              <a:gd name="connsiteY10" fmla="*/ 328925 h 1233800"/>
              <a:gd name="connsiteX11" fmla="*/ 39616 w 2023197"/>
              <a:gd name="connsiteY11" fmla="*/ 648012 h 1233800"/>
              <a:gd name="connsiteX12" fmla="*/ 1516 w 2023197"/>
              <a:gd name="connsiteY12" fmla="*/ 857562 h 1233800"/>
              <a:gd name="connsiteX13" fmla="*/ 201541 w 2023197"/>
              <a:gd name="connsiteY13" fmla="*/ 624200 h 1233800"/>
              <a:gd name="connsiteX14" fmla="*/ 520629 w 2023197"/>
              <a:gd name="connsiteY14" fmla="*/ 409887 h 1233800"/>
              <a:gd name="connsiteX15" fmla="*/ 830191 w 2023197"/>
              <a:gd name="connsiteY15" fmla="*/ 357500 h 1233800"/>
              <a:gd name="connsiteX16" fmla="*/ 1130229 w 2023197"/>
              <a:gd name="connsiteY16" fmla="*/ 493232 h 1233800"/>
              <a:gd name="connsiteX17" fmla="*/ 1263579 w 2023197"/>
              <a:gd name="connsiteY17" fmla="*/ 705162 h 1233800"/>
              <a:gd name="connsiteX18" fmla="*/ 1346923 w 2023197"/>
              <a:gd name="connsiteY18" fmla="*/ 1093306 h 1233800"/>
              <a:gd name="connsiteX0" fmla="*/ 1346923 w 2023197"/>
              <a:gd name="connsiteY0" fmla="*/ 1093306 h 1233800"/>
              <a:gd name="connsiteX1" fmla="*/ 1439791 w 2023197"/>
              <a:gd name="connsiteY1" fmla="*/ 1200462 h 1233800"/>
              <a:gd name="connsiteX2" fmla="*/ 1620767 w 2023197"/>
              <a:gd name="connsiteY2" fmla="*/ 1233800 h 1233800"/>
              <a:gd name="connsiteX3" fmla="*/ 1858891 w 2023197"/>
              <a:gd name="connsiteY3" fmla="*/ 1157599 h 1233800"/>
              <a:gd name="connsiteX4" fmla="*/ 1968429 w 2023197"/>
              <a:gd name="connsiteY4" fmla="*/ 1059969 h 1233800"/>
              <a:gd name="connsiteX5" fmla="*/ 2023197 w 2023197"/>
              <a:gd name="connsiteY5" fmla="*/ 862325 h 1233800"/>
              <a:gd name="connsiteX6" fmla="*/ 1868416 w 2023197"/>
              <a:gd name="connsiteY6" fmla="*/ 536093 h 1233800"/>
              <a:gd name="connsiteX7" fmla="*/ 1604098 w 2023197"/>
              <a:gd name="connsiteY7" fmla="*/ 259869 h 1233800"/>
              <a:gd name="connsiteX8" fmla="*/ 1044504 w 2023197"/>
              <a:gd name="connsiteY8" fmla="*/ 5074 h 1233800"/>
              <a:gd name="connsiteX9" fmla="*/ 568254 w 2023197"/>
              <a:gd name="connsiteY9" fmla="*/ 59843 h 1233800"/>
              <a:gd name="connsiteX10" fmla="*/ 199160 w 2023197"/>
              <a:gd name="connsiteY10" fmla="*/ 328925 h 1233800"/>
              <a:gd name="connsiteX11" fmla="*/ 39616 w 2023197"/>
              <a:gd name="connsiteY11" fmla="*/ 648012 h 1233800"/>
              <a:gd name="connsiteX12" fmla="*/ 1516 w 2023197"/>
              <a:gd name="connsiteY12" fmla="*/ 857562 h 1233800"/>
              <a:gd name="connsiteX13" fmla="*/ 201541 w 2023197"/>
              <a:gd name="connsiteY13" fmla="*/ 624200 h 1233800"/>
              <a:gd name="connsiteX14" fmla="*/ 520629 w 2023197"/>
              <a:gd name="connsiteY14" fmla="*/ 409887 h 1233800"/>
              <a:gd name="connsiteX15" fmla="*/ 830191 w 2023197"/>
              <a:gd name="connsiteY15" fmla="*/ 357500 h 1233800"/>
              <a:gd name="connsiteX16" fmla="*/ 1130229 w 2023197"/>
              <a:gd name="connsiteY16" fmla="*/ 493232 h 1233800"/>
              <a:gd name="connsiteX17" fmla="*/ 1263579 w 2023197"/>
              <a:gd name="connsiteY17" fmla="*/ 705162 h 1233800"/>
              <a:gd name="connsiteX18" fmla="*/ 1346923 w 2023197"/>
              <a:gd name="connsiteY18" fmla="*/ 1093306 h 1233800"/>
              <a:gd name="connsiteX0" fmla="*/ 1347189 w 2023463"/>
              <a:gd name="connsiteY0" fmla="*/ 1093306 h 1233800"/>
              <a:gd name="connsiteX1" fmla="*/ 1440057 w 2023463"/>
              <a:gd name="connsiteY1" fmla="*/ 1200462 h 1233800"/>
              <a:gd name="connsiteX2" fmla="*/ 1621033 w 2023463"/>
              <a:gd name="connsiteY2" fmla="*/ 1233800 h 1233800"/>
              <a:gd name="connsiteX3" fmla="*/ 1859157 w 2023463"/>
              <a:gd name="connsiteY3" fmla="*/ 1157599 h 1233800"/>
              <a:gd name="connsiteX4" fmla="*/ 1968695 w 2023463"/>
              <a:gd name="connsiteY4" fmla="*/ 1059969 h 1233800"/>
              <a:gd name="connsiteX5" fmla="*/ 2023463 w 2023463"/>
              <a:gd name="connsiteY5" fmla="*/ 862325 h 1233800"/>
              <a:gd name="connsiteX6" fmla="*/ 1868682 w 2023463"/>
              <a:gd name="connsiteY6" fmla="*/ 536093 h 1233800"/>
              <a:gd name="connsiteX7" fmla="*/ 1604364 w 2023463"/>
              <a:gd name="connsiteY7" fmla="*/ 259869 h 1233800"/>
              <a:gd name="connsiteX8" fmla="*/ 1044770 w 2023463"/>
              <a:gd name="connsiteY8" fmla="*/ 5074 h 1233800"/>
              <a:gd name="connsiteX9" fmla="*/ 568520 w 2023463"/>
              <a:gd name="connsiteY9" fmla="*/ 59843 h 1233800"/>
              <a:gd name="connsiteX10" fmla="*/ 199426 w 2023463"/>
              <a:gd name="connsiteY10" fmla="*/ 328925 h 1233800"/>
              <a:gd name="connsiteX11" fmla="*/ 39882 w 2023463"/>
              <a:gd name="connsiteY11" fmla="*/ 648012 h 1233800"/>
              <a:gd name="connsiteX12" fmla="*/ 1782 w 2023463"/>
              <a:gd name="connsiteY12" fmla="*/ 857562 h 1233800"/>
              <a:gd name="connsiteX13" fmla="*/ 201807 w 2023463"/>
              <a:gd name="connsiteY13" fmla="*/ 624200 h 1233800"/>
              <a:gd name="connsiteX14" fmla="*/ 520895 w 2023463"/>
              <a:gd name="connsiteY14" fmla="*/ 409887 h 1233800"/>
              <a:gd name="connsiteX15" fmla="*/ 830457 w 2023463"/>
              <a:gd name="connsiteY15" fmla="*/ 357500 h 1233800"/>
              <a:gd name="connsiteX16" fmla="*/ 1130495 w 2023463"/>
              <a:gd name="connsiteY16" fmla="*/ 493232 h 1233800"/>
              <a:gd name="connsiteX17" fmla="*/ 1263845 w 2023463"/>
              <a:gd name="connsiteY17" fmla="*/ 705162 h 1233800"/>
              <a:gd name="connsiteX18" fmla="*/ 1347189 w 2023463"/>
              <a:gd name="connsiteY18" fmla="*/ 1093306 h 1233800"/>
              <a:gd name="connsiteX0" fmla="*/ 1347189 w 2023463"/>
              <a:gd name="connsiteY0" fmla="*/ 1093306 h 1233800"/>
              <a:gd name="connsiteX1" fmla="*/ 1440057 w 2023463"/>
              <a:gd name="connsiteY1" fmla="*/ 1200462 h 1233800"/>
              <a:gd name="connsiteX2" fmla="*/ 1621033 w 2023463"/>
              <a:gd name="connsiteY2" fmla="*/ 1233800 h 1233800"/>
              <a:gd name="connsiteX3" fmla="*/ 1859157 w 2023463"/>
              <a:gd name="connsiteY3" fmla="*/ 1157599 h 1233800"/>
              <a:gd name="connsiteX4" fmla="*/ 1968695 w 2023463"/>
              <a:gd name="connsiteY4" fmla="*/ 1059969 h 1233800"/>
              <a:gd name="connsiteX5" fmla="*/ 2023463 w 2023463"/>
              <a:gd name="connsiteY5" fmla="*/ 862325 h 1233800"/>
              <a:gd name="connsiteX6" fmla="*/ 1868682 w 2023463"/>
              <a:gd name="connsiteY6" fmla="*/ 536093 h 1233800"/>
              <a:gd name="connsiteX7" fmla="*/ 1604364 w 2023463"/>
              <a:gd name="connsiteY7" fmla="*/ 259869 h 1233800"/>
              <a:gd name="connsiteX8" fmla="*/ 1044770 w 2023463"/>
              <a:gd name="connsiteY8" fmla="*/ 5074 h 1233800"/>
              <a:gd name="connsiteX9" fmla="*/ 568520 w 2023463"/>
              <a:gd name="connsiteY9" fmla="*/ 59843 h 1233800"/>
              <a:gd name="connsiteX10" fmla="*/ 199426 w 2023463"/>
              <a:gd name="connsiteY10" fmla="*/ 328925 h 1233800"/>
              <a:gd name="connsiteX11" fmla="*/ 39882 w 2023463"/>
              <a:gd name="connsiteY11" fmla="*/ 648012 h 1233800"/>
              <a:gd name="connsiteX12" fmla="*/ 1782 w 2023463"/>
              <a:gd name="connsiteY12" fmla="*/ 857562 h 1233800"/>
              <a:gd name="connsiteX13" fmla="*/ 201807 w 2023463"/>
              <a:gd name="connsiteY13" fmla="*/ 624200 h 1233800"/>
              <a:gd name="connsiteX14" fmla="*/ 520895 w 2023463"/>
              <a:gd name="connsiteY14" fmla="*/ 409887 h 1233800"/>
              <a:gd name="connsiteX15" fmla="*/ 830457 w 2023463"/>
              <a:gd name="connsiteY15" fmla="*/ 357500 h 1233800"/>
              <a:gd name="connsiteX16" fmla="*/ 1130495 w 2023463"/>
              <a:gd name="connsiteY16" fmla="*/ 493232 h 1233800"/>
              <a:gd name="connsiteX17" fmla="*/ 1263845 w 2023463"/>
              <a:gd name="connsiteY17" fmla="*/ 705162 h 1233800"/>
              <a:gd name="connsiteX18" fmla="*/ 1347189 w 2023463"/>
              <a:gd name="connsiteY18" fmla="*/ 1093306 h 1233800"/>
              <a:gd name="connsiteX0" fmla="*/ 1346711 w 2022985"/>
              <a:gd name="connsiteY0" fmla="*/ 1093306 h 1233800"/>
              <a:gd name="connsiteX1" fmla="*/ 1439579 w 2022985"/>
              <a:gd name="connsiteY1" fmla="*/ 1200462 h 1233800"/>
              <a:gd name="connsiteX2" fmla="*/ 1620555 w 2022985"/>
              <a:gd name="connsiteY2" fmla="*/ 1233800 h 1233800"/>
              <a:gd name="connsiteX3" fmla="*/ 1858679 w 2022985"/>
              <a:gd name="connsiteY3" fmla="*/ 1157599 h 1233800"/>
              <a:gd name="connsiteX4" fmla="*/ 1968217 w 2022985"/>
              <a:gd name="connsiteY4" fmla="*/ 1059969 h 1233800"/>
              <a:gd name="connsiteX5" fmla="*/ 2022985 w 2022985"/>
              <a:gd name="connsiteY5" fmla="*/ 862325 h 1233800"/>
              <a:gd name="connsiteX6" fmla="*/ 1868204 w 2022985"/>
              <a:gd name="connsiteY6" fmla="*/ 536093 h 1233800"/>
              <a:gd name="connsiteX7" fmla="*/ 1603886 w 2022985"/>
              <a:gd name="connsiteY7" fmla="*/ 259869 h 1233800"/>
              <a:gd name="connsiteX8" fmla="*/ 1044292 w 2022985"/>
              <a:gd name="connsiteY8" fmla="*/ 5074 h 1233800"/>
              <a:gd name="connsiteX9" fmla="*/ 568042 w 2022985"/>
              <a:gd name="connsiteY9" fmla="*/ 59843 h 1233800"/>
              <a:gd name="connsiteX10" fmla="*/ 198948 w 2022985"/>
              <a:gd name="connsiteY10" fmla="*/ 328925 h 1233800"/>
              <a:gd name="connsiteX11" fmla="*/ 53691 w 2022985"/>
              <a:gd name="connsiteY11" fmla="*/ 648012 h 1233800"/>
              <a:gd name="connsiteX12" fmla="*/ 1304 w 2022985"/>
              <a:gd name="connsiteY12" fmla="*/ 857562 h 1233800"/>
              <a:gd name="connsiteX13" fmla="*/ 201329 w 2022985"/>
              <a:gd name="connsiteY13" fmla="*/ 624200 h 1233800"/>
              <a:gd name="connsiteX14" fmla="*/ 520417 w 2022985"/>
              <a:gd name="connsiteY14" fmla="*/ 409887 h 1233800"/>
              <a:gd name="connsiteX15" fmla="*/ 829979 w 2022985"/>
              <a:gd name="connsiteY15" fmla="*/ 357500 h 1233800"/>
              <a:gd name="connsiteX16" fmla="*/ 1130017 w 2022985"/>
              <a:gd name="connsiteY16" fmla="*/ 493232 h 1233800"/>
              <a:gd name="connsiteX17" fmla="*/ 1263367 w 2022985"/>
              <a:gd name="connsiteY17" fmla="*/ 705162 h 1233800"/>
              <a:gd name="connsiteX18" fmla="*/ 1346711 w 2022985"/>
              <a:gd name="connsiteY18" fmla="*/ 1093306 h 1233800"/>
              <a:gd name="connsiteX0" fmla="*/ 1346711 w 2022985"/>
              <a:gd name="connsiteY0" fmla="*/ 1093306 h 1233800"/>
              <a:gd name="connsiteX1" fmla="*/ 1439579 w 2022985"/>
              <a:gd name="connsiteY1" fmla="*/ 1200462 h 1233800"/>
              <a:gd name="connsiteX2" fmla="*/ 1620555 w 2022985"/>
              <a:gd name="connsiteY2" fmla="*/ 1233800 h 1233800"/>
              <a:gd name="connsiteX3" fmla="*/ 1858679 w 2022985"/>
              <a:gd name="connsiteY3" fmla="*/ 1157599 h 1233800"/>
              <a:gd name="connsiteX4" fmla="*/ 1968217 w 2022985"/>
              <a:gd name="connsiteY4" fmla="*/ 1059969 h 1233800"/>
              <a:gd name="connsiteX5" fmla="*/ 2022985 w 2022985"/>
              <a:gd name="connsiteY5" fmla="*/ 862325 h 1233800"/>
              <a:gd name="connsiteX6" fmla="*/ 1868204 w 2022985"/>
              <a:gd name="connsiteY6" fmla="*/ 536093 h 1233800"/>
              <a:gd name="connsiteX7" fmla="*/ 1603886 w 2022985"/>
              <a:gd name="connsiteY7" fmla="*/ 259869 h 1233800"/>
              <a:gd name="connsiteX8" fmla="*/ 1044292 w 2022985"/>
              <a:gd name="connsiteY8" fmla="*/ 5074 h 1233800"/>
              <a:gd name="connsiteX9" fmla="*/ 568042 w 2022985"/>
              <a:gd name="connsiteY9" fmla="*/ 59843 h 1233800"/>
              <a:gd name="connsiteX10" fmla="*/ 198948 w 2022985"/>
              <a:gd name="connsiteY10" fmla="*/ 328925 h 1233800"/>
              <a:gd name="connsiteX11" fmla="*/ 53691 w 2022985"/>
              <a:gd name="connsiteY11" fmla="*/ 648012 h 1233800"/>
              <a:gd name="connsiteX12" fmla="*/ 1304 w 2022985"/>
              <a:gd name="connsiteY12" fmla="*/ 857562 h 1233800"/>
              <a:gd name="connsiteX13" fmla="*/ 201329 w 2022985"/>
              <a:gd name="connsiteY13" fmla="*/ 624200 h 1233800"/>
              <a:gd name="connsiteX14" fmla="*/ 520417 w 2022985"/>
              <a:gd name="connsiteY14" fmla="*/ 409887 h 1233800"/>
              <a:gd name="connsiteX15" fmla="*/ 829979 w 2022985"/>
              <a:gd name="connsiteY15" fmla="*/ 357500 h 1233800"/>
              <a:gd name="connsiteX16" fmla="*/ 1130017 w 2022985"/>
              <a:gd name="connsiteY16" fmla="*/ 493232 h 1233800"/>
              <a:gd name="connsiteX17" fmla="*/ 1263367 w 2022985"/>
              <a:gd name="connsiteY17" fmla="*/ 705162 h 1233800"/>
              <a:gd name="connsiteX18" fmla="*/ 1346711 w 2022985"/>
              <a:gd name="connsiteY18" fmla="*/ 1093306 h 1233800"/>
              <a:gd name="connsiteX0" fmla="*/ 1347507 w 2023781"/>
              <a:gd name="connsiteY0" fmla="*/ 1093306 h 1233800"/>
              <a:gd name="connsiteX1" fmla="*/ 1440375 w 2023781"/>
              <a:gd name="connsiteY1" fmla="*/ 1200462 h 1233800"/>
              <a:gd name="connsiteX2" fmla="*/ 1621351 w 2023781"/>
              <a:gd name="connsiteY2" fmla="*/ 1233800 h 1233800"/>
              <a:gd name="connsiteX3" fmla="*/ 1859475 w 2023781"/>
              <a:gd name="connsiteY3" fmla="*/ 1157599 h 1233800"/>
              <a:gd name="connsiteX4" fmla="*/ 1969013 w 2023781"/>
              <a:gd name="connsiteY4" fmla="*/ 1059969 h 1233800"/>
              <a:gd name="connsiteX5" fmla="*/ 2023781 w 2023781"/>
              <a:gd name="connsiteY5" fmla="*/ 862325 h 1233800"/>
              <a:gd name="connsiteX6" fmla="*/ 1869000 w 2023781"/>
              <a:gd name="connsiteY6" fmla="*/ 536093 h 1233800"/>
              <a:gd name="connsiteX7" fmla="*/ 1604682 w 2023781"/>
              <a:gd name="connsiteY7" fmla="*/ 259869 h 1233800"/>
              <a:gd name="connsiteX8" fmla="*/ 1045088 w 2023781"/>
              <a:gd name="connsiteY8" fmla="*/ 5074 h 1233800"/>
              <a:gd name="connsiteX9" fmla="*/ 568838 w 2023781"/>
              <a:gd name="connsiteY9" fmla="*/ 59843 h 1233800"/>
              <a:gd name="connsiteX10" fmla="*/ 199744 w 2023781"/>
              <a:gd name="connsiteY10" fmla="*/ 328925 h 1233800"/>
              <a:gd name="connsiteX11" fmla="*/ 54487 w 2023781"/>
              <a:gd name="connsiteY11" fmla="*/ 648012 h 1233800"/>
              <a:gd name="connsiteX12" fmla="*/ 2100 w 2023781"/>
              <a:gd name="connsiteY12" fmla="*/ 857562 h 1233800"/>
              <a:gd name="connsiteX13" fmla="*/ 202125 w 2023781"/>
              <a:gd name="connsiteY13" fmla="*/ 624200 h 1233800"/>
              <a:gd name="connsiteX14" fmla="*/ 521213 w 2023781"/>
              <a:gd name="connsiteY14" fmla="*/ 409887 h 1233800"/>
              <a:gd name="connsiteX15" fmla="*/ 830775 w 2023781"/>
              <a:gd name="connsiteY15" fmla="*/ 357500 h 1233800"/>
              <a:gd name="connsiteX16" fmla="*/ 1130813 w 2023781"/>
              <a:gd name="connsiteY16" fmla="*/ 493232 h 1233800"/>
              <a:gd name="connsiteX17" fmla="*/ 1264163 w 2023781"/>
              <a:gd name="connsiteY17" fmla="*/ 705162 h 1233800"/>
              <a:gd name="connsiteX18" fmla="*/ 1347507 w 2023781"/>
              <a:gd name="connsiteY18" fmla="*/ 1093306 h 1233800"/>
              <a:gd name="connsiteX0" fmla="*/ 1347660 w 2023934"/>
              <a:gd name="connsiteY0" fmla="*/ 1093306 h 1233800"/>
              <a:gd name="connsiteX1" fmla="*/ 1440528 w 2023934"/>
              <a:gd name="connsiteY1" fmla="*/ 1200462 h 1233800"/>
              <a:gd name="connsiteX2" fmla="*/ 1621504 w 2023934"/>
              <a:gd name="connsiteY2" fmla="*/ 1233800 h 1233800"/>
              <a:gd name="connsiteX3" fmla="*/ 1859628 w 2023934"/>
              <a:gd name="connsiteY3" fmla="*/ 1157599 h 1233800"/>
              <a:gd name="connsiteX4" fmla="*/ 1969166 w 2023934"/>
              <a:gd name="connsiteY4" fmla="*/ 1059969 h 1233800"/>
              <a:gd name="connsiteX5" fmla="*/ 2023934 w 2023934"/>
              <a:gd name="connsiteY5" fmla="*/ 862325 h 1233800"/>
              <a:gd name="connsiteX6" fmla="*/ 1869153 w 2023934"/>
              <a:gd name="connsiteY6" fmla="*/ 536093 h 1233800"/>
              <a:gd name="connsiteX7" fmla="*/ 1604835 w 2023934"/>
              <a:gd name="connsiteY7" fmla="*/ 259869 h 1233800"/>
              <a:gd name="connsiteX8" fmla="*/ 1045241 w 2023934"/>
              <a:gd name="connsiteY8" fmla="*/ 5074 h 1233800"/>
              <a:gd name="connsiteX9" fmla="*/ 568991 w 2023934"/>
              <a:gd name="connsiteY9" fmla="*/ 59843 h 1233800"/>
              <a:gd name="connsiteX10" fmla="*/ 199897 w 2023934"/>
              <a:gd name="connsiteY10" fmla="*/ 328925 h 1233800"/>
              <a:gd name="connsiteX11" fmla="*/ 52259 w 2023934"/>
              <a:gd name="connsiteY11" fmla="*/ 633724 h 1233800"/>
              <a:gd name="connsiteX12" fmla="*/ 2253 w 2023934"/>
              <a:gd name="connsiteY12" fmla="*/ 857562 h 1233800"/>
              <a:gd name="connsiteX13" fmla="*/ 202278 w 2023934"/>
              <a:gd name="connsiteY13" fmla="*/ 624200 h 1233800"/>
              <a:gd name="connsiteX14" fmla="*/ 521366 w 2023934"/>
              <a:gd name="connsiteY14" fmla="*/ 409887 h 1233800"/>
              <a:gd name="connsiteX15" fmla="*/ 830928 w 2023934"/>
              <a:gd name="connsiteY15" fmla="*/ 357500 h 1233800"/>
              <a:gd name="connsiteX16" fmla="*/ 1130966 w 2023934"/>
              <a:gd name="connsiteY16" fmla="*/ 493232 h 1233800"/>
              <a:gd name="connsiteX17" fmla="*/ 1264316 w 2023934"/>
              <a:gd name="connsiteY17" fmla="*/ 705162 h 1233800"/>
              <a:gd name="connsiteX18" fmla="*/ 1347660 w 2023934"/>
              <a:gd name="connsiteY18" fmla="*/ 1093306 h 1233800"/>
              <a:gd name="connsiteX0" fmla="*/ 1347386 w 2023660"/>
              <a:gd name="connsiteY0" fmla="*/ 1093306 h 1233800"/>
              <a:gd name="connsiteX1" fmla="*/ 1440254 w 2023660"/>
              <a:gd name="connsiteY1" fmla="*/ 1200462 h 1233800"/>
              <a:gd name="connsiteX2" fmla="*/ 1621230 w 2023660"/>
              <a:gd name="connsiteY2" fmla="*/ 1233800 h 1233800"/>
              <a:gd name="connsiteX3" fmla="*/ 1859354 w 2023660"/>
              <a:gd name="connsiteY3" fmla="*/ 1157599 h 1233800"/>
              <a:gd name="connsiteX4" fmla="*/ 1968892 w 2023660"/>
              <a:gd name="connsiteY4" fmla="*/ 1059969 h 1233800"/>
              <a:gd name="connsiteX5" fmla="*/ 2023660 w 2023660"/>
              <a:gd name="connsiteY5" fmla="*/ 862325 h 1233800"/>
              <a:gd name="connsiteX6" fmla="*/ 1868879 w 2023660"/>
              <a:gd name="connsiteY6" fmla="*/ 536093 h 1233800"/>
              <a:gd name="connsiteX7" fmla="*/ 1604561 w 2023660"/>
              <a:gd name="connsiteY7" fmla="*/ 259869 h 1233800"/>
              <a:gd name="connsiteX8" fmla="*/ 1044967 w 2023660"/>
              <a:gd name="connsiteY8" fmla="*/ 5074 h 1233800"/>
              <a:gd name="connsiteX9" fmla="*/ 568717 w 2023660"/>
              <a:gd name="connsiteY9" fmla="*/ 59843 h 1233800"/>
              <a:gd name="connsiteX10" fmla="*/ 199623 w 2023660"/>
              <a:gd name="connsiteY10" fmla="*/ 328925 h 1233800"/>
              <a:gd name="connsiteX11" fmla="*/ 51985 w 2023660"/>
              <a:gd name="connsiteY11" fmla="*/ 633724 h 1233800"/>
              <a:gd name="connsiteX12" fmla="*/ 1979 w 2023660"/>
              <a:gd name="connsiteY12" fmla="*/ 857562 h 1233800"/>
              <a:gd name="connsiteX13" fmla="*/ 202004 w 2023660"/>
              <a:gd name="connsiteY13" fmla="*/ 624200 h 1233800"/>
              <a:gd name="connsiteX14" fmla="*/ 521092 w 2023660"/>
              <a:gd name="connsiteY14" fmla="*/ 409887 h 1233800"/>
              <a:gd name="connsiteX15" fmla="*/ 830654 w 2023660"/>
              <a:gd name="connsiteY15" fmla="*/ 357500 h 1233800"/>
              <a:gd name="connsiteX16" fmla="*/ 1130692 w 2023660"/>
              <a:gd name="connsiteY16" fmla="*/ 493232 h 1233800"/>
              <a:gd name="connsiteX17" fmla="*/ 1264042 w 2023660"/>
              <a:gd name="connsiteY17" fmla="*/ 705162 h 1233800"/>
              <a:gd name="connsiteX18" fmla="*/ 1347386 w 2023660"/>
              <a:gd name="connsiteY18" fmla="*/ 1093306 h 1233800"/>
              <a:gd name="connsiteX0" fmla="*/ 1347386 w 2023660"/>
              <a:gd name="connsiteY0" fmla="*/ 1093306 h 1233800"/>
              <a:gd name="connsiteX1" fmla="*/ 1440254 w 2023660"/>
              <a:gd name="connsiteY1" fmla="*/ 1200462 h 1233800"/>
              <a:gd name="connsiteX2" fmla="*/ 1621230 w 2023660"/>
              <a:gd name="connsiteY2" fmla="*/ 1233800 h 1233800"/>
              <a:gd name="connsiteX3" fmla="*/ 1859354 w 2023660"/>
              <a:gd name="connsiteY3" fmla="*/ 1157599 h 1233800"/>
              <a:gd name="connsiteX4" fmla="*/ 1968892 w 2023660"/>
              <a:gd name="connsiteY4" fmla="*/ 1059969 h 1233800"/>
              <a:gd name="connsiteX5" fmla="*/ 2023660 w 2023660"/>
              <a:gd name="connsiteY5" fmla="*/ 862325 h 1233800"/>
              <a:gd name="connsiteX6" fmla="*/ 1868879 w 2023660"/>
              <a:gd name="connsiteY6" fmla="*/ 536093 h 1233800"/>
              <a:gd name="connsiteX7" fmla="*/ 1604561 w 2023660"/>
              <a:gd name="connsiteY7" fmla="*/ 259869 h 1233800"/>
              <a:gd name="connsiteX8" fmla="*/ 1044967 w 2023660"/>
              <a:gd name="connsiteY8" fmla="*/ 5074 h 1233800"/>
              <a:gd name="connsiteX9" fmla="*/ 568717 w 2023660"/>
              <a:gd name="connsiteY9" fmla="*/ 59843 h 1233800"/>
              <a:gd name="connsiteX10" fmla="*/ 199623 w 2023660"/>
              <a:gd name="connsiteY10" fmla="*/ 328925 h 1233800"/>
              <a:gd name="connsiteX11" fmla="*/ 51985 w 2023660"/>
              <a:gd name="connsiteY11" fmla="*/ 633724 h 1233800"/>
              <a:gd name="connsiteX12" fmla="*/ 1979 w 2023660"/>
              <a:gd name="connsiteY12" fmla="*/ 857562 h 1233800"/>
              <a:gd name="connsiteX13" fmla="*/ 202004 w 2023660"/>
              <a:gd name="connsiteY13" fmla="*/ 624200 h 1233800"/>
              <a:gd name="connsiteX14" fmla="*/ 521092 w 2023660"/>
              <a:gd name="connsiteY14" fmla="*/ 409887 h 1233800"/>
              <a:gd name="connsiteX15" fmla="*/ 830654 w 2023660"/>
              <a:gd name="connsiteY15" fmla="*/ 357500 h 1233800"/>
              <a:gd name="connsiteX16" fmla="*/ 1130692 w 2023660"/>
              <a:gd name="connsiteY16" fmla="*/ 493232 h 1233800"/>
              <a:gd name="connsiteX17" fmla="*/ 1264042 w 2023660"/>
              <a:gd name="connsiteY17" fmla="*/ 705162 h 1233800"/>
              <a:gd name="connsiteX18" fmla="*/ 1347386 w 2023660"/>
              <a:gd name="connsiteY18" fmla="*/ 1093306 h 1233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23660" h="1233800">
                <a:moveTo>
                  <a:pt x="1347386" y="1093306"/>
                </a:moveTo>
                <a:cubicBezTo>
                  <a:pt x="1380724" y="1157600"/>
                  <a:pt x="1390248" y="1164743"/>
                  <a:pt x="1440254" y="1200462"/>
                </a:cubicBezTo>
                <a:cubicBezTo>
                  <a:pt x="1510104" y="1225862"/>
                  <a:pt x="1546617" y="1229830"/>
                  <a:pt x="1621230" y="1233800"/>
                </a:cubicBezTo>
                <a:cubicBezTo>
                  <a:pt x="1728385" y="1213162"/>
                  <a:pt x="1768867" y="1197287"/>
                  <a:pt x="1859354" y="1157599"/>
                </a:cubicBezTo>
                <a:cubicBezTo>
                  <a:pt x="1899042" y="1125056"/>
                  <a:pt x="1924442" y="1102037"/>
                  <a:pt x="1968892" y="1059969"/>
                </a:cubicBezTo>
                <a:cubicBezTo>
                  <a:pt x="2019692" y="973449"/>
                  <a:pt x="2020486" y="946463"/>
                  <a:pt x="2023660" y="862325"/>
                </a:cubicBezTo>
                <a:cubicBezTo>
                  <a:pt x="1996672" y="720243"/>
                  <a:pt x="1924442" y="611500"/>
                  <a:pt x="1868879" y="536093"/>
                </a:cubicBezTo>
                <a:cubicBezTo>
                  <a:pt x="1778392" y="410680"/>
                  <a:pt x="1737911" y="356707"/>
                  <a:pt x="1604561" y="259869"/>
                </a:cubicBezTo>
                <a:cubicBezTo>
                  <a:pt x="1406124" y="117787"/>
                  <a:pt x="1305317" y="73337"/>
                  <a:pt x="1044967" y="5074"/>
                </a:cubicBezTo>
                <a:cubicBezTo>
                  <a:pt x="830655" y="-10800"/>
                  <a:pt x="747311" y="11424"/>
                  <a:pt x="568717" y="59843"/>
                </a:cubicBezTo>
                <a:cubicBezTo>
                  <a:pt x="393298" y="131281"/>
                  <a:pt x="325036" y="200337"/>
                  <a:pt x="199623" y="328925"/>
                </a:cubicBezTo>
                <a:cubicBezTo>
                  <a:pt x="131360" y="442431"/>
                  <a:pt x="110722" y="474974"/>
                  <a:pt x="51985" y="633724"/>
                </a:cubicBezTo>
                <a:cubicBezTo>
                  <a:pt x="18648" y="736913"/>
                  <a:pt x="-7546" y="849625"/>
                  <a:pt x="1979" y="857562"/>
                </a:cubicBezTo>
                <a:cubicBezTo>
                  <a:pt x="9123" y="886931"/>
                  <a:pt x="125804" y="709130"/>
                  <a:pt x="202004" y="624200"/>
                </a:cubicBezTo>
                <a:cubicBezTo>
                  <a:pt x="327417" y="507518"/>
                  <a:pt x="381392" y="483707"/>
                  <a:pt x="521092" y="409887"/>
                </a:cubicBezTo>
                <a:cubicBezTo>
                  <a:pt x="669523" y="361469"/>
                  <a:pt x="686986" y="355912"/>
                  <a:pt x="830654" y="357500"/>
                </a:cubicBezTo>
                <a:cubicBezTo>
                  <a:pt x="966385" y="375756"/>
                  <a:pt x="1023535" y="417826"/>
                  <a:pt x="1130692" y="493232"/>
                </a:cubicBezTo>
                <a:cubicBezTo>
                  <a:pt x="1203717" y="571019"/>
                  <a:pt x="1224355" y="615469"/>
                  <a:pt x="1264042" y="705162"/>
                </a:cubicBezTo>
                <a:cubicBezTo>
                  <a:pt x="1307699" y="884550"/>
                  <a:pt x="1301349" y="935349"/>
                  <a:pt x="1347386" y="1093306"/>
                </a:cubicBezTo>
                <a:close/>
              </a:path>
            </a:pathLst>
          </a:custGeom>
          <a:solidFill>
            <a:srgbClr val="A34625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8BC68CC6-03E3-4A5B-A6F9-CC1C2FE3E070}"/>
              </a:ext>
            </a:extLst>
          </p:cNvPr>
          <p:cNvSpPr/>
          <p:nvPr/>
        </p:nvSpPr>
        <p:spPr>
          <a:xfrm flipH="1">
            <a:off x="9316518" y="2736650"/>
            <a:ext cx="1414982" cy="786907"/>
          </a:xfrm>
          <a:custGeom>
            <a:avLst/>
            <a:gdLst>
              <a:gd name="connsiteX0" fmla="*/ 1328738 w 2038350"/>
              <a:gd name="connsiteY0" fmla="*/ 1081088 h 1243013"/>
              <a:gd name="connsiteX1" fmla="*/ 1438275 w 2038350"/>
              <a:gd name="connsiteY1" fmla="*/ 1209675 h 1243013"/>
              <a:gd name="connsiteX2" fmla="*/ 1604963 w 2038350"/>
              <a:gd name="connsiteY2" fmla="*/ 1243013 h 1243013"/>
              <a:gd name="connsiteX3" fmla="*/ 1862138 w 2038350"/>
              <a:gd name="connsiteY3" fmla="*/ 1181100 h 1243013"/>
              <a:gd name="connsiteX4" fmla="*/ 1976438 w 2038350"/>
              <a:gd name="connsiteY4" fmla="*/ 1085850 h 1243013"/>
              <a:gd name="connsiteX5" fmla="*/ 2038350 w 2038350"/>
              <a:gd name="connsiteY5" fmla="*/ 909638 h 1243013"/>
              <a:gd name="connsiteX6" fmla="*/ 1952625 w 2038350"/>
              <a:gd name="connsiteY6" fmla="*/ 609600 h 1243013"/>
              <a:gd name="connsiteX7" fmla="*/ 1604963 w 2038350"/>
              <a:gd name="connsiteY7" fmla="*/ 280988 h 1243013"/>
              <a:gd name="connsiteX8" fmla="*/ 1042988 w 2038350"/>
              <a:gd name="connsiteY8" fmla="*/ 0 h 1243013"/>
              <a:gd name="connsiteX9" fmla="*/ 571500 w 2038350"/>
              <a:gd name="connsiteY9" fmla="*/ 52388 h 1243013"/>
              <a:gd name="connsiteX10" fmla="*/ 176213 w 2038350"/>
              <a:gd name="connsiteY10" fmla="*/ 319088 h 1243013"/>
              <a:gd name="connsiteX11" fmla="*/ 28575 w 2038350"/>
              <a:gd name="connsiteY11" fmla="*/ 657225 h 1243013"/>
              <a:gd name="connsiteX12" fmla="*/ 0 w 2038350"/>
              <a:gd name="connsiteY12" fmla="*/ 866775 h 1243013"/>
              <a:gd name="connsiteX13" fmla="*/ 200025 w 2038350"/>
              <a:gd name="connsiteY13" fmla="*/ 633413 h 1243013"/>
              <a:gd name="connsiteX14" fmla="*/ 519113 w 2038350"/>
              <a:gd name="connsiteY14" fmla="*/ 419100 h 1243013"/>
              <a:gd name="connsiteX15" fmla="*/ 828675 w 2038350"/>
              <a:gd name="connsiteY15" fmla="*/ 366713 h 1243013"/>
              <a:gd name="connsiteX16" fmla="*/ 1143000 w 2038350"/>
              <a:gd name="connsiteY16" fmla="*/ 471488 h 1243013"/>
              <a:gd name="connsiteX17" fmla="*/ 1262063 w 2038350"/>
              <a:gd name="connsiteY17" fmla="*/ 714375 h 1243013"/>
              <a:gd name="connsiteX18" fmla="*/ 1328738 w 2038350"/>
              <a:gd name="connsiteY18" fmla="*/ 1081088 h 1243013"/>
              <a:gd name="connsiteX0" fmla="*/ 1328738 w 2038350"/>
              <a:gd name="connsiteY0" fmla="*/ 1081088 h 1243013"/>
              <a:gd name="connsiteX1" fmla="*/ 1438275 w 2038350"/>
              <a:gd name="connsiteY1" fmla="*/ 1209675 h 1243013"/>
              <a:gd name="connsiteX2" fmla="*/ 1604963 w 2038350"/>
              <a:gd name="connsiteY2" fmla="*/ 1243013 h 1243013"/>
              <a:gd name="connsiteX3" fmla="*/ 1862138 w 2038350"/>
              <a:gd name="connsiteY3" fmla="*/ 1181100 h 1243013"/>
              <a:gd name="connsiteX4" fmla="*/ 1976438 w 2038350"/>
              <a:gd name="connsiteY4" fmla="*/ 1085850 h 1243013"/>
              <a:gd name="connsiteX5" fmla="*/ 2038350 w 2038350"/>
              <a:gd name="connsiteY5" fmla="*/ 909638 h 1243013"/>
              <a:gd name="connsiteX6" fmla="*/ 1952625 w 2038350"/>
              <a:gd name="connsiteY6" fmla="*/ 609600 h 1243013"/>
              <a:gd name="connsiteX7" fmla="*/ 1604963 w 2038350"/>
              <a:gd name="connsiteY7" fmla="*/ 280988 h 1243013"/>
              <a:gd name="connsiteX8" fmla="*/ 1042988 w 2038350"/>
              <a:gd name="connsiteY8" fmla="*/ 0 h 1243013"/>
              <a:gd name="connsiteX9" fmla="*/ 571500 w 2038350"/>
              <a:gd name="connsiteY9" fmla="*/ 52388 h 1243013"/>
              <a:gd name="connsiteX10" fmla="*/ 176213 w 2038350"/>
              <a:gd name="connsiteY10" fmla="*/ 319088 h 1243013"/>
              <a:gd name="connsiteX11" fmla="*/ 28575 w 2038350"/>
              <a:gd name="connsiteY11" fmla="*/ 657225 h 1243013"/>
              <a:gd name="connsiteX12" fmla="*/ 0 w 2038350"/>
              <a:gd name="connsiteY12" fmla="*/ 866775 h 1243013"/>
              <a:gd name="connsiteX13" fmla="*/ 200025 w 2038350"/>
              <a:gd name="connsiteY13" fmla="*/ 633413 h 1243013"/>
              <a:gd name="connsiteX14" fmla="*/ 519113 w 2038350"/>
              <a:gd name="connsiteY14" fmla="*/ 419100 h 1243013"/>
              <a:gd name="connsiteX15" fmla="*/ 828675 w 2038350"/>
              <a:gd name="connsiteY15" fmla="*/ 366713 h 1243013"/>
              <a:gd name="connsiteX16" fmla="*/ 1143000 w 2038350"/>
              <a:gd name="connsiteY16" fmla="*/ 471488 h 1243013"/>
              <a:gd name="connsiteX17" fmla="*/ 1262063 w 2038350"/>
              <a:gd name="connsiteY17" fmla="*/ 714375 h 1243013"/>
              <a:gd name="connsiteX18" fmla="*/ 1328738 w 2038350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44917 w 2040267"/>
              <a:gd name="connsiteY16" fmla="*/ 471488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30655 w 2040267"/>
              <a:gd name="connsiteY0" fmla="*/ 1081088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30655 w 2040267"/>
              <a:gd name="connsiteY18" fmla="*/ 1081088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06880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54919"/>
              <a:gd name="connsiteX1" fmla="*/ 1440192 w 2040267"/>
              <a:gd name="connsiteY1" fmla="*/ 1209675 h 1254919"/>
              <a:gd name="connsiteX2" fmla="*/ 1621168 w 2040267"/>
              <a:gd name="connsiteY2" fmla="*/ 1254919 h 1254919"/>
              <a:gd name="connsiteX3" fmla="*/ 1864055 w 2040267"/>
              <a:gd name="connsiteY3" fmla="*/ 1181100 h 1254919"/>
              <a:gd name="connsiteX4" fmla="*/ 1978355 w 2040267"/>
              <a:gd name="connsiteY4" fmla="*/ 1085850 h 1254919"/>
              <a:gd name="connsiteX5" fmla="*/ 2040267 w 2040267"/>
              <a:gd name="connsiteY5" fmla="*/ 909638 h 1254919"/>
              <a:gd name="connsiteX6" fmla="*/ 1954542 w 2040267"/>
              <a:gd name="connsiteY6" fmla="*/ 609600 h 1254919"/>
              <a:gd name="connsiteX7" fmla="*/ 1606880 w 2040267"/>
              <a:gd name="connsiteY7" fmla="*/ 280988 h 1254919"/>
              <a:gd name="connsiteX8" fmla="*/ 1044905 w 2040267"/>
              <a:gd name="connsiteY8" fmla="*/ 0 h 1254919"/>
              <a:gd name="connsiteX9" fmla="*/ 573417 w 2040267"/>
              <a:gd name="connsiteY9" fmla="*/ 52388 h 1254919"/>
              <a:gd name="connsiteX10" fmla="*/ 178130 w 2040267"/>
              <a:gd name="connsiteY10" fmla="*/ 319088 h 1254919"/>
              <a:gd name="connsiteX11" fmla="*/ 30492 w 2040267"/>
              <a:gd name="connsiteY11" fmla="*/ 657225 h 1254919"/>
              <a:gd name="connsiteX12" fmla="*/ 1917 w 2040267"/>
              <a:gd name="connsiteY12" fmla="*/ 866775 h 1254919"/>
              <a:gd name="connsiteX13" fmla="*/ 201942 w 2040267"/>
              <a:gd name="connsiteY13" fmla="*/ 633413 h 1254919"/>
              <a:gd name="connsiteX14" fmla="*/ 521030 w 2040267"/>
              <a:gd name="connsiteY14" fmla="*/ 419100 h 1254919"/>
              <a:gd name="connsiteX15" fmla="*/ 830592 w 2040267"/>
              <a:gd name="connsiteY15" fmla="*/ 366713 h 1254919"/>
              <a:gd name="connsiteX16" fmla="*/ 1130630 w 2040267"/>
              <a:gd name="connsiteY16" fmla="*/ 502445 h 1254919"/>
              <a:gd name="connsiteX17" fmla="*/ 1263980 w 2040267"/>
              <a:gd name="connsiteY17" fmla="*/ 714375 h 1254919"/>
              <a:gd name="connsiteX18" fmla="*/ 1347324 w 2040267"/>
              <a:gd name="connsiteY18" fmla="*/ 1102519 h 1254919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64055 w 2040267"/>
              <a:gd name="connsiteY3" fmla="*/ 1181100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85850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40267"/>
              <a:gd name="connsiteY0" fmla="*/ 1102519 h 1243013"/>
              <a:gd name="connsiteX1" fmla="*/ 1440192 w 2040267"/>
              <a:gd name="connsiteY1" fmla="*/ 1209675 h 1243013"/>
              <a:gd name="connsiteX2" fmla="*/ 1621168 w 2040267"/>
              <a:gd name="connsiteY2" fmla="*/ 1243013 h 1243013"/>
              <a:gd name="connsiteX3" fmla="*/ 1859292 w 2040267"/>
              <a:gd name="connsiteY3" fmla="*/ 1166812 h 1243013"/>
              <a:gd name="connsiteX4" fmla="*/ 1978355 w 2040267"/>
              <a:gd name="connsiteY4" fmla="*/ 1069182 h 1243013"/>
              <a:gd name="connsiteX5" fmla="*/ 2040267 w 2040267"/>
              <a:gd name="connsiteY5" fmla="*/ 909638 h 1243013"/>
              <a:gd name="connsiteX6" fmla="*/ 1954542 w 2040267"/>
              <a:gd name="connsiteY6" fmla="*/ 609600 h 1243013"/>
              <a:gd name="connsiteX7" fmla="*/ 1606880 w 2040267"/>
              <a:gd name="connsiteY7" fmla="*/ 280988 h 1243013"/>
              <a:gd name="connsiteX8" fmla="*/ 1044905 w 2040267"/>
              <a:gd name="connsiteY8" fmla="*/ 0 h 1243013"/>
              <a:gd name="connsiteX9" fmla="*/ 573417 w 2040267"/>
              <a:gd name="connsiteY9" fmla="*/ 52388 h 1243013"/>
              <a:gd name="connsiteX10" fmla="*/ 178130 w 2040267"/>
              <a:gd name="connsiteY10" fmla="*/ 319088 h 1243013"/>
              <a:gd name="connsiteX11" fmla="*/ 30492 w 2040267"/>
              <a:gd name="connsiteY11" fmla="*/ 657225 h 1243013"/>
              <a:gd name="connsiteX12" fmla="*/ 1917 w 2040267"/>
              <a:gd name="connsiteY12" fmla="*/ 866775 h 1243013"/>
              <a:gd name="connsiteX13" fmla="*/ 201942 w 2040267"/>
              <a:gd name="connsiteY13" fmla="*/ 633413 h 1243013"/>
              <a:gd name="connsiteX14" fmla="*/ 521030 w 2040267"/>
              <a:gd name="connsiteY14" fmla="*/ 419100 h 1243013"/>
              <a:gd name="connsiteX15" fmla="*/ 830592 w 2040267"/>
              <a:gd name="connsiteY15" fmla="*/ 366713 h 1243013"/>
              <a:gd name="connsiteX16" fmla="*/ 1130630 w 2040267"/>
              <a:gd name="connsiteY16" fmla="*/ 502445 h 1243013"/>
              <a:gd name="connsiteX17" fmla="*/ 1263980 w 2040267"/>
              <a:gd name="connsiteY17" fmla="*/ 714375 h 1243013"/>
              <a:gd name="connsiteX18" fmla="*/ 1347324 w 2040267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54542 w 2023598"/>
              <a:gd name="connsiteY6" fmla="*/ 609600 h 1243013"/>
              <a:gd name="connsiteX7" fmla="*/ 1606880 w 2023598"/>
              <a:gd name="connsiteY7" fmla="*/ 280988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6880 w 2023598"/>
              <a:gd name="connsiteY7" fmla="*/ 280988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6084"/>
              <a:gd name="connsiteY0" fmla="*/ 1102519 h 1243013"/>
              <a:gd name="connsiteX1" fmla="*/ 1440192 w 2026084"/>
              <a:gd name="connsiteY1" fmla="*/ 1209675 h 1243013"/>
              <a:gd name="connsiteX2" fmla="*/ 1621168 w 2026084"/>
              <a:gd name="connsiteY2" fmla="*/ 1243013 h 1243013"/>
              <a:gd name="connsiteX3" fmla="*/ 1859292 w 2026084"/>
              <a:gd name="connsiteY3" fmla="*/ 1166812 h 1243013"/>
              <a:gd name="connsiteX4" fmla="*/ 1978355 w 2026084"/>
              <a:gd name="connsiteY4" fmla="*/ 1069182 h 1243013"/>
              <a:gd name="connsiteX5" fmla="*/ 2023598 w 2026084"/>
              <a:gd name="connsiteY5" fmla="*/ 902494 h 1243013"/>
              <a:gd name="connsiteX6" fmla="*/ 1935492 w 2026084"/>
              <a:gd name="connsiteY6" fmla="*/ 609600 h 1243013"/>
              <a:gd name="connsiteX7" fmla="*/ 1604499 w 2026084"/>
              <a:gd name="connsiteY7" fmla="*/ 269082 h 1243013"/>
              <a:gd name="connsiteX8" fmla="*/ 1044905 w 2026084"/>
              <a:gd name="connsiteY8" fmla="*/ 0 h 1243013"/>
              <a:gd name="connsiteX9" fmla="*/ 573417 w 2026084"/>
              <a:gd name="connsiteY9" fmla="*/ 52388 h 1243013"/>
              <a:gd name="connsiteX10" fmla="*/ 178130 w 2026084"/>
              <a:gd name="connsiteY10" fmla="*/ 319088 h 1243013"/>
              <a:gd name="connsiteX11" fmla="*/ 30492 w 2026084"/>
              <a:gd name="connsiteY11" fmla="*/ 657225 h 1243013"/>
              <a:gd name="connsiteX12" fmla="*/ 1917 w 2026084"/>
              <a:gd name="connsiteY12" fmla="*/ 866775 h 1243013"/>
              <a:gd name="connsiteX13" fmla="*/ 201942 w 2026084"/>
              <a:gd name="connsiteY13" fmla="*/ 633413 h 1243013"/>
              <a:gd name="connsiteX14" fmla="*/ 521030 w 2026084"/>
              <a:gd name="connsiteY14" fmla="*/ 419100 h 1243013"/>
              <a:gd name="connsiteX15" fmla="*/ 830592 w 2026084"/>
              <a:gd name="connsiteY15" fmla="*/ 366713 h 1243013"/>
              <a:gd name="connsiteX16" fmla="*/ 1130630 w 2026084"/>
              <a:gd name="connsiteY16" fmla="*/ 502445 h 1243013"/>
              <a:gd name="connsiteX17" fmla="*/ 1263980 w 2026084"/>
              <a:gd name="connsiteY17" fmla="*/ 714375 h 1243013"/>
              <a:gd name="connsiteX18" fmla="*/ 1347324 w 2026084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902494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935492 w 2023598"/>
              <a:gd name="connsiteY6" fmla="*/ 609600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78355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19 h 1243013"/>
              <a:gd name="connsiteX1" fmla="*/ 1440192 w 2023598"/>
              <a:gd name="connsiteY1" fmla="*/ 1209675 h 1243013"/>
              <a:gd name="connsiteX2" fmla="*/ 1621168 w 2023598"/>
              <a:gd name="connsiteY2" fmla="*/ 1243013 h 1243013"/>
              <a:gd name="connsiteX3" fmla="*/ 1859292 w 2023598"/>
              <a:gd name="connsiteY3" fmla="*/ 1166812 h 1243013"/>
              <a:gd name="connsiteX4" fmla="*/ 1968830 w 2023598"/>
              <a:gd name="connsiteY4" fmla="*/ 1069182 h 1243013"/>
              <a:gd name="connsiteX5" fmla="*/ 2023598 w 2023598"/>
              <a:gd name="connsiteY5" fmla="*/ 871538 h 1243013"/>
              <a:gd name="connsiteX6" fmla="*/ 1868817 w 2023598"/>
              <a:gd name="connsiteY6" fmla="*/ 545306 h 1243013"/>
              <a:gd name="connsiteX7" fmla="*/ 1604499 w 2023598"/>
              <a:gd name="connsiteY7" fmla="*/ 269082 h 1243013"/>
              <a:gd name="connsiteX8" fmla="*/ 1044905 w 2023598"/>
              <a:gd name="connsiteY8" fmla="*/ 0 h 1243013"/>
              <a:gd name="connsiteX9" fmla="*/ 573417 w 2023598"/>
              <a:gd name="connsiteY9" fmla="*/ 52388 h 1243013"/>
              <a:gd name="connsiteX10" fmla="*/ 178130 w 2023598"/>
              <a:gd name="connsiteY10" fmla="*/ 319088 h 1243013"/>
              <a:gd name="connsiteX11" fmla="*/ 30492 w 2023598"/>
              <a:gd name="connsiteY11" fmla="*/ 657225 h 1243013"/>
              <a:gd name="connsiteX12" fmla="*/ 1917 w 2023598"/>
              <a:gd name="connsiteY12" fmla="*/ 866775 h 1243013"/>
              <a:gd name="connsiteX13" fmla="*/ 201942 w 2023598"/>
              <a:gd name="connsiteY13" fmla="*/ 633413 h 1243013"/>
              <a:gd name="connsiteX14" fmla="*/ 521030 w 2023598"/>
              <a:gd name="connsiteY14" fmla="*/ 419100 h 1243013"/>
              <a:gd name="connsiteX15" fmla="*/ 830592 w 2023598"/>
              <a:gd name="connsiteY15" fmla="*/ 366713 h 1243013"/>
              <a:gd name="connsiteX16" fmla="*/ 1130630 w 2023598"/>
              <a:gd name="connsiteY16" fmla="*/ 502445 h 1243013"/>
              <a:gd name="connsiteX17" fmla="*/ 1263980 w 2023598"/>
              <a:gd name="connsiteY17" fmla="*/ 714375 h 1243013"/>
              <a:gd name="connsiteX18" fmla="*/ 1347324 w 2023598"/>
              <a:gd name="connsiteY18" fmla="*/ 1102519 h 1243013"/>
              <a:gd name="connsiteX0" fmla="*/ 1347324 w 2023598"/>
              <a:gd name="connsiteY0" fmla="*/ 1102569 h 1243063"/>
              <a:gd name="connsiteX1" fmla="*/ 1440192 w 2023598"/>
              <a:gd name="connsiteY1" fmla="*/ 1209725 h 1243063"/>
              <a:gd name="connsiteX2" fmla="*/ 1621168 w 2023598"/>
              <a:gd name="connsiteY2" fmla="*/ 1243063 h 1243063"/>
              <a:gd name="connsiteX3" fmla="*/ 1859292 w 2023598"/>
              <a:gd name="connsiteY3" fmla="*/ 1166862 h 1243063"/>
              <a:gd name="connsiteX4" fmla="*/ 1968830 w 2023598"/>
              <a:gd name="connsiteY4" fmla="*/ 1069232 h 1243063"/>
              <a:gd name="connsiteX5" fmla="*/ 2023598 w 2023598"/>
              <a:gd name="connsiteY5" fmla="*/ 871588 h 1243063"/>
              <a:gd name="connsiteX6" fmla="*/ 1868817 w 2023598"/>
              <a:gd name="connsiteY6" fmla="*/ 545356 h 1243063"/>
              <a:gd name="connsiteX7" fmla="*/ 1604499 w 2023598"/>
              <a:gd name="connsiteY7" fmla="*/ 269132 h 1243063"/>
              <a:gd name="connsiteX8" fmla="*/ 1044905 w 2023598"/>
              <a:gd name="connsiteY8" fmla="*/ 50 h 1243063"/>
              <a:gd name="connsiteX9" fmla="*/ 573417 w 2023598"/>
              <a:gd name="connsiteY9" fmla="*/ 52438 h 1243063"/>
              <a:gd name="connsiteX10" fmla="*/ 178130 w 2023598"/>
              <a:gd name="connsiteY10" fmla="*/ 319138 h 1243063"/>
              <a:gd name="connsiteX11" fmla="*/ 30492 w 2023598"/>
              <a:gd name="connsiteY11" fmla="*/ 657275 h 1243063"/>
              <a:gd name="connsiteX12" fmla="*/ 1917 w 2023598"/>
              <a:gd name="connsiteY12" fmla="*/ 866825 h 1243063"/>
              <a:gd name="connsiteX13" fmla="*/ 201942 w 2023598"/>
              <a:gd name="connsiteY13" fmla="*/ 633463 h 1243063"/>
              <a:gd name="connsiteX14" fmla="*/ 521030 w 2023598"/>
              <a:gd name="connsiteY14" fmla="*/ 419150 h 1243063"/>
              <a:gd name="connsiteX15" fmla="*/ 830592 w 2023598"/>
              <a:gd name="connsiteY15" fmla="*/ 366763 h 1243063"/>
              <a:gd name="connsiteX16" fmla="*/ 1130630 w 2023598"/>
              <a:gd name="connsiteY16" fmla="*/ 502495 h 1243063"/>
              <a:gd name="connsiteX17" fmla="*/ 1263980 w 2023598"/>
              <a:gd name="connsiteY17" fmla="*/ 714425 h 1243063"/>
              <a:gd name="connsiteX18" fmla="*/ 1347324 w 2023598"/>
              <a:gd name="connsiteY18" fmla="*/ 1102569 h 1243063"/>
              <a:gd name="connsiteX0" fmla="*/ 1347324 w 2023598"/>
              <a:gd name="connsiteY0" fmla="*/ 1088313 h 1228807"/>
              <a:gd name="connsiteX1" fmla="*/ 1440192 w 2023598"/>
              <a:gd name="connsiteY1" fmla="*/ 1195469 h 1228807"/>
              <a:gd name="connsiteX2" fmla="*/ 1621168 w 2023598"/>
              <a:gd name="connsiteY2" fmla="*/ 1228807 h 1228807"/>
              <a:gd name="connsiteX3" fmla="*/ 1859292 w 2023598"/>
              <a:gd name="connsiteY3" fmla="*/ 1152606 h 1228807"/>
              <a:gd name="connsiteX4" fmla="*/ 1968830 w 2023598"/>
              <a:gd name="connsiteY4" fmla="*/ 1054976 h 1228807"/>
              <a:gd name="connsiteX5" fmla="*/ 2023598 w 2023598"/>
              <a:gd name="connsiteY5" fmla="*/ 857332 h 1228807"/>
              <a:gd name="connsiteX6" fmla="*/ 1868817 w 2023598"/>
              <a:gd name="connsiteY6" fmla="*/ 531100 h 1228807"/>
              <a:gd name="connsiteX7" fmla="*/ 1604499 w 2023598"/>
              <a:gd name="connsiteY7" fmla="*/ 254876 h 1228807"/>
              <a:gd name="connsiteX8" fmla="*/ 1044905 w 2023598"/>
              <a:gd name="connsiteY8" fmla="*/ 81 h 1228807"/>
              <a:gd name="connsiteX9" fmla="*/ 573417 w 2023598"/>
              <a:gd name="connsiteY9" fmla="*/ 38182 h 1228807"/>
              <a:gd name="connsiteX10" fmla="*/ 178130 w 2023598"/>
              <a:gd name="connsiteY10" fmla="*/ 304882 h 1228807"/>
              <a:gd name="connsiteX11" fmla="*/ 30492 w 2023598"/>
              <a:gd name="connsiteY11" fmla="*/ 643019 h 1228807"/>
              <a:gd name="connsiteX12" fmla="*/ 1917 w 2023598"/>
              <a:gd name="connsiteY12" fmla="*/ 852569 h 1228807"/>
              <a:gd name="connsiteX13" fmla="*/ 201942 w 2023598"/>
              <a:gd name="connsiteY13" fmla="*/ 619207 h 1228807"/>
              <a:gd name="connsiteX14" fmla="*/ 521030 w 2023598"/>
              <a:gd name="connsiteY14" fmla="*/ 404894 h 1228807"/>
              <a:gd name="connsiteX15" fmla="*/ 830592 w 2023598"/>
              <a:gd name="connsiteY15" fmla="*/ 352507 h 1228807"/>
              <a:gd name="connsiteX16" fmla="*/ 1130630 w 2023598"/>
              <a:gd name="connsiteY16" fmla="*/ 488239 h 1228807"/>
              <a:gd name="connsiteX17" fmla="*/ 1263980 w 2023598"/>
              <a:gd name="connsiteY17" fmla="*/ 700169 h 1228807"/>
              <a:gd name="connsiteX18" fmla="*/ 1347324 w 2023598"/>
              <a:gd name="connsiteY18" fmla="*/ 1088313 h 1228807"/>
              <a:gd name="connsiteX0" fmla="*/ 1347324 w 2023598"/>
              <a:gd name="connsiteY0" fmla="*/ 1092137 h 1232631"/>
              <a:gd name="connsiteX1" fmla="*/ 1440192 w 2023598"/>
              <a:gd name="connsiteY1" fmla="*/ 1199293 h 1232631"/>
              <a:gd name="connsiteX2" fmla="*/ 1621168 w 2023598"/>
              <a:gd name="connsiteY2" fmla="*/ 1232631 h 1232631"/>
              <a:gd name="connsiteX3" fmla="*/ 1859292 w 2023598"/>
              <a:gd name="connsiteY3" fmla="*/ 1156430 h 1232631"/>
              <a:gd name="connsiteX4" fmla="*/ 1968830 w 2023598"/>
              <a:gd name="connsiteY4" fmla="*/ 1058800 h 1232631"/>
              <a:gd name="connsiteX5" fmla="*/ 2023598 w 2023598"/>
              <a:gd name="connsiteY5" fmla="*/ 861156 h 1232631"/>
              <a:gd name="connsiteX6" fmla="*/ 1868817 w 2023598"/>
              <a:gd name="connsiteY6" fmla="*/ 534924 h 1232631"/>
              <a:gd name="connsiteX7" fmla="*/ 1604499 w 2023598"/>
              <a:gd name="connsiteY7" fmla="*/ 258700 h 1232631"/>
              <a:gd name="connsiteX8" fmla="*/ 1044905 w 2023598"/>
              <a:gd name="connsiteY8" fmla="*/ 3905 h 1232631"/>
              <a:gd name="connsiteX9" fmla="*/ 573417 w 2023598"/>
              <a:gd name="connsiteY9" fmla="*/ 42006 h 1232631"/>
              <a:gd name="connsiteX10" fmla="*/ 178130 w 2023598"/>
              <a:gd name="connsiteY10" fmla="*/ 308706 h 1232631"/>
              <a:gd name="connsiteX11" fmla="*/ 30492 w 2023598"/>
              <a:gd name="connsiteY11" fmla="*/ 646843 h 1232631"/>
              <a:gd name="connsiteX12" fmla="*/ 1917 w 2023598"/>
              <a:gd name="connsiteY12" fmla="*/ 856393 h 1232631"/>
              <a:gd name="connsiteX13" fmla="*/ 201942 w 2023598"/>
              <a:gd name="connsiteY13" fmla="*/ 623031 h 1232631"/>
              <a:gd name="connsiteX14" fmla="*/ 521030 w 2023598"/>
              <a:gd name="connsiteY14" fmla="*/ 408718 h 1232631"/>
              <a:gd name="connsiteX15" fmla="*/ 830592 w 2023598"/>
              <a:gd name="connsiteY15" fmla="*/ 356331 h 1232631"/>
              <a:gd name="connsiteX16" fmla="*/ 1130630 w 2023598"/>
              <a:gd name="connsiteY16" fmla="*/ 492063 h 1232631"/>
              <a:gd name="connsiteX17" fmla="*/ 1263980 w 2023598"/>
              <a:gd name="connsiteY17" fmla="*/ 703993 h 1232631"/>
              <a:gd name="connsiteX18" fmla="*/ 1347324 w 2023598"/>
              <a:gd name="connsiteY18" fmla="*/ 1092137 h 1232631"/>
              <a:gd name="connsiteX0" fmla="*/ 1347324 w 2023598"/>
              <a:gd name="connsiteY0" fmla="*/ 1091154 h 1231648"/>
              <a:gd name="connsiteX1" fmla="*/ 1440192 w 2023598"/>
              <a:gd name="connsiteY1" fmla="*/ 1198310 h 1231648"/>
              <a:gd name="connsiteX2" fmla="*/ 1621168 w 2023598"/>
              <a:gd name="connsiteY2" fmla="*/ 1231648 h 1231648"/>
              <a:gd name="connsiteX3" fmla="*/ 1859292 w 2023598"/>
              <a:gd name="connsiteY3" fmla="*/ 1155447 h 1231648"/>
              <a:gd name="connsiteX4" fmla="*/ 1968830 w 2023598"/>
              <a:gd name="connsiteY4" fmla="*/ 1057817 h 1231648"/>
              <a:gd name="connsiteX5" fmla="*/ 2023598 w 2023598"/>
              <a:gd name="connsiteY5" fmla="*/ 860173 h 1231648"/>
              <a:gd name="connsiteX6" fmla="*/ 1868817 w 2023598"/>
              <a:gd name="connsiteY6" fmla="*/ 533941 h 1231648"/>
              <a:gd name="connsiteX7" fmla="*/ 1604499 w 2023598"/>
              <a:gd name="connsiteY7" fmla="*/ 257717 h 1231648"/>
              <a:gd name="connsiteX8" fmla="*/ 1044905 w 2023598"/>
              <a:gd name="connsiteY8" fmla="*/ 2922 h 1231648"/>
              <a:gd name="connsiteX9" fmla="*/ 573417 w 2023598"/>
              <a:gd name="connsiteY9" fmla="*/ 57691 h 1231648"/>
              <a:gd name="connsiteX10" fmla="*/ 178130 w 2023598"/>
              <a:gd name="connsiteY10" fmla="*/ 307723 h 1231648"/>
              <a:gd name="connsiteX11" fmla="*/ 30492 w 2023598"/>
              <a:gd name="connsiteY11" fmla="*/ 645860 h 1231648"/>
              <a:gd name="connsiteX12" fmla="*/ 1917 w 2023598"/>
              <a:gd name="connsiteY12" fmla="*/ 855410 h 1231648"/>
              <a:gd name="connsiteX13" fmla="*/ 201942 w 2023598"/>
              <a:gd name="connsiteY13" fmla="*/ 622048 h 1231648"/>
              <a:gd name="connsiteX14" fmla="*/ 521030 w 2023598"/>
              <a:gd name="connsiteY14" fmla="*/ 407735 h 1231648"/>
              <a:gd name="connsiteX15" fmla="*/ 830592 w 2023598"/>
              <a:gd name="connsiteY15" fmla="*/ 355348 h 1231648"/>
              <a:gd name="connsiteX16" fmla="*/ 1130630 w 2023598"/>
              <a:gd name="connsiteY16" fmla="*/ 491080 h 1231648"/>
              <a:gd name="connsiteX17" fmla="*/ 1263980 w 2023598"/>
              <a:gd name="connsiteY17" fmla="*/ 703010 h 1231648"/>
              <a:gd name="connsiteX18" fmla="*/ 1347324 w 2023598"/>
              <a:gd name="connsiteY18" fmla="*/ 1091154 h 1231648"/>
              <a:gd name="connsiteX0" fmla="*/ 1347324 w 2023598"/>
              <a:gd name="connsiteY0" fmla="*/ 1093305 h 1233799"/>
              <a:gd name="connsiteX1" fmla="*/ 1440192 w 2023598"/>
              <a:gd name="connsiteY1" fmla="*/ 1200461 h 1233799"/>
              <a:gd name="connsiteX2" fmla="*/ 1621168 w 2023598"/>
              <a:gd name="connsiteY2" fmla="*/ 1233799 h 1233799"/>
              <a:gd name="connsiteX3" fmla="*/ 1859292 w 2023598"/>
              <a:gd name="connsiteY3" fmla="*/ 1157598 h 1233799"/>
              <a:gd name="connsiteX4" fmla="*/ 1968830 w 2023598"/>
              <a:gd name="connsiteY4" fmla="*/ 1059968 h 1233799"/>
              <a:gd name="connsiteX5" fmla="*/ 2023598 w 2023598"/>
              <a:gd name="connsiteY5" fmla="*/ 862324 h 1233799"/>
              <a:gd name="connsiteX6" fmla="*/ 1868817 w 2023598"/>
              <a:gd name="connsiteY6" fmla="*/ 536092 h 1233799"/>
              <a:gd name="connsiteX7" fmla="*/ 1604499 w 2023598"/>
              <a:gd name="connsiteY7" fmla="*/ 259868 h 1233799"/>
              <a:gd name="connsiteX8" fmla="*/ 1044905 w 2023598"/>
              <a:gd name="connsiteY8" fmla="*/ 5073 h 1233799"/>
              <a:gd name="connsiteX9" fmla="*/ 573417 w 2023598"/>
              <a:gd name="connsiteY9" fmla="*/ 59842 h 1233799"/>
              <a:gd name="connsiteX10" fmla="*/ 178130 w 2023598"/>
              <a:gd name="connsiteY10" fmla="*/ 309874 h 1233799"/>
              <a:gd name="connsiteX11" fmla="*/ 30492 w 2023598"/>
              <a:gd name="connsiteY11" fmla="*/ 648011 h 1233799"/>
              <a:gd name="connsiteX12" fmla="*/ 1917 w 2023598"/>
              <a:gd name="connsiteY12" fmla="*/ 857561 h 1233799"/>
              <a:gd name="connsiteX13" fmla="*/ 201942 w 2023598"/>
              <a:gd name="connsiteY13" fmla="*/ 624199 h 1233799"/>
              <a:gd name="connsiteX14" fmla="*/ 521030 w 2023598"/>
              <a:gd name="connsiteY14" fmla="*/ 409886 h 1233799"/>
              <a:gd name="connsiteX15" fmla="*/ 830592 w 2023598"/>
              <a:gd name="connsiteY15" fmla="*/ 357499 h 1233799"/>
              <a:gd name="connsiteX16" fmla="*/ 1130630 w 2023598"/>
              <a:gd name="connsiteY16" fmla="*/ 493231 h 1233799"/>
              <a:gd name="connsiteX17" fmla="*/ 1263980 w 2023598"/>
              <a:gd name="connsiteY17" fmla="*/ 705161 h 1233799"/>
              <a:gd name="connsiteX18" fmla="*/ 1347324 w 2023598"/>
              <a:gd name="connsiteY18" fmla="*/ 1093305 h 1233799"/>
              <a:gd name="connsiteX0" fmla="*/ 1347324 w 2023598"/>
              <a:gd name="connsiteY0" fmla="*/ 1094700 h 1235194"/>
              <a:gd name="connsiteX1" fmla="*/ 1440192 w 2023598"/>
              <a:gd name="connsiteY1" fmla="*/ 1201856 h 1235194"/>
              <a:gd name="connsiteX2" fmla="*/ 1621168 w 2023598"/>
              <a:gd name="connsiteY2" fmla="*/ 1235194 h 1235194"/>
              <a:gd name="connsiteX3" fmla="*/ 1859292 w 2023598"/>
              <a:gd name="connsiteY3" fmla="*/ 1158993 h 1235194"/>
              <a:gd name="connsiteX4" fmla="*/ 1968830 w 2023598"/>
              <a:gd name="connsiteY4" fmla="*/ 1061363 h 1235194"/>
              <a:gd name="connsiteX5" fmla="*/ 2023598 w 2023598"/>
              <a:gd name="connsiteY5" fmla="*/ 863719 h 1235194"/>
              <a:gd name="connsiteX6" fmla="*/ 1868817 w 2023598"/>
              <a:gd name="connsiteY6" fmla="*/ 537487 h 1235194"/>
              <a:gd name="connsiteX7" fmla="*/ 1604499 w 2023598"/>
              <a:gd name="connsiteY7" fmla="*/ 261263 h 1235194"/>
              <a:gd name="connsiteX8" fmla="*/ 1044905 w 2023598"/>
              <a:gd name="connsiteY8" fmla="*/ 6468 h 1235194"/>
              <a:gd name="connsiteX9" fmla="*/ 568655 w 2023598"/>
              <a:gd name="connsiteY9" fmla="*/ 51712 h 1235194"/>
              <a:gd name="connsiteX10" fmla="*/ 178130 w 2023598"/>
              <a:gd name="connsiteY10" fmla="*/ 311269 h 1235194"/>
              <a:gd name="connsiteX11" fmla="*/ 30492 w 2023598"/>
              <a:gd name="connsiteY11" fmla="*/ 649406 h 1235194"/>
              <a:gd name="connsiteX12" fmla="*/ 1917 w 2023598"/>
              <a:gd name="connsiteY12" fmla="*/ 858956 h 1235194"/>
              <a:gd name="connsiteX13" fmla="*/ 201942 w 2023598"/>
              <a:gd name="connsiteY13" fmla="*/ 625594 h 1235194"/>
              <a:gd name="connsiteX14" fmla="*/ 521030 w 2023598"/>
              <a:gd name="connsiteY14" fmla="*/ 411281 h 1235194"/>
              <a:gd name="connsiteX15" fmla="*/ 830592 w 2023598"/>
              <a:gd name="connsiteY15" fmla="*/ 358894 h 1235194"/>
              <a:gd name="connsiteX16" fmla="*/ 1130630 w 2023598"/>
              <a:gd name="connsiteY16" fmla="*/ 494626 h 1235194"/>
              <a:gd name="connsiteX17" fmla="*/ 1263980 w 2023598"/>
              <a:gd name="connsiteY17" fmla="*/ 706556 h 1235194"/>
              <a:gd name="connsiteX18" fmla="*/ 1347324 w 2023598"/>
              <a:gd name="connsiteY18" fmla="*/ 1094700 h 1235194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78130 w 2023598"/>
              <a:gd name="connsiteY10" fmla="*/ 30987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78130 w 2023598"/>
              <a:gd name="connsiteY10" fmla="*/ 30987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7324 w 2023598"/>
              <a:gd name="connsiteY0" fmla="*/ 1093306 h 1233800"/>
              <a:gd name="connsiteX1" fmla="*/ 1440192 w 2023598"/>
              <a:gd name="connsiteY1" fmla="*/ 1200462 h 1233800"/>
              <a:gd name="connsiteX2" fmla="*/ 1621168 w 2023598"/>
              <a:gd name="connsiteY2" fmla="*/ 1233800 h 1233800"/>
              <a:gd name="connsiteX3" fmla="*/ 1859292 w 2023598"/>
              <a:gd name="connsiteY3" fmla="*/ 1157599 h 1233800"/>
              <a:gd name="connsiteX4" fmla="*/ 1968830 w 2023598"/>
              <a:gd name="connsiteY4" fmla="*/ 1059969 h 1233800"/>
              <a:gd name="connsiteX5" fmla="*/ 2023598 w 2023598"/>
              <a:gd name="connsiteY5" fmla="*/ 862325 h 1233800"/>
              <a:gd name="connsiteX6" fmla="*/ 1868817 w 2023598"/>
              <a:gd name="connsiteY6" fmla="*/ 536093 h 1233800"/>
              <a:gd name="connsiteX7" fmla="*/ 1604499 w 2023598"/>
              <a:gd name="connsiteY7" fmla="*/ 259869 h 1233800"/>
              <a:gd name="connsiteX8" fmla="*/ 1044905 w 2023598"/>
              <a:gd name="connsiteY8" fmla="*/ 5074 h 1233800"/>
              <a:gd name="connsiteX9" fmla="*/ 568655 w 2023598"/>
              <a:gd name="connsiteY9" fmla="*/ 59843 h 1233800"/>
              <a:gd name="connsiteX10" fmla="*/ 199561 w 2023598"/>
              <a:gd name="connsiteY10" fmla="*/ 328925 h 1233800"/>
              <a:gd name="connsiteX11" fmla="*/ 30492 w 2023598"/>
              <a:gd name="connsiteY11" fmla="*/ 648012 h 1233800"/>
              <a:gd name="connsiteX12" fmla="*/ 1917 w 2023598"/>
              <a:gd name="connsiteY12" fmla="*/ 857562 h 1233800"/>
              <a:gd name="connsiteX13" fmla="*/ 201942 w 2023598"/>
              <a:gd name="connsiteY13" fmla="*/ 624200 h 1233800"/>
              <a:gd name="connsiteX14" fmla="*/ 521030 w 2023598"/>
              <a:gd name="connsiteY14" fmla="*/ 409887 h 1233800"/>
              <a:gd name="connsiteX15" fmla="*/ 830592 w 2023598"/>
              <a:gd name="connsiteY15" fmla="*/ 357500 h 1233800"/>
              <a:gd name="connsiteX16" fmla="*/ 1130630 w 2023598"/>
              <a:gd name="connsiteY16" fmla="*/ 493232 h 1233800"/>
              <a:gd name="connsiteX17" fmla="*/ 1263980 w 2023598"/>
              <a:gd name="connsiteY17" fmla="*/ 705162 h 1233800"/>
              <a:gd name="connsiteX18" fmla="*/ 1347324 w 2023598"/>
              <a:gd name="connsiteY18" fmla="*/ 1093306 h 1233800"/>
              <a:gd name="connsiteX0" fmla="*/ 1346923 w 2023197"/>
              <a:gd name="connsiteY0" fmla="*/ 1093306 h 1233800"/>
              <a:gd name="connsiteX1" fmla="*/ 1439791 w 2023197"/>
              <a:gd name="connsiteY1" fmla="*/ 1200462 h 1233800"/>
              <a:gd name="connsiteX2" fmla="*/ 1620767 w 2023197"/>
              <a:gd name="connsiteY2" fmla="*/ 1233800 h 1233800"/>
              <a:gd name="connsiteX3" fmla="*/ 1858891 w 2023197"/>
              <a:gd name="connsiteY3" fmla="*/ 1157599 h 1233800"/>
              <a:gd name="connsiteX4" fmla="*/ 1968429 w 2023197"/>
              <a:gd name="connsiteY4" fmla="*/ 1059969 h 1233800"/>
              <a:gd name="connsiteX5" fmla="*/ 2023197 w 2023197"/>
              <a:gd name="connsiteY5" fmla="*/ 862325 h 1233800"/>
              <a:gd name="connsiteX6" fmla="*/ 1868416 w 2023197"/>
              <a:gd name="connsiteY6" fmla="*/ 536093 h 1233800"/>
              <a:gd name="connsiteX7" fmla="*/ 1604098 w 2023197"/>
              <a:gd name="connsiteY7" fmla="*/ 259869 h 1233800"/>
              <a:gd name="connsiteX8" fmla="*/ 1044504 w 2023197"/>
              <a:gd name="connsiteY8" fmla="*/ 5074 h 1233800"/>
              <a:gd name="connsiteX9" fmla="*/ 568254 w 2023197"/>
              <a:gd name="connsiteY9" fmla="*/ 59843 h 1233800"/>
              <a:gd name="connsiteX10" fmla="*/ 199160 w 2023197"/>
              <a:gd name="connsiteY10" fmla="*/ 328925 h 1233800"/>
              <a:gd name="connsiteX11" fmla="*/ 39616 w 2023197"/>
              <a:gd name="connsiteY11" fmla="*/ 648012 h 1233800"/>
              <a:gd name="connsiteX12" fmla="*/ 1516 w 2023197"/>
              <a:gd name="connsiteY12" fmla="*/ 857562 h 1233800"/>
              <a:gd name="connsiteX13" fmla="*/ 201541 w 2023197"/>
              <a:gd name="connsiteY13" fmla="*/ 624200 h 1233800"/>
              <a:gd name="connsiteX14" fmla="*/ 520629 w 2023197"/>
              <a:gd name="connsiteY14" fmla="*/ 409887 h 1233800"/>
              <a:gd name="connsiteX15" fmla="*/ 830191 w 2023197"/>
              <a:gd name="connsiteY15" fmla="*/ 357500 h 1233800"/>
              <a:gd name="connsiteX16" fmla="*/ 1130229 w 2023197"/>
              <a:gd name="connsiteY16" fmla="*/ 493232 h 1233800"/>
              <a:gd name="connsiteX17" fmla="*/ 1263579 w 2023197"/>
              <a:gd name="connsiteY17" fmla="*/ 705162 h 1233800"/>
              <a:gd name="connsiteX18" fmla="*/ 1346923 w 2023197"/>
              <a:gd name="connsiteY18" fmla="*/ 1093306 h 1233800"/>
              <a:gd name="connsiteX0" fmla="*/ 1346923 w 2023197"/>
              <a:gd name="connsiteY0" fmla="*/ 1093306 h 1233800"/>
              <a:gd name="connsiteX1" fmla="*/ 1439791 w 2023197"/>
              <a:gd name="connsiteY1" fmla="*/ 1200462 h 1233800"/>
              <a:gd name="connsiteX2" fmla="*/ 1620767 w 2023197"/>
              <a:gd name="connsiteY2" fmla="*/ 1233800 h 1233800"/>
              <a:gd name="connsiteX3" fmla="*/ 1858891 w 2023197"/>
              <a:gd name="connsiteY3" fmla="*/ 1157599 h 1233800"/>
              <a:gd name="connsiteX4" fmla="*/ 1968429 w 2023197"/>
              <a:gd name="connsiteY4" fmla="*/ 1059969 h 1233800"/>
              <a:gd name="connsiteX5" fmla="*/ 2023197 w 2023197"/>
              <a:gd name="connsiteY5" fmla="*/ 862325 h 1233800"/>
              <a:gd name="connsiteX6" fmla="*/ 1868416 w 2023197"/>
              <a:gd name="connsiteY6" fmla="*/ 536093 h 1233800"/>
              <a:gd name="connsiteX7" fmla="*/ 1604098 w 2023197"/>
              <a:gd name="connsiteY7" fmla="*/ 259869 h 1233800"/>
              <a:gd name="connsiteX8" fmla="*/ 1044504 w 2023197"/>
              <a:gd name="connsiteY8" fmla="*/ 5074 h 1233800"/>
              <a:gd name="connsiteX9" fmla="*/ 568254 w 2023197"/>
              <a:gd name="connsiteY9" fmla="*/ 59843 h 1233800"/>
              <a:gd name="connsiteX10" fmla="*/ 199160 w 2023197"/>
              <a:gd name="connsiteY10" fmla="*/ 328925 h 1233800"/>
              <a:gd name="connsiteX11" fmla="*/ 39616 w 2023197"/>
              <a:gd name="connsiteY11" fmla="*/ 648012 h 1233800"/>
              <a:gd name="connsiteX12" fmla="*/ 1516 w 2023197"/>
              <a:gd name="connsiteY12" fmla="*/ 857562 h 1233800"/>
              <a:gd name="connsiteX13" fmla="*/ 201541 w 2023197"/>
              <a:gd name="connsiteY13" fmla="*/ 624200 h 1233800"/>
              <a:gd name="connsiteX14" fmla="*/ 520629 w 2023197"/>
              <a:gd name="connsiteY14" fmla="*/ 409887 h 1233800"/>
              <a:gd name="connsiteX15" fmla="*/ 830191 w 2023197"/>
              <a:gd name="connsiteY15" fmla="*/ 357500 h 1233800"/>
              <a:gd name="connsiteX16" fmla="*/ 1130229 w 2023197"/>
              <a:gd name="connsiteY16" fmla="*/ 493232 h 1233800"/>
              <a:gd name="connsiteX17" fmla="*/ 1263579 w 2023197"/>
              <a:gd name="connsiteY17" fmla="*/ 705162 h 1233800"/>
              <a:gd name="connsiteX18" fmla="*/ 1346923 w 2023197"/>
              <a:gd name="connsiteY18" fmla="*/ 1093306 h 1233800"/>
              <a:gd name="connsiteX0" fmla="*/ 1347189 w 2023463"/>
              <a:gd name="connsiteY0" fmla="*/ 1093306 h 1233800"/>
              <a:gd name="connsiteX1" fmla="*/ 1440057 w 2023463"/>
              <a:gd name="connsiteY1" fmla="*/ 1200462 h 1233800"/>
              <a:gd name="connsiteX2" fmla="*/ 1621033 w 2023463"/>
              <a:gd name="connsiteY2" fmla="*/ 1233800 h 1233800"/>
              <a:gd name="connsiteX3" fmla="*/ 1859157 w 2023463"/>
              <a:gd name="connsiteY3" fmla="*/ 1157599 h 1233800"/>
              <a:gd name="connsiteX4" fmla="*/ 1968695 w 2023463"/>
              <a:gd name="connsiteY4" fmla="*/ 1059969 h 1233800"/>
              <a:gd name="connsiteX5" fmla="*/ 2023463 w 2023463"/>
              <a:gd name="connsiteY5" fmla="*/ 862325 h 1233800"/>
              <a:gd name="connsiteX6" fmla="*/ 1868682 w 2023463"/>
              <a:gd name="connsiteY6" fmla="*/ 536093 h 1233800"/>
              <a:gd name="connsiteX7" fmla="*/ 1604364 w 2023463"/>
              <a:gd name="connsiteY7" fmla="*/ 259869 h 1233800"/>
              <a:gd name="connsiteX8" fmla="*/ 1044770 w 2023463"/>
              <a:gd name="connsiteY8" fmla="*/ 5074 h 1233800"/>
              <a:gd name="connsiteX9" fmla="*/ 568520 w 2023463"/>
              <a:gd name="connsiteY9" fmla="*/ 59843 h 1233800"/>
              <a:gd name="connsiteX10" fmla="*/ 199426 w 2023463"/>
              <a:gd name="connsiteY10" fmla="*/ 328925 h 1233800"/>
              <a:gd name="connsiteX11" fmla="*/ 39882 w 2023463"/>
              <a:gd name="connsiteY11" fmla="*/ 648012 h 1233800"/>
              <a:gd name="connsiteX12" fmla="*/ 1782 w 2023463"/>
              <a:gd name="connsiteY12" fmla="*/ 857562 h 1233800"/>
              <a:gd name="connsiteX13" fmla="*/ 201807 w 2023463"/>
              <a:gd name="connsiteY13" fmla="*/ 624200 h 1233800"/>
              <a:gd name="connsiteX14" fmla="*/ 520895 w 2023463"/>
              <a:gd name="connsiteY14" fmla="*/ 409887 h 1233800"/>
              <a:gd name="connsiteX15" fmla="*/ 830457 w 2023463"/>
              <a:gd name="connsiteY15" fmla="*/ 357500 h 1233800"/>
              <a:gd name="connsiteX16" fmla="*/ 1130495 w 2023463"/>
              <a:gd name="connsiteY16" fmla="*/ 493232 h 1233800"/>
              <a:gd name="connsiteX17" fmla="*/ 1263845 w 2023463"/>
              <a:gd name="connsiteY17" fmla="*/ 705162 h 1233800"/>
              <a:gd name="connsiteX18" fmla="*/ 1347189 w 2023463"/>
              <a:gd name="connsiteY18" fmla="*/ 1093306 h 1233800"/>
              <a:gd name="connsiteX0" fmla="*/ 1347189 w 2023463"/>
              <a:gd name="connsiteY0" fmla="*/ 1093306 h 1233800"/>
              <a:gd name="connsiteX1" fmla="*/ 1440057 w 2023463"/>
              <a:gd name="connsiteY1" fmla="*/ 1200462 h 1233800"/>
              <a:gd name="connsiteX2" fmla="*/ 1621033 w 2023463"/>
              <a:gd name="connsiteY2" fmla="*/ 1233800 h 1233800"/>
              <a:gd name="connsiteX3" fmla="*/ 1859157 w 2023463"/>
              <a:gd name="connsiteY3" fmla="*/ 1157599 h 1233800"/>
              <a:gd name="connsiteX4" fmla="*/ 1968695 w 2023463"/>
              <a:gd name="connsiteY4" fmla="*/ 1059969 h 1233800"/>
              <a:gd name="connsiteX5" fmla="*/ 2023463 w 2023463"/>
              <a:gd name="connsiteY5" fmla="*/ 862325 h 1233800"/>
              <a:gd name="connsiteX6" fmla="*/ 1868682 w 2023463"/>
              <a:gd name="connsiteY6" fmla="*/ 536093 h 1233800"/>
              <a:gd name="connsiteX7" fmla="*/ 1604364 w 2023463"/>
              <a:gd name="connsiteY7" fmla="*/ 259869 h 1233800"/>
              <a:gd name="connsiteX8" fmla="*/ 1044770 w 2023463"/>
              <a:gd name="connsiteY8" fmla="*/ 5074 h 1233800"/>
              <a:gd name="connsiteX9" fmla="*/ 568520 w 2023463"/>
              <a:gd name="connsiteY9" fmla="*/ 59843 h 1233800"/>
              <a:gd name="connsiteX10" fmla="*/ 199426 w 2023463"/>
              <a:gd name="connsiteY10" fmla="*/ 328925 h 1233800"/>
              <a:gd name="connsiteX11" fmla="*/ 39882 w 2023463"/>
              <a:gd name="connsiteY11" fmla="*/ 648012 h 1233800"/>
              <a:gd name="connsiteX12" fmla="*/ 1782 w 2023463"/>
              <a:gd name="connsiteY12" fmla="*/ 857562 h 1233800"/>
              <a:gd name="connsiteX13" fmla="*/ 201807 w 2023463"/>
              <a:gd name="connsiteY13" fmla="*/ 624200 h 1233800"/>
              <a:gd name="connsiteX14" fmla="*/ 520895 w 2023463"/>
              <a:gd name="connsiteY14" fmla="*/ 409887 h 1233800"/>
              <a:gd name="connsiteX15" fmla="*/ 830457 w 2023463"/>
              <a:gd name="connsiteY15" fmla="*/ 357500 h 1233800"/>
              <a:gd name="connsiteX16" fmla="*/ 1130495 w 2023463"/>
              <a:gd name="connsiteY16" fmla="*/ 493232 h 1233800"/>
              <a:gd name="connsiteX17" fmla="*/ 1263845 w 2023463"/>
              <a:gd name="connsiteY17" fmla="*/ 705162 h 1233800"/>
              <a:gd name="connsiteX18" fmla="*/ 1347189 w 2023463"/>
              <a:gd name="connsiteY18" fmla="*/ 1093306 h 1233800"/>
              <a:gd name="connsiteX0" fmla="*/ 1346711 w 2022985"/>
              <a:gd name="connsiteY0" fmla="*/ 1093306 h 1233800"/>
              <a:gd name="connsiteX1" fmla="*/ 1439579 w 2022985"/>
              <a:gd name="connsiteY1" fmla="*/ 1200462 h 1233800"/>
              <a:gd name="connsiteX2" fmla="*/ 1620555 w 2022985"/>
              <a:gd name="connsiteY2" fmla="*/ 1233800 h 1233800"/>
              <a:gd name="connsiteX3" fmla="*/ 1858679 w 2022985"/>
              <a:gd name="connsiteY3" fmla="*/ 1157599 h 1233800"/>
              <a:gd name="connsiteX4" fmla="*/ 1968217 w 2022985"/>
              <a:gd name="connsiteY4" fmla="*/ 1059969 h 1233800"/>
              <a:gd name="connsiteX5" fmla="*/ 2022985 w 2022985"/>
              <a:gd name="connsiteY5" fmla="*/ 862325 h 1233800"/>
              <a:gd name="connsiteX6" fmla="*/ 1868204 w 2022985"/>
              <a:gd name="connsiteY6" fmla="*/ 536093 h 1233800"/>
              <a:gd name="connsiteX7" fmla="*/ 1603886 w 2022985"/>
              <a:gd name="connsiteY7" fmla="*/ 259869 h 1233800"/>
              <a:gd name="connsiteX8" fmla="*/ 1044292 w 2022985"/>
              <a:gd name="connsiteY8" fmla="*/ 5074 h 1233800"/>
              <a:gd name="connsiteX9" fmla="*/ 568042 w 2022985"/>
              <a:gd name="connsiteY9" fmla="*/ 59843 h 1233800"/>
              <a:gd name="connsiteX10" fmla="*/ 198948 w 2022985"/>
              <a:gd name="connsiteY10" fmla="*/ 328925 h 1233800"/>
              <a:gd name="connsiteX11" fmla="*/ 53691 w 2022985"/>
              <a:gd name="connsiteY11" fmla="*/ 648012 h 1233800"/>
              <a:gd name="connsiteX12" fmla="*/ 1304 w 2022985"/>
              <a:gd name="connsiteY12" fmla="*/ 857562 h 1233800"/>
              <a:gd name="connsiteX13" fmla="*/ 201329 w 2022985"/>
              <a:gd name="connsiteY13" fmla="*/ 624200 h 1233800"/>
              <a:gd name="connsiteX14" fmla="*/ 520417 w 2022985"/>
              <a:gd name="connsiteY14" fmla="*/ 409887 h 1233800"/>
              <a:gd name="connsiteX15" fmla="*/ 829979 w 2022985"/>
              <a:gd name="connsiteY15" fmla="*/ 357500 h 1233800"/>
              <a:gd name="connsiteX16" fmla="*/ 1130017 w 2022985"/>
              <a:gd name="connsiteY16" fmla="*/ 493232 h 1233800"/>
              <a:gd name="connsiteX17" fmla="*/ 1263367 w 2022985"/>
              <a:gd name="connsiteY17" fmla="*/ 705162 h 1233800"/>
              <a:gd name="connsiteX18" fmla="*/ 1346711 w 2022985"/>
              <a:gd name="connsiteY18" fmla="*/ 1093306 h 1233800"/>
              <a:gd name="connsiteX0" fmla="*/ 1346711 w 2022985"/>
              <a:gd name="connsiteY0" fmla="*/ 1093306 h 1233800"/>
              <a:gd name="connsiteX1" fmla="*/ 1439579 w 2022985"/>
              <a:gd name="connsiteY1" fmla="*/ 1200462 h 1233800"/>
              <a:gd name="connsiteX2" fmla="*/ 1620555 w 2022985"/>
              <a:gd name="connsiteY2" fmla="*/ 1233800 h 1233800"/>
              <a:gd name="connsiteX3" fmla="*/ 1858679 w 2022985"/>
              <a:gd name="connsiteY3" fmla="*/ 1157599 h 1233800"/>
              <a:gd name="connsiteX4" fmla="*/ 1968217 w 2022985"/>
              <a:gd name="connsiteY4" fmla="*/ 1059969 h 1233800"/>
              <a:gd name="connsiteX5" fmla="*/ 2022985 w 2022985"/>
              <a:gd name="connsiteY5" fmla="*/ 862325 h 1233800"/>
              <a:gd name="connsiteX6" fmla="*/ 1868204 w 2022985"/>
              <a:gd name="connsiteY6" fmla="*/ 536093 h 1233800"/>
              <a:gd name="connsiteX7" fmla="*/ 1603886 w 2022985"/>
              <a:gd name="connsiteY7" fmla="*/ 259869 h 1233800"/>
              <a:gd name="connsiteX8" fmla="*/ 1044292 w 2022985"/>
              <a:gd name="connsiteY8" fmla="*/ 5074 h 1233800"/>
              <a:gd name="connsiteX9" fmla="*/ 568042 w 2022985"/>
              <a:gd name="connsiteY9" fmla="*/ 59843 h 1233800"/>
              <a:gd name="connsiteX10" fmla="*/ 198948 w 2022985"/>
              <a:gd name="connsiteY10" fmla="*/ 328925 h 1233800"/>
              <a:gd name="connsiteX11" fmla="*/ 53691 w 2022985"/>
              <a:gd name="connsiteY11" fmla="*/ 648012 h 1233800"/>
              <a:gd name="connsiteX12" fmla="*/ 1304 w 2022985"/>
              <a:gd name="connsiteY12" fmla="*/ 857562 h 1233800"/>
              <a:gd name="connsiteX13" fmla="*/ 201329 w 2022985"/>
              <a:gd name="connsiteY13" fmla="*/ 624200 h 1233800"/>
              <a:gd name="connsiteX14" fmla="*/ 520417 w 2022985"/>
              <a:gd name="connsiteY14" fmla="*/ 409887 h 1233800"/>
              <a:gd name="connsiteX15" fmla="*/ 829979 w 2022985"/>
              <a:gd name="connsiteY15" fmla="*/ 357500 h 1233800"/>
              <a:gd name="connsiteX16" fmla="*/ 1130017 w 2022985"/>
              <a:gd name="connsiteY16" fmla="*/ 493232 h 1233800"/>
              <a:gd name="connsiteX17" fmla="*/ 1263367 w 2022985"/>
              <a:gd name="connsiteY17" fmla="*/ 705162 h 1233800"/>
              <a:gd name="connsiteX18" fmla="*/ 1346711 w 2022985"/>
              <a:gd name="connsiteY18" fmla="*/ 1093306 h 1233800"/>
              <a:gd name="connsiteX0" fmla="*/ 1347507 w 2023781"/>
              <a:gd name="connsiteY0" fmla="*/ 1093306 h 1233800"/>
              <a:gd name="connsiteX1" fmla="*/ 1440375 w 2023781"/>
              <a:gd name="connsiteY1" fmla="*/ 1200462 h 1233800"/>
              <a:gd name="connsiteX2" fmla="*/ 1621351 w 2023781"/>
              <a:gd name="connsiteY2" fmla="*/ 1233800 h 1233800"/>
              <a:gd name="connsiteX3" fmla="*/ 1859475 w 2023781"/>
              <a:gd name="connsiteY3" fmla="*/ 1157599 h 1233800"/>
              <a:gd name="connsiteX4" fmla="*/ 1969013 w 2023781"/>
              <a:gd name="connsiteY4" fmla="*/ 1059969 h 1233800"/>
              <a:gd name="connsiteX5" fmla="*/ 2023781 w 2023781"/>
              <a:gd name="connsiteY5" fmla="*/ 862325 h 1233800"/>
              <a:gd name="connsiteX6" fmla="*/ 1869000 w 2023781"/>
              <a:gd name="connsiteY6" fmla="*/ 536093 h 1233800"/>
              <a:gd name="connsiteX7" fmla="*/ 1604682 w 2023781"/>
              <a:gd name="connsiteY7" fmla="*/ 259869 h 1233800"/>
              <a:gd name="connsiteX8" fmla="*/ 1045088 w 2023781"/>
              <a:gd name="connsiteY8" fmla="*/ 5074 h 1233800"/>
              <a:gd name="connsiteX9" fmla="*/ 568838 w 2023781"/>
              <a:gd name="connsiteY9" fmla="*/ 59843 h 1233800"/>
              <a:gd name="connsiteX10" fmla="*/ 199744 w 2023781"/>
              <a:gd name="connsiteY10" fmla="*/ 328925 h 1233800"/>
              <a:gd name="connsiteX11" fmla="*/ 54487 w 2023781"/>
              <a:gd name="connsiteY11" fmla="*/ 648012 h 1233800"/>
              <a:gd name="connsiteX12" fmla="*/ 2100 w 2023781"/>
              <a:gd name="connsiteY12" fmla="*/ 857562 h 1233800"/>
              <a:gd name="connsiteX13" fmla="*/ 202125 w 2023781"/>
              <a:gd name="connsiteY13" fmla="*/ 624200 h 1233800"/>
              <a:gd name="connsiteX14" fmla="*/ 521213 w 2023781"/>
              <a:gd name="connsiteY14" fmla="*/ 409887 h 1233800"/>
              <a:gd name="connsiteX15" fmla="*/ 830775 w 2023781"/>
              <a:gd name="connsiteY15" fmla="*/ 357500 h 1233800"/>
              <a:gd name="connsiteX16" fmla="*/ 1130813 w 2023781"/>
              <a:gd name="connsiteY16" fmla="*/ 493232 h 1233800"/>
              <a:gd name="connsiteX17" fmla="*/ 1264163 w 2023781"/>
              <a:gd name="connsiteY17" fmla="*/ 705162 h 1233800"/>
              <a:gd name="connsiteX18" fmla="*/ 1347507 w 2023781"/>
              <a:gd name="connsiteY18" fmla="*/ 1093306 h 1233800"/>
              <a:gd name="connsiteX0" fmla="*/ 1347660 w 2023934"/>
              <a:gd name="connsiteY0" fmla="*/ 1093306 h 1233800"/>
              <a:gd name="connsiteX1" fmla="*/ 1440528 w 2023934"/>
              <a:gd name="connsiteY1" fmla="*/ 1200462 h 1233800"/>
              <a:gd name="connsiteX2" fmla="*/ 1621504 w 2023934"/>
              <a:gd name="connsiteY2" fmla="*/ 1233800 h 1233800"/>
              <a:gd name="connsiteX3" fmla="*/ 1859628 w 2023934"/>
              <a:gd name="connsiteY3" fmla="*/ 1157599 h 1233800"/>
              <a:gd name="connsiteX4" fmla="*/ 1969166 w 2023934"/>
              <a:gd name="connsiteY4" fmla="*/ 1059969 h 1233800"/>
              <a:gd name="connsiteX5" fmla="*/ 2023934 w 2023934"/>
              <a:gd name="connsiteY5" fmla="*/ 862325 h 1233800"/>
              <a:gd name="connsiteX6" fmla="*/ 1869153 w 2023934"/>
              <a:gd name="connsiteY6" fmla="*/ 536093 h 1233800"/>
              <a:gd name="connsiteX7" fmla="*/ 1604835 w 2023934"/>
              <a:gd name="connsiteY7" fmla="*/ 259869 h 1233800"/>
              <a:gd name="connsiteX8" fmla="*/ 1045241 w 2023934"/>
              <a:gd name="connsiteY8" fmla="*/ 5074 h 1233800"/>
              <a:gd name="connsiteX9" fmla="*/ 568991 w 2023934"/>
              <a:gd name="connsiteY9" fmla="*/ 59843 h 1233800"/>
              <a:gd name="connsiteX10" fmla="*/ 199897 w 2023934"/>
              <a:gd name="connsiteY10" fmla="*/ 328925 h 1233800"/>
              <a:gd name="connsiteX11" fmla="*/ 52259 w 2023934"/>
              <a:gd name="connsiteY11" fmla="*/ 633724 h 1233800"/>
              <a:gd name="connsiteX12" fmla="*/ 2253 w 2023934"/>
              <a:gd name="connsiteY12" fmla="*/ 857562 h 1233800"/>
              <a:gd name="connsiteX13" fmla="*/ 202278 w 2023934"/>
              <a:gd name="connsiteY13" fmla="*/ 624200 h 1233800"/>
              <a:gd name="connsiteX14" fmla="*/ 521366 w 2023934"/>
              <a:gd name="connsiteY14" fmla="*/ 409887 h 1233800"/>
              <a:gd name="connsiteX15" fmla="*/ 830928 w 2023934"/>
              <a:gd name="connsiteY15" fmla="*/ 357500 h 1233800"/>
              <a:gd name="connsiteX16" fmla="*/ 1130966 w 2023934"/>
              <a:gd name="connsiteY16" fmla="*/ 493232 h 1233800"/>
              <a:gd name="connsiteX17" fmla="*/ 1264316 w 2023934"/>
              <a:gd name="connsiteY17" fmla="*/ 705162 h 1233800"/>
              <a:gd name="connsiteX18" fmla="*/ 1347660 w 2023934"/>
              <a:gd name="connsiteY18" fmla="*/ 1093306 h 1233800"/>
              <a:gd name="connsiteX0" fmla="*/ 1347386 w 2023660"/>
              <a:gd name="connsiteY0" fmla="*/ 1093306 h 1233800"/>
              <a:gd name="connsiteX1" fmla="*/ 1440254 w 2023660"/>
              <a:gd name="connsiteY1" fmla="*/ 1200462 h 1233800"/>
              <a:gd name="connsiteX2" fmla="*/ 1621230 w 2023660"/>
              <a:gd name="connsiteY2" fmla="*/ 1233800 h 1233800"/>
              <a:gd name="connsiteX3" fmla="*/ 1859354 w 2023660"/>
              <a:gd name="connsiteY3" fmla="*/ 1157599 h 1233800"/>
              <a:gd name="connsiteX4" fmla="*/ 1968892 w 2023660"/>
              <a:gd name="connsiteY4" fmla="*/ 1059969 h 1233800"/>
              <a:gd name="connsiteX5" fmla="*/ 2023660 w 2023660"/>
              <a:gd name="connsiteY5" fmla="*/ 862325 h 1233800"/>
              <a:gd name="connsiteX6" fmla="*/ 1868879 w 2023660"/>
              <a:gd name="connsiteY6" fmla="*/ 536093 h 1233800"/>
              <a:gd name="connsiteX7" fmla="*/ 1604561 w 2023660"/>
              <a:gd name="connsiteY7" fmla="*/ 259869 h 1233800"/>
              <a:gd name="connsiteX8" fmla="*/ 1044967 w 2023660"/>
              <a:gd name="connsiteY8" fmla="*/ 5074 h 1233800"/>
              <a:gd name="connsiteX9" fmla="*/ 568717 w 2023660"/>
              <a:gd name="connsiteY9" fmla="*/ 59843 h 1233800"/>
              <a:gd name="connsiteX10" fmla="*/ 199623 w 2023660"/>
              <a:gd name="connsiteY10" fmla="*/ 328925 h 1233800"/>
              <a:gd name="connsiteX11" fmla="*/ 51985 w 2023660"/>
              <a:gd name="connsiteY11" fmla="*/ 633724 h 1233800"/>
              <a:gd name="connsiteX12" fmla="*/ 1979 w 2023660"/>
              <a:gd name="connsiteY12" fmla="*/ 857562 h 1233800"/>
              <a:gd name="connsiteX13" fmla="*/ 202004 w 2023660"/>
              <a:gd name="connsiteY13" fmla="*/ 624200 h 1233800"/>
              <a:gd name="connsiteX14" fmla="*/ 521092 w 2023660"/>
              <a:gd name="connsiteY14" fmla="*/ 409887 h 1233800"/>
              <a:gd name="connsiteX15" fmla="*/ 830654 w 2023660"/>
              <a:gd name="connsiteY15" fmla="*/ 357500 h 1233800"/>
              <a:gd name="connsiteX16" fmla="*/ 1130692 w 2023660"/>
              <a:gd name="connsiteY16" fmla="*/ 493232 h 1233800"/>
              <a:gd name="connsiteX17" fmla="*/ 1264042 w 2023660"/>
              <a:gd name="connsiteY17" fmla="*/ 705162 h 1233800"/>
              <a:gd name="connsiteX18" fmla="*/ 1347386 w 2023660"/>
              <a:gd name="connsiteY18" fmla="*/ 1093306 h 1233800"/>
              <a:gd name="connsiteX0" fmla="*/ 1347386 w 2023660"/>
              <a:gd name="connsiteY0" fmla="*/ 1093306 h 1233800"/>
              <a:gd name="connsiteX1" fmla="*/ 1440254 w 2023660"/>
              <a:gd name="connsiteY1" fmla="*/ 1200462 h 1233800"/>
              <a:gd name="connsiteX2" fmla="*/ 1621230 w 2023660"/>
              <a:gd name="connsiteY2" fmla="*/ 1233800 h 1233800"/>
              <a:gd name="connsiteX3" fmla="*/ 1859354 w 2023660"/>
              <a:gd name="connsiteY3" fmla="*/ 1157599 h 1233800"/>
              <a:gd name="connsiteX4" fmla="*/ 1968892 w 2023660"/>
              <a:gd name="connsiteY4" fmla="*/ 1059969 h 1233800"/>
              <a:gd name="connsiteX5" fmla="*/ 2023660 w 2023660"/>
              <a:gd name="connsiteY5" fmla="*/ 862325 h 1233800"/>
              <a:gd name="connsiteX6" fmla="*/ 1868879 w 2023660"/>
              <a:gd name="connsiteY6" fmla="*/ 536093 h 1233800"/>
              <a:gd name="connsiteX7" fmla="*/ 1604561 w 2023660"/>
              <a:gd name="connsiteY7" fmla="*/ 259869 h 1233800"/>
              <a:gd name="connsiteX8" fmla="*/ 1044967 w 2023660"/>
              <a:gd name="connsiteY8" fmla="*/ 5074 h 1233800"/>
              <a:gd name="connsiteX9" fmla="*/ 568717 w 2023660"/>
              <a:gd name="connsiteY9" fmla="*/ 59843 h 1233800"/>
              <a:gd name="connsiteX10" fmla="*/ 199623 w 2023660"/>
              <a:gd name="connsiteY10" fmla="*/ 328925 h 1233800"/>
              <a:gd name="connsiteX11" fmla="*/ 51985 w 2023660"/>
              <a:gd name="connsiteY11" fmla="*/ 633724 h 1233800"/>
              <a:gd name="connsiteX12" fmla="*/ 1979 w 2023660"/>
              <a:gd name="connsiteY12" fmla="*/ 857562 h 1233800"/>
              <a:gd name="connsiteX13" fmla="*/ 202004 w 2023660"/>
              <a:gd name="connsiteY13" fmla="*/ 624200 h 1233800"/>
              <a:gd name="connsiteX14" fmla="*/ 521092 w 2023660"/>
              <a:gd name="connsiteY14" fmla="*/ 409887 h 1233800"/>
              <a:gd name="connsiteX15" fmla="*/ 830654 w 2023660"/>
              <a:gd name="connsiteY15" fmla="*/ 357500 h 1233800"/>
              <a:gd name="connsiteX16" fmla="*/ 1130692 w 2023660"/>
              <a:gd name="connsiteY16" fmla="*/ 493232 h 1233800"/>
              <a:gd name="connsiteX17" fmla="*/ 1264042 w 2023660"/>
              <a:gd name="connsiteY17" fmla="*/ 705162 h 1233800"/>
              <a:gd name="connsiteX18" fmla="*/ 1347386 w 2023660"/>
              <a:gd name="connsiteY18" fmla="*/ 1093306 h 1233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23660" h="1233800">
                <a:moveTo>
                  <a:pt x="1347386" y="1093306"/>
                </a:moveTo>
                <a:cubicBezTo>
                  <a:pt x="1380724" y="1157600"/>
                  <a:pt x="1390248" y="1164743"/>
                  <a:pt x="1440254" y="1200462"/>
                </a:cubicBezTo>
                <a:cubicBezTo>
                  <a:pt x="1510104" y="1225862"/>
                  <a:pt x="1546617" y="1229830"/>
                  <a:pt x="1621230" y="1233800"/>
                </a:cubicBezTo>
                <a:cubicBezTo>
                  <a:pt x="1728385" y="1213162"/>
                  <a:pt x="1768867" y="1197287"/>
                  <a:pt x="1859354" y="1157599"/>
                </a:cubicBezTo>
                <a:cubicBezTo>
                  <a:pt x="1899042" y="1125056"/>
                  <a:pt x="1924442" y="1102037"/>
                  <a:pt x="1968892" y="1059969"/>
                </a:cubicBezTo>
                <a:cubicBezTo>
                  <a:pt x="2019692" y="973449"/>
                  <a:pt x="2020486" y="946463"/>
                  <a:pt x="2023660" y="862325"/>
                </a:cubicBezTo>
                <a:cubicBezTo>
                  <a:pt x="1996672" y="720243"/>
                  <a:pt x="1924442" y="611500"/>
                  <a:pt x="1868879" y="536093"/>
                </a:cubicBezTo>
                <a:cubicBezTo>
                  <a:pt x="1778392" y="410680"/>
                  <a:pt x="1737911" y="356707"/>
                  <a:pt x="1604561" y="259869"/>
                </a:cubicBezTo>
                <a:cubicBezTo>
                  <a:pt x="1406124" y="117787"/>
                  <a:pt x="1305317" y="73337"/>
                  <a:pt x="1044967" y="5074"/>
                </a:cubicBezTo>
                <a:cubicBezTo>
                  <a:pt x="830655" y="-10800"/>
                  <a:pt x="747311" y="11424"/>
                  <a:pt x="568717" y="59843"/>
                </a:cubicBezTo>
                <a:cubicBezTo>
                  <a:pt x="393298" y="131281"/>
                  <a:pt x="325036" y="200337"/>
                  <a:pt x="199623" y="328925"/>
                </a:cubicBezTo>
                <a:cubicBezTo>
                  <a:pt x="131360" y="442431"/>
                  <a:pt x="110722" y="474974"/>
                  <a:pt x="51985" y="633724"/>
                </a:cubicBezTo>
                <a:cubicBezTo>
                  <a:pt x="18648" y="736913"/>
                  <a:pt x="-7546" y="849625"/>
                  <a:pt x="1979" y="857562"/>
                </a:cubicBezTo>
                <a:cubicBezTo>
                  <a:pt x="9123" y="886931"/>
                  <a:pt x="125804" y="709130"/>
                  <a:pt x="202004" y="624200"/>
                </a:cubicBezTo>
                <a:cubicBezTo>
                  <a:pt x="327417" y="507518"/>
                  <a:pt x="381392" y="483707"/>
                  <a:pt x="521092" y="409887"/>
                </a:cubicBezTo>
                <a:cubicBezTo>
                  <a:pt x="669523" y="361469"/>
                  <a:pt x="686986" y="355912"/>
                  <a:pt x="830654" y="357500"/>
                </a:cubicBezTo>
                <a:cubicBezTo>
                  <a:pt x="966385" y="375756"/>
                  <a:pt x="1023535" y="417826"/>
                  <a:pt x="1130692" y="493232"/>
                </a:cubicBezTo>
                <a:cubicBezTo>
                  <a:pt x="1203717" y="571019"/>
                  <a:pt x="1224355" y="615469"/>
                  <a:pt x="1264042" y="705162"/>
                </a:cubicBezTo>
                <a:cubicBezTo>
                  <a:pt x="1307699" y="884550"/>
                  <a:pt x="1301349" y="935349"/>
                  <a:pt x="1347386" y="1093306"/>
                </a:cubicBezTo>
                <a:close/>
              </a:path>
            </a:pathLst>
          </a:custGeom>
          <a:solidFill>
            <a:srgbClr val="A34625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8C5170B-3D22-464A-8116-B443D2532BB0}"/>
              </a:ext>
            </a:extLst>
          </p:cNvPr>
          <p:cNvSpPr/>
          <p:nvPr/>
        </p:nvSpPr>
        <p:spPr>
          <a:xfrm>
            <a:off x="8409250" y="3899981"/>
            <a:ext cx="639366" cy="583196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A5D39522-7750-43E3-803C-4344A1E8F586}"/>
              </a:ext>
            </a:extLst>
          </p:cNvPr>
          <p:cNvSpPr/>
          <p:nvPr/>
        </p:nvSpPr>
        <p:spPr>
          <a:xfrm>
            <a:off x="9170490" y="3886727"/>
            <a:ext cx="639366" cy="583196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641FCEDF-94F1-4EEA-89D4-4404F8980E24}"/>
              </a:ext>
            </a:extLst>
          </p:cNvPr>
          <p:cNvSpPr/>
          <p:nvPr/>
        </p:nvSpPr>
        <p:spPr>
          <a:xfrm>
            <a:off x="8786990" y="4157431"/>
            <a:ext cx="153637" cy="14013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8CC22D9F-7C89-4D71-9678-762AC7FC9987}"/>
              </a:ext>
            </a:extLst>
          </p:cNvPr>
          <p:cNvSpPr/>
          <p:nvPr/>
        </p:nvSpPr>
        <p:spPr>
          <a:xfrm>
            <a:off x="9273260" y="4157431"/>
            <a:ext cx="153637" cy="14013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005233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repeatCount="indefinite" accel="50000" decel="50000" autoRev="1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0013 0.01088 L 0.01562 0.00741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800" y="-18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Image result for cartoon lanscape wallpaper">
            <a:extLst>
              <a:ext uri="{FF2B5EF4-FFF2-40B4-BE49-F238E27FC236}">
                <a16:creationId xmlns:a16="http://schemas.microsoft.com/office/drawing/2014/main" id="{A834FEA4-6A18-4AF2-A33C-855AC7F8BE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721987" y="310647"/>
            <a:ext cx="10551216" cy="212365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Who </a:t>
            </a: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should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72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run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to the 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police officer?</a:t>
            </a:r>
            <a:endParaRPr lang="ko-KR" altLang="en-US" sz="60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24CF628-C455-4D12-9ADE-139336C6417E}"/>
              </a:ext>
            </a:extLst>
          </p:cNvPr>
          <p:cNvGrpSpPr/>
          <p:nvPr/>
        </p:nvGrpSpPr>
        <p:grpSpPr>
          <a:xfrm>
            <a:off x="9758380" y="4332984"/>
            <a:ext cx="1604757" cy="1953884"/>
            <a:chOff x="8989935" y="2504607"/>
            <a:chExt cx="3202065" cy="3898698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C6F84B70-AC61-4272-B9FE-70B91F269D6B}"/>
                </a:ext>
              </a:extLst>
            </p:cNvPr>
            <p:cNvGrpSpPr/>
            <p:nvPr/>
          </p:nvGrpSpPr>
          <p:grpSpPr>
            <a:xfrm>
              <a:off x="9097282" y="3284393"/>
              <a:ext cx="3002477" cy="3118912"/>
              <a:chOff x="1262488" y="1694378"/>
              <a:chExt cx="4309188" cy="4476296"/>
            </a:xfrm>
          </p:grpSpPr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72677E44-0503-4F8F-818A-B1BFE16E96D0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C8BEB7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6ABF9C82-FB8E-4B48-8624-401E1F5981EA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8A837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45F07F39-640E-4A08-94A9-F42406EE78CD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2909879D-15BE-423C-A830-439CBE38EE72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20C1C21-1FEA-4C0D-9CE0-97059F3E26A8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912D409D-AF6C-442A-AFD5-02FF5E2F75AB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43CB45BC-58C3-4474-8AB5-3C44ED890DD2}"/>
                </a:ext>
              </a:extLst>
            </p:cNvPr>
            <p:cNvGrpSpPr/>
            <p:nvPr/>
          </p:nvGrpSpPr>
          <p:grpSpPr>
            <a:xfrm>
              <a:off x="8989935" y="2504607"/>
              <a:ext cx="3202065" cy="3315520"/>
              <a:chOff x="2436029" y="754377"/>
              <a:chExt cx="4595639" cy="475846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2656D84-F3F4-4084-A879-05E9440AA0A2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8A837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EA2DE406-F07B-4387-890D-25433E7F140C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39" name="Group 38">
                <a:extLst>
                  <a:ext uri="{FF2B5EF4-FFF2-40B4-BE49-F238E27FC236}">
                    <a16:creationId xmlns:a16="http://schemas.microsoft.com/office/drawing/2014/main" id="{A376125E-8BC3-444F-933B-557AA3CDAEA5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42" name="Group 41">
                  <a:extLst>
                    <a:ext uri="{FF2B5EF4-FFF2-40B4-BE49-F238E27FC236}">
                      <a16:creationId xmlns:a16="http://schemas.microsoft.com/office/drawing/2014/main" id="{20BBD95B-3AA9-44E4-82CD-A82391C7A12B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45" name="Freeform: Shape 44">
                    <a:extLst>
                      <a:ext uri="{FF2B5EF4-FFF2-40B4-BE49-F238E27FC236}">
                        <a16:creationId xmlns:a16="http://schemas.microsoft.com/office/drawing/2014/main" id="{BE6CA6E8-223F-40D5-B9CD-CECC2D8755CF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C8BEB7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55C67235-3B2E-4F05-9E01-6250C9759EF9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8A837E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43" name="Oval 42">
                  <a:extLst>
                    <a:ext uri="{FF2B5EF4-FFF2-40B4-BE49-F238E27FC236}">
                      <a16:creationId xmlns:a16="http://schemas.microsoft.com/office/drawing/2014/main" id="{79A19819-FE22-4339-BE05-3DE2E1405FDE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4" name="Oval 43">
                  <a:extLst>
                    <a:ext uri="{FF2B5EF4-FFF2-40B4-BE49-F238E27FC236}">
                      <a16:creationId xmlns:a16="http://schemas.microsoft.com/office/drawing/2014/main" id="{949CEE3C-5F40-4AD5-8B9F-972113C05DD2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18777316-9AC6-4FD6-8026-3B40811FA25C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513469AD-6ABC-492A-9D78-3B8967A45204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72C1BD72-3777-408D-B2DA-4841198BDC9F}"/>
                </a:ext>
              </a:extLst>
            </p:cNvPr>
            <p:cNvGrpSpPr/>
            <p:nvPr/>
          </p:nvGrpSpPr>
          <p:grpSpPr>
            <a:xfrm>
              <a:off x="9877912" y="3761020"/>
              <a:ext cx="1395683" cy="651598"/>
              <a:chOff x="2343567" y="2310962"/>
              <a:chExt cx="2003100" cy="935181"/>
            </a:xfrm>
          </p:grpSpPr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1D986951-002C-4004-9F64-F905C12AE419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01D4C868-A788-4709-9244-7755D9CF2BE8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8273924A-DB93-4566-8BAB-BDD567060A56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3CAB6144-04E4-4D09-9FC0-AA98D1B068DF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57AD72C3-6A92-4014-BA45-5EB68135833D}"/>
              </a:ext>
            </a:extLst>
          </p:cNvPr>
          <p:cNvGrpSpPr/>
          <p:nvPr/>
        </p:nvGrpSpPr>
        <p:grpSpPr>
          <a:xfrm>
            <a:off x="9636095" y="5575371"/>
            <a:ext cx="1016929" cy="1129393"/>
            <a:chOff x="4030824" y="4106851"/>
            <a:chExt cx="2029137" cy="2253543"/>
          </a:xfrm>
        </p:grpSpPr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0EB4D232-13D6-4DFF-A2FA-A01E7E8B2A72}"/>
                </a:ext>
              </a:extLst>
            </p:cNvPr>
            <p:cNvGrpSpPr/>
            <p:nvPr/>
          </p:nvGrpSpPr>
          <p:grpSpPr>
            <a:xfrm>
              <a:off x="4098850" y="4557586"/>
              <a:ext cx="1902659" cy="1802808"/>
              <a:chOff x="1262488" y="1694378"/>
              <a:chExt cx="4309188" cy="4476296"/>
            </a:xfrm>
          </p:grpSpPr>
          <p:sp>
            <p:nvSpPr>
              <p:cNvPr id="71" name="Oval 70">
                <a:extLst>
                  <a:ext uri="{FF2B5EF4-FFF2-40B4-BE49-F238E27FC236}">
                    <a16:creationId xmlns:a16="http://schemas.microsoft.com/office/drawing/2014/main" id="{4D58E4F6-907F-4DC9-8028-A06C7123F59A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FCEAD6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7672785C-9B30-423D-82F9-DB37E3D78C29}"/>
                  </a:ext>
                </a:extLst>
              </p:cNvPr>
              <p:cNvSpPr/>
              <p:nvPr/>
            </p:nvSpPr>
            <p:spPr>
              <a:xfrm>
                <a:off x="1402904" y="2873259"/>
                <a:ext cx="4126055" cy="3023688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FDBE7B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06A2955-2D0C-44AB-A263-605D84E666DC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480F0BBD-8039-468B-8443-CCECFAD7EE97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E46B65FE-468A-4253-A7F8-30DA6BA3EDA0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51DC1B49-B26C-46D9-B02C-5ED777E0BDF6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8E783B04-845F-42BD-ADEE-02C169B722DF}"/>
                </a:ext>
              </a:extLst>
            </p:cNvPr>
            <p:cNvGrpSpPr/>
            <p:nvPr/>
          </p:nvGrpSpPr>
          <p:grpSpPr>
            <a:xfrm>
              <a:off x="4030824" y="4106851"/>
              <a:ext cx="2029137" cy="1916452"/>
              <a:chOff x="2436029" y="754377"/>
              <a:chExt cx="4595639" cy="4758469"/>
            </a:xfrm>
          </p:grpSpPr>
          <p:sp>
            <p:nvSpPr>
              <p:cNvPr id="61" name="Oval 60">
                <a:extLst>
                  <a:ext uri="{FF2B5EF4-FFF2-40B4-BE49-F238E27FC236}">
                    <a16:creationId xmlns:a16="http://schemas.microsoft.com/office/drawing/2014/main" id="{EED0DAE5-3B5B-487C-8882-ABBF5C60E798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FDBE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4C4444DC-CD92-4BEF-BA83-E68E30600F04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63" name="Group 62">
                <a:extLst>
                  <a:ext uri="{FF2B5EF4-FFF2-40B4-BE49-F238E27FC236}">
                    <a16:creationId xmlns:a16="http://schemas.microsoft.com/office/drawing/2014/main" id="{85F52569-05DC-4227-8445-6B0BB5021826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9559"/>
                <a:chOff x="1184188" y="1245811"/>
                <a:chExt cx="4310316" cy="3239559"/>
              </a:xfrm>
            </p:grpSpPr>
            <p:grpSp>
              <p:nvGrpSpPr>
                <p:cNvPr id="66" name="Group 65">
                  <a:extLst>
                    <a:ext uri="{FF2B5EF4-FFF2-40B4-BE49-F238E27FC236}">
                      <a16:creationId xmlns:a16="http://schemas.microsoft.com/office/drawing/2014/main" id="{F5C9B8D7-F5A5-4717-B29A-B9893536F7BE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9559"/>
                  <a:chOff x="1454387" y="1249718"/>
                  <a:chExt cx="4310316" cy="3239559"/>
                </a:xfrm>
              </p:grpSpPr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C3499DB7-46AF-4594-89D6-4C5F31D551ED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FCEAD6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B36D60DE-F35A-47C8-A31C-014C05FD521F}"/>
                      </a:ext>
                    </a:extLst>
                  </p:cNvPr>
                  <p:cNvSpPr/>
                  <p:nvPr/>
                </p:nvSpPr>
                <p:spPr>
                  <a:xfrm>
                    <a:off x="2137973" y="2382249"/>
                    <a:ext cx="3249627" cy="2107028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FDBE7B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67" name="Oval 66">
                  <a:extLst>
                    <a:ext uri="{FF2B5EF4-FFF2-40B4-BE49-F238E27FC236}">
                      <a16:creationId xmlns:a16="http://schemas.microsoft.com/office/drawing/2014/main" id="{326F3132-1331-4B68-9345-8CDE59D953C2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8" name="Oval 67">
                  <a:extLst>
                    <a:ext uri="{FF2B5EF4-FFF2-40B4-BE49-F238E27FC236}">
                      <a16:creationId xmlns:a16="http://schemas.microsoft.com/office/drawing/2014/main" id="{BB0BA3F2-C6FB-4226-9319-74E400FE273D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690F10A0-6401-42D6-AF9C-3254FB56C46F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BFC273C3-FA64-412B-91A1-91FD9820122A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88CBC347-A06A-43EC-8B95-2E52306C14A8}"/>
                </a:ext>
              </a:extLst>
            </p:cNvPr>
            <p:cNvGrpSpPr/>
            <p:nvPr/>
          </p:nvGrpSpPr>
          <p:grpSpPr>
            <a:xfrm>
              <a:off x="4593532" y="4833089"/>
              <a:ext cx="884439" cy="376640"/>
              <a:chOff x="2343567" y="2310962"/>
              <a:chExt cx="2003100" cy="935181"/>
            </a:xfrm>
          </p:grpSpPr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B3F4C6CA-73B5-48F7-8B29-AA65B4F42219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273F06E7-933D-4BCB-ABDB-9C5C7B1ACBB2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B709FE85-DEC5-4782-9849-F64CD3E80FC1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36129090-7F79-4B76-96B3-B8B462DB5E7C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F6B6EAD6-F05E-439C-B7C1-C72657576A8B}"/>
              </a:ext>
            </a:extLst>
          </p:cNvPr>
          <p:cNvGrpSpPr/>
          <p:nvPr/>
        </p:nvGrpSpPr>
        <p:grpSpPr>
          <a:xfrm>
            <a:off x="10767496" y="5165911"/>
            <a:ext cx="1148438" cy="1523632"/>
            <a:chOff x="6520309" y="3358202"/>
            <a:chExt cx="2291544" cy="3040190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5CD93AFD-C3C0-4BFE-9CA3-9F9D9A42BFFE}"/>
                </a:ext>
              </a:extLst>
            </p:cNvPr>
            <p:cNvGrpSpPr/>
            <p:nvPr/>
          </p:nvGrpSpPr>
          <p:grpSpPr>
            <a:xfrm>
              <a:off x="6597132" y="3966277"/>
              <a:ext cx="2148709" cy="2432115"/>
              <a:chOff x="1262488" y="1694378"/>
              <a:chExt cx="4309188" cy="4476296"/>
            </a:xfrm>
          </p:grpSpPr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8086022E-110A-4540-9600-E31563168AE0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6D2B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3DE63223-9DE6-416A-97A8-EA5E3599F48B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4B1E00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72B075D8-E9D5-4F9D-B293-9BB37290852B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E98218F4-EDEF-48D6-9BA6-D0CF6A191B26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4141BE43-75FE-45FB-A7E9-286D3932085B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71A6F667-C6DD-4C94-9E9B-31C0245811AD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CAAF4EE3-15A9-41F3-81B6-AF215610DAC4}"/>
                </a:ext>
              </a:extLst>
            </p:cNvPr>
            <p:cNvGrpSpPr/>
            <p:nvPr/>
          </p:nvGrpSpPr>
          <p:grpSpPr>
            <a:xfrm>
              <a:off x="6520309" y="3358202"/>
              <a:ext cx="2291544" cy="2585429"/>
              <a:chOff x="2436029" y="754377"/>
              <a:chExt cx="4595639" cy="4758469"/>
            </a:xfrm>
          </p:grpSpPr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2369F2CB-A495-446F-81BF-556103976182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4B1E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B9C2FA5B-D237-4758-AD43-F6AFC9D7D145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D4E93F6C-4641-4173-B46A-C0FCA5BB5726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18" name="Group 17">
                  <a:extLst>
                    <a:ext uri="{FF2B5EF4-FFF2-40B4-BE49-F238E27FC236}">
                      <a16:creationId xmlns:a16="http://schemas.microsoft.com/office/drawing/2014/main" id="{BC1F8F7B-6ADC-4219-87DE-F6449F4191A1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21" name="Freeform: Shape 20">
                    <a:extLst>
                      <a:ext uri="{FF2B5EF4-FFF2-40B4-BE49-F238E27FC236}">
                        <a16:creationId xmlns:a16="http://schemas.microsoft.com/office/drawing/2014/main" id="{B612C57A-08C2-4A52-87FD-DBE2386AF1B4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6D2B00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2" name="Freeform: Shape 21">
                    <a:extLst>
                      <a:ext uri="{FF2B5EF4-FFF2-40B4-BE49-F238E27FC236}">
                        <a16:creationId xmlns:a16="http://schemas.microsoft.com/office/drawing/2014/main" id="{591EC92F-E8C7-4F6A-9A70-CAF40A3F28EB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4B1E00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19" name="Oval 18">
                  <a:extLst>
                    <a:ext uri="{FF2B5EF4-FFF2-40B4-BE49-F238E27FC236}">
                      <a16:creationId xmlns:a16="http://schemas.microsoft.com/office/drawing/2014/main" id="{6A8B358D-25E9-42B9-A22B-4AB0D0765597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0" name="Oval 19">
                  <a:extLst>
                    <a:ext uri="{FF2B5EF4-FFF2-40B4-BE49-F238E27FC236}">
                      <a16:creationId xmlns:a16="http://schemas.microsoft.com/office/drawing/2014/main" id="{DCA3FA65-E390-4BE2-BA1E-6C36A12006B7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C323DFF9-1AAD-46C7-93B1-0C758E0BE346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7273F256-1092-4FB7-AAB2-9BD10D3F58F1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3671F37-5B9B-4FFC-94E2-E1213025F167}"/>
                </a:ext>
              </a:extLst>
            </p:cNvPr>
            <p:cNvGrpSpPr/>
            <p:nvPr/>
          </p:nvGrpSpPr>
          <p:grpSpPr>
            <a:xfrm>
              <a:off x="7155787" y="4337948"/>
              <a:ext cx="998815" cy="508114"/>
              <a:chOff x="2343567" y="2310962"/>
              <a:chExt cx="2003100" cy="935181"/>
            </a:xfrm>
          </p:grpSpPr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C87AFF03-8299-4186-B3BC-703D5D169A46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9A6BD237-312D-4B96-B6C8-A266224BA7EF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59DB78F4-8EE8-4B37-87DD-8FE405E37527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CEF568E5-542E-4525-9470-417E971C121B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2" name="LAKE">
            <a:extLst>
              <a:ext uri="{FF2B5EF4-FFF2-40B4-BE49-F238E27FC236}">
                <a16:creationId xmlns:a16="http://schemas.microsoft.com/office/drawing/2014/main" id="{DD752D62-2F1B-4879-94A6-A4FE7D1F1C5D}"/>
              </a:ext>
            </a:extLst>
          </p:cNvPr>
          <p:cNvSpPr/>
          <p:nvPr/>
        </p:nvSpPr>
        <p:spPr>
          <a:xfrm>
            <a:off x="687304" y="2496683"/>
            <a:ext cx="2418500" cy="1494300"/>
          </a:xfrm>
          <a:prstGeom prst="ellipse">
            <a:avLst/>
          </a:prstGeom>
          <a:solidFill>
            <a:srgbClr val="FCEAD6"/>
          </a:solidFill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ko-KR" sz="2800" b="1" dirty="0">
                <a:solidFill>
                  <a:schemeClr val="accent2">
                    <a:lumMod val="75000"/>
                  </a:schemeClr>
                </a:solidFill>
                <a:latin typeface="Arial Rounded MT Bold" panose="020F0704030504030204" pitchFamily="34" charset="0"/>
              </a:rPr>
              <a:t>WAYNE</a:t>
            </a:r>
            <a:endParaRPr lang="ko-KR" altLang="en-US" b="1" dirty="0">
              <a:solidFill>
                <a:schemeClr val="accent2">
                  <a:lumMod val="75000"/>
                </a:schemeClr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77" name="HOME">
            <a:extLst>
              <a:ext uri="{FF2B5EF4-FFF2-40B4-BE49-F238E27FC236}">
                <a16:creationId xmlns:a16="http://schemas.microsoft.com/office/drawing/2014/main" id="{85DEEE05-E0B2-4AF7-A22A-6F0FB97D4DC0}"/>
              </a:ext>
            </a:extLst>
          </p:cNvPr>
          <p:cNvSpPr/>
          <p:nvPr/>
        </p:nvSpPr>
        <p:spPr>
          <a:xfrm>
            <a:off x="3421724" y="2342285"/>
            <a:ext cx="2418500" cy="1494300"/>
          </a:xfrm>
          <a:prstGeom prst="ellipse">
            <a:avLst/>
          </a:prstGeom>
          <a:solidFill>
            <a:srgbClr val="FCEAD6"/>
          </a:solidFill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ko-KR" sz="2800" dirty="0">
                <a:solidFill>
                  <a:schemeClr val="accent2">
                    <a:lumMod val="75000"/>
                  </a:schemeClr>
                </a:solidFill>
                <a:latin typeface="Arial Rounded MT Bold" panose="020F0704030504030204" pitchFamily="34" charset="0"/>
              </a:rPr>
              <a:t>MIKE</a:t>
            </a:r>
            <a:endParaRPr lang="ko-KR" altLang="en-US" dirty="0">
              <a:solidFill>
                <a:schemeClr val="accent2">
                  <a:lumMod val="75000"/>
                </a:schemeClr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78" name="PARK">
            <a:extLst>
              <a:ext uri="{FF2B5EF4-FFF2-40B4-BE49-F238E27FC236}">
                <a16:creationId xmlns:a16="http://schemas.microsoft.com/office/drawing/2014/main" id="{A9A32593-9E69-4000-BFFE-B4978053845C}"/>
              </a:ext>
            </a:extLst>
          </p:cNvPr>
          <p:cNvSpPr/>
          <p:nvPr/>
        </p:nvSpPr>
        <p:spPr>
          <a:xfrm>
            <a:off x="2131416" y="4156395"/>
            <a:ext cx="2418500" cy="1494300"/>
          </a:xfrm>
          <a:prstGeom prst="ellipse">
            <a:avLst/>
          </a:prstGeom>
          <a:solidFill>
            <a:srgbClr val="FCEAD6"/>
          </a:solidFill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ko-KR" sz="2800" dirty="0">
                <a:solidFill>
                  <a:schemeClr val="accent2">
                    <a:lumMod val="75000"/>
                  </a:schemeClr>
                </a:solidFill>
                <a:latin typeface="Arial Rounded MT Bold" panose="020F0704030504030204" pitchFamily="34" charset="0"/>
              </a:rPr>
              <a:t>SERENA</a:t>
            </a:r>
            <a:endParaRPr lang="ko-KR" altLang="en-US" dirty="0">
              <a:solidFill>
                <a:schemeClr val="accent2">
                  <a:lumMod val="75000"/>
                </a:schemeClr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79" name="Speech Bubble: Rectangle with Corners Rounded 78">
            <a:extLst>
              <a:ext uri="{FF2B5EF4-FFF2-40B4-BE49-F238E27FC236}">
                <a16:creationId xmlns:a16="http://schemas.microsoft.com/office/drawing/2014/main" id="{9D10A4A9-C24F-4FE9-9E18-D1DF653D6667}"/>
              </a:ext>
            </a:extLst>
          </p:cNvPr>
          <p:cNvSpPr/>
          <p:nvPr/>
        </p:nvSpPr>
        <p:spPr>
          <a:xfrm>
            <a:off x="5840224" y="5096077"/>
            <a:ext cx="3135431" cy="1133011"/>
          </a:xfrm>
          <a:prstGeom prst="wedgeRoundRectCallout">
            <a:avLst>
              <a:gd name="adj1" fmla="val 67154"/>
              <a:gd name="adj2" fmla="val 38400"/>
              <a:gd name="adj3" fmla="val 16667"/>
            </a:avLst>
          </a:prstGeom>
          <a:solidFill>
            <a:schemeClr val="bg1"/>
          </a:solidFill>
          <a:ln w="57150">
            <a:solidFill>
              <a:srgbClr val="39276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dirty="0">
                <a:solidFill>
                  <a:srgbClr val="7030A0"/>
                </a:solidFill>
                <a:latin typeface="Arial Nova" panose="020B0504020202020204" pitchFamily="34" charset="0"/>
              </a:rPr>
              <a:t>Who is faster than me?</a:t>
            </a:r>
            <a:endParaRPr lang="ko-KR" altLang="en-US" sz="3200" dirty="0">
              <a:solidFill>
                <a:srgbClr val="7030A0"/>
              </a:solidFill>
              <a:latin typeface="Arial Nova" panose="020B0504020202020204" pitchFamily="34" charset="0"/>
            </a:endParaRPr>
          </a:p>
        </p:txBody>
      </p:sp>
      <p:sp>
        <p:nvSpPr>
          <p:cNvPr id="80" name="Speech Bubble: Rectangle with Corners Rounded 79">
            <a:extLst>
              <a:ext uri="{FF2B5EF4-FFF2-40B4-BE49-F238E27FC236}">
                <a16:creationId xmlns:a16="http://schemas.microsoft.com/office/drawing/2014/main" id="{BA9E8814-FB88-4F5A-8ABF-731787EC22A0}"/>
              </a:ext>
            </a:extLst>
          </p:cNvPr>
          <p:cNvSpPr/>
          <p:nvPr/>
        </p:nvSpPr>
        <p:spPr>
          <a:xfrm>
            <a:off x="6884311" y="3865254"/>
            <a:ext cx="3062864" cy="865230"/>
          </a:xfrm>
          <a:prstGeom prst="wedgeRoundRectCallout">
            <a:avLst>
              <a:gd name="adj1" fmla="val 39611"/>
              <a:gd name="adj2" fmla="val 80714"/>
              <a:gd name="adj3" fmla="val 16667"/>
            </a:avLst>
          </a:prstGeom>
          <a:solidFill>
            <a:schemeClr val="bg1"/>
          </a:solidFill>
          <a:ln w="571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 Nova" panose="020B0504020202020204" pitchFamily="34" charset="0"/>
              </a:rPr>
              <a:t>I’m the slowest.</a:t>
            </a:r>
            <a:endParaRPr lang="ko-KR" altLang="en-US" sz="3200" dirty="0">
              <a:solidFill>
                <a:schemeClr val="accent1">
                  <a:lumMod val="60000"/>
                  <a:lumOff val="40000"/>
                </a:schemeClr>
              </a:solidFill>
              <a:latin typeface="Arial Nova" panose="020B0504020202020204" pitchFamily="34" charset="0"/>
            </a:endParaRPr>
          </a:p>
        </p:txBody>
      </p:sp>
      <p:sp>
        <p:nvSpPr>
          <p:cNvPr id="81" name="Speech Bubble: Rectangle with Corners Rounded 80">
            <a:extLst>
              <a:ext uri="{FF2B5EF4-FFF2-40B4-BE49-F238E27FC236}">
                <a16:creationId xmlns:a16="http://schemas.microsoft.com/office/drawing/2014/main" id="{F48DDB3B-B825-405E-BBDD-14ABC2F6E537}"/>
              </a:ext>
            </a:extLst>
          </p:cNvPr>
          <p:cNvSpPr/>
          <p:nvPr/>
        </p:nvSpPr>
        <p:spPr>
          <a:xfrm>
            <a:off x="8539961" y="3148389"/>
            <a:ext cx="2405851" cy="1034800"/>
          </a:xfrm>
          <a:prstGeom prst="wedgeRoundRectCallout">
            <a:avLst>
              <a:gd name="adj1" fmla="val 47935"/>
              <a:gd name="adj2" fmla="val 130315"/>
              <a:gd name="adj3" fmla="val 16667"/>
            </a:avLst>
          </a:prstGeom>
          <a:solidFill>
            <a:schemeClr val="bg1"/>
          </a:solidFill>
          <a:ln w="57150">
            <a:solidFill>
              <a:srgbClr val="BD43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dirty="0">
                <a:solidFill>
                  <a:srgbClr val="BD438C"/>
                </a:solidFill>
                <a:latin typeface="Arial Nova" panose="020B0504020202020204" pitchFamily="34" charset="0"/>
              </a:rPr>
              <a:t>I can do it.</a:t>
            </a:r>
            <a:endParaRPr lang="ko-KR" altLang="en-US" sz="3200" dirty="0">
              <a:solidFill>
                <a:srgbClr val="BD438C"/>
              </a:solidFill>
              <a:latin typeface="Arial Nova" panose="020B05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20816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</p:childTnLst>
        </p:cTn>
      </p:par>
    </p:tnLst>
    <p:bldLst>
      <p:bldP spid="79" grpId="0" animBg="1"/>
      <p:bldP spid="79" grpId="1" animBg="1"/>
      <p:bldP spid="79" grpId="2" animBg="1"/>
      <p:bldP spid="79" grpId="3" animBg="1"/>
      <p:bldP spid="80" grpId="0" animBg="1"/>
      <p:bldP spid="80" grpId="1" animBg="1"/>
      <p:bldP spid="80" grpId="2" animBg="1"/>
      <p:bldP spid="80" grpId="3" animBg="1"/>
      <p:bldP spid="81" grpId="0" animBg="1"/>
      <p:bldP spid="81" grpId="1" animBg="1"/>
      <p:bldP spid="81" grpId="2" animBg="1"/>
      <p:bldP spid="81" grpId="3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571A6C8-249D-40F5-A1EC-0F7DD2ACD05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3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4745" b="255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1296905" y="2459504"/>
            <a:ext cx="9598190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So, the goats </a:t>
            </a:r>
            <a:r>
              <a:rPr lang="en-US" altLang="ko-KR" sz="60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returned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to the park.  </a:t>
            </a:r>
            <a:endParaRPr lang="ko-KR" altLang="en-US" sz="60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4617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83688A4-38CB-4F40-874B-C424E772F27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3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4745" b="255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Shape&#10;&#10;Description automatically generated">
            <a:extLst>
              <a:ext uri="{FF2B5EF4-FFF2-40B4-BE49-F238E27FC236}">
                <a16:creationId xmlns:a16="http://schemas.microsoft.com/office/drawing/2014/main" id="{056E9DB1-D169-4BE5-AA94-89ACC1AA1F1E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6371" y="-158189"/>
            <a:ext cx="3853452" cy="4512734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1296905" y="2367172"/>
            <a:ext cx="9598190" cy="212365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2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The </a:t>
            </a:r>
            <a:r>
              <a:rPr lang="en-US" altLang="ko-KR" sz="72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dragon</a:t>
            </a:r>
            <a:r>
              <a:rPr lang="en-US" altLang="ko-KR" sz="72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was still </a:t>
            </a:r>
            <a:r>
              <a:rPr lang="en-US" altLang="ko-KR" sz="60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standing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on the </a:t>
            </a:r>
            <a:r>
              <a:rPr lang="en-US" altLang="ko-KR" sz="60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bridge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.  </a:t>
            </a:r>
            <a:endParaRPr lang="ko-KR" altLang="en-US" sz="60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63271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>
            <a:extLst>
              <a:ext uri="{FF2B5EF4-FFF2-40B4-BE49-F238E27FC236}">
                <a16:creationId xmlns:a16="http://schemas.microsoft.com/office/drawing/2014/main" id="{D532A26A-FFF8-42ED-B7A8-BD4B86633BD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3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4745" b="255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B9620A97-382C-48D3-9D45-4DA057EBD511}"/>
              </a:ext>
            </a:extLst>
          </p:cNvPr>
          <p:cNvSpPr/>
          <p:nvPr/>
        </p:nvSpPr>
        <p:spPr>
          <a:xfrm>
            <a:off x="7412428" y="370619"/>
            <a:ext cx="4576967" cy="1958511"/>
          </a:xfrm>
          <a:prstGeom prst="wedgeRoundRectCallout">
            <a:avLst>
              <a:gd name="adj1" fmla="val -62573"/>
              <a:gd name="adj2" fmla="val 33577"/>
              <a:gd name="adj3" fmla="val 16667"/>
            </a:avLst>
          </a:prstGeom>
          <a:solidFill>
            <a:schemeClr val="bg1"/>
          </a:solidFill>
          <a:ln w="571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400" dirty="0">
                <a:solidFill>
                  <a:schemeClr val="accent6">
                    <a:lumMod val="75000"/>
                  </a:schemeClr>
                </a:solidFill>
                <a:latin typeface="Arial Nova" panose="020B0504020202020204" pitchFamily="34" charset="0"/>
              </a:rPr>
              <a:t>I want to </a:t>
            </a:r>
            <a:r>
              <a:rPr lang="en-US" altLang="ko-KR" sz="8000" b="1" dirty="0">
                <a:solidFill>
                  <a:schemeClr val="accent6">
                    <a:lumMod val="75000"/>
                  </a:schemeClr>
                </a:solidFill>
                <a:latin typeface="Arial Nova" panose="020B0504020202020204" pitchFamily="34" charset="0"/>
              </a:rPr>
              <a:t>eat</a:t>
            </a:r>
            <a:r>
              <a:rPr lang="en-US" altLang="ko-KR" sz="5400" dirty="0">
                <a:solidFill>
                  <a:schemeClr val="accent6">
                    <a:lumMod val="75000"/>
                  </a:schemeClr>
                </a:solidFill>
                <a:latin typeface="Arial Nova" panose="020B0504020202020204" pitchFamily="34" charset="0"/>
              </a:rPr>
              <a:t> you! </a:t>
            </a:r>
            <a:endParaRPr lang="ko-KR" altLang="en-US" sz="5400" dirty="0">
              <a:solidFill>
                <a:schemeClr val="accent6">
                  <a:lumMod val="75000"/>
                </a:schemeClr>
              </a:solidFill>
              <a:latin typeface="Arial Nova" panose="020B0504020202020204" pitchFamily="34" charset="0"/>
            </a:endParaRPr>
          </a:p>
        </p:txBody>
      </p:sp>
      <p:pic>
        <p:nvPicPr>
          <p:cNvPr id="5" name="Picture 4" descr="Shape&#10;&#10;Description automatically generated">
            <a:extLst>
              <a:ext uri="{FF2B5EF4-FFF2-40B4-BE49-F238E27FC236}">
                <a16:creationId xmlns:a16="http://schemas.microsoft.com/office/drawing/2014/main" id="{FCAF7EB3-0956-4EEA-8D29-B4DCEC8BDC9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6371" y="-158189"/>
            <a:ext cx="3853452" cy="4512734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F59D636F-F3C6-46BC-9DE6-5E1985C9EF58}"/>
              </a:ext>
            </a:extLst>
          </p:cNvPr>
          <p:cNvSpPr txBox="1"/>
          <p:nvPr/>
        </p:nvSpPr>
        <p:spPr>
          <a:xfrm>
            <a:off x="6895534" y="2487319"/>
            <a:ext cx="5191703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4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said the 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dragon</a:t>
            </a:r>
            <a:endParaRPr lang="ko-KR" altLang="en-US" sz="48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CF6FFCBC-7383-4674-8C06-B712F102542A}"/>
              </a:ext>
            </a:extLst>
          </p:cNvPr>
          <p:cNvGrpSpPr/>
          <p:nvPr/>
        </p:nvGrpSpPr>
        <p:grpSpPr>
          <a:xfrm>
            <a:off x="417087" y="2395335"/>
            <a:ext cx="3202065" cy="3898698"/>
            <a:chOff x="8989935" y="2504607"/>
            <a:chExt cx="3202065" cy="3898698"/>
          </a:xfrm>
        </p:grpSpPr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6CC428BC-5BD4-40B1-A3D2-C58D3BB1BF47}"/>
                </a:ext>
              </a:extLst>
            </p:cNvPr>
            <p:cNvGrpSpPr/>
            <p:nvPr/>
          </p:nvGrpSpPr>
          <p:grpSpPr>
            <a:xfrm>
              <a:off x="9097282" y="3284393"/>
              <a:ext cx="3002477" cy="3118912"/>
              <a:chOff x="1262488" y="1694378"/>
              <a:chExt cx="4309188" cy="4476296"/>
            </a:xfrm>
          </p:grpSpPr>
          <p:sp>
            <p:nvSpPr>
              <p:cNvPr id="74" name="Oval 73">
                <a:extLst>
                  <a:ext uri="{FF2B5EF4-FFF2-40B4-BE49-F238E27FC236}">
                    <a16:creationId xmlns:a16="http://schemas.microsoft.com/office/drawing/2014/main" id="{7958D358-07C2-45C1-8E74-A04BB0CFA8A9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C8BEB7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3E55D46A-454B-43F0-B4DE-4BAA34A57D15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8A837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B46591C2-0988-414F-AE00-27C451BFC74A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1A1DD50A-557E-4C36-9A14-9D84006258F1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CF669558-A2DF-4738-9672-083710771CED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B2315C9A-F993-426E-9918-B7B0F47752FA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0ED009C2-A56C-4DCE-9F92-928D7E96F9C5}"/>
                </a:ext>
              </a:extLst>
            </p:cNvPr>
            <p:cNvGrpSpPr/>
            <p:nvPr/>
          </p:nvGrpSpPr>
          <p:grpSpPr>
            <a:xfrm>
              <a:off x="8989935" y="2504607"/>
              <a:ext cx="3202065" cy="3315520"/>
              <a:chOff x="2436029" y="754377"/>
              <a:chExt cx="4595639" cy="4758469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AD21AF82-EDA5-4CDD-A8E7-F110CC0EDC59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8A837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CD50078C-B45B-4D50-835D-7897B83085AB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BA704818-C091-427A-B31B-E29D56A89B20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69" name="Group 68">
                  <a:extLst>
                    <a:ext uri="{FF2B5EF4-FFF2-40B4-BE49-F238E27FC236}">
                      <a16:creationId xmlns:a16="http://schemas.microsoft.com/office/drawing/2014/main" id="{E764720E-5B32-4910-ACCF-E5A74C3840AF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72" name="Freeform: Shape 71">
                    <a:extLst>
                      <a:ext uri="{FF2B5EF4-FFF2-40B4-BE49-F238E27FC236}">
                        <a16:creationId xmlns:a16="http://schemas.microsoft.com/office/drawing/2014/main" id="{8A7A4968-EA58-4BBB-AB71-A44D26386855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C8BEB7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73" name="Freeform: Shape 72">
                    <a:extLst>
                      <a:ext uri="{FF2B5EF4-FFF2-40B4-BE49-F238E27FC236}">
                        <a16:creationId xmlns:a16="http://schemas.microsoft.com/office/drawing/2014/main" id="{EB6E23AD-71E9-4121-A9DE-D6FF2E2C5568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8A837E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70" name="Oval 69">
                  <a:extLst>
                    <a:ext uri="{FF2B5EF4-FFF2-40B4-BE49-F238E27FC236}">
                      <a16:creationId xmlns:a16="http://schemas.microsoft.com/office/drawing/2014/main" id="{37FE4EA3-B8C6-4035-9FEA-913919E17C29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71" name="Oval 70">
                  <a:extLst>
                    <a:ext uri="{FF2B5EF4-FFF2-40B4-BE49-F238E27FC236}">
                      <a16:creationId xmlns:a16="http://schemas.microsoft.com/office/drawing/2014/main" id="{198A753D-78EB-49BE-82CE-23438572AC91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E009C11-1585-4770-B8E4-F99D1890623D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808F149F-E8A7-4575-81A9-E40F32DD859C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FA6D6FF0-D313-432D-A910-3FC4D4B7441E}"/>
                </a:ext>
              </a:extLst>
            </p:cNvPr>
            <p:cNvGrpSpPr/>
            <p:nvPr/>
          </p:nvGrpSpPr>
          <p:grpSpPr>
            <a:xfrm>
              <a:off x="9877912" y="3761020"/>
              <a:ext cx="1395683" cy="651598"/>
              <a:chOff x="2343567" y="2310962"/>
              <a:chExt cx="2003100" cy="935181"/>
            </a:xfrm>
          </p:grpSpPr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C60919D1-A3C5-4FB0-A84B-449528FC87F3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" name="Oval 60">
                <a:extLst>
                  <a:ext uri="{FF2B5EF4-FFF2-40B4-BE49-F238E27FC236}">
                    <a16:creationId xmlns:a16="http://schemas.microsoft.com/office/drawing/2014/main" id="{89DB9607-0398-47F2-8603-7C58C5C31C0B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" name="Oval 61">
                <a:extLst>
                  <a:ext uri="{FF2B5EF4-FFF2-40B4-BE49-F238E27FC236}">
                    <a16:creationId xmlns:a16="http://schemas.microsoft.com/office/drawing/2014/main" id="{AC92792C-AB94-4979-8830-7A3FC9084FFB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F94A1200-4EC9-41C2-A522-0B887130656E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B971D20-0130-4D5B-B25B-80001EE7637E}"/>
              </a:ext>
            </a:extLst>
          </p:cNvPr>
          <p:cNvGrpSpPr/>
          <p:nvPr/>
        </p:nvGrpSpPr>
        <p:grpSpPr>
          <a:xfrm>
            <a:off x="-84618" y="3420363"/>
            <a:ext cx="2291544" cy="3040190"/>
            <a:chOff x="6520309" y="3358202"/>
            <a:chExt cx="2291544" cy="3040190"/>
          </a:xfrm>
        </p:grpSpPr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7A65F85E-2F97-4E32-84C6-C2E41F561C38}"/>
                </a:ext>
              </a:extLst>
            </p:cNvPr>
            <p:cNvGrpSpPr/>
            <p:nvPr/>
          </p:nvGrpSpPr>
          <p:grpSpPr>
            <a:xfrm>
              <a:off x="6597132" y="3966277"/>
              <a:ext cx="2148709" cy="2432115"/>
              <a:chOff x="1262488" y="1694378"/>
              <a:chExt cx="4309188" cy="4476296"/>
            </a:xfrm>
          </p:grpSpPr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A8FDD7BE-1F56-4AB3-9A5C-B67E031A51EE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6D2B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B2ED8C6-81FF-4EAE-8ED6-96BD48B0B933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4B1E00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627D0438-8429-45F5-8C1E-719F55A4A38A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D99BD85F-7E59-4BD6-A953-E8A01FC15046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37737DA-56C1-4BEA-990F-DF9B7781077F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475EAD97-2130-47B6-80C5-E5CA127C56A0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F6BF1135-930D-469C-8D02-AF8AC117931A}"/>
                </a:ext>
              </a:extLst>
            </p:cNvPr>
            <p:cNvGrpSpPr/>
            <p:nvPr/>
          </p:nvGrpSpPr>
          <p:grpSpPr>
            <a:xfrm>
              <a:off x="6520309" y="3358202"/>
              <a:ext cx="2291544" cy="2585429"/>
              <a:chOff x="2436029" y="754377"/>
              <a:chExt cx="4595639" cy="4758469"/>
            </a:xfrm>
          </p:grpSpPr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B00AC88C-1E36-4165-B3B3-0C7A16A6CF63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4B1E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5775D2E7-173F-4296-A289-524D3CE5E2FC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0FC880FC-5E5C-4126-92CD-ABFEDF216DBD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45" name="Group 44">
                  <a:extLst>
                    <a:ext uri="{FF2B5EF4-FFF2-40B4-BE49-F238E27FC236}">
                      <a16:creationId xmlns:a16="http://schemas.microsoft.com/office/drawing/2014/main" id="{93F6A593-2E4D-42DC-8CFF-536BE1F942E7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6C8D0C33-F227-4591-8A99-1DA32DE0E38F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6D2B00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F0796809-DC1C-4FE2-BB36-FFE645E5BDE2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4B1E00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46" name="Oval 45">
                  <a:extLst>
                    <a:ext uri="{FF2B5EF4-FFF2-40B4-BE49-F238E27FC236}">
                      <a16:creationId xmlns:a16="http://schemas.microsoft.com/office/drawing/2014/main" id="{156AF9A3-6B79-4795-8C49-9E97744798E6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7" name="Oval 46">
                  <a:extLst>
                    <a:ext uri="{FF2B5EF4-FFF2-40B4-BE49-F238E27FC236}">
                      <a16:creationId xmlns:a16="http://schemas.microsoft.com/office/drawing/2014/main" id="{EBDCEF02-225A-4623-BC68-CB4F0218F34F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DC6C1D9-0381-45FF-AA77-03340C118F85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98812084-AD33-43AB-81BA-011D218799C1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9587178E-4B58-4C2E-9AE4-2729EDFFBF23}"/>
                </a:ext>
              </a:extLst>
            </p:cNvPr>
            <p:cNvGrpSpPr/>
            <p:nvPr/>
          </p:nvGrpSpPr>
          <p:grpSpPr>
            <a:xfrm>
              <a:off x="7155787" y="4337948"/>
              <a:ext cx="998815" cy="508114"/>
              <a:chOff x="2343567" y="2310962"/>
              <a:chExt cx="2003100" cy="935181"/>
            </a:xfrm>
          </p:grpSpPr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3A5CBD47-9E39-47E4-8CBC-62E04A9BE525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79D2C9E7-5F56-4DE7-99C8-6C0E788E56FA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517F1F19-7383-4784-A149-89B0CD5F3EAE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75EA65BC-F55B-4A9A-B48C-B0AEDBC627AD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B3168A0B-99D5-4D1E-A895-4A685D785D4E}"/>
              </a:ext>
            </a:extLst>
          </p:cNvPr>
          <p:cNvGrpSpPr/>
          <p:nvPr/>
        </p:nvGrpSpPr>
        <p:grpSpPr>
          <a:xfrm>
            <a:off x="1231640" y="4209850"/>
            <a:ext cx="2029137" cy="2253543"/>
            <a:chOff x="4030824" y="4106851"/>
            <a:chExt cx="2029137" cy="2253543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349F2A64-FDC0-4BAA-96CD-78FC306DB5ED}"/>
                </a:ext>
              </a:extLst>
            </p:cNvPr>
            <p:cNvGrpSpPr/>
            <p:nvPr/>
          </p:nvGrpSpPr>
          <p:grpSpPr>
            <a:xfrm>
              <a:off x="4098850" y="4557586"/>
              <a:ext cx="1902659" cy="1802808"/>
              <a:chOff x="1262488" y="1694378"/>
              <a:chExt cx="4309188" cy="4476296"/>
            </a:xfrm>
          </p:grpSpPr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62C1E6D1-4BCD-426B-AE46-0A25500113DE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FCEAD6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508FC74-7D24-4359-8F97-290BEFEA4FFC}"/>
                  </a:ext>
                </a:extLst>
              </p:cNvPr>
              <p:cNvSpPr/>
              <p:nvPr/>
            </p:nvSpPr>
            <p:spPr>
              <a:xfrm>
                <a:off x="1402904" y="2873259"/>
                <a:ext cx="4126055" cy="3023688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FDBE7B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1BE8FEB-3D08-4AD3-BA84-7D0AC4DFEB64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5C9538AF-90BA-4909-B6C3-646106DA4CE6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4A5349E2-EE1D-4371-B504-7F4482A8C998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C97B2ABD-1975-4B15-AAF6-E92FC3DB080C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BCE6E3C-960C-4B12-8018-9787B2DF7DD5}"/>
                </a:ext>
              </a:extLst>
            </p:cNvPr>
            <p:cNvGrpSpPr/>
            <p:nvPr/>
          </p:nvGrpSpPr>
          <p:grpSpPr>
            <a:xfrm>
              <a:off x="4030824" y="4106851"/>
              <a:ext cx="2029137" cy="1916452"/>
              <a:chOff x="2436029" y="754377"/>
              <a:chExt cx="4595639" cy="4758469"/>
            </a:xfrm>
          </p:grpSpPr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10499B40-4C10-4285-9836-928B16A9DE0C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FDBE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9D51033C-CA22-4F9F-9575-ECD17F1B01C5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909D6D89-08BA-44D0-ACB8-ACC8DD6DBA66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9559"/>
                <a:chOff x="1184188" y="1245811"/>
                <a:chExt cx="4310316" cy="3239559"/>
              </a:xfrm>
            </p:grpSpPr>
            <p:grpSp>
              <p:nvGrpSpPr>
                <p:cNvPr id="21" name="Group 20">
                  <a:extLst>
                    <a:ext uri="{FF2B5EF4-FFF2-40B4-BE49-F238E27FC236}">
                      <a16:creationId xmlns:a16="http://schemas.microsoft.com/office/drawing/2014/main" id="{59C41E71-0E5A-4331-B986-979909554BC5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9559"/>
                  <a:chOff x="1454387" y="1249718"/>
                  <a:chExt cx="4310316" cy="3239559"/>
                </a:xfrm>
              </p:grpSpPr>
              <p:sp>
                <p:nvSpPr>
                  <p:cNvPr id="24" name="Freeform: Shape 23">
                    <a:extLst>
                      <a:ext uri="{FF2B5EF4-FFF2-40B4-BE49-F238E27FC236}">
                        <a16:creationId xmlns:a16="http://schemas.microsoft.com/office/drawing/2014/main" id="{C2B91ED6-FF62-4200-AD43-8A7CFAE821B5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FCEAD6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5" name="Freeform: Shape 24">
                    <a:extLst>
                      <a:ext uri="{FF2B5EF4-FFF2-40B4-BE49-F238E27FC236}">
                        <a16:creationId xmlns:a16="http://schemas.microsoft.com/office/drawing/2014/main" id="{3E02768F-C82B-4B16-A9B0-AE6079C191C5}"/>
                      </a:ext>
                    </a:extLst>
                  </p:cNvPr>
                  <p:cNvSpPr/>
                  <p:nvPr/>
                </p:nvSpPr>
                <p:spPr>
                  <a:xfrm>
                    <a:off x="2137973" y="2382249"/>
                    <a:ext cx="3249627" cy="2107028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FDBE7B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22" name="Oval 21">
                  <a:extLst>
                    <a:ext uri="{FF2B5EF4-FFF2-40B4-BE49-F238E27FC236}">
                      <a16:creationId xmlns:a16="http://schemas.microsoft.com/office/drawing/2014/main" id="{BC08450C-1FBD-4321-BA0F-FE1BDECFE401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3" name="Oval 22">
                  <a:extLst>
                    <a:ext uri="{FF2B5EF4-FFF2-40B4-BE49-F238E27FC236}">
                      <a16:creationId xmlns:a16="http://schemas.microsoft.com/office/drawing/2014/main" id="{B3780048-8F5F-48B1-AB12-4D835E7D92E2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DC098566-BB61-458E-B82A-4C1693F440D8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E085103B-7723-467B-B2D0-5E400E4860C1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C4AE846C-936A-435E-AE2C-89B11797B682}"/>
                </a:ext>
              </a:extLst>
            </p:cNvPr>
            <p:cNvGrpSpPr/>
            <p:nvPr/>
          </p:nvGrpSpPr>
          <p:grpSpPr>
            <a:xfrm>
              <a:off x="4593532" y="4833089"/>
              <a:ext cx="884439" cy="376640"/>
              <a:chOff x="2343567" y="2310962"/>
              <a:chExt cx="2003100" cy="935181"/>
            </a:xfrm>
          </p:grpSpPr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22F5EF7F-E5A0-434B-B656-2C72FBC5A2FC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991D2499-F9C0-4F48-AD2B-73C7AFF2A324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483CEDD9-8989-4F0C-A588-A4B6807EDBAC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5318F381-B7E8-4F14-85A0-9F5DEBFA9C90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514800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>
            <a:extLst>
              <a:ext uri="{FF2B5EF4-FFF2-40B4-BE49-F238E27FC236}">
                <a16:creationId xmlns:a16="http://schemas.microsoft.com/office/drawing/2014/main" id="{6293B171-9E04-4470-A220-16088B24A22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3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4745" b="255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170240E-08F7-460F-931D-F2D808960DCA}"/>
              </a:ext>
            </a:extLst>
          </p:cNvPr>
          <p:cNvSpPr txBox="1"/>
          <p:nvPr/>
        </p:nvSpPr>
        <p:spPr>
          <a:xfrm>
            <a:off x="5888941" y="4595358"/>
            <a:ext cx="6261100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said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72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Wayne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.</a:t>
            </a:r>
            <a:endParaRPr lang="ko-KR" altLang="en-US" sz="60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  <p:pic>
        <p:nvPicPr>
          <p:cNvPr id="6" name="Picture 5" descr="Shape&#10;&#10;Description automatically generated">
            <a:extLst>
              <a:ext uri="{FF2B5EF4-FFF2-40B4-BE49-F238E27FC236}">
                <a16:creationId xmlns:a16="http://schemas.microsoft.com/office/drawing/2014/main" id="{63AD11E4-E5A3-4D1F-AFFC-BD62D256BA3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6371" y="-158189"/>
            <a:ext cx="3853452" cy="4512734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C7100927-982C-475A-8607-720663A4CA7B}"/>
              </a:ext>
            </a:extLst>
          </p:cNvPr>
          <p:cNvGrpSpPr/>
          <p:nvPr/>
        </p:nvGrpSpPr>
        <p:grpSpPr>
          <a:xfrm>
            <a:off x="417087" y="2395335"/>
            <a:ext cx="3202065" cy="3898698"/>
            <a:chOff x="8989935" y="2504607"/>
            <a:chExt cx="3202065" cy="389869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6772495B-2D1F-4AC9-894B-83001212632C}"/>
                </a:ext>
              </a:extLst>
            </p:cNvPr>
            <p:cNvGrpSpPr/>
            <p:nvPr/>
          </p:nvGrpSpPr>
          <p:grpSpPr>
            <a:xfrm>
              <a:off x="9097282" y="3284393"/>
              <a:ext cx="3002477" cy="3118912"/>
              <a:chOff x="1262488" y="1694378"/>
              <a:chExt cx="4309188" cy="4476296"/>
            </a:xfrm>
          </p:grpSpPr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B8976D1F-271F-4428-908D-B062BCECE3C8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C8BEB7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741907ED-7427-4492-AFD0-A6371B7DF5CC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8A837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B1581B1D-9522-42E8-8D46-892B92389F19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A6C6EECB-1BE9-4961-BD61-EC9C07D12A9E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7AADEA51-6379-4C64-BCE0-4A4D9BDBDE7F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8D7FCEA5-9541-483F-B815-0E4D5CF5B1A9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5F6BFD7B-9E83-4355-954B-54B2C94DD160}"/>
                </a:ext>
              </a:extLst>
            </p:cNvPr>
            <p:cNvGrpSpPr/>
            <p:nvPr/>
          </p:nvGrpSpPr>
          <p:grpSpPr>
            <a:xfrm>
              <a:off x="8989935" y="2504607"/>
              <a:ext cx="3202065" cy="3315520"/>
              <a:chOff x="2436029" y="754377"/>
              <a:chExt cx="4595639" cy="4758469"/>
            </a:xfrm>
          </p:grpSpPr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992C4AA3-19D1-48ED-B95A-4740FFDCAB24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8A837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0AF83237-58F9-456B-B394-847F4845E2E2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06AC3251-D80B-444F-B9F4-36694564A8FE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20" name="Group 19">
                  <a:extLst>
                    <a:ext uri="{FF2B5EF4-FFF2-40B4-BE49-F238E27FC236}">
                      <a16:creationId xmlns:a16="http://schemas.microsoft.com/office/drawing/2014/main" id="{225333E9-CB08-47C9-953C-BB4DDBEC31FE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23" name="Freeform: Shape 22">
                    <a:extLst>
                      <a:ext uri="{FF2B5EF4-FFF2-40B4-BE49-F238E27FC236}">
                        <a16:creationId xmlns:a16="http://schemas.microsoft.com/office/drawing/2014/main" id="{FD51A276-7971-4751-937E-AC83BACCCE3A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C8BEB7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4" name="Freeform: Shape 23">
                    <a:extLst>
                      <a:ext uri="{FF2B5EF4-FFF2-40B4-BE49-F238E27FC236}">
                        <a16:creationId xmlns:a16="http://schemas.microsoft.com/office/drawing/2014/main" id="{2AF33DF2-86C5-4172-A387-EEA1A6C67BE0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8A837E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21" name="Oval 20">
                  <a:extLst>
                    <a:ext uri="{FF2B5EF4-FFF2-40B4-BE49-F238E27FC236}">
                      <a16:creationId xmlns:a16="http://schemas.microsoft.com/office/drawing/2014/main" id="{2D6BD277-C22D-441C-A294-A3E373747599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2" name="Oval 21">
                  <a:extLst>
                    <a:ext uri="{FF2B5EF4-FFF2-40B4-BE49-F238E27FC236}">
                      <a16:creationId xmlns:a16="http://schemas.microsoft.com/office/drawing/2014/main" id="{36B386B0-5D71-41E0-8F10-FB5014908A34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09B87A38-A6D6-4F4D-9310-62C5072DB5B7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C584937B-5509-4996-8E25-559C8E55680E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7E41039F-FCC5-48F2-8A5F-E20400579519}"/>
                </a:ext>
              </a:extLst>
            </p:cNvPr>
            <p:cNvGrpSpPr/>
            <p:nvPr/>
          </p:nvGrpSpPr>
          <p:grpSpPr>
            <a:xfrm>
              <a:off x="9877912" y="3761020"/>
              <a:ext cx="1395683" cy="651598"/>
              <a:chOff x="2343567" y="2310962"/>
              <a:chExt cx="2003100" cy="935181"/>
            </a:xfrm>
          </p:grpSpPr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2725D69B-4672-4390-9671-96B14AEB21F4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98F2FEC9-685A-4193-AFB3-BCB4E4B4DDF2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1F1B3213-CAA2-4205-B4DD-921EBA94C45E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2A641C72-DBDD-41A8-926C-987B7A5326D2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12FCC9DB-A1C3-468D-911B-5DCA0559CC29}"/>
              </a:ext>
            </a:extLst>
          </p:cNvPr>
          <p:cNvGrpSpPr/>
          <p:nvPr/>
        </p:nvGrpSpPr>
        <p:grpSpPr>
          <a:xfrm>
            <a:off x="-84618" y="3420363"/>
            <a:ext cx="2291544" cy="3040190"/>
            <a:chOff x="6520309" y="3358202"/>
            <a:chExt cx="2291544" cy="3040190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06FF6541-85C9-49A8-ABCB-2E951DDB8893}"/>
                </a:ext>
              </a:extLst>
            </p:cNvPr>
            <p:cNvGrpSpPr/>
            <p:nvPr/>
          </p:nvGrpSpPr>
          <p:grpSpPr>
            <a:xfrm>
              <a:off x="6597132" y="3966277"/>
              <a:ext cx="2148709" cy="2432115"/>
              <a:chOff x="1262488" y="1694378"/>
              <a:chExt cx="4309188" cy="4476296"/>
            </a:xfrm>
          </p:grpSpPr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6013CC86-2E98-4829-8829-F6571D28379D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6D2B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BDF96D3C-1AA4-4E30-9396-AA118574F1C3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4B1E00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B28AE312-0444-4B9A-BC4E-06FB7ED53BC4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056290F0-C859-4298-93A0-FB05F6970313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4920FF2F-DD0B-4FB2-9F30-6FDCA8C1461F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91E6AC0-0349-4691-9485-6806B838DDA2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AFD5BCF9-8770-4C1B-B993-3CC98823831F}"/>
                </a:ext>
              </a:extLst>
            </p:cNvPr>
            <p:cNvGrpSpPr/>
            <p:nvPr/>
          </p:nvGrpSpPr>
          <p:grpSpPr>
            <a:xfrm>
              <a:off x="6520309" y="3358202"/>
              <a:ext cx="2291544" cy="2585429"/>
              <a:chOff x="2436029" y="754377"/>
              <a:chExt cx="4595639" cy="4758469"/>
            </a:xfrm>
          </p:grpSpPr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7C0221CB-9E51-4AF1-956C-38BB268A92C8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4B1E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F46B2E83-E35A-4676-884C-1E27F67D55E8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3AF1FDA5-67E8-48E7-9BD1-28F4F1C9F4EA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44" name="Group 43">
                  <a:extLst>
                    <a:ext uri="{FF2B5EF4-FFF2-40B4-BE49-F238E27FC236}">
                      <a16:creationId xmlns:a16="http://schemas.microsoft.com/office/drawing/2014/main" id="{EB0D7A39-8D6B-4106-86AD-F36BBE299C2A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47" name="Freeform: Shape 46">
                    <a:extLst>
                      <a:ext uri="{FF2B5EF4-FFF2-40B4-BE49-F238E27FC236}">
                        <a16:creationId xmlns:a16="http://schemas.microsoft.com/office/drawing/2014/main" id="{9985454B-A064-4B25-A5F6-07FC7326CAF1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6D2B00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AAF26C31-5FF8-4F90-991D-559FF86F6C38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4B1E00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45" name="Oval 44">
                  <a:extLst>
                    <a:ext uri="{FF2B5EF4-FFF2-40B4-BE49-F238E27FC236}">
                      <a16:creationId xmlns:a16="http://schemas.microsoft.com/office/drawing/2014/main" id="{B381E17D-1BD6-4DDF-B449-45AD39A5DFD2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6" name="Oval 45">
                  <a:extLst>
                    <a:ext uri="{FF2B5EF4-FFF2-40B4-BE49-F238E27FC236}">
                      <a16:creationId xmlns:a16="http://schemas.microsoft.com/office/drawing/2014/main" id="{0DF7DEEB-5E6F-4933-9545-916ECFE9C6C6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1F8FB1CA-63B3-48A7-B75B-19D2C0DA88B6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6715E36F-04B0-4C42-914B-BCAC6A743544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DAA7A413-EACD-4385-B701-4433C444F986}"/>
                </a:ext>
              </a:extLst>
            </p:cNvPr>
            <p:cNvGrpSpPr/>
            <p:nvPr/>
          </p:nvGrpSpPr>
          <p:grpSpPr>
            <a:xfrm>
              <a:off x="7155787" y="4337948"/>
              <a:ext cx="998815" cy="508114"/>
              <a:chOff x="2343567" y="2310962"/>
              <a:chExt cx="2003100" cy="935181"/>
            </a:xfrm>
          </p:grpSpPr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8B340878-E693-409E-A708-089B916B6959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8056E7A9-B49A-4DF3-9A22-7F8BA07A9B47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AFFE227-694A-4364-AAA6-B479DBD1D6BE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42A03F86-C59B-4397-B32E-1762F3DF39C4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2168D42C-FFCC-479C-9D46-8A378BD4C800}"/>
              </a:ext>
            </a:extLst>
          </p:cNvPr>
          <p:cNvGrpSpPr/>
          <p:nvPr/>
        </p:nvGrpSpPr>
        <p:grpSpPr>
          <a:xfrm>
            <a:off x="1231640" y="4209850"/>
            <a:ext cx="2029137" cy="2253543"/>
            <a:chOff x="4030824" y="4106851"/>
            <a:chExt cx="2029137" cy="2253543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866D29EF-1025-4573-89F4-1EE6F41E8B8B}"/>
                </a:ext>
              </a:extLst>
            </p:cNvPr>
            <p:cNvGrpSpPr/>
            <p:nvPr/>
          </p:nvGrpSpPr>
          <p:grpSpPr>
            <a:xfrm>
              <a:off x="4098850" y="4557586"/>
              <a:ext cx="1902659" cy="1802808"/>
              <a:chOff x="1262488" y="1694378"/>
              <a:chExt cx="4309188" cy="4476296"/>
            </a:xfrm>
          </p:grpSpPr>
          <p:sp>
            <p:nvSpPr>
              <p:cNvPr id="73" name="Oval 72">
                <a:extLst>
                  <a:ext uri="{FF2B5EF4-FFF2-40B4-BE49-F238E27FC236}">
                    <a16:creationId xmlns:a16="http://schemas.microsoft.com/office/drawing/2014/main" id="{4419BD4B-DD7A-4155-BFF2-61E223F89893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FCEAD6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C24FD179-EFEE-4DF6-9BEB-4C01B03FEBAE}"/>
                  </a:ext>
                </a:extLst>
              </p:cNvPr>
              <p:cNvSpPr/>
              <p:nvPr/>
            </p:nvSpPr>
            <p:spPr>
              <a:xfrm>
                <a:off x="1402904" y="2873259"/>
                <a:ext cx="4126055" cy="3023688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FDBE7B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6A595F4C-8042-470A-84B8-0B95C9F61580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E0DCBF24-838E-4BB2-A063-3F1DB71D5678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F2162850-8639-452D-84AA-0A5B0D0CBDA8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D81FA341-A161-416B-882C-7CB84DE7C362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BBE8B1B6-173C-40EB-A554-8FFE84142422}"/>
                </a:ext>
              </a:extLst>
            </p:cNvPr>
            <p:cNvGrpSpPr/>
            <p:nvPr/>
          </p:nvGrpSpPr>
          <p:grpSpPr>
            <a:xfrm>
              <a:off x="4030824" y="4106851"/>
              <a:ext cx="2029137" cy="1916452"/>
              <a:chOff x="2436029" y="754377"/>
              <a:chExt cx="4595639" cy="4758469"/>
            </a:xfrm>
          </p:grpSpPr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EA7102D2-8AE9-42DD-8558-53B036E3677C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FDBE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5CA01848-5B21-46F5-BDA3-CCFA89FCCB0E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65" name="Group 64">
                <a:extLst>
                  <a:ext uri="{FF2B5EF4-FFF2-40B4-BE49-F238E27FC236}">
                    <a16:creationId xmlns:a16="http://schemas.microsoft.com/office/drawing/2014/main" id="{8805561B-FB6A-4C78-ACB2-9263EEE148C9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9559"/>
                <a:chOff x="1184188" y="1245811"/>
                <a:chExt cx="4310316" cy="3239559"/>
              </a:xfrm>
            </p:grpSpPr>
            <p:grpSp>
              <p:nvGrpSpPr>
                <p:cNvPr id="68" name="Group 67">
                  <a:extLst>
                    <a:ext uri="{FF2B5EF4-FFF2-40B4-BE49-F238E27FC236}">
                      <a16:creationId xmlns:a16="http://schemas.microsoft.com/office/drawing/2014/main" id="{824F3DAF-4BF2-4590-8F73-EED03EB89C0A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9559"/>
                  <a:chOff x="1454387" y="1249718"/>
                  <a:chExt cx="4310316" cy="3239559"/>
                </a:xfrm>
              </p:grpSpPr>
              <p:sp>
                <p:nvSpPr>
                  <p:cNvPr id="71" name="Freeform: Shape 70">
                    <a:extLst>
                      <a:ext uri="{FF2B5EF4-FFF2-40B4-BE49-F238E27FC236}">
                        <a16:creationId xmlns:a16="http://schemas.microsoft.com/office/drawing/2014/main" id="{3E4A1F39-730C-4BBA-B3F9-239C1ED50CE6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FCEAD6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72" name="Freeform: Shape 71">
                    <a:extLst>
                      <a:ext uri="{FF2B5EF4-FFF2-40B4-BE49-F238E27FC236}">
                        <a16:creationId xmlns:a16="http://schemas.microsoft.com/office/drawing/2014/main" id="{29342E6B-C489-4201-8643-AFECD04C8B7F}"/>
                      </a:ext>
                    </a:extLst>
                  </p:cNvPr>
                  <p:cNvSpPr/>
                  <p:nvPr/>
                </p:nvSpPr>
                <p:spPr>
                  <a:xfrm>
                    <a:off x="2137973" y="2382249"/>
                    <a:ext cx="3249627" cy="2107028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FDBE7B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69" name="Oval 68">
                  <a:extLst>
                    <a:ext uri="{FF2B5EF4-FFF2-40B4-BE49-F238E27FC236}">
                      <a16:creationId xmlns:a16="http://schemas.microsoft.com/office/drawing/2014/main" id="{F6DDC071-7440-4B00-8B50-1BA71DFCF38A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70" name="Oval 69">
                  <a:extLst>
                    <a:ext uri="{FF2B5EF4-FFF2-40B4-BE49-F238E27FC236}">
                      <a16:creationId xmlns:a16="http://schemas.microsoft.com/office/drawing/2014/main" id="{0A59AB3C-4C67-4C9D-AB19-FBB2B614605F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9C18BC11-8AAA-4708-AAAD-F3FB5E0A55EE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A33E5582-F0D3-4B5A-87F9-2F4B01C4EE03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B27DA61D-271D-4311-97C2-073DCC5B983B}"/>
                </a:ext>
              </a:extLst>
            </p:cNvPr>
            <p:cNvGrpSpPr/>
            <p:nvPr/>
          </p:nvGrpSpPr>
          <p:grpSpPr>
            <a:xfrm>
              <a:off x="4593532" y="4833089"/>
              <a:ext cx="884439" cy="376640"/>
              <a:chOff x="2343567" y="2310962"/>
              <a:chExt cx="2003100" cy="935181"/>
            </a:xfrm>
          </p:grpSpPr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025B148F-9679-40FB-B033-FBCD3BD8F9B9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66FF32C9-ECBA-47B2-87D1-94C3EEBF9EC7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" name="Oval 60">
                <a:extLst>
                  <a:ext uri="{FF2B5EF4-FFF2-40B4-BE49-F238E27FC236}">
                    <a16:creationId xmlns:a16="http://schemas.microsoft.com/office/drawing/2014/main" id="{41998FB6-8AF4-4E39-8F03-974D49AC2995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" name="Oval 61">
                <a:extLst>
                  <a:ext uri="{FF2B5EF4-FFF2-40B4-BE49-F238E27FC236}">
                    <a16:creationId xmlns:a16="http://schemas.microsoft.com/office/drawing/2014/main" id="{134B8ADA-442A-4F7C-BCB3-7D6FDA87E11C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532BC67C-A4A8-45EC-A52E-5F464F58DA40}"/>
              </a:ext>
            </a:extLst>
          </p:cNvPr>
          <p:cNvSpPr/>
          <p:nvPr/>
        </p:nvSpPr>
        <p:spPr>
          <a:xfrm>
            <a:off x="4766380" y="2578165"/>
            <a:ext cx="5537201" cy="1968499"/>
          </a:xfrm>
          <a:prstGeom prst="wedgeRoundRectCallout">
            <a:avLst>
              <a:gd name="adj1" fmla="val -68900"/>
              <a:gd name="adj2" fmla="val 46553"/>
              <a:gd name="adj3" fmla="val 16667"/>
            </a:avLst>
          </a:prstGeom>
          <a:solidFill>
            <a:schemeClr val="bg1"/>
          </a:solidFill>
          <a:ln w="571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4400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 Nova" panose="020B0504020202020204" pitchFamily="34" charset="0"/>
              </a:rPr>
              <a:t>I’m the </a:t>
            </a:r>
            <a:r>
              <a:rPr lang="en-US" altLang="ko-KR" sz="6000" b="1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 Rounded MT Bold" panose="020F0704030504030204" pitchFamily="34" charset="0"/>
              </a:rPr>
              <a:t>biggest</a:t>
            </a:r>
            <a:r>
              <a:rPr lang="en-US" altLang="ko-KR" sz="5400" b="1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 Nova" panose="020B0504020202020204" pitchFamily="34" charset="0"/>
              </a:rPr>
              <a:t>!</a:t>
            </a:r>
            <a:endParaRPr lang="ko-KR" altLang="en-US" sz="4400" b="1" dirty="0">
              <a:solidFill>
                <a:schemeClr val="accent1">
                  <a:lumMod val="60000"/>
                  <a:lumOff val="40000"/>
                </a:schemeClr>
              </a:solidFill>
              <a:latin typeface="Arial Nova" panose="020B05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3315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D8E5421-0B96-4B25-936A-070D5322A18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3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4745" b="255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Shape&#10;&#10;Description automatically generated">
            <a:extLst>
              <a:ext uri="{FF2B5EF4-FFF2-40B4-BE49-F238E27FC236}">
                <a16:creationId xmlns:a16="http://schemas.microsoft.com/office/drawing/2014/main" id="{F58A33F9-F4E8-4AA8-9634-522D1DD5BD9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6371" y="-158189"/>
            <a:ext cx="3853452" cy="4512734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778844A8-6DBC-4815-9E04-CF90F84846FF}"/>
              </a:ext>
            </a:extLst>
          </p:cNvPr>
          <p:cNvGrpSpPr/>
          <p:nvPr/>
        </p:nvGrpSpPr>
        <p:grpSpPr>
          <a:xfrm>
            <a:off x="417087" y="2395335"/>
            <a:ext cx="3202065" cy="3898698"/>
            <a:chOff x="8989935" y="2504607"/>
            <a:chExt cx="3202065" cy="3898698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E74C5183-2EB5-44DA-93EE-7C10952B81A5}"/>
                </a:ext>
              </a:extLst>
            </p:cNvPr>
            <p:cNvGrpSpPr/>
            <p:nvPr/>
          </p:nvGrpSpPr>
          <p:grpSpPr>
            <a:xfrm>
              <a:off x="9097282" y="3284393"/>
              <a:ext cx="3002477" cy="3118912"/>
              <a:chOff x="1262488" y="1694378"/>
              <a:chExt cx="4309188" cy="4476296"/>
            </a:xfrm>
          </p:grpSpPr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43F9C03A-C488-4E47-8952-1EC4D555C6C8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C8BEB7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4F4E7834-6890-47B7-BD04-FA6A778B0B50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8A837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3182692F-0C22-48DC-BF4E-65DC72EF9260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1865D13F-5AB1-4241-9953-D6AFF88CA889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E40E2992-2C89-4BF5-A509-270BB4F8E0D0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9F2C6B14-69ED-4E60-94B7-B422B97E257E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18DCFD88-B9E2-489E-99F9-5DFE552F9110}"/>
                </a:ext>
              </a:extLst>
            </p:cNvPr>
            <p:cNvGrpSpPr/>
            <p:nvPr/>
          </p:nvGrpSpPr>
          <p:grpSpPr>
            <a:xfrm>
              <a:off x="8989935" y="2504607"/>
              <a:ext cx="3202065" cy="3315520"/>
              <a:chOff x="2436029" y="754377"/>
              <a:chExt cx="4595639" cy="4758469"/>
            </a:xfrm>
          </p:grpSpPr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16D8664B-C6CC-4C25-B040-93EDB085835F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8A837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88A5289E-020C-4B35-BFB2-2177442FA944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F2CA4C7B-1523-4EB7-BDC4-75399F6C117C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19" name="Group 18">
                  <a:extLst>
                    <a:ext uri="{FF2B5EF4-FFF2-40B4-BE49-F238E27FC236}">
                      <a16:creationId xmlns:a16="http://schemas.microsoft.com/office/drawing/2014/main" id="{E33A3F4A-82B4-439F-8578-102C4B5FF898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22" name="Freeform: Shape 21">
                    <a:extLst>
                      <a:ext uri="{FF2B5EF4-FFF2-40B4-BE49-F238E27FC236}">
                        <a16:creationId xmlns:a16="http://schemas.microsoft.com/office/drawing/2014/main" id="{C9FD6CAA-E880-4180-B4FB-00A8702D8EA6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C8BEB7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3" name="Freeform: Shape 22">
                    <a:extLst>
                      <a:ext uri="{FF2B5EF4-FFF2-40B4-BE49-F238E27FC236}">
                        <a16:creationId xmlns:a16="http://schemas.microsoft.com/office/drawing/2014/main" id="{7FF29B0D-5EE1-4BC7-829E-10FE4F97445E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8A837E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20" name="Oval 19">
                  <a:extLst>
                    <a:ext uri="{FF2B5EF4-FFF2-40B4-BE49-F238E27FC236}">
                      <a16:creationId xmlns:a16="http://schemas.microsoft.com/office/drawing/2014/main" id="{3CA5EB9D-9505-46F8-8379-BA6EB421FFDF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1" name="Oval 20">
                  <a:extLst>
                    <a:ext uri="{FF2B5EF4-FFF2-40B4-BE49-F238E27FC236}">
                      <a16:creationId xmlns:a16="http://schemas.microsoft.com/office/drawing/2014/main" id="{DAA70584-6803-419D-8304-F9C35447907B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0F314593-F914-4E07-88A3-0B86C1D82056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D773FB70-C0FC-4FAF-87D2-59BB305DD11C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8109EA1C-21E8-497B-BE03-B7799D936C9C}"/>
                </a:ext>
              </a:extLst>
            </p:cNvPr>
            <p:cNvGrpSpPr/>
            <p:nvPr/>
          </p:nvGrpSpPr>
          <p:grpSpPr>
            <a:xfrm>
              <a:off x="9877912" y="3761020"/>
              <a:ext cx="1395683" cy="651598"/>
              <a:chOff x="2343567" y="2310962"/>
              <a:chExt cx="2003100" cy="935181"/>
            </a:xfrm>
          </p:grpSpPr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7B149C77-7323-44C5-86A9-584F7039FE2C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62874407-46C6-419F-BCA1-4301B744396D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6669EF49-1AF4-460D-8802-CEE4A7D1FEC6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D5F8D2E3-353A-4920-9F98-5B635DFC45F8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F939662F-EE1D-4480-A840-C5D7251633C9}"/>
              </a:ext>
            </a:extLst>
          </p:cNvPr>
          <p:cNvGrpSpPr/>
          <p:nvPr/>
        </p:nvGrpSpPr>
        <p:grpSpPr>
          <a:xfrm>
            <a:off x="-84618" y="3420363"/>
            <a:ext cx="2291544" cy="3040190"/>
            <a:chOff x="6520309" y="3358202"/>
            <a:chExt cx="2291544" cy="3040190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66C32A4B-1DD3-4335-A2F0-2049EC1F36F5}"/>
                </a:ext>
              </a:extLst>
            </p:cNvPr>
            <p:cNvGrpSpPr/>
            <p:nvPr/>
          </p:nvGrpSpPr>
          <p:grpSpPr>
            <a:xfrm>
              <a:off x="6597132" y="3966277"/>
              <a:ext cx="2148709" cy="2432115"/>
              <a:chOff x="1262488" y="1694378"/>
              <a:chExt cx="4309188" cy="4476296"/>
            </a:xfrm>
          </p:grpSpPr>
          <p:sp>
            <p:nvSpPr>
              <p:cNvPr id="48" name="Oval 47">
                <a:extLst>
                  <a:ext uri="{FF2B5EF4-FFF2-40B4-BE49-F238E27FC236}">
                    <a16:creationId xmlns:a16="http://schemas.microsoft.com/office/drawing/2014/main" id="{BFF2A439-6559-4636-881D-F0E3853B2DD6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6D2B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5279E325-B10F-433D-B355-FAEDAF02E947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4B1E00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5F69A09F-7739-439E-8597-14C9B224C045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92E227B6-7F89-4553-BD77-81A02FCBF102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0C389FB2-8142-4A37-A006-71DF69B28D8F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2DC57F0-1020-4589-B053-B7AFDD25CA07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E0A37A61-1471-43E4-9B7E-3A2CF7D07F83}"/>
                </a:ext>
              </a:extLst>
            </p:cNvPr>
            <p:cNvGrpSpPr/>
            <p:nvPr/>
          </p:nvGrpSpPr>
          <p:grpSpPr>
            <a:xfrm>
              <a:off x="6520309" y="3358202"/>
              <a:ext cx="2291544" cy="2585429"/>
              <a:chOff x="2436029" y="754377"/>
              <a:chExt cx="4595639" cy="4758469"/>
            </a:xfrm>
          </p:grpSpPr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43E9EA07-9699-4489-BF67-60994A02F3A4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4B1E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4FC57EEB-147F-403B-BDAE-E73F2D9350F1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F83E3C31-58D3-484A-ABC8-29029DD473D2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43" name="Group 42">
                  <a:extLst>
                    <a:ext uri="{FF2B5EF4-FFF2-40B4-BE49-F238E27FC236}">
                      <a16:creationId xmlns:a16="http://schemas.microsoft.com/office/drawing/2014/main" id="{D069FCA5-F6E5-4B20-ADDA-6E0B2BF3FF49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6A5254EB-27BA-4AA1-97A9-C6132C941550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6D2B00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47" name="Freeform: Shape 46">
                    <a:extLst>
                      <a:ext uri="{FF2B5EF4-FFF2-40B4-BE49-F238E27FC236}">
                        <a16:creationId xmlns:a16="http://schemas.microsoft.com/office/drawing/2014/main" id="{59BC8B45-2394-4BAB-B79B-15A503FA34E2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4B1E00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44" name="Oval 43">
                  <a:extLst>
                    <a:ext uri="{FF2B5EF4-FFF2-40B4-BE49-F238E27FC236}">
                      <a16:creationId xmlns:a16="http://schemas.microsoft.com/office/drawing/2014/main" id="{45677564-46B7-4488-B1E2-2DCE2F74E81F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5" name="Oval 44">
                  <a:extLst>
                    <a:ext uri="{FF2B5EF4-FFF2-40B4-BE49-F238E27FC236}">
                      <a16:creationId xmlns:a16="http://schemas.microsoft.com/office/drawing/2014/main" id="{3D3BFC3E-69D4-4CBF-8616-F128AB8C27DC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12BECC1F-870F-4467-B3BE-4D1ADEB03579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ED758BEE-551C-4945-B126-B85CED54C525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EE029A85-3FBD-4786-B27E-BADE8B456692}"/>
                </a:ext>
              </a:extLst>
            </p:cNvPr>
            <p:cNvGrpSpPr/>
            <p:nvPr/>
          </p:nvGrpSpPr>
          <p:grpSpPr>
            <a:xfrm>
              <a:off x="7155787" y="4337948"/>
              <a:ext cx="998815" cy="508114"/>
              <a:chOff x="2343567" y="2310962"/>
              <a:chExt cx="2003100" cy="935181"/>
            </a:xfrm>
          </p:grpSpPr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2E14C70E-8493-4779-BA82-6F4FC8410E41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367A56C6-E73E-466B-AC3E-9E2C70CFA042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91380C5E-6C96-4EFF-BEB4-BE052BA1D315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0C2EEF8E-657C-4E80-B3F8-8CC5AA4D98D2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13C19E82-D567-48F7-A907-4B26CCB69273}"/>
              </a:ext>
            </a:extLst>
          </p:cNvPr>
          <p:cNvGrpSpPr/>
          <p:nvPr/>
        </p:nvGrpSpPr>
        <p:grpSpPr>
          <a:xfrm>
            <a:off x="1231640" y="4209850"/>
            <a:ext cx="2029137" cy="2253543"/>
            <a:chOff x="4030824" y="4106851"/>
            <a:chExt cx="2029137" cy="2253543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138EFDC9-2C30-4875-9BE4-B1942C1250DE}"/>
                </a:ext>
              </a:extLst>
            </p:cNvPr>
            <p:cNvGrpSpPr/>
            <p:nvPr/>
          </p:nvGrpSpPr>
          <p:grpSpPr>
            <a:xfrm>
              <a:off x="4098850" y="4557586"/>
              <a:ext cx="1902659" cy="1802808"/>
              <a:chOff x="1262488" y="1694378"/>
              <a:chExt cx="4309188" cy="4476296"/>
            </a:xfrm>
          </p:grpSpPr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C55261E3-DB01-4898-B2BC-A0C16D96ECE1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FCEAD6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E8C02353-1361-4013-859A-759E1BA60916}"/>
                  </a:ext>
                </a:extLst>
              </p:cNvPr>
              <p:cNvSpPr/>
              <p:nvPr/>
            </p:nvSpPr>
            <p:spPr>
              <a:xfrm>
                <a:off x="1402904" y="2873259"/>
                <a:ext cx="4126055" cy="3023688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FDBE7B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DD54DD39-748C-4916-BE96-EAB310A9D1E6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D735D28E-F76C-4104-A154-5ACD7F28DC63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676F93CE-1FFB-4BB4-BBDF-B6E21F6A638A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073B8677-11D7-4D96-A6B0-28647D0E9EFC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632B22FB-7074-48B4-8464-A082FAB19A80}"/>
                </a:ext>
              </a:extLst>
            </p:cNvPr>
            <p:cNvGrpSpPr/>
            <p:nvPr/>
          </p:nvGrpSpPr>
          <p:grpSpPr>
            <a:xfrm>
              <a:off x="4030824" y="4106851"/>
              <a:ext cx="2029137" cy="1916452"/>
              <a:chOff x="2436029" y="754377"/>
              <a:chExt cx="4595639" cy="4758469"/>
            </a:xfrm>
          </p:grpSpPr>
          <p:sp>
            <p:nvSpPr>
              <p:cNvPr id="62" name="Oval 61">
                <a:extLst>
                  <a:ext uri="{FF2B5EF4-FFF2-40B4-BE49-F238E27FC236}">
                    <a16:creationId xmlns:a16="http://schemas.microsoft.com/office/drawing/2014/main" id="{09560A76-B162-4CA3-8650-C094283BD74C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FDBE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8291F549-88BC-481B-9B91-1FB251666EAE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64" name="Group 63">
                <a:extLst>
                  <a:ext uri="{FF2B5EF4-FFF2-40B4-BE49-F238E27FC236}">
                    <a16:creationId xmlns:a16="http://schemas.microsoft.com/office/drawing/2014/main" id="{69C32CFB-690E-4C5C-88E4-151BAC895C10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9559"/>
                <a:chOff x="1184188" y="1245811"/>
                <a:chExt cx="4310316" cy="3239559"/>
              </a:xfrm>
            </p:grpSpPr>
            <p:grpSp>
              <p:nvGrpSpPr>
                <p:cNvPr id="67" name="Group 66">
                  <a:extLst>
                    <a:ext uri="{FF2B5EF4-FFF2-40B4-BE49-F238E27FC236}">
                      <a16:creationId xmlns:a16="http://schemas.microsoft.com/office/drawing/2014/main" id="{B4EE9420-CFCA-44C3-BEDD-3DAA037DDB65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9559"/>
                  <a:chOff x="1454387" y="1249718"/>
                  <a:chExt cx="4310316" cy="3239559"/>
                </a:xfrm>
              </p:grpSpPr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8F0F3092-E9C4-4010-85A1-4E5ADA8C6EB6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FCEAD6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71" name="Freeform: Shape 70">
                    <a:extLst>
                      <a:ext uri="{FF2B5EF4-FFF2-40B4-BE49-F238E27FC236}">
                        <a16:creationId xmlns:a16="http://schemas.microsoft.com/office/drawing/2014/main" id="{6C7D19BB-A434-4F82-8C93-C781BE214879}"/>
                      </a:ext>
                    </a:extLst>
                  </p:cNvPr>
                  <p:cNvSpPr/>
                  <p:nvPr/>
                </p:nvSpPr>
                <p:spPr>
                  <a:xfrm>
                    <a:off x="2137973" y="2382249"/>
                    <a:ext cx="3249627" cy="2107028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FDBE7B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68" name="Oval 67">
                  <a:extLst>
                    <a:ext uri="{FF2B5EF4-FFF2-40B4-BE49-F238E27FC236}">
                      <a16:creationId xmlns:a16="http://schemas.microsoft.com/office/drawing/2014/main" id="{7003CB9E-8202-467C-B924-1A17CF6C891E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9" name="Oval 68">
                  <a:extLst>
                    <a:ext uri="{FF2B5EF4-FFF2-40B4-BE49-F238E27FC236}">
                      <a16:creationId xmlns:a16="http://schemas.microsoft.com/office/drawing/2014/main" id="{84711CA1-C193-491B-92ED-8992DBB73D2A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D4031E4C-2D09-46BD-B272-66B35E67735A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9B6D3AAA-21FF-48B8-A776-B20C1B89BA1F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1CFD945A-1094-4C87-9478-3347D42AFDA0}"/>
                </a:ext>
              </a:extLst>
            </p:cNvPr>
            <p:cNvGrpSpPr/>
            <p:nvPr/>
          </p:nvGrpSpPr>
          <p:grpSpPr>
            <a:xfrm>
              <a:off x="4593532" y="4833089"/>
              <a:ext cx="884439" cy="376640"/>
              <a:chOff x="2343567" y="2310962"/>
              <a:chExt cx="2003100" cy="935181"/>
            </a:xfrm>
          </p:grpSpPr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5D64BB86-2788-40CE-8B45-F8B74164474A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0C65850E-BB98-4C84-9957-3A9935597E91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0FB178F4-8A57-40C1-A1A2-780392793FF3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" name="Oval 60">
                <a:extLst>
                  <a:ext uri="{FF2B5EF4-FFF2-40B4-BE49-F238E27FC236}">
                    <a16:creationId xmlns:a16="http://schemas.microsoft.com/office/drawing/2014/main" id="{2945DE12-EA4F-4B90-9AF6-674416C8F9A6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6095063" y="3627783"/>
            <a:ext cx="6128715" cy="304698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2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Wayne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pushed the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dragon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into the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river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. </a:t>
            </a:r>
            <a:endParaRPr lang="ko-KR" altLang="en-US" sz="60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3252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accel="19000" fill="hold" nodeType="clickEffect" p14:presetBounceEnd="28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79167E-6 -4.81481E-6 L 0.15 -0.20856 " pathEditMode="relative" rAng="0" ptsTypes="AA" p14:bounceEnd="28000">
                                          <p:cBhvr>
                                            <p:cTn id="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00" y="-1044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10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" presetID="42" presetClass="path" presetSubtype="0" accel="50000" decel="5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3.33333E-6 2.96296E-6 L 0.28815 0.3287 " pathEditMode="relative" rAng="0" ptsTypes="AA">
                                          <p:cBhvr>
                                            <p:cTn id="1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401" y="16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" presetID="8" presetClass="emph" presetSubtype="0" fill="hold" nodeType="withEffect" p14:presetBounceEnd="5000">
                                      <p:stCondLst>
                                        <p:cond delay="500"/>
                                      </p:stCondLst>
                                      <p:childTnLst>
                                        <p:animRot by="2700000" p14:bounceEnd="5000">
                                          <p:cBhvr>
                                            <p:cTn id="1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" presetID="32" presetClass="emph" presetSubtype="0" repeatCount="indefinite" fill="hold" nodeType="withEffect">
                                      <p:stCondLst>
                                        <p:cond delay="11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accel="19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79167E-6 -4.81481E-6 L 0.15 -0.20856 " pathEditMode="relative" rAng="0" ptsTypes="AA">
                                          <p:cBhvr>
                                            <p:cTn id="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00" y="-1044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10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" presetID="42" presetClass="path" presetSubtype="0" accel="50000" decel="5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3.33333E-6 2.96296E-6 L 0.28815 0.3287 " pathEditMode="relative" rAng="0" ptsTypes="AA">
                                          <p:cBhvr>
                                            <p:cTn id="1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401" y="16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" presetID="8" presetClass="emph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700000">
                                          <p:cBhvr>
                                            <p:cTn id="1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" presetID="32" presetClass="emph" presetSubtype="0" repeatCount="indefinite" fill="hold" nodeType="withEffect">
                                      <p:stCondLst>
                                        <p:cond delay="11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</p:bldLst>
      </p:timing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>
            <a:extLst>
              <a:ext uri="{FF2B5EF4-FFF2-40B4-BE49-F238E27FC236}">
                <a16:creationId xmlns:a16="http://schemas.microsoft.com/office/drawing/2014/main" id="{39AC94BD-DCEA-4671-AD18-58C5A14C20C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3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4745" b="255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9" name="Picture 78" descr="Shape&#10;&#10;Description automatically generated">
            <a:extLst>
              <a:ext uri="{FF2B5EF4-FFF2-40B4-BE49-F238E27FC236}">
                <a16:creationId xmlns:a16="http://schemas.microsoft.com/office/drawing/2014/main" id="{D861F979-DF24-4922-ADEB-3E9DC6AACA90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268340">
            <a:off x="6850148" y="2113491"/>
            <a:ext cx="3853452" cy="4512734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170240E-08F7-460F-931D-F2D808960DCA}"/>
              </a:ext>
            </a:extLst>
          </p:cNvPr>
          <p:cNvSpPr txBox="1"/>
          <p:nvPr/>
        </p:nvSpPr>
        <p:spPr>
          <a:xfrm>
            <a:off x="5016633" y="2249291"/>
            <a:ext cx="6261100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said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72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Mike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.</a:t>
            </a:r>
            <a:endParaRPr lang="ko-KR" altLang="en-US" sz="60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58160322-FF4E-44BF-8083-75F90FE595FD}"/>
              </a:ext>
            </a:extLst>
          </p:cNvPr>
          <p:cNvGrpSpPr/>
          <p:nvPr/>
        </p:nvGrpSpPr>
        <p:grpSpPr>
          <a:xfrm>
            <a:off x="417087" y="2395335"/>
            <a:ext cx="3202065" cy="3898698"/>
            <a:chOff x="8989935" y="2504607"/>
            <a:chExt cx="3202065" cy="389869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8CF15C63-BA76-43D7-BA85-44A1C2A7A1FE}"/>
                </a:ext>
              </a:extLst>
            </p:cNvPr>
            <p:cNvGrpSpPr/>
            <p:nvPr/>
          </p:nvGrpSpPr>
          <p:grpSpPr>
            <a:xfrm>
              <a:off x="9097282" y="3284393"/>
              <a:ext cx="3002477" cy="3118912"/>
              <a:chOff x="1262488" y="1694378"/>
              <a:chExt cx="4309188" cy="4476296"/>
            </a:xfrm>
          </p:grpSpPr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7B8C0F3D-A808-4FB6-88F3-82151D3692C3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C8BEB7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8946ACE9-F7F3-4589-956D-B912BF1E1280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8A837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35A466DD-95A2-46F7-842A-5BF26E3C2670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7E543E25-7285-4D73-934C-A001FACF9325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73FDE218-7F92-437E-A184-BE3347D031FA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79978E16-E38C-4B48-ACA3-D8E34BBD9EEC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A334F22A-E9AD-4E78-A9E2-CCFA15FABBB0}"/>
                </a:ext>
              </a:extLst>
            </p:cNvPr>
            <p:cNvGrpSpPr/>
            <p:nvPr/>
          </p:nvGrpSpPr>
          <p:grpSpPr>
            <a:xfrm>
              <a:off x="8989935" y="2504607"/>
              <a:ext cx="3202065" cy="3315520"/>
              <a:chOff x="2436029" y="754377"/>
              <a:chExt cx="4595639" cy="4758469"/>
            </a:xfrm>
          </p:grpSpPr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BB35946B-3C8A-45C5-8D0E-6D2985F64DFA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8A837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A2701F52-2786-4689-A77B-331D16F54859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B900107E-7C8E-42C9-9484-6061CD7992D3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20" name="Group 19">
                  <a:extLst>
                    <a:ext uri="{FF2B5EF4-FFF2-40B4-BE49-F238E27FC236}">
                      <a16:creationId xmlns:a16="http://schemas.microsoft.com/office/drawing/2014/main" id="{28508E16-4A4C-4CBF-978D-4E5986AFD88C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23" name="Freeform: Shape 22">
                    <a:extLst>
                      <a:ext uri="{FF2B5EF4-FFF2-40B4-BE49-F238E27FC236}">
                        <a16:creationId xmlns:a16="http://schemas.microsoft.com/office/drawing/2014/main" id="{F398CD65-1D25-4748-840C-D2E80B859252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C8BEB7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4" name="Freeform: Shape 23">
                    <a:extLst>
                      <a:ext uri="{FF2B5EF4-FFF2-40B4-BE49-F238E27FC236}">
                        <a16:creationId xmlns:a16="http://schemas.microsoft.com/office/drawing/2014/main" id="{0AB25F4B-1F90-43B6-9771-D0ACDE8D3885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8A837E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21" name="Oval 20">
                  <a:extLst>
                    <a:ext uri="{FF2B5EF4-FFF2-40B4-BE49-F238E27FC236}">
                      <a16:creationId xmlns:a16="http://schemas.microsoft.com/office/drawing/2014/main" id="{97951902-E83B-4D2C-8CDA-BDF6C7BD830D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2" name="Oval 21">
                  <a:extLst>
                    <a:ext uri="{FF2B5EF4-FFF2-40B4-BE49-F238E27FC236}">
                      <a16:creationId xmlns:a16="http://schemas.microsoft.com/office/drawing/2014/main" id="{BA22E053-A9C0-4F07-ACCA-7A112A712E81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849B3B1C-6B91-4D90-9BF2-68543F08B1A6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EFC73D91-30E9-4591-827B-1244A5CC7DC1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EA2E73A8-783B-44E9-8B61-BA275531E4DC}"/>
                </a:ext>
              </a:extLst>
            </p:cNvPr>
            <p:cNvGrpSpPr/>
            <p:nvPr/>
          </p:nvGrpSpPr>
          <p:grpSpPr>
            <a:xfrm>
              <a:off x="9877912" y="3761020"/>
              <a:ext cx="1395683" cy="651598"/>
              <a:chOff x="2343567" y="2310962"/>
              <a:chExt cx="2003100" cy="935181"/>
            </a:xfrm>
          </p:grpSpPr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1B9BC056-403B-4862-9A1B-9A6ED0E557E1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A751F944-328B-49AC-ACE9-E88AC7508083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EBD60B7A-0DA6-4C3E-87B0-A4EBA78358E0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4628E559-ECCB-4148-8186-E76DDFC410AE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532BC67C-A4A8-45EC-A52E-5F464F58DA40}"/>
              </a:ext>
            </a:extLst>
          </p:cNvPr>
          <p:cNvSpPr/>
          <p:nvPr/>
        </p:nvSpPr>
        <p:spPr>
          <a:xfrm>
            <a:off x="2367260" y="504849"/>
            <a:ext cx="5537201" cy="1968499"/>
          </a:xfrm>
          <a:prstGeom prst="wedgeRoundRectCallout">
            <a:avLst>
              <a:gd name="adj1" fmla="val -54977"/>
              <a:gd name="adj2" fmla="val 123983"/>
              <a:gd name="adj3" fmla="val 16667"/>
            </a:avLst>
          </a:prstGeom>
          <a:solidFill>
            <a:schemeClr val="bg1"/>
          </a:solidFill>
          <a:ln w="57150">
            <a:solidFill>
              <a:srgbClr val="BD43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4400" dirty="0">
                <a:solidFill>
                  <a:srgbClr val="BD438C"/>
                </a:solidFill>
                <a:latin typeface="Arial Nova" panose="020B0504020202020204" pitchFamily="34" charset="0"/>
              </a:rPr>
              <a:t>I’m the </a:t>
            </a:r>
            <a:r>
              <a:rPr lang="en-US" altLang="ko-KR" sz="6000" b="1" dirty="0">
                <a:solidFill>
                  <a:srgbClr val="BD438C"/>
                </a:solidFill>
                <a:latin typeface="Arial Rounded MT Bold" panose="020F0704030504030204" pitchFamily="34" charset="0"/>
              </a:rPr>
              <a:t>fastest</a:t>
            </a:r>
            <a:r>
              <a:rPr lang="en-US" altLang="ko-KR" sz="5400" b="1" dirty="0">
                <a:solidFill>
                  <a:srgbClr val="BD438C"/>
                </a:solidFill>
                <a:latin typeface="Arial Nova" panose="020B0504020202020204" pitchFamily="34" charset="0"/>
              </a:rPr>
              <a:t>!</a:t>
            </a:r>
            <a:endParaRPr lang="ko-KR" altLang="en-US" sz="4400" b="1" dirty="0">
              <a:solidFill>
                <a:srgbClr val="BD438C"/>
              </a:solidFill>
              <a:latin typeface="Arial Nova" panose="020B0504020202020204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403469FF-0EFE-4041-B89F-BC9F85EA1FDE}"/>
              </a:ext>
            </a:extLst>
          </p:cNvPr>
          <p:cNvGrpSpPr/>
          <p:nvPr/>
        </p:nvGrpSpPr>
        <p:grpSpPr>
          <a:xfrm>
            <a:off x="-84618" y="3420363"/>
            <a:ext cx="2291544" cy="3040190"/>
            <a:chOff x="6520309" y="3358202"/>
            <a:chExt cx="2291544" cy="3040190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BE425A97-7538-4061-9BD6-18343B82D746}"/>
                </a:ext>
              </a:extLst>
            </p:cNvPr>
            <p:cNvGrpSpPr/>
            <p:nvPr/>
          </p:nvGrpSpPr>
          <p:grpSpPr>
            <a:xfrm>
              <a:off x="6597132" y="3966277"/>
              <a:ext cx="2148709" cy="2432115"/>
              <a:chOff x="1262488" y="1694378"/>
              <a:chExt cx="4309188" cy="4476296"/>
            </a:xfrm>
          </p:grpSpPr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FED2AD72-2E38-4AFF-9DBE-B587C3653ED3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6D2B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597E0634-5A4E-4F23-A987-4ED97250CC81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4B1E00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E2A611C8-1442-4FF2-9A0E-4AB3B97578F5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5A62BC14-20AF-47CA-933B-EFD710044F01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8D8D6942-AEAF-402D-BFC2-14EFD306AD09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41E8BFB-C260-450C-9C05-EEA6B232CCF3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B17DD47-7CCD-4902-9896-FB5AD08DEEA7}"/>
                </a:ext>
              </a:extLst>
            </p:cNvPr>
            <p:cNvGrpSpPr/>
            <p:nvPr/>
          </p:nvGrpSpPr>
          <p:grpSpPr>
            <a:xfrm>
              <a:off x="6520309" y="3358202"/>
              <a:ext cx="2291544" cy="2585429"/>
              <a:chOff x="2436029" y="754377"/>
              <a:chExt cx="4595639" cy="4758469"/>
            </a:xfrm>
          </p:grpSpPr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E6B0F112-586D-468C-8038-B0C65C2D9336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4B1E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D6013EBE-FDC3-4776-9694-1436F2E6FC58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5FAE9579-5664-4FB3-AB46-23D6196AE793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44" name="Group 43">
                  <a:extLst>
                    <a:ext uri="{FF2B5EF4-FFF2-40B4-BE49-F238E27FC236}">
                      <a16:creationId xmlns:a16="http://schemas.microsoft.com/office/drawing/2014/main" id="{F4515B0A-FC67-462B-A5A3-4742CADAF8B7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47" name="Freeform: Shape 46">
                    <a:extLst>
                      <a:ext uri="{FF2B5EF4-FFF2-40B4-BE49-F238E27FC236}">
                        <a16:creationId xmlns:a16="http://schemas.microsoft.com/office/drawing/2014/main" id="{DA4F745B-F681-4461-8A8D-8BD6F457A676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6D2B00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1EF9EBA8-2B01-40FC-8CAC-8187FCC0DCE9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4B1E00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45" name="Oval 44">
                  <a:extLst>
                    <a:ext uri="{FF2B5EF4-FFF2-40B4-BE49-F238E27FC236}">
                      <a16:creationId xmlns:a16="http://schemas.microsoft.com/office/drawing/2014/main" id="{E2693F78-841F-4144-975F-893310E20FEB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6" name="Oval 45">
                  <a:extLst>
                    <a:ext uri="{FF2B5EF4-FFF2-40B4-BE49-F238E27FC236}">
                      <a16:creationId xmlns:a16="http://schemas.microsoft.com/office/drawing/2014/main" id="{1371F51D-E8FE-4CCD-B733-FD85862F660D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2495A2BF-9DAA-4BD0-9F6A-CEF728B76969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6807DAB5-8022-4327-B69B-5C4D0868B171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343DCB5F-1A62-4493-AF2D-C77F8A8D26AC}"/>
                </a:ext>
              </a:extLst>
            </p:cNvPr>
            <p:cNvGrpSpPr/>
            <p:nvPr/>
          </p:nvGrpSpPr>
          <p:grpSpPr>
            <a:xfrm>
              <a:off x="7155787" y="4337948"/>
              <a:ext cx="998815" cy="508114"/>
              <a:chOff x="2343567" y="2310962"/>
              <a:chExt cx="2003100" cy="935181"/>
            </a:xfrm>
          </p:grpSpPr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F77F6E58-DD23-4C6B-B122-B062CA1AA899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546E5F40-194B-4DD0-B108-73E5C8AB0697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C243AFD-52A9-48C5-9B75-4C3EC550DD81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EF238217-74F6-4491-8D1D-DE6591307EC9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9D50021D-CB60-4F2A-967A-D1CAFA71D168}"/>
              </a:ext>
            </a:extLst>
          </p:cNvPr>
          <p:cNvGrpSpPr/>
          <p:nvPr/>
        </p:nvGrpSpPr>
        <p:grpSpPr>
          <a:xfrm>
            <a:off x="1231640" y="4209850"/>
            <a:ext cx="2029137" cy="2253543"/>
            <a:chOff x="4030824" y="4106851"/>
            <a:chExt cx="2029137" cy="2253543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F08C7804-34FE-43D8-BCFD-43AAB91F6360}"/>
                </a:ext>
              </a:extLst>
            </p:cNvPr>
            <p:cNvGrpSpPr/>
            <p:nvPr/>
          </p:nvGrpSpPr>
          <p:grpSpPr>
            <a:xfrm>
              <a:off x="4098850" y="4557586"/>
              <a:ext cx="1902659" cy="1802808"/>
              <a:chOff x="1262488" y="1694378"/>
              <a:chExt cx="4309188" cy="4476296"/>
            </a:xfrm>
          </p:grpSpPr>
          <p:sp>
            <p:nvSpPr>
              <p:cNvPr id="73" name="Oval 72">
                <a:extLst>
                  <a:ext uri="{FF2B5EF4-FFF2-40B4-BE49-F238E27FC236}">
                    <a16:creationId xmlns:a16="http://schemas.microsoft.com/office/drawing/2014/main" id="{3FA5D081-6DFB-48E5-80A6-685B40273ABF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FCEAD6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5C7CE6C2-6BC1-467E-9AF1-DEFED0695356}"/>
                  </a:ext>
                </a:extLst>
              </p:cNvPr>
              <p:cNvSpPr/>
              <p:nvPr/>
            </p:nvSpPr>
            <p:spPr>
              <a:xfrm>
                <a:off x="1402904" y="2873259"/>
                <a:ext cx="4126055" cy="3023688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FDBE7B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89CA0F80-5483-44EE-9102-77BB59684796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E766ED80-BD0D-47C5-BE14-58928B13C3C9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63D53EF4-1A19-4DED-90A2-E78AE11D7682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06B9EAA5-1A57-4039-9030-D68FCFBE38BE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FD03B9C9-B09C-4974-9080-17A38B02530E}"/>
                </a:ext>
              </a:extLst>
            </p:cNvPr>
            <p:cNvGrpSpPr/>
            <p:nvPr/>
          </p:nvGrpSpPr>
          <p:grpSpPr>
            <a:xfrm>
              <a:off x="4030824" y="4106851"/>
              <a:ext cx="2029137" cy="1916452"/>
              <a:chOff x="2436029" y="754377"/>
              <a:chExt cx="4595639" cy="4758469"/>
            </a:xfrm>
          </p:grpSpPr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A0378FD4-9753-4B2F-B3FA-FBD43256C7FC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FDBE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1AA149A5-3880-4A2B-9BF9-588F743E5B90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65" name="Group 64">
                <a:extLst>
                  <a:ext uri="{FF2B5EF4-FFF2-40B4-BE49-F238E27FC236}">
                    <a16:creationId xmlns:a16="http://schemas.microsoft.com/office/drawing/2014/main" id="{4AD93EA8-A493-4956-9589-FFF305517D6E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9559"/>
                <a:chOff x="1184188" y="1245811"/>
                <a:chExt cx="4310316" cy="3239559"/>
              </a:xfrm>
            </p:grpSpPr>
            <p:grpSp>
              <p:nvGrpSpPr>
                <p:cNvPr id="68" name="Group 67">
                  <a:extLst>
                    <a:ext uri="{FF2B5EF4-FFF2-40B4-BE49-F238E27FC236}">
                      <a16:creationId xmlns:a16="http://schemas.microsoft.com/office/drawing/2014/main" id="{82C2D538-B2FE-404C-94D6-57A35C8FD7A6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9559"/>
                  <a:chOff x="1454387" y="1249718"/>
                  <a:chExt cx="4310316" cy="3239559"/>
                </a:xfrm>
              </p:grpSpPr>
              <p:sp>
                <p:nvSpPr>
                  <p:cNvPr id="71" name="Freeform: Shape 70">
                    <a:extLst>
                      <a:ext uri="{FF2B5EF4-FFF2-40B4-BE49-F238E27FC236}">
                        <a16:creationId xmlns:a16="http://schemas.microsoft.com/office/drawing/2014/main" id="{AA7C710E-1546-4879-A7A7-B56B89D0A34B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FCEAD6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72" name="Freeform: Shape 71">
                    <a:extLst>
                      <a:ext uri="{FF2B5EF4-FFF2-40B4-BE49-F238E27FC236}">
                        <a16:creationId xmlns:a16="http://schemas.microsoft.com/office/drawing/2014/main" id="{85B67109-817E-4E7E-B01D-BA46D01E41E4}"/>
                      </a:ext>
                    </a:extLst>
                  </p:cNvPr>
                  <p:cNvSpPr/>
                  <p:nvPr/>
                </p:nvSpPr>
                <p:spPr>
                  <a:xfrm>
                    <a:off x="2137973" y="2382249"/>
                    <a:ext cx="3249627" cy="2107028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FDBE7B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69" name="Oval 68">
                  <a:extLst>
                    <a:ext uri="{FF2B5EF4-FFF2-40B4-BE49-F238E27FC236}">
                      <a16:creationId xmlns:a16="http://schemas.microsoft.com/office/drawing/2014/main" id="{C89021D0-0C52-4AE2-AEA5-DF979A731912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70" name="Oval 69">
                  <a:extLst>
                    <a:ext uri="{FF2B5EF4-FFF2-40B4-BE49-F238E27FC236}">
                      <a16:creationId xmlns:a16="http://schemas.microsoft.com/office/drawing/2014/main" id="{FA6AE560-C4CD-4F49-B508-C6E897BDA018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6A9ABDF2-40B6-4F5E-B6DA-708EB876AA3B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A82CFB17-31AD-47D5-96D4-F05C01D6B78E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BFCA97A5-F728-4E89-969F-02FC7EBD9E07}"/>
                </a:ext>
              </a:extLst>
            </p:cNvPr>
            <p:cNvGrpSpPr/>
            <p:nvPr/>
          </p:nvGrpSpPr>
          <p:grpSpPr>
            <a:xfrm>
              <a:off x="4593532" y="4833089"/>
              <a:ext cx="884439" cy="376640"/>
              <a:chOff x="2343567" y="2310962"/>
              <a:chExt cx="2003100" cy="935181"/>
            </a:xfrm>
          </p:grpSpPr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F99068F1-973A-4AC0-83F2-1E7F8C8D9FD8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832B0F8F-277E-443C-A686-9372252DB75E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" name="Oval 60">
                <a:extLst>
                  <a:ext uri="{FF2B5EF4-FFF2-40B4-BE49-F238E27FC236}">
                    <a16:creationId xmlns:a16="http://schemas.microsoft.com/office/drawing/2014/main" id="{071C4706-26A2-405A-A016-A661653F0488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" name="Oval 61">
                <a:extLst>
                  <a:ext uri="{FF2B5EF4-FFF2-40B4-BE49-F238E27FC236}">
                    <a16:creationId xmlns:a16="http://schemas.microsoft.com/office/drawing/2014/main" id="{24F3E0EE-17D8-4A18-BD9F-7D1D736B91D1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29678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40000">
                                      <p:cBhvr>
                                        <p:cTn id="6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2EE3D56D-90C9-437F-8E3E-D1C43F4AA73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3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4745" b="255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8EA55A1E-BB98-4482-858D-DF84488B2B99}"/>
              </a:ext>
            </a:extLst>
          </p:cNvPr>
          <p:cNvGrpSpPr/>
          <p:nvPr/>
        </p:nvGrpSpPr>
        <p:grpSpPr>
          <a:xfrm>
            <a:off x="417087" y="2395335"/>
            <a:ext cx="3202065" cy="3898698"/>
            <a:chOff x="8989935" y="2504607"/>
            <a:chExt cx="3202065" cy="3898698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2D347298-972D-47F1-A6C8-4D734E0A7484}"/>
                </a:ext>
              </a:extLst>
            </p:cNvPr>
            <p:cNvGrpSpPr/>
            <p:nvPr/>
          </p:nvGrpSpPr>
          <p:grpSpPr>
            <a:xfrm>
              <a:off x="9097282" y="3284393"/>
              <a:ext cx="3002477" cy="3118912"/>
              <a:chOff x="1262488" y="1694378"/>
              <a:chExt cx="4309188" cy="4476296"/>
            </a:xfrm>
          </p:grpSpPr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FECAAE4B-5D32-438C-A15F-997CF7090322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C8BEB7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223E1F12-5A04-4C09-8651-96E873C42B0A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8A837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758EEEFF-6474-432C-BB83-27AB82281C1E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F25FD721-2BD9-416F-8ADB-24F197C955DB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74FA040E-93EE-48AC-95B8-038613D0A331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48B19BFE-89E4-497A-BB0D-ED6C983542B8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CE99218-9050-4B11-909C-F73C3A816410}"/>
                </a:ext>
              </a:extLst>
            </p:cNvPr>
            <p:cNvGrpSpPr/>
            <p:nvPr/>
          </p:nvGrpSpPr>
          <p:grpSpPr>
            <a:xfrm>
              <a:off x="8989935" y="2504607"/>
              <a:ext cx="3202065" cy="3315520"/>
              <a:chOff x="2436029" y="754377"/>
              <a:chExt cx="4595639" cy="4758469"/>
            </a:xfrm>
          </p:grpSpPr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068F5D27-EDFD-49FC-8689-580E61F79909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8A837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0C272568-E66B-431F-9099-8A64211B04F8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88E26265-ECDC-405D-809E-BFEA70AE00C1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19" name="Group 18">
                  <a:extLst>
                    <a:ext uri="{FF2B5EF4-FFF2-40B4-BE49-F238E27FC236}">
                      <a16:creationId xmlns:a16="http://schemas.microsoft.com/office/drawing/2014/main" id="{83871B63-E316-40BA-BB85-C33981AB65DB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22" name="Freeform: Shape 21">
                    <a:extLst>
                      <a:ext uri="{FF2B5EF4-FFF2-40B4-BE49-F238E27FC236}">
                        <a16:creationId xmlns:a16="http://schemas.microsoft.com/office/drawing/2014/main" id="{809BF960-0752-4142-AD43-F29BE1D1AB85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C8BEB7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3" name="Freeform: Shape 22">
                    <a:extLst>
                      <a:ext uri="{FF2B5EF4-FFF2-40B4-BE49-F238E27FC236}">
                        <a16:creationId xmlns:a16="http://schemas.microsoft.com/office/drawing/2014/main" id="{871E3C05-9DEC-4DEC-9654-5298657E1B57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8A837E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20" name="Oval 19">
                  <a:extLst>
                    <a:ext uri="{FF2B5EF4-FFF2-40B4-BE49-F238E27FC236}">
                      <a16:creationId xmlns:a16="http://schemas.microsoft.com/office/drawing/2014/main" id="{E6F37453-E19C-4890-A330-6F7326C70DFE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1" name="Oval 20">
                  <a:extLst>
                    <a:ext uri="{FF2B5EF4-FFF2-40B4-BE49-F238E27FC236}">
                      <a16:creationId xmlns:a16="http://schemas.microsoft.com/office/drawing/2014/main" id="{A2597781-CA9B-4B19-AD91-969196082DB0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DEE353D5-F53E-46A9-BC7E-02FD25C9BF08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D177E0DC-EB9B-48CE-A61C-3BF1B10D449E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5B8960D7-83F2-4BEC-B1D4-56794A8ABAB0}"/>
                </a:ext>
              </a:extLst>
            </p:cNvPr>
            <p:cNvGrpSpPr/>
            <p:nvPr/>
          </p:nvGrpSpPr>
          <p:grpSpPr>
            <a:xfrm>
              <a:off x="9877912" y="3761020"/>
              <a:ext cx="1395683" cy="651598"/>
              <a:chOff x="2343567" y="2310962"/>
              <a:chExt cx="2003100" cy="935181"/>
            </a:xfrm>
          </p:grpSpPr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79747C84-A1D9-4C9B-A1B4-5DA24E4291E1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53D5D62E-415A-471D-813E-65FA3469D62E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534E08CC-C019-4906-821D-EBBDF7E6A3BA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0C2C655F-D6CC-4F7A-8821-B9B75668D684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9B30E628-C7D4-444D-9462-35BABC5C7EBE}"/>
              </a:ext>
            </a:extLst>
          </p:cNvPr>
          <p:cNvGrpSpPr/>
          <p:nvPr/>
        </p:nvGrpSpPr>
        <p:grpSpPr>
          <a:xfrm>
            <a:off x="-84618" y="3420363"/>
            <a:ext cx="2291544" cy="3040190"/>
            <a:chOff x="6520309" y="3358202"/>
            <a:chExt cx="2291544" cy="3040190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93504095-39B9-472E-8C61-D7B2DE71CE53}"/>
                </a:ext>
              </a:extLst>
            </p:cNvPr>
            <p:cNvGrpSpPr/>
            <p:nvPr/>
          </p:nvGrpSpPr>
          <p:grpSpPr>
            <a:xfrm>
              <a:off x="6597132" y="3966277"/>
              <a:ext cx="2148709" cy="2432115"/>
              <a:chOff x="1262488" y="1694378"/>
              <a:chExt cx="4309188" cy="4476296"/>
            </a:xfrm>
          </p:grpSpPr>
          <p:sp>
            <p:nvSpPr>
              <p:cNvPr id="48" name="Oval 47">
                <a:extLst>
                  <a:ext uri="{FF2B5EF4-FFF2-40B4-BE49-F238E27FC236}">
                    <a16:creationId xmlns:a16="http://schemas.microsoft.com/office/drawing/2014/main" id="{E740C99B-787A-4DC6-8DEE-7EE7F24EAA6E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6D2B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9A42C39E-AEA8-4D60-86AC-0F4BD6F96F09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4B1E00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836315CF-AA5B-40F7-AA7D-9B369ACD5238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BB6C3A4D-9966-4311-A851-D73A3368E657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9BEF8858-1A9B-46D6-B78A-A986A727B68B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1B6D8B50-C07C-40E2-97D8-B76976538AAB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A65571CC-9337-441C-AFCB-93FE8356765F}"/>
                </a:ext>
              </a:extLst>
            </p:cNvPr>
            <p:cNvGrpSpPr/>
            <p:nvPr/>
          </p:nvGrpSpPr>
          <p:grpSpPr>
            <a:xfrm>
              <a:off x="6520309" y="3358202"/>
              <a:ext cx="2291544" cy="2585429"/>
              <a:chOff x="2436029" y="754377"/>
              <a:chExt cx="4595639" cy="4758469"/>
            </a:xfrm>
          </p:grpSpPr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A474A633-94B4-48A8-805D-C85D130D603C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4B1E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0B7B6729-A73A-4A5C-AFBD-E65EAD43D4D3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B7EDE893-280D-4ACA-929D-B54016870D69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43" name="Group 42">
                  <a:extLst>
                    <a:ext uri="{FF2B5EF4-FFF2-40B4-BE49-F238E27FC236}">
                      <a16:creationId xmlns:a16="http://schemas.microsoft.com/office/drawing/2014/main" id="{BFD77C85-7BA7-4251-9A31-62CC76A76C32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95368836-49D6-494F-B59D-432011337AE6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6D2B00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47" name="Freeform: Shape 46">
                    <a:extLst>
                      <a:ext uri="{FF2B5EF4-FFF2-40B4-BE49-F238E27FC236}">
                        <a16:creationId xmlns:a16="http://schemas.microsoft.com/office/drawing/2014/main" id="{DF073175-1FF7-409B-BA28-F060C805E9CF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4B1E00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44" name="Oval 43">
                  <a:extLst>
                    <a:ext uri="{FF2B5EF4-FFF2-40B4-BE49-F238E27FC236}">
                      <a16:creationId xmlns:a16="http://schemas.microsoft.com/office/drawing/2014/main" id="{04BAF5A2-4693-48F2-97FD-3EF63C44A6B5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5" name="Oval 44">
                  <a:extLst>
                    <a:ext uri="{FF2B5EF4-FFF2-40B4-BE49-F238E27FC236}">
                      <a16:creationId xmlns:a16="http://schemas.microsoft.com/office/drawing/2014/main" id="{A2D38D78-1F88-4600-B0DF-64B670890B43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69CD125C-3300-4464-BC39-2CE6A24CC3DE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80AB0739-5E52-4573-9DF6-704AC0CA1165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F6AC3760-CCA5-4112-980A-DD1C585BD382}"/>
                </a:ext>
              </a:extLst>
            </p:cNvPr>
            <p:cNvGrpSpPr/>
            <p:nvPr/>
          </p:nvGrpSpPr>
          <p:grpSpPr>
            <a:xfrm>
              <a:off x="7155787" y="4337948"/>
              <a:ext cx="998815" cy="508114"/>
              <a:chOff x="2343567" y="2310962"/>
              <a:chExt cx="2003100" cy="935181"/>
            </a:xfrm>
          </p:grpSpPr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96F2C2F1-E8F2-4318-9588-FB39BA9B8D5A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6B080F4B-5B97-4E39-A708-24036132E8AE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764E0FE9-7EDB-4D45-8CD5-F1584D6D35A1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71183E87-E08F-4558-A66C-8E744680EBDB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4D16D81-4ED9-45B8-BD97-1CAF9DE6869F}"/>
              </a:ext>
            </a:extLst>
          </p:cNvPr>
          <p:cNvGrpSpPr/>
          <p:nvPr/>
        </p:nvGrpSpPr>
        <p:grpSpPr>
          <a:xfrm>
            <a:off x="1231640" y="4209850"/>
            <a:ext cx="2029137" cy="2253543"/>
            <a:chOff x="4030824" y="4106851"/>
            <a:chExt cx="2029137" cy="2253543"/>
          </a:xfrm>
        </p:grpSpPr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6F5A8787-8D0F-4F70-86FE-5B1A5F2A0B48}"/>
                </a:ext>
              </a:extLst>
            </p:cNvPr>
            <p:cNvGrpSpPr/>
            <p:nvPr/>
          </p:nvGrpSpPr>
          <p:grpSpPr>
            <a:xfrm>
              <a:off x="4098850" y="4557586"/>
              <a:ext cx="1902659" cy="1802808"/>
              <a:chOff x="1262488" y="1694378"/>
              <a:chExt cx="4309188" cy="4476296"/>
            </a:xfrm>
          </p:grpSpPr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80F20099-1EB3-4C90-912B-DFD70B7BCC37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FCEAD6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5CBE0C5A-0B5C-47C2-93E9-D8BB1233FCDE}"/>
                  </a:ext>
                </a:extLst>
              </p:cNvPr>
              <p:cNvSpPr/>
              <p:nvPr/>
            </p:nvSpPr>
            <p:spPr>
              <a:xfrm>
                <a:off x="1402904" y="2873259"/>
                <a:ext cx="4126055" cy="3023688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FDBE7B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E0681CCC-F900-4991-AD44-BA7B6BEB16EC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CE6B9193-F880-4EEC-AFFF-F7B32A912598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162BF010-8300-4C9D-A747-0B23A93DE82D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6D08DD01-2582-4C5A-B9B4-9BD74F740A0E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EB69C1CB-40CE-44AC-B290-418A2A2948B1}"/>
                </a:ext>
              </a:extLst>
            </p:cNvPr>
            <p:cNvGrpSpPr/>
            <p:nvPr/>
          </p:nvGrpSpPr>
          <p:grpSpPr>
            <a:xfrm>
              <a:off x="4030824" y="4106851"/>
              <a:ext cx="2029137" cy="1916452"/>
              <a:chOff x="2436029" y="754377"/>
              <a:chExt cx="4595639" cy="4758469"/>
            </a:xfrm>
          </p:grpSpPr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1D0503C5-E1A0-46C5-B5B8-56DBCD0F1E9A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FDBE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C204A9F2-40F4-4C41-97F4-783570FDC71C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89" name="Group 88">
                <a:extLst>
                  <a:ext uri="{FF2B5EF4-FFF2-40B4-BE49-F238E27FC236}">
                    <a16:creationId xmlns:a16="http://schemas.microsoft.com/office/drawing/2014/main" id="{E4E98E0C-004F-4114-8751-7559E65E549B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9559"/>
                <a:chOff x="1184188" y="1245811"/>
                <a:chExt cx="4310316" cy="3239559"/>
              </a:xfrm>
            </p:grpSpPr>
            <p:grpSp>
              <p:nvGrpSpPr>
                <p:cNvPr id="92" name="Group 91">
                  <a:extLst>
                    <a:ext uri="{FF2B5EF4-FFF2-40B4-BE49-F238E27FC236}">
                      <a16:creationId xmlns:a16="http://schemas.microsoft.com/office/drawing/2014/main" id="{9A04FA5C-8F9E-4271-9F37-A469783EF526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9559"/>
                  <a:chOff x="1454387" y="1249718"/>
                  <a:chExt cx="4310316" cy="3239559"/>
                </a:xfrm>
              </p:grpSpPr>
              <p:sp>
                <p:nvSpPr>
                  <p:cNvPr id="95" name="Freeform: Shape 94">
                    <a:extLst>
                      <a:ext uri="{FF2B5EF4-FFF2-40B4-BE49-F238E27FC236}">
                        <a16:creationId xmlns:a16="http://schemas.microsoft.com/office/drawing/2014/main" id="{FF2F3512-D9B3-4E12-B0A3-AEABB097F496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FCEAD6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96" name="Freeform: Shape 95">
                    <a:extLst>
                      <a:ext uri="{FF2B5EF4-FFF2-40B4-BE49-F238E27FC236}">
                        <a16:creationId xmlns:a16="http://schemas.microsoft.com/office/drawing/2014/main" id="{081DCFC5-0650-4C2E-8AB6-CC53C9BD32FE}"/>
                      </a:ext>
                    </a:extLst>
                  </p:cNvPr>
                  <p:cNvSpPr/>
                  <p:nvPr/>
                </p:nvSpPr>
                <p:spPr>
                  <a:xfrm>
                    <a:off x="2137973" y="2382249"/>
                    <a:ext cx="3249627" cy="2107028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FDBE7B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93" name="Oval 92">
                  <a:extLst>
                    <a:ext uri="{FF2B5EF4-FFF2-40B4-BE49-F238E27FC236}">
                      <a16:creationId xmlns:a16="http://schemas.microsoft.com/office/drawing/2014/main" id="{26101B4E-D812-412F-934C-58BF9AC4F327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94" name="Oval 93">
                  <a:extLst>
                    <a:ext uri="{FF2B5EF4-FFF2-40B4-BE49-F238E27FC236}">
                      <a16:creationId xmlns:a16="http://schemas.microsoft.com/office/drawing/2014/main" id="{0EC92468-912F-4381-8DC3-0E6719472B3F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063E3297-E1BD-44D3-A0DD-08FD73C56CB2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457BA077-BA10-4B37-9E87-0631868B46A3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5E951201-B8CD-4417-A688-21B6FD5A7125}"/>
                </a:ext>
              </a:extLst>
            </p:cNvPr>
            <p:cNvGrpSpPr/>
            <p:nvPr/>
          </p:nvGrpSpPr>
          <p:grpSpPr>
            <a:xfrm>
              <a:off x="4593532" y="4833089"/>
              <a:ext cx="884439" cy="376640"/>
              <a:chOff x="2343567" y="2310962"/>
              <a:chExt cx="2003100" cy="935181"/>
            </a:xfrm>
          </p:grpSpPr>
          <p:sp>
            <p:nvSpPr>
              <p:cNvPr id="83" name="Oval 82">
                <a:extLst>
                  <a:ext uri="{FF2B5EF4-FFF2-40B4-BE49-F238E27FC236}">
                    <a16:creationId xmlns:a16="http://schemas.microsoft.com/office/drawing/2014/main" id="{EF34282D-6C89-4E62-B0D2-5F26315F312B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89DA9F36-E36F-4AAE-8ADA-64EBD26DDA5D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89C044C2-DEC2-4735-90B8-11C555F90957}"/>
                  </a:ext>
                </a:extLst>
              </p:cNvPr>
              <p:cNvSpPr/>
              <p:nvPr/>
            </p:nvSpPr>
            <p:spPr>
              <a:xfrm>
                <a:off x="2883798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2A8AD97C-4B55-406E-860F-07F6AAD53E1F}"/>
                  </a:ext>
                </a:extLst>
              </p:cNvPr>
              <p:cNvSpPr/>
              <p:nvPr/>
            </p:nvSpPr>
            <p:spPr>
              <a:xfrm>
                <a:off x="3579246" y="273540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pic>
        <p:nvPicPr>
          <p:cNvPr id="103" name="Picture 102" descr="Shape&#10;&#10;Description automatically generated">
            <a:extLst>
              <a:ext uri="{FF2B5EF4-FFF2-40B4-BE49-F238E27FC236}">
                <a16:creationId xmlns:a16="http://schemas.microsoft.com/office/drawing/2014/main" id="{C6F845A0-6C60-47F3-A172-DAF1614CF1C0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268340">
            <a:off x="6850148" y="2113491"/>
            <a:ext cx="3853452" cy="4512734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1897248" y="331835"/>
            <a:ext cx="10128372" cy="212365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2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Mike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ran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past the dragon to the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police officer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.  </a:t>
            </a:r>
            <a:endParaRPr lang="ko-KR" altLang="en-US" sz="60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81869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40000">
                                      <p:cBhvr>
                                        <p:cTn id="6" dur="25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7" presetClass="path" presetSubtype="0" accel="14000" decel="16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3 0.00116 L 0.18568 -0.25093 C 0.22513 -0.30694 0.28815 -0.35926 0.35729 -0.39699 C 0.4362 -0.43935 0.50182 -0.45741 0.5513 -0.44954 L 0.7862 -0.42454 " pathEditMode="relative" rAng="20580000" ptsTypes="AAAAA">
                                      <p:cBhvr>
                                        <p:cTn id="10" dur="1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695" y="-30625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6" presetClass="emph" presetSubtype="0" accel="14400" decel="1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6000" y="66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Image result for cartoon lanscape wallpaper">
            <a:extLst>
              <a:ext uri="{FF2B5EF4-FFF2-40B4-BE49-F238E27FC236}">
                <a16:creationId xmlns:a16="http://schemas.microsoft.com/office/drawing/2014/main" id="{D20A61B3-40CA-4657-9FA7-B940238852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8" descr="Athletic woman thumbs up smiling">
            <a:extLst>
              <a:ext uri="{FF2B5EF4-FFF2-40B4-BE49-F238E27FC236}">
                <a16:creationId xmlns:a16="http://schemas.microsoft.com/office/drawing/2014/main" id="{EA0860B8-02BE-4A20-8AAD-5496A89AFD2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19951" y="386382"/>
            <a:ext cx="2342121" cy="634248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FB51D5FD-D27D-44E5-91C1-6F58AF5A3FEC}"/>
              </a:ext>
            </a:extLst>
          </p:cNvPr>
          <p:cNvSpPr txBox="1"/>
          <p:nvPr/>
        </p:nvSpPr>
        <p:spPr>
          <a:xfrm>
            <a:off x="750770" y="362982"/>
            <a:ext cx="6140918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9600" dirty="0">
                <a:solidFill>
                  <a:srgbClr val="FDBE7B"/>
                </a:solidFill>
                <a:latin typeface="Arial Rounded MT Bold" panose="020F0704030504030204" pitchFamily="34" charset="0"/>
              </a:rPr>
              <a:t>Describe:</a:t>
            </a:r>
            <a:endParaRPr lang="ko-KR" altLang="en-US" sz="6000" dirty="0">
              <a:solidFill>
                <a:srgbClr val="FDBE7B"/>
              </a:solidFill>
              <a:latin typeface="Arial Rounded MT Bold" panose="020F0704030504030204" pitchFamily="34" charset="0"/>
            </a:endParaRPr>
          </a:p>
        </p:txBody>
      </p:sp>
      <p:pic>
        <p:nvPicPr>
          <p:cNvPr id="7" name="Picture 6" descr="Businessman pointing side">
            <a:extLst>
              <a:ext uri="{FF2B5EF4-FFF2-40B4-BE49-F238E27FC236}">
                <a16:creationId xmlns:a16="http://schemas.microsoft.com/office/drawing/2014/main" id="{F376B50F-C13C-4370-9147-9F073AF7490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81554" y="712268"/>
            <a:ext cx="2722297" cy="6016599"/>
          </a:xfrm>
          <a:prstGeom prst="rect">
            <a:avLst/>
          </a:prstGeom>
        </p:spPr>
      </p:pic>
      <p:pic>
        <p:nvPicPr>
          <p:cNvPr id="13" name="Picture 12" descr="Young boy hand on chest">
            <a:extLst>
              <a:ext uri="{FF2B5EF4-FFF2-40B4-BE49-F238E27FC236}">
                <a16:creationId xmlns:a16="http://schemas.microsoft.com/office/drawing/2014/main" id="{4D948651-A4E9-428C-8D4D-4EBD74F2E3E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64867" y="1932642"/>
            <a:ext cx="1877131" cy="4925358"/>
          </a:xfrm>
          <a:prstGeom prst="rect">
            <a:avLst/>
          </a:prstGeom>
        </p:spPr>
      </p:pic>
      <p:sp>
        <p:nvSpPr>
          <p:cNvPr id="16" name="Arrow: Up 15">
            <a:extLst>
              <a:ext uri="{FF2B5EF4-FFF2-40B4-BE49-F238E27FC236}">
                <a16:creationId xmlns:a16="http://schemas.microsoft.com/office/drawing/2014/main" id="{81F5C24C-D3E8-49C1-8D73-CDF6C870DCD6}"/>
              </a:ext>
            </a:extLst>
          </p:cNvPr>
          <p:cNvSpPr/>
          <p:nvPr/>
        </p:nvSpPr>
        <p:spPr>
          <a:xfrm>
            <a:off x="10676038" y="2124372"/>
            <a:ext cx="572602" cy="4733628"/>
          </a:xfrm>
          <a:prstGeom prst="upArrow">
            <a:avLst/>
          </a:prstGeom>
          <a:solidFill>
            <a:srgbClr val="BD43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F36F878-DAAC-4B94-AF73-D2774DE007A5}"/>
              </a:ext>
            </a:extLst>
          </p:cNvPr>
          <p:cNvSpPr txBox="1"/>
          <p:nvPr/>
        </p:nvSpPr>
        <p:spPr>
          <a:xfrm>
            <a:off x="1052365" y="2387909"/>
            <a:ext cx="3420167" cy="315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9900" dirty="0">
                <a:solidFill>
                  <a:schemeClr val="accent6">
                    <a:lumMod val="60000"/>
                    <a:lumOff val="40000"/>
                  </a:schemeClr>
                </a:solidFill>
                <a:latin typeface="Arial Nova Cond" panose="020B0506020202020204" pitchFamily="34" charset="0"/>
              </a:rPr>
              <a:t>Tall</a:t>
            </a:r>
            <a:endParaRPr lang="ko-KR" altLang="en-US" sz="19900" dirty="0">
              <a:solidFill>
                <a:schemeClr val="accent6">
                  <a:lumMod val="60000"/>
                  <a:lumOff val="40000"/>
                </a:schemeClr>
              </a:solidFill>
              <a:latin typeface="Arial Nova Cond" panose="020B050602020202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2AC577B-C1B2-4DA7-8CA3-D086394F7923}"/>
              </a:ext>
            </a:extLst>
          </p:cNvPr>
          <p:cNvSpPr txBox="1"/>
          <p:nvPr/>
        </p:nvSpPr>
        <p:spPr>
          <a:xfrm>
            <a:off x="1052365" y="2387909"/>
            <a:ext cx="5475217" cy="315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9900" dirty="0">
                <a:solidFill>
                  <a:schemeClr val="accent6">
                    <a:lumMod val="60000"/>
                    <a:lumOff val="40000"/>
                  </a:schemeClr>
                </a:solidFill>
                <a:latin typeface="Arial Nova Cond" panose="020B0506020202020204" pitchFamily="34" charset="0"/>
              </a:rPr>
              <a:t>Tall</a:t>
            </a:r>
            <a:r>
              <a:rPr lang="en-US" altLang="ko-KR" sz="19900" dirty="0">
                <a:solidFill>
                  <a:srgbClr val="FCEAD6"/>
                </a:solidFill>
                <a:latin typeface="Arial Nova Cond" panose="020B0506020202020204" pitchFamily="34" charset="0"/>
              </a:rPr>
              <a:t>er</a:t>
            </a:r>
            <a:endParaRPr lang="ko-KR" altLang="en-US" sz="19900" dirty="0">
              <a:solidFill>
                <a:srgbClr val="FCEAD6"/>
              </a:solidFill>
              <a:latin typeface="Arial Nova Cond" panose="020B0506020202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6260B2D-C1DA-4BF0-B123-FAC12B2C667F}"/>
              </a:ext>
            </a:extLst>
          </p:cNvPr>
          <p:cNvSpPr txBox="1"/>
          <p:nvPr/>
        </p:nvSpPr>
        <p:spPr>
          <a:xfrm>
            <a:off x="1052365" y="2401174"/>
            <a:ext cx="6470682" cy="315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9900" dirty="0">
                <a:solidFill>
                  <a:schemeClr val="accent6">
                    <a:lumMod val="60000"/>
                    <a:lumOff val="40000"/>
                  </a:schemeClr>
                </a:solidFill>
                <a:latin typeface="Arial Nova Cond" panose="020B0506020202020204" pitchFamily="34" charset="0"/>
              </a:rPr>
              <a:t>Tall</a:t>
            </a:r>
            <a:r>
              <a:rPr lang="en-US" altLang="ko-KR" sz="19900" dirty="0">
                <a:solidFill>
                  <a:srgbClr val="FCEAD6"/>
                </a:solidFill>
                <a:latin typeface="Arial Nova Cond" panose="020B0506020202020204" pitchFamily="34" charset="0"/>
              </a:rPr>
              <a:t>est</a:t>
            </a:r>
            <a:endParaRPr lang="ko-KR" altLang="en-US" sz="19900" dirty="0">
              <a:solidFill>
                <a:srgbClr val="FCEAD6"/>
              </a:solidFill>
              <a:latin typeface="Arial Nova Cond" panose="020B0506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5066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7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7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2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2" presetClass="entr" presetSubtype="4" fill="hold" nodeType="click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" dur="7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" dur="7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10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" fill="hold">
                          <p:stCondLst>
                            <p:cond delay="indefinite"/>
                          </p:stCondLst>
                          <p:childTnLst>
                            <p:par>
                              <p:cTn id="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2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2" presetClass="entr" presetSubtype="4" fill="hold" nodeType="click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6" dur="7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7" dur="7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10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2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17" grpId="0"/>
          <p:bldP spid="17" grpId="1"/>
          <p:bldP spid="18" grpId="0"/>
          <p:bldP spid="18" grpId="1"/>
          <p:bldP spid="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2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10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" fill="hold">
                          <p:stCondLst>
                            <p:cond delay="indefinite"/>
                          </p:stCondLst>
                          <p:childTnLst>
                            <p:par>
                              <p:cTn id="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2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7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7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10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2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17" grpId="0"/>
          <p:bldP spid="17" grpId="1"/>
          <p:bldP spid="18" grpId="0"/>
          <p:bldP spid="18" grpId="1"/>
          <p:bldP spid="19" grpId="0"/>
        </p:bldLst>
      </p:timing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1,391,671 Park Background Stock Photos, Pictures &amp; Royalty-Free Images -  iStock">
            <a:extLst>
              <a:ext uri="{FF2B5EF4-FFF2-40B4-BE49-F238E27FC236}">
                <a16:creationId xmlns:a16="http://schemas.microsoft.com/office/drawing/2014/main" id="{96A60348-C1F6-4261-97CC-5DBBEBF8695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3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4505" b="1121"/>
          <a:stretch/>
        </p:blipFill>
        <p:spPr bwMode="auto">
          <a:xfrm flipH="1"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2" descr="Police Officer Cartoon Clip Art, PNG, 1181x1181px, Police, Animation,  Arrest, Badge, Cartoon Download Free">
            <a:extLst>
              <a:ext uri="{FF2B5EF4-FFF2-40B4-BE49-F238E27FC236}">
                <a16:creationId xmlns:a16="http://schemas.microsoft.com/office/drawing/2014/main" id="{85935EBB-9B2B-45D4-9853-0D599A1998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4884" b="97070" l="10000" r="90000">
                        <a14:foregroundMark x1="23537" y1="44200" x2="22805" y2="36752"/>
                        <a14:foregroundMark x1="22805" y1="36752" x2="23780" y2="35287"/>
                        <a14:foregroundMark x1="38537" y1="32967" x2="49390" y2="33211"/>
                        <a14:foregroundMark x1="47317" y1="5006" x2="40732" y2="6838"/>
                        <a14:foregroundMark x1="28415" y1="31258" x2="23293" y2="35897"/>
                        <a14:foregroundMark x1="45000" y1="25641" x2="47561" y2="24664"/>
                        <a14:foregroundMark x1="33537" y1="97070" x2="38902" y2="93651"/>
                        <a14:foregroundMark x1="66585" y1="94628" x2="64268" y2="88034"/>
                        <a14:foregroundMark x1="64268" y1="88034" x2="63415" y2="87179"/>
                        <a14:foregroundMark x1="69878" y1="91087" x2="65610" y2="89744"/>
                        <a14:foregroundMark x1="34634" y1="89499" x2="34634" y2="89499"/>
                        <a14:foregroundMark x1="66707" y1="89866" x2="67195" y2="89866"/>
                        <a14:foregroundMark x1="67927" y1="89988" x2="67927" y2="89988"/>
                        <a14:foregroundMark x1="69024" y1="90720" x2="68537" y2="90598"/>
                        <a14:foregroundMark x1="68171" y1="90476" x2="65244" y2="89499"/>
                        <a14:foregroundMark x1="69390" y1="90354" x2="65732" y2="89744"/>
                        <a14:foregroundMark x1="66951" y1="89866" x2="68780" y2="89744"/>
                        <a14:foregroundMark x1="79512" y1="67277" x2="73049" y2="64713"/>
                        <a14:foregroundMark x1="73049" y1="64713" x2="73049" y2="64713"/>
                        <a14:foregroundMark x1="26098" y1="40171" x2="27195" y2="37607"/>
                        <a14:foregroundMark x1="28659" y1="37118" x2="30488" y2="31258"/>
                        <a14:foregroundMark x1="34024" y1="37241" x2="34390" y2="4004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0185" y="-111921"/>
            <a:ext cx="6211909" cy="62047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01FE6E15-E57D-4313-968F-605EE1686988}"/>
              </a:ext>
            </a:extLst>
          </p:cNvPr>
          <p:cNvGrpSpPr/>
          <p:nvPr/>
        </p:nvGrpSpPr>
        <p:grpSpPr>
          <a:xfrm>
            <a:off x="1558446" y="3168369"/>
            <a:ext cx="2291544" cy="3040190"/>
            <a:chOff x="6520309" y="3358202"/>
            <a:chExt cx="2291544" cy="3040190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084660E3-A949-46F3-8B36-0EB1F462B7E0}"/>
                </a:ext>
              </a:extLst>
            </p:cNvPr>
            <p:cNvGrpSpPr/>
            <p:nvPr/>
          </p:nvGrpSpPr>
          <p:grpSpPr>
            <a:xfrm>
              <a:off x="6597132" y="3966277"/>
              <a:ext cx="2148709" cy="2432115"/>
              <a:chOff x="1262488" y="1694378"/>
              <a:chExt cx="4309188" cy="4476296"/>
            </a:xfrm>
          </p:grpSpPr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190E5F44-FCF8-427A-A4C0-877038F0ADA1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6D2B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0B186637-847E-4C23-B615-DB35F4DEF64C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4B1E00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E3FD1358-4802-4557-B789-414916CB633F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B5C7AB9C-0BA8-477F-8822-2D1EDB061DBE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6AAAF045-3667-4DAA-9646-0CE261C2F706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6E7136FD-2B16-45DC-B9FD-84E76E350A8A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87D5D371-468F-40E5-B884-AB8DBEB01013}"/>
                </a:ext>
              </a:extLst>
            </p:cNvPr>
            <p:cNvGrpSpPr/>
            <p:nvPr/>
          </p:nvGrpSpPr>
          <p:grpSpPr>
            <a:xfrm>
              <a:off x="6520309" y="3358202"/>
              <a:ext cx="2291544" cy="2585429"/>
              <a:chOff x="2436029" y="754377"/>
              <a:chExt cx="4595639" cy="4758469"/>
            </a:xfrm>
          </p:grpSpPr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A3D9EA74-E255-4F87-8312-1C8D60FBD2F4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4B1E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6FAA2318-AC1D-4E6D-ACAF-12A8994D1700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D9420F32-EF65-4874-9717-786E3A28ECC0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17" name="Group 16">
                  <a:extLst>
                    <a:ext uri="{FF2B5EF4-FFF2-40B4-BE49-F238E27FC236}">
                      <a16:creationId xmlns:a16="http://schemas.microsoft.com/office/drawing/2014/main" id="{3B042417-D0E1-45DB-881E-306B23B094B6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20" name="Freeform: Shape 19">
                    <a:extLst>
                      <a:ext uri="{FF2B5EF4-FFF2-40B4-BE49-F238E27FC236}">
                        <a16:creationId xmlns:a16="http://schemas.microsoft.com/office/drawing/2014/main" id="{A49357B2-6911-4CD9-AC45-00B3D2A21D48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6D2B00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1" name="Freeform: Shape 20">
                    <a:extLst>
                      <a:ext uri="{FF2B5EF4-FFF2-40B4-BE49-F238E27FC236}">
                        <a16:creationId xmlns:a16="http://schemas.microsoft.com/office/drawing/2014/main" id="{15EC5451-AB8B-4412-AF87-8717217C59E0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4B1E00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18" name="Oval 17">
                  <a:extLst>
                    <a:ext uri="{FF2B5EF4-FFF2-40B4-BE49-F238E27FC236}">
                      <a16:creationId xmlns:a16="http://schemas.microsoft.com/office/drawing/2014/main" id="{25BA7114-DE32-415B-B500-B43B934C7DB8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9" name="Oval 18">
                  <a:extLst>
                    <a:ext uri="{FF2B5EF4-FFF2-40B4-BE49-F238E27FC236}">
                      <a16:creationId xmlns:a16="http://schemas.microsoft.com/office/drawing/2014/main" id="{7B845BC0-B230-40CD-9199-C73A6DE8EA28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1B89B42A-D317-4B3E-8EAD-7100228DFC03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4D8FBE56-A0A4-4EBC-A7AE-13C0F8887D8C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DD86C284-7959-45AF-8581-F49E65335DCC}"/>
                </a:ext>
              </a:extLst>
            </p:cNvPr>
            <p:cNvGrpSpPr/>
            <p:nvPr/>
          </p:nvGrpSpPr>
          <p:grpSpPr>
            <a:xfrm>
              <a:off x="7155787" y="4337948"/>
              <a:ext cx="998815" cy="508114"/>
              <a:chOff x="2343567" y="2310962"/>
              <a:chExt cx="2003100" cy="935181"/>
            </a:xfrm>
          </p:grpSpPr>
          <p:sp>
            <p:nvSpPr>
              <p:cNvPr id="8" name="Oval 7">
                <a:extLst>
                  <a:ext uri="{FF2B5EF4-FFF2-40B4-BE49-F238E27FC236}">
                    <a16:creationId xmlns:a16="http://schemas.microsoft.com/office/drawing/2014/main" id="{05EA7309-47D8-4C45-AF1A-0D6886F52787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E3E0DD6E-A440-4E7C-9AEA-9CA38D7AA9A8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B6244706-567B-4CF4-9770-0715074ED7B7}"/>
                  </a:ext>
                </a:extLst>
              </p:cNvPr>
              <p:cNvSpPr/>
              <p:nvPr/>
            </p:nvSpPr>
            <p:spPr>
              <a:xfrm>
                <a:off x="2864303" y="2628782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DA7464BE-5CA5-4AFE-B028-31079485C393}"/>
                  </a:ext>
                </a:extLst>
              </p:cNvPr>
              <p:cNvSpPr/>
              <p:nvPr/>
            </p:nvSpPr>
            <p:spPr>
              <a:xfrm>
                <a:off x="3960743" y="2586940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0208351D-3DF6-4D59-996E-8BF2D06397D6}"/>
              </a:ext>
            </a:extLst>
          </p:cNvPr>
          <p:cNvSpPr/>
          <p:nvPr/>
        </p:nvSpPr>
        <p:spPr>
          <a:xfrm>
            <a:off x="4104922" y="4230159"/>
            <a:ext cx="5537201" cy="1968499"/>
          </a:xfrm>
          <a:prstGeom prst="wedgeRoundRectCallout">
            <a:avLst>
              <a:gd name="adj1" fmla="val -60659"/>
              <a:gd name="adj2" fmla="val -32854"/>
              <a:gd name="adj3" fmla="val 16667"/>
            </a:avLst>
          </a:prstGeom>
          <a:solidFill>
            <a:schemeClr val="bg1"/>
          </a:solidFill>
          <a:ln w="57150">
            <a:solidFill>
              <a:srgbClr val="BD43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4400" b="1" dirty="0">
                <a:solidFill>
                  <a:srgbClr val="BD438C"/>
                </a:solidFill>
                <a:latin typeface="Arial Nova" panose="020B0504020202020204" pitchFamily="34" charset="0"/>
              </a:rPr>
              <a:t>We need your </a:t>
            </a:r>
            <a:r>
              <a:rPr lang="en-US" altLang="ko-KR" sz="6600" b="1" dirty="0">
                <a:solidFill>
                  <a:srgbClr val="BD438C"/>
                </a:solidFill>
                <a:latin typeface="Arial Nova" panose="020B0504020202020204" pitchFamily="34" charset="0"/>
              </a:rPr>
              <a:t>help</a:t>
            </a:r>
            <a:r>
              <a:rPr lang="en-US" altLang="ko-KR" sz="4400" b="1" dirty="0">
                <a:solidFill>
                  <a:srgbClr val="BD438C"/>
                </a:solidFill>
                <a:latin typeface="Arial Nova" panose="020B0504020202020204" pitchFamily="34" charset="0"/>
              </a:rPr>
              <a:t>! </a:t>
            </a:r>
            <a:endParaRPr lang="ko-KR" altLang="en-US" sz="4400" b="1" dirty="0">
              <a:solidFill>
                <a:srgbClr val="BD438C"/>
              </a:solidFill>
              <a:latin typeface="Arial Nova" panose="020B05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6965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6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6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1,391,671 Park Background Stock Photos, Pictures &amp; Royalty-Free Images -  iStock">
            <a:extLst>
              <a:ext uri="{FF2B5EF4-FFF2-40B4-BE49-F238E27FC236}">
                <a16:creationId xmlns:a16="http://schemas.microsoft.com/office/drawing/2014/main" id="{D6DF6AE8-4FAE-4616-A9F7-DBAD8B30AFA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3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4505" b="1121"/>
          <a:stretch/>
        </p:blipFill>
        <p:spPr bwMode="auto">
          <a:xfrm flipH="1"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372672" y="3059723"/>
            <a:ext cx="6775379" cy="286232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The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police officer </a:t>
            </a:r>
            <a:r>
              <a:rPr lang="en-US" altLang="ko-KR" sz="60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told the dragon to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0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go home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.  </a:t>
            </a:r>
            <a:endParaRPr lang="ko-KR" altLang="en-US" sz="60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  <p:pic>
        <p:nvPicPr>
          <p:cNvPr id="5" name="Picture 2" descr="Police Officer Cartoon Clip Art, PNG, 1181x1181px, Police, Animation,  Arrest, Badge, Cartoon Download Free">
            <a:extLst>
              <a:ext uri="{FF2B5EF4-FFF2-40B4-BE49-F238E27FC236}">
                <a16:creationId xmlns:a16="http://schemas.microsoft.com/office/drawing/2014/main" id="{A6E07FE8-5621-4683-9652-E46051F030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4884" b="97070" l="10000" r="90000">
                        <a14:foregroundMark x1="23537" y1="44200" x2="22805" y2="36752"/>
                        <a14:foregroundMark x1="22805" y1="36752" x2="23780" y2="35287"/>
                        <a14:foregroundMark x1="38537" y1="32967" x2="49390" y2="33211"/>
                        <a14:foregroundMark x1="47317" y1="5006" x2="40732" y2="6838"/>
                        <a14:foregroundMark x1="28415" y1="31258" x2="23293" y2="35897"/>
                        <a14:foregroundMark x1="45000" y1="25641" x2="47561" y2="24664"/>
                        <a14:foregroundMark x1="33537" y1="97070" x2="38902" y2="93651"/>
                        <a14:foregroundMark x1="66585" y1="94628" x2="64268" y2="88034"/>
                        <a14:foregroundMark x1="64268" y1="88034" x2="63415" y2="87179"/>
                        <a14:foregroundMark x1="69878" y1="91087" x2="65610" y2="89744"/>
                        <a14:foregroundMark x1="34634" y1="89499" x2="34634" y2="89499"/>
                        <a14:foregroundMark x1="66707" y1="89866" x2="67195" y2="89866"/>
                        <a14:foregroundMark x1="67927" y1="89988" x2="67927" y2="89988"/>
                        <a14:foregroundMark x1="69024" y1="90720" x2="68537" y2="90598"/>
                        <a14:foregroundMark x1="68171" y1="90476" x2="65244" y2="89499"/>
                        <a14:foregroundMark x1="69390" y1="90354" x2="65732" y2="89744"/>
                        <a14:foregroundMark x1="66951" y1="89866" x2="68780" y2="89744"/>
                        <a14:foregroundMark x1="79512" y1="67277" x2="73049" y2="64713"/>
                        <a14:foregroundMark x1="73049" y1="64713" x2="73049" y2="64713"/>
                        <a14:foregroundMark x1="26098" y1="40171" x2="27195" y2="37607"/>
                        <a14:foregroundMark x1="28659" y1="37118" x2="30488" y2="31258"/>
                        <a14:foregroundMark x1="34024" y1="37241" x2="34390" y2="4004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05279" y="226142"/>
            <a:ext cx="6211909" cy="62047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 descr="Shape&#10;&#10;Description automatically generated">
            <a:extLst>
              <a:ext uri="{FF2B5EF4-FFF2-40B4-BE49-F238E27FC236}">
                <a16:creationId xmlns:a16="http://schemas.microsoft.com/office/drawing/2014/main" id="{DD2758BC-D5CF-438A-8792-33480C97292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4887" y="1918136"/>
            <a:ext cx="3853452" cy="4512734"/>
          </a:xfrm>
          <a:prstGeom prst="rect">
            <a:avLst/>
          </a:prstGeom>
        </p:spPr>
      </p:pic>
      <p:sp>
        <p:nvSpPr>
          <p:cNvPr id="2" name="Oval 1">
            <a:extLst>
              <a:ext uri="{FF2B5EF4-FFF2-40B4-BE49-F238E27FC236}">
                <a16:creationId xmlns:a16="http://schemas.microsoft.com/office/drawing/2014/main" id="{9EA78A29-DD9E-4E34-8837-5EE880834B07}"/>
              </a:ext>
            </a:extLst>
          </p:cNvPr>
          <p:cNvSpPr/>
          <p:nvPr/>
        </p:nvSpPr>
        <p:spPr>
          <a:xfrm>
            <a:off x="2870253" y="3293439"/>
            <a:ext cx="620830" cy="62083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32B241F0-85AD-4ACD-9D13-21CD81AEC439}"/>
              </a:ext>
            </a:extLst>
          </p:cNvPr>
          <p:cNvSpPr/>
          <p:nvPr/>
        </p:nvSpPr>
        <p:spPr>
          <a:xfrm>
            <a:off x="3690135" y="3293439"/>
            <a:ext cx="620830" cy="62083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31DF7140-2851-4B02-836A-9CBE0CED9E44}"/>
              </a:ext>
            </a:extLst>
          </p:cNvPr>
          <p:cNvSpPr/>
          <p:nvPr/>
        </p:nvSpPr>
        <p:spPr>
          <a:xfrm flipH="1" flipV="1">
            <a:off x="3791486" y="3543243"/>
            <a:ext cx="228600" cy="2286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95593307-CB2B-4240-81C8-257BC65AEA67}"/>
              </a:ext>
            </a:extLst>
          </p:cNvPr>
          <p:cNvSpPr/>
          <p:nvPr/>
        </p:nvSpPr>
        <p:spPr>
          <a:xfrm flipH="1" flipV="1">
            <a:off x="3147423" y="3543243"/>
            <a:ext cx="228600" cy="2286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18585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5E-6 -3.33333E-6 L 0.025 -0.0074 " pathEditMode="relative" rAng="0" ptsTypes="AA">
                                      <p:cBhvr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" y="-37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1.875E-6 -3.33333E-6 L 0.01302 -0.00486 " pathEditMode="relative" rAng="0" ptsTypes="AA">
                                      <p:cBhvr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1" y="-255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0.025 -0.0074 L 5E-6 -7.40741E-7 " pathEditMode="relative" rAng="0" ptsTypes="AA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72" y="417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accel="50000" decel="50000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0.01302 -0.00486 L 1.875E-6 -3.33333E-6 " pathEditMode="relative" rAng="0" ptsTypes="AA">
                                      <p:cBhvr>
                                        <p:cTn id="1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1" y="208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2" presetClass="exit" presetSubtype="8" accel="10000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" grpId="0" animBg="1"/>
      <p:bldP spid="7" grpId="0" animBg="1"/>
      <p:bldP spid="8" grpId="0" animBg="1"/>
      <p:bldP spid="8" grpId="1" animBg="1"/>
      <p:bldP spid="8" grpId="2" animBg="1"/>
      <p:bldP spid="9" grpId="0" animBg="1"/>
      <p:bldP spid="9" grpId="1" animBg="1"/>
      <p:bldP spid="9" grpId="2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" name="Picture 2" descr="1,391,671 Park Background Stock Photos, Pictures &amp; Royalty-Free Images -  iStock">
            <a:extLst>
              <a:ext uri="{FF2B5EF4-FFF2-40B4-BE49-F238E27FC236}">
                <a16:creationId xmlns:a16="http://schemas.microsoft.com/office/drawing/2014/main" id="{DDCFE2A4-DE0A-46A8-9283-B24A342B189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alphaModFix amt="3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4505" b="1121"/>
          <a:stretch/>
        </p:blipFill>
        <p:spPr bwMode="auto">
          <a:xfrm flipH="1"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8" name="Picture 2" descr="Police Officer Cartoon Clip Art, PNG, 1181x1181px, Police, Animation,  Arrest, Badge, Cartoon Download Free">
            <a:extLst>
              <a:ext uri="{FF2B5EF4-FFF2-40B4-BE49-F238E27FC236}">
                <a16:creationId xmlns:a16="http://schemas.microsoft.com/office/drawing/2014/main" id="{995C1CD1-CF1E-4878-BBFE-D1D4390DDD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4884" b="97070" l="10000" r="90000">
                        <a14:foregroundMark x1="23537" y1="44200" x2="22805" y2="36752"/>
                        <a14:foregroundMark x1="22805" y1="36752" x2="23780" y2="35287"/>
                        <a14:foregroundMark x1="38537" y1="32967" x2="49390" y2="33211"/>
                        <a14:foregroundMark x1="47317" y1="5006" x2="40732" y2="6838"/>
                        <a14:foregroundMark x1="28415" y1="31258" x2="23293" y2="35897"/>
                        <a14:foregroundMark x1="45000" y1="25641" x2="47561" y2="24664"/>
                        <a14:foregroundMark x1="33537" y1="97070" x2="38902" y2="93651"/>
                        <a14:foregroundMark x1="66585" y1="94628" x2="64268" y2="88034"/>
                        <a14:foregroundMark x1="64268" y1="88034" x2="63415" y2="87179"/>
                        <a14:foregroundMark x1="69878" y1="91087" x2="65610" y2="89744"/>
                        <a14:foregroundMark x1="34634" y1="89499" x2="34634" y2="89499"/>
                        <a14:foregroundMark x1="66707" y1="89866" x2="67195" y2="89866"/>
                        <a14:foregroundMark x1="67927" y1="89988" x2="67927" y2="89988"/>
                        <a14:foregroundMark x1="69024" y1="90720" x2="68537" y2="90598"/>
                        <a14:foregroundMark x1="68171" y1="90476" x2="65244" y2="89499"/>
                        <a14:foregroundMark x1="69390" y1="90354" x2="65732" y2="89744"/>
                        <a14:foregroundMark x1="66951" y1="89866" x2="68780" y2="89744"/>
                        <a14:foregroundMark x1="79512" y1="67277" x2="73049" y2="64713"/>
                        <a14:foregroundMark x1="73049" y1="64713" x2="73049" y2="64713"/>
                        <a14:foregroundMark x1="26098" y1="40171" x2="27195" y2="37607"/>
                        <a14:foregroundMark x1="28659" y1="37118" x2="30488" y2="31258"/>
                        <a14:foregroundMark x1="34024" y1="37241" x2="34390" y2="4004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77790" y="-97143"/>
            <a:ext cx="5689960" cy="56833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1" name="Speech Bubble: Rectangle with Corners Rounded 80">
            <a:extLst>
              <a:ext uri="{FF2B5EF4-FFF2-40B4-BE49-F238E27FC236}">
                <a16:creationId xmlns:a16="http://schemas.microsoft.com/office/drawing/2014/main" id="{4726F2B0-053E-4403-BBB2-86F43BD2605D}"/>
              </a:ext>
            </a:extLst>
          </p:cNvPr>
          <p:cNvSpPr/>
          <p:nvPr/>
        </p:nvSpPr>
        <p:spPr>
          <a:xfrm>
            <a:off x="5643976" y="1936417"/>
            <a:ext cx="2421268" cy="1352856"/>
          </a:xfrm>
          <a:prstGeom prst="wedgeRoundRectCallout">
            <a:avLst>
              <a:gd name="adj1" fmla="val 9547"/>
              <a:gd name="adj2" fmla="val 82719"/>
              <a:gd name="adj3" fmla="val 16667"/>
            </a:avLst>
          </a:prstGeom>
          <a:solidFill>
            <a:schemeClr val="bg1"/>
          </a:solidFill>
          <a:ln w="57150">
            <a:solidFill>
              <a:srgbClr val="BD43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dirty="0">
                <a:solidFill>
                  <a:srgbClr val="BD438C"/>
                </a:solidFill>
                <a:latin typeface="Arial Nova" panose="020B0504020202020204" pitchFamily="34" charset="0"/>
              </a:rPr>
              <a:t>You are the </a:t>
            </a:r>
            <a:r>
              <a:rPr lang="en-US" altLang="ko-KR" sz="4000" b="1" dirty="0">
                <a:solidFill>
                  <a:srgbClr val="BD438C"/>
                </a:solidFill>
                <a:latin typeface="Arial Rounded MT Bold" panose="020F0704030504030204" pitchFamily="34" charset="0"/>
              </a:rPr>
              <a:t>best</a:t>
            </a:r>
            <a:r>
              <a:rPr lang="en-US" altLang="ko-KR" sz="3200" b="1" dirty="0">
                <a:solidFill>
                  <a:srgbClr val="BD438C"/>
                </a:solidFill>
                <a:latin typeface="Arial Nova" panose="020B0504020202020204" pitchFamily="34" charset="0"/>
              </a:rPr>
              <a:t>.</a:t>
            </a:r>
            <a:endParaRPr lang="ko-KR" altLang="en-US" sz="3200" b="1" dirty="0">
              <a:solidFill>
                <a:srgbClr val="BD438C"/>
              </a:solidFill>
              <a:latin typeface="Arial Nova" panose="020B0504020202020204" pitchFamily="34" charset="0"/>
            </a:endParaRP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8E4F2BDF-E0B4-4A97-903F-8CED01C9DD95}"/>
              </a:ext>
            </a:extLst>
          </p:cNvPr>
          <p:cNvGrpSpPr/>
          <p:nvPr/>
        </p:nvGrpSpPr>
        <p:grpSpPr>
          <a:xfrm>
            <a:off x="5944074" y="3689967"/>
            <a:ext cx="2291544" cy="3040190"/>
            <a:chOff x="6520309" y="3358202"/>
            <a:chExt cx="2291544" cy="3040190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3E33EABD-018D-482D-9903-86A09F165A4C}"/>
                </a:ext>
              </a:extLst>
            </p:cNvPr>
            <p:cNvGrpSpPr/>
            <p:nvPr/>
          </p:nvGrpSpPr>
          <p:grpSpPr>
            <a:xfrm>
              <a:off x="6597132" y="3966277"/>
              <a:ext cx="2148709" cy="2432115"/>
              <a:chOff x="1262488" y="1694378"/>
              <a:chExt cx="4309188" cy="4476296"/>
            </a:xfrm>
          </p:grpSpPr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0B49A4EE-9FB5-4F64-8345-65E7646857E4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6D2B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8B9C60A7-6838-413F-83B0-C9F255EBD1CE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4B1E00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972D8ABF-D2A2-4BE1-99AC-29665DCB46E0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CD4DE86A-F2BE-49AB-BF68-09F6DD13AE55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63817A7F-D23E-432A-9DFA-A122175D4608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9CF20628-DDC7-4D59-A07C-ACC826E95F8C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EEAB460-2532-4F9C-84CC-5C2495B580C3}"/>
                </a:ext>
              </a:extLst>
            </p:cNvPr>
            <p:cNvGrpSpPr/>
            <p:nvPr/>
          </p:nvGrpSpPr>
          <p:grpSpPr>
            <a:xfrm>
              <a:off x="6520309" y="3358202"/>
              <a:ext cx="2291544" cy="2585429"/>
              <a:chOff x="2436029" y="754377"/>
              <a:chExt cx="4595639" cy="4758469"/>
            </a:xfrm>
          </p:grpSpPr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FCD7C47B-D5B8-497C-BCE8-D8095B320235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4B1E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64B7C481-0244-4C05-B27A-2CC46550B572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36" name="Group 35">
                <a:extLst>
                  <a:ext uri="{FF2B5EF4-FFF2-40B4-BE49-F238E27FC236}">
                    <a16:creationId xmlns:a16="http://schemas.microsoft.com/office/drawing/2014/main" id="{3D51D53E-0EFE-451D-AF64-1A83F914B3D6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39" name="Group 38">
                  <a:extLst>
                    <a:ext uri="{FF2B5EF4-FFF2-40B4-BE49-F238E27FC236}">
                      <a16:creationId xmlns:a16="http://schemas.microsoft.com/office/drawing/2014/main" id="{B72DE7B5-9F45-482C-9910-426B70B2F506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42" name="Freeform: Shape 41">
                    <a:extLst>
                      <a:ext uri="{FF2B5EF4-FFF2-40B4-BE49-F238E27FC236}">
                        <a16:creationId xmlns:a16="http://schemas.microsoft.com/office/drawing/2014/main" id="{146259DA-3FC1-4E70-9616-FE9B13C62419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6D2B00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43" name="Freeform: Shape 42">
                    <a:extLst>
                      <a:ext uri="{FF2B5EF4-FFF2-40B4-BE49-F238E27FC236}">
                        <a16:creationId xmlns:a16="http://schemas.microsoft.com/office/drawing/2014/main" id="{3FF8BA0E-D619-4D04-8B41-2C70F712953C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4B1E00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40" name="Oval 39">
                  <a:extLst>
                    <a:ext uri="{FF2B5EF4-FFF2-40B4-BE49-F238E27FC236}">
                      <a16:creationId xmlns:a16="http://schemas.microsoft.com/office/drawing/2014/main" id="{3001DD75-4451-4D24-AD92-A783F99D0B4D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1" name="Oval 40">
                  <a:extLst>
                    <a:ext uri="{FF2B5EF4-FFF2-40B4-BE49-F238E27FC236}">
                      <a16:creationId xmlns:a16="http://schemas.microsoft.com/office/drawing/2014/main" id="{C1E15F92-2B7D-47F0-BB16-56873877586E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CB9B6523-864C-4A98-86AF-25F1B47708ED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6077302F-D053-494C-9420-ED261597AB32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210C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A2D1E43E-C3E2-4E14-8834-373887128443}"/>
                </a:ext>
              </a:extLst>
            </p:cNvPr>
            <p:cNvGrpSpPr/>
            <p:nvPr/>
          </p:nvGrpSpPr>
          <p:grpSpPr>
            <a:xfrm>
              <a:off x="7155787" y="4337948"/>
              <a:ext cx="998815" cy="508114"/>
              <a:chOff x="2343567" y="2310962"/>
              <a:chExt cx="2003100" cy="935181"/>
            </a:xfrm>
          </p:grpSpPr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84A56BD8-01AA-4468-AB4A-F0F8A871535F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C13F84FF-3002-4407-BEF2-7783F526DAF8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0C510996-9024-43AB-ADBB-AC5C5DD9D026}"/>
                  </a:ext>
                </a:extLst>
              </p:cNvPr>
              <p:cNvSpPr/>
              <p:nvPr/>
            </p:nvSpPr>
            <p:spPr>
              <a:xfrm>
                <a:off x="2806042" y="2462326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8" name="Oval 47">
                <a:extLst>
                  <a:ext uri="{FF2B5EF4-FFF2-40B4-BE49-F238E27FC236}">
                    <a16:creationId xmlns:a16="http://schemas.microsoft.com/office/drawing/2014/main" id="{E5590D02-6810-48F8-82DA-44610E1327DE}"/>
                  </a:ext>
                </a:extLst>
              </p:cNvPr>
              <p:cNvSpPr/>
              <p:nvPr/>
            </p:nvSpPr>
            <p:spPr>
              <a:xfrm>
                <a:off x="3874867" y="2447516"/>
                <a:ext cx="219726" cy="21972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6CD32BA5-4587-4792-8554-B5610707B4B7}"/>
              </a:ext>
            </a:extLst>
          </p:cNvPr>
          <p:cNvGrpSpPr/>
          <p:nvPr/>
        </p:nvGrpSpPr>
        <p:grpSpPr>
          <a:xfrm>
            <a:off x="2569005" y="2843639"/>
            <a:ext cx="3202065" cy="3898698"/>
            <a:chOff x="8989935" y="2504607"/>
            <a:chExt cx="3202065" cy="3898698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76C47C96-E588-486C-9E23-EBEE80E653E4}"/>
                </a:ext>
              </a:extLst>
            </p:cNvPr>
            <p:cNvGrpSpPr/>
            <p:nvPr/>
          </p:nvGrpSpPr>
          <p:grpSpPr>
            <a:xfrm>
              <a:off x="9097282" y="3284393"/>
              <a:ext cx="3002477" cy="3118912"/>
              <a:chOff x="1262488" y="1694378"/>
              <a:chExt cx="4309188" cy="4476296"/>
            </a:xfrm>
          </p:grpSpPr>
          <p:sp>
            <p:nvSpPr>
              <p:cNvPr id="4" name="Oval 3">
                <a:extLst>
                  <a:ext uri="{FF2B5EF4-FFF2-40B4-BE49-F238E27FC236}">
                    <a16:creationId xmlns:a16="http://schemas.microsoft.com/office/drawing/2014/main" id="{05AC45DF-01E4-4882-8FB4-00ED954BBB97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C8BEB7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C9D03EB5-120C-42F3-9079-117FD1440E6D}"/>
                  </a:ext>
                </a:extLst>
              </p:cNvPr>
              <p:cNvSpPr/>
              <p:nvPr/>
            </p:nvSpPr>
            <p:spPr>
              <a:xfrm>
                <a:off x="1362269" y="2873258"/>
                <a:ext cx="4181414" cy="3023689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8A837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6E2DB680-B11D-4A60-A5D7-2DAB07C34045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05CC6D64-0A64-422C-833D-96CBA6393555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9D13477E-19FB-43ED-B30D-FA5FE0EBC3DF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3BED679D-5D1D-473E-B46D-A3AE18BA1E03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0C9CCDFE-BD26-4E4A-9EE9-2477AC2983F4}"/>
                </a:ext>
              </a:extLst>
            </p:cNvPr>
            <p:cNvGrpSpPr/>
            <p:nvPr/>
          </p:nvGrpSpPr>
          <p:grpSpPr>
            <a:xfrm>
              <a:off x="8989935" y="2504607"/>
              <a:ext cx="3202065" cy="3315520"/>
              <a:chOff x="2436029" y="754377"/>
              <a:chExt cx="4595639" cy="4758469"/>
            </a:xfrm>
          </p:grpSpPr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7B74B82D-2B00-4849-8BF0-6505E4BE50DB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8A837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CF16F616-0A77-4CA8-9C58-9B5D991A80F8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6978CE3D-4B0B-4135-86D1-395EB422ADC9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5844"/>
                <a:chOff x="1184188" y="1245811"/>
                <a:chExt cx="4310316" cy="3235844"/>
              </a:xfrm>
            </p:grpSpPr>
            <p:grpSp>
              <p:nvGrpSpPr>
                <p:cNvPr id="16" name="Group 15">
                  <a:extLst>
                    <a:ext uri="{FF2B5EF4-FFF2-40B4-BE49-F238E27FC236}">
                      <a16:creationId xmlns:a16="http://schemas.microsoft.com/office/drawing/2014/main" id="{97884A0D-010A-45A2-9847-6DFD0C939713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5844"/>
                  <a:chOff x="1454387" y="1249718"/>
                  <a:chExt cx="4310316" cy="3235844"/>
                </a:xfrm>
              </p:grpSpPr>
              <p:sp>
                <p:nvSpPr>
                  <p:cNvPr id="19" name="Freeform: Shape 18">
                    <a:extLst>
                      <a:ext uri="{FF2B5EF4-FFF2-40B4-BE49-F238E27FC236}">
                        <a16:creationId xmlns:a16="http://schemas.microsoft.com/office/drawing/2014/main" id="{6A2985FA-13C1-4830-A237-5A702B40C97A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C8BEB7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0" name="Freeform: Shape 19">
                    <a:extLst>
                      <a:ext uri="{FF2B5EF4-FFF2-40B4-BE49-F238E27FC236}">
                        <a16:creationId xmlns:a16="http://schemas.microsoft.com/office/drawing/2014/main" id="{FE2BF77D-C638-47D0-B29D-AEB787A0D35B}"/>
                      </a:ext>
                    </a:extLst>
                  </p:cNvPr>
                  <p:cNvSpPr/>
                  <p:nvPr/>
                </p:nvSpPr>
                <p:spPr>
                  <a:xfrm>
                    <a:off x="2108524" y="2366107"/>
                    <a:ext cx="3318550" cy="2107027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8A837E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17" name="Oval 16">
                  <a:extLst>
                    <a:ext uri="{FF2B5EF4-FFF2-40B4-BE49-F238E27FC236}">
                      <a16:creationId xmlns:a16="http://schemas.microsoft.com/office/drawing/2014/main" id="{A6DE56AA-07A4-4AB3-AB72-64DBEDB181FF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8" name="Oval 17">
                  <a:extLst>
                    <a:ext uri="{FF2B5EF4-FFF2-40B4-BE49-F238E27FC236}">
                      <a16:creationId xmlns:a16="http://schemas.microsoft.com/office/drawing/2014/main" id="{B792AB39-E703-4714-B849-153AFA90BA99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D9C382CF-69A6-4AED-8756-1A43F9E0CA31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EB952E60-BF3C-49A8-8CEB-0C6993E96EDB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6C5D53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59210C00-CD9D-40A3-B6D0-E23C4105D657}"/>
                </a:ext>
              </a:extLst>
            </p:cNvPr>
            <p:cNvGrpSpPr/>
            <p:nvPr/>
          </p:nvGrpSpPr>
          <p:grpSpPr>
            <a:xfrm>
              <a:off x="9877912" y="3761020"/>
              <a:ext cx="1395683" cy="651598"/>
              <a:chOff x="2343567" y="2310962"/>
              <a:chExt cx="2003100" cy="935181"/>
            </a:xfrm>
          </p:grpSpPr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86CD767B-0D12-4DCD-AFCB-34B3D06D2D0C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8413EF5D-232E-4B56-95B0-DF0EB65AA82A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A5A1D705-B785-49D9-A4D9-9188751B9A88}"/>
                  </a:ext>
                </a:extLst>
              </p:cNvPr>
              <p:cNvSpPr/>
              <p:nvPr/>
            </p:nvSpPr>
            <p:spPr>
              <a:xfrm>
                <a:off x="2869888" y="2602541"/>
                <a:ext cx="219727" cy="21972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03F36AD2-945E-43D6-A709-0D794F7B89AC}"/>
                  </a:ext>
                </a:extLst>
              </p:cNvPr>
              <p:cNvSpPr/>
              <p:nvPr/>
            </p:nvSpPr>
            <p:spPr>
              <a:xfrm>
                <a:off x="3977528" y="2595120"/>
                <a:ext cx="219727" cy="21972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37F22E61-3255-47A4-9F4C-1A86C8E058E9}"/>
              </a:ext>
            </a:extLst>
          </p:cNvPr>
          <p:cNvGrpSpPr/>
          <p:nvPr/>
        </p:nvGrpSpPr>
        <p:grpSpPr>
          <a:xfrm>
            <a:off x="241439" y="4395067"/>
            <a:ext cx="2029137" cy="2253543"/>
            <a:chOff x="4030824" y="4106851"/>
            <a:chExt cx="2029137" cy="2253543"/>
          </a:xfrm>
        </p:grpSpPr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309F5B3C-6FB2-45DA-A839-882FD1136CA7}"/>
                </a:ext>
              </a:extLst>
            </p:cNvPr>
            <p:cNvGrpSpPr/>
            <p:nvPr/>
          </p:nvGrpSpPr>
          <p:grpSpPr>
            <a:xfrm>
              <a:off x="4098850" y="4557586"/>
              <a:ext cx="1902659" cy="1802808"/>
              <a:chOff x="1262488" y="1694378"/>
              <a:chExt cx="4309188" cy="4476296"/>
            </a:xfrm>
          </p:grpSpPr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F5ADA5A6-4420-4CFB-991E-133596F9EF71}"/>
                  </a:ext>
                </a:extLst>
              </p:cNvPr>
              <p:cNvSpPr/>
              <p:nvPr/>
            </p:nvSpPr>
            <p:spPr>
              <a:xfrm>
                <a:off x="1262488" y="1694378"/>
                <a:ext cx="4309188" cy="4230562"/>
              </a:xfrm>
              <a:prstGeom prst="ellipse">
                <a:avLst/>
              </a:prstGeom>
              <a:solidFill>
                <a:srgbClr val="FCEAD6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0A6A21F8-7755-46A8-B445-FF6BF1A8C4A2}"/>
                  </a:ext>
                </a:extLst>
              </p:cNvPr>
              <p:cNvSpPr/>
              <p:nvPr/>
            </p:nvSpPr>
            <p:spPr>
              <a:xfrm>
                <a:off x="1402904" y="2873259"/>
                <a:ext cx="4126055" cy="3023688"/>
              </a:xfrm>
              <a:custGeom>
                <a:avLst/>
                <a:gdLst>
                  <a:gd name="connsiteX0" fmla="*/ 3987822 w 4224958"/>
                  <a:gd name="connsiteY0" fmla="*/ 0 h 3076856"/>
                  <a:gd name="connsiteX1" fmla="*/ 4055639 w 4224958"/>
                  <a:gd name="connsiteY1" fmla="*/ 138213 h 3076856"/>
                  <a:gd name="connsiteX2" fmla="*/ 4224958 w 4224958"/>
                  <a:gd name="connsiteY2" fmla="*/ 961575 h 3076856"/>
                  <a:gd name="connsiteX3" fmla="*/ 2070364 w 4224958"/>
                  <a:gd name="connsiteY3" fmla="*/ 3076856 h 3076856"/>
                  <a:gd name="connsiteX4" fmla="*/ 12636 w 4224958"/>
                  <a:gd name="connsiteY4" fmla="*/ 1590595 h 3076856"/>
                  <a:gd name="connsiteX5" fmla="*/ 0 w 4224958"/>
                  <a:gd name="connsiteY5" fmla="*/ 1542347 h 3076856"/>
                  <a:gd name="connsiteX6" fmla="*/ 49155 w 4224958"/>
                  <a:gd name="connsiteY6" fmla="*/ 1613421 h 3076856"/>
                  <a:gd name="connsiteX7" fmla="*/ 1766343 w 4224958"/>
                  <a:gd name="connsiteY7" fmla="*/ 2489029 h 3076856"/>
                  <a:gd name="connsiteX8" fmla="*/ 3991693 w 4224958"/>
                  <a:gd name="connsiteY8" fmla="*/ 82897 h 307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958" h="3076856">
                    <a:moveTo>
                      <a:pt x="3987822" y="0"/>
                    </a:moveTo>
                    <a:lnTo>
                      <a:pt x="4055639" y="138213"/>
                    </a:lnTo>
                    <a:cubicBezTo>
                      <a:pt x="4164668" y="391281"/>
                      <a:pt x="4224958" y="669516"/>
                      <a:pt x="4224958" y="961575"/>
                    </a:cubicBezTo>
                    <a:cubicBezTo>
                      <a:pt x="4224958" y="2129812"/>
                      <a:pt x="3260313" y="3076856"/>
                      <a:pt x="2070364" y="3076856"/>
                    </a:cubicBezTo>
                    <a:cubicBezTo>
                      <a:pt x="1103531" y="3076856"/>
                      <a:pt x="285433" y="2451659"/>
                      <a:pt x="12636" y="1590595"/>
                    </a:cubicBezTo>
                    <a:lnTo>
                      <a:pt x="0" y="1542347"/>
                    </a:lnTo>
                    <a:lnTo>
                      <a:pt x="49155" y="1613421"/>
                    </a:lnTo>
                    <a:cubicBezTo>
                      <a:pt x="457317" y="2148177"/>
                      <a:pt x="1075016" y="2489029"/>
                      <a:pt x="1766343" y="2489029"/>
                    </a:cubicBezTo>
                    <a:cubicBezTo>
                      <a:pt x="2995370" y="2489029"/>
                      <a:pt x="3991693" y="1411767"/>
                      <a:pt x="3991693" y="82897"/>
                    </a:cubicBezTo>
                    <a:close/>
                  </a:path>
                </a:pathLst>
              </a:custGeom>
              <a:solidFill>
                <a:srgbClr val="FDBE7B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35038E8D-A86A-4A91-AFE5-6496B65C3999}"/>
                  </a:ext>
                </a:extLst>
              </p:cNvPr>
              <p:cNvSpPr/>
              <p:nvPr/>
            </p:nvSpPr>
            <p:spPr>
              <a:xfrm>
                <a:off x="1996195" y="5358081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2B6195F0-6B92-486E-B0ED-451B5354234B}"/>
                  </a:ext>
                </a:extLst>
              </p:cNvPr>
              <p:cNvSpPr/>
              <p:nvPr/>
            </p:nvSpPr>
            <p:spPr>
              <a:xfrm rot="457988">
                <a:off x="2435945" y="5765966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217F9FD6-4F9C-4179-B449-746A618DE292}"/>
                  </a:ext>
                </a:extLst>
              </p:cNvPr>
              <p:cNvSpPr/>
              <p:nvPr/>
            </p:nvSpPr>
            <p:spPr>
              <a:xfrm flipH="1">
                <a:off x="3561781" y="5351030"/>
                <a:ext cx="1239669" cy="812593"/>
              </a:xfrm>
              <a:custGeom>
                <a:avLst/>
                <a:gdLst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2913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33412 h 862012"/>
                  <a:gd name="connsiteX1" fmla="*/ 19050 w 1338263"/>
                  <a:gd name="connsiteY1" fmla="*/ 433387 h 862012"/>
                  <a:gd name="connsiteX2" fmla="*/ 142875 w 1338263"/>
                  <a:gd name="connsiteY2" fmla="*/ 214312 h 862012"/>
                  <a:gd name="connsiteX3" fmla="*/ 446186 w 1338263"/>
                  <a:gd name="connsiteY3" fmla="*/ 9525 h 862012"/>
                  <a:gd name="connsiteX4" fmla="*/ 833438 w 1338263"/>
                  <a:gd name="connsiteY4" fmla="*/ 0 h 862012"/>
                  <a:gd name="connsiteX5" fmla="*/ 1190625 w 1338263"/>
                  <a:gd name="connsiteY5" fmla="*/ 195262 h 862012"/>
                  <a:gd name="connsiteX6" fmla="*/ 1338263 w 1338263"/>
                  <a:gd name="connsiteY6" fmla="*/ 623887 h 862012"/>
                  <a:gd name="connsiteX7" fmla="*/ 1262063 w 1338263"/>
                  <a:gd name="connsiteY7" fmla="*/ 785812 h 862012"/>
                  <a:gd name="connsiteX8" fmla="*/ 971550 w 1338263"/>
                  <a:gd name="connsiteY8" fmla="*/ 862012 h 862012"/>
                  <a:gd name="connsiteX9" fmla="*/ 923925 w 1338263"/>
                  <a:gd name="connsiteY9" fmla="*/ 862012 h 862012"/>
                  <a:gd name="connsiteX10" fmla="*/ 238125 w 1338263"/>
                  <a:gd name="connsiteY10" fmla="*/ 857250 h 862012"/>
                  <a:gd name="connsiteX11" fmla="*/ 47625 w 1338263"/>
                  <a:gd name="connsiteY11" fmla="*/ 771525 h 862012"/>
                  <a:gd name="connsiteX12" fmla="*/ 0 w 1338263"/>
                  <a:gd name="connsiteY12" fmla="*/ 633412 h 862012"/>
                  <a:gd name="connsiteX0" fmla="*/ 0 w 1338263"/>
                  <a:gd name="connsiteY0" fmla="*/ 647589 h 876189"/>
                  <a:gd name="connsiteX1" fmla="*/ 19050 w 1338263"/>
                  <a:gd name="connsiteY1" fmla="*/ 447564 h 876189"/>
                  <a:gd name="connsiteX2" fmla="*/ 142875 w 1338263"/>
                  <a:gd name="connsiteY2" fmla="*/ 228489 h 876189"/>
                  <a:gd name="connsiteX3" fmla="*/ 446186 w 1338263"/>
                  <a:gd name="connsiteY3" fmla="*/ 23702 h 876189"/>
                  <a:gd name="connsiteX4" fmla="*/ 833438 w 1338263"/>
                  <a:gd name="connsiteY4" fmla="*/ 14177 h 876189"/>
                  <a:gd name="connsiteX5" fmla="*/ 1190625 w 1338263"/>
                  <a:gd name="connsiteY5" fmla="*/ 209439 h 876189"/>
                  <a:gd name="connsiteX6" fmla="*/ 1338263 w 1338263"/>
                  <a:gd name="connsiteY6" fmla="*/ 638064 h 876189"/>
                  <a:gd name="connsiteX7" fmla="*/ 1262063 w 1338263"/>
                  <a:gd name="connsiteY7" fmla="*/ 799989 h 876189"/>
                  <a:gd name="connsiteX8" fmla="*/ 971550 w 1338263"/>
                  <a:gd name="connsiteY8" fmla="*/ 876189 h 876189"/>
                  <a:gd name="connsiteX9" fmla="*/ 923925 w 1338263"/>
                  <a:gd name="connsiteY9" fmla="*/ 876189 h 876189"/>
                  <a:gd name="connsiteX10" fmla="*/ 238125 w 1338263"/>
                  <a:gd name="connsiteY10" fmla="*/ 871427 h 876189"/>
                  <a:gd name="connsiteX11" fmla="*/ 47625 w 1338263"/>
                  <a:gd name="connsiteY11" fmla="*/ 785702 h 876189"/>
                  <a:gd name="connsiteX12" fmla="*/ 0 w 1338263"/>
                  <a:gd name="connsiteY12" fmla="*/ 647589 h 876189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90625 w 1338263"/>
                  <a:gd name="connsiteY5" fmla="*/ 219745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38263"/>
                  <a:gd name="connsiteY0" fmla="*/ 657895 h 886495"/>
                  <a:gd name="connsiteX1" fmla="*/ 19050 w 1338263"/>
                  <a:gd name="connsiteY1" fmla="*/ 457870 h 886495"/>
                  <a:gd name="connsiteX2" fmla="*/ 142875 w 1338263"/>
                  <a:gd name="connsiteY2" fmla="*/ 238795 h 886495"/>
                  <a:gd name="connsiteX3" fmla="*/ 446186 w 1338263"/>
                  <a:gd name="connsiteY3" fmla="*/ 34008 h 886495"/>
                  <a:gd name="connsiteX4" fmla="*/ 833438 w 1338263"/>
                  <a:gd name="connsiteY4" fmla="*/ 24483 h 886495"/>
                  <a:gd name="connsiteX5" fmla="*/ 1161653 w 1338263"/>
                  <a:gd name="connsiteY5" fmla="*/ 244502 h 886495"/>
                  <a:gd name="connsiteX6" fmla="*/ 1338263 w 1338263"/>
                  <a:gd name="connsiteY6" fmla="*/ 648370 h 886495"/>
                  <a:gd name="connsiteX7" fmla="*/ 1262063 w 1338263"/>
                  <a:gd name="connsiteY7" fmla="*/ 810295 h 886495"/>
                  <a:gd name="connsiteX8" fmla="*/ 971550 w 1338263"/>
                  <a:gd name="connsiteY8" fmla="*/ 886495 h 886495"/>
                  <a:gd name="connsiteX9" fmla="*/ 923925 w 1338263"/>
                  <a:gd name="connsiteY9" fmla="*/ 886495 h 886495"/>
                  <a:gd name="connsiteX10" fmla="*/ 238125 w 1338263"/>
                  <a:gd name="connsiteY10" fmla="*/ 881733 h 886495"/>
                  <a:gd name="connsiteX11" fmla="*/ 47625 w 1338263"/>
                  <a:gd name="connsiteY11" fmla="*/ 796008 h 886495"/>
                  <a:gd name="connsiteX12" fmla="*/ 0 w 133826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62063 w 1317741"/>
                  <a:gd name="connsiteY7" fmla="*/ 810295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8938"/>
                  <a:gd name="connsiteY0" fmla="*/ 657895 h 886495"/>
                  <a:gd name="connsiteX1" fmla="*/ 19050 w 1318938"/>
                  <a:gd name="connsiteY1" fmla="*/ 457870 h 886495"/>
                  <a:gd name="connsiteX2" fmla="*/ 142875 w 1318938"/>
                  <a:gd name="connsiteY2" fmla="*/ 238795 h 886495"/>
                  <a:gd name="connsiteX3" fmla="*/ 446186 w 1318938"/>
                  <a:gd name="connsiteY3" fmla="*/ 34008 h 886495"/>
                  <a:gd name="connsiteX4" fmla="*/ 833438 w 1318938"/>
                  <a:gd name="connsiteY4" fmla="*/ 24483 h 886495"/>
                  <a:gd name="connsiteX5" fmla="*/ 1161653 w 1318938"/>
                  <a:gd name="connsiteY5" fmla="*/ 244502 h 886495"/>
                  <a:gd name="connsiteX6" fmla="*/ 1317741 w 1318938"/>
                  <a:gd name="connsiteY6" fmla="*/ 658273 h 886495"/>
                  <a:gd name="connsiteX7" fmla="*/ 1262063 w 1318938"/>
                  <a:gd name="connsiteY7" fmla="*/ 810295 h 886495"/>
                  <a:gd name="connsiteX8" fmla="*/ 971550 w 1318938"/>
                  <a:gd name="connsiteY8" fmla="*/ 886495 h 886495"/>
                  <a:gd name="connsiteX9" fmla="*/ 923925 w 1318938"/>
                  <a:gd name="connsiteY9" fmla="*/ 886495 h 886495"/>
                  <a:gd name="connsiteX10" fmla="*/ 238125 w 1318938"/>
                  <a:gd name="connsiteY10" fmla="*/ 881733 h 886495"/>
                  <a:gd name="connsiteX11" fmla="*/ 47625 w 1318938"/>
                  <a:gd name="connsiteY11" fmla="*/ 796008 h 886495"/>
                  <a:gd name="connsiteX12" fmla="*/ 0 w 1318938"/>
                  <a:gd name="connsiteY12" fmla="*/ 657895 h 886495"/>
                  <a:gd name="connsiteX0" fmla="*/ 0 w 1321315"/>
                  <a:gd name="connsiteY0" fmla="*/ 657895 h 886495"/>
                  <a:gd name="connsiteX1" fmla="*/ 19050 w 1321315"/>
                  <a:gd name="connsiteY1" fmla="*/ 457870 h 886495"/>
                  <a:gd name="connsiteX2" fmla="*/ 142875 w 1321315"/>
                  <a:gd name="connsiteY2" fmla="*/ 238795 h 886495"/>
                  <a:gd name="connsiteX3" fmla="*/ 446186 w 1321315"/>
                  <a:gd name="connsiteY3" fmla="*/ 34008 h 886495"/>
                  <a:gd name="connsiteX4" fmla="*/ 833438 w 1321315"/>
                  <a:gd name="connsiteY4" fmla="*/ 24483 h 886495"/>
                  <a:gd name="connsiteX5" fmla="*/ 1161653 w 1321315"/>
                  <a:gd name="connsiteY5" fmla="*/ 244502 h 886495"/>
                  <a:gd name="connsiteX6" fmla="*/ 1317741 w 1321315"/>
                  <a:gd name="connsiteY6" fmla="*/ 658273 h 886495"/>
                  <a:gd name="connsiteX7" fmla="*/ 1262063 w 1321315"/>
                  <a:gd name="connsiteY7" fmla="*/ 810295 h 886495"/>
                  <a:gd name="connsiteX8" fmla="*/ 971550 w 1321315"/>
                  <a:gd name="connsiteY8" fmla="*/ 886495 h 886495"/>
                  <a:gd name="connsiteX9" fmla="*/ 923925 w 1321315"/>
                  <a:gd name="connsiteY9" fmla="*/ 886495 h 886495"/>
                  <a:gd name="connsiteX10" fmla="*/ 238125 w 1321315"/>
                  <a:gd name="connsiteY10" fmla="*/ 881733 h 886495"/>
                  <a:gd name="connsiteX11" fmla="*/ 47625 w 1321315"/>
                  <a:gd name="connsiteY11" fmla="*/ 796008 h 886495"/>
                  <a:gd name="connsiteX12" fmla="*/ 0 w 1321315"/>
                  <a:gd name="connsiteY12" fmla="*/ 657895 h 886495"/>
                  <a:gd name="connsiteX0" fmla="*/ 0 w 1319873"/>
                  <a:gd name="connsiteY0" fmla="*/ 657895 h 886495"/>
                  <a:gd name="connsiteX1" fmla="*/ 19050 w 1319873"/>
                  <a:gd name="connsiteY1" fmla="*/ 457870 h 886495"/>
                  <a:gd name="connsiteX2" fmla="*/ 142875 w 1319873"/>
                  <a:gd name="connsiteY2" fmla="*/ 238795 h 886495"/>
                  <a:gd name="connsiteX3" fmla="*/ 446186 w 1319873"/>
                  <a:gd name="connsiteY3" fmla="*/ 34008 h 886495"/>
                  <a:gd name="connsiteX4" fmla="*/ 833438 w 1319873"/>
                  <a:gd name="connsiteY4" fmla="*/ 24483 h 886495"/>
                  <a:gd name="connsiteX5" fmla="*/ 1161653 w 1319873"/>
                  <a:gd name="connsiteY5" fmla="*/ 244502 h 886495"/>
                  <a:gd name="connsiteX6" fmla="*/ 1317741 w 1319873"/>
                  <a:gd name="connsiteY6" fmla="*/ 658273 h 886495"/>
                  <a:gd name="connsiteX7" fmla="*/ 1262063 w 1319873"/>
                  <a:gd name="connsiteY7" fmla="*/ 810295 h 886495"/>
                  <a:gd name="connsiteX8" fmla="*/ 971550 w 1319873"/>
                  <a:gd name="connsiteY8" fmla="*/ 886495 h 886495"/>
                  <a:gd name="connsiteX9" fmla="*/ 923925 w 1319873"/>
                  <a:gd name="connsiteY9" fmla="*/ 886495 h 886495"/>
                  <a:gd name="connsiteX10" fmla="*/ 238125 w 1319873"/>
                  <a:gd name="connsiteY10" fmla="*/ 881733 h 886495"/>
                  <a:gd name="connsiteX11" fmla="*/ 47625 w 1319873"/>
                  <a:gd name="connsiteY11" fmla="*/ 796008 h 886495"/>
                  <a:gd name="connsiteX12" fmla="*/ 0 w 1319873"/>
                  <a:gd name="connsiteY12" fmla="*/ 657895 h 886495"/>
                  <a:gd name="connsiteX0" fmla="*/ 0 w 1319003"/>
                  <a:gd name="connsiteY0" fmla="*/ 657895 h 886495"/>
                  <a:gd name="connsiteX1" fmla="*/ 19050 w 1319003"/>
                  <a:gd name="connsiteY1" fmla="*/ 457870 h 886495"/>
                  <a:gd name="connsiteX2" fmla="*/ 142875 w 1319003"/>
                  <a:gd name="connsiteY2" fmla="*/ 238795 h 886495"/>
                  <a:gd name="connsiteX3" fmla="*/ 446186 w 1319003"/>
                  <a:gd name="connsiteY3" fmla="*/ 34008 h 886495"/>
                  <a:gd name="connsiteX4" fmla="*/ 833438 w 1319003"/>
                  <a:gd name="connsiteY4" fmla="*/ 24483 h 886495"/>
                  <a:gd name="connsiteX5" fmla="*/ 1161653 w 1319003"/>
                  <a:gd name="connsiteY5" fmla="*/ 244502 h 886495"/>
                  <a:gd name="connsiteX6" fmla="*/ 1317741 w 1319003"/>
                  <a:gd name="connsiteY6" fmla="*/ 658273 h 886495"/>
                  <a:gd name="connsiteX7" fmla="*/ 1240334 w 1319003"/>
                  <a:gd name="connsiteY7" fmla="*/ 814009 h 886495"/>
                  <a:gd name="connsiteX8" fmla="*/ 971550 w 1319003"/>
                  <a:gd name="connsiteY8" fmla="*/ 886495 h 886495"/>
                  <a:gd name="connsiteX9" fmla="*/ 923925 w 1319003"/>
                  <a:gd name="connsiteY9" fmla="*/ 886495 h 886495"/>
                  <a:gd name="connsiteX10" fmla="*/ 238125 w 1319003"/>
                  <a:gd name="connsiteY10" fmla="*/ 881733 h 886495"/>
                  <a:gd name="connsiteX11" fmla="*/ 47625 w 1319003"/>
                  <a:gd name="connsiteY11" fmla="*/ 796008 h 886495"/>
                  <a:gd name="connsiteX12" fmla="*/ 0 w 1319003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40334 w 1317741"/>
                  <a:gd name="connsiteY7" fmla="*/ 814009 h 886495"/>
                  <a:gd name="connsiteX8" fmla="*/ 971550 w 1317741"/>
                  <a:gd name="connsiteY8" fmla="*/ 886495 h 886495"/>
                  <a:gd name="connsiteX9" fmla="*/ 923925 w 1317741"/>
                  <a:gd name="connsiteY9" fmla="*/ 886495 h 886495"/>
                  <a:gd name="connsiteX10" fmla="*/ 238125 w 1317741"/>
                  <a:gd name="connsiteY10" fmla="*/ 881733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40334 w 1317741"/>
                  <a:gd name="connsiteY7" fmla="*/ 814009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38125 w 1317741"/>
                  <a:gd name="connsiteY10" fmla="*/ 881733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7733"/>
                  <a:gd name="connsiteX1" fmla="*/ 19050 w 1317741"/>
                  <a:gd name="connsiteY1" fmla="*/ 457870 h 887733"/>
                  <a:gd name="connsiteX2" fmla="*/ 142875 w 1317741"/>
                  <a:gd name="connsiteY2" fmla="*/ 238795 h 887733"/>
                  <a:gd name="connsiteX3" fmla="*/ 446186 w 1317741"/>
                  <a:gd name="connsiteY3" fmla="*/ 34008 h 887733"/>
                  <a:gd name="connsiteX4" fmla="*/ 833438 w 1317741"/>
                  <a:gd name="connsiteY4" fmla="*/ 24483 h 887733"/>
                  <a:gd name="connsiteX5" fmla="*/ 1161653 w 1317741"/>
                  <a:gd name="connsiteY5" fmla="*/ 244502 h 887733"/>
                  <a:gd name="connsiteX6" fmla="*/ 1317741 w 1317741"/>
                  <a:gd name="connsiteY6" fmla="*/ 658273 h 887733"/>
                  <a:gd name="connsiteX7" fmla="*/ 1251199 w 1317741"/>
                  <a:gd name="connsiteY7" fmla="*/ 809058 h 887733"/>
                  <a:gd name="connsiteX8" fmla="*/ 971550 w 1317741"/>
                  <a:gd name="connsiteY8" fmla="*/ 886495 h 887733"/>
                  <a:gd name="connsiteX9" fmla="*/ 623338 w 1317741"/>
                  <a:gd name="connsiteY9" fmla="*/ 887733 h 887733"/>
                  <a:gd name="connsiteX10" fmla="*/ 279169 w 1317741"/>
                  <a:gd name="connsiteY10" fmla="*/ 880495 h 887733"/>
                  <a:gd name="connsiteX11" fmla="*/ 47625 w 1317741"/>
                  <a:gd name="connsiteY11" fmla="*/ 796008 h 887733"/>
                  <a:gd name="connsiteX12" fmla="*/ 0 w 1317741"/>
                  <a:gd name="connsiteY12" fmla="*/ 657895 h 887733"/>
                  <a:gd name="connsiteX0" fmla="*/ 0 w 1317741"/>
                  <a:gd name="connsiteY0" fmla="*/ 657895 h 886495"/>
                  <a:gd name="connsiteX1" fmla="*/ 19050 w 1317741"/>
                  <a:gd name="connsiteY1" fmla="*/ 457870 h 886495"/>
                  <a:gd name="connsiteX2" fmla="*/ 142875 w 1317741"/>
                  <a:gd name="connsiteY2" fmla="*/ 238795 h 886495"/>
                  <a:gd name="connsiteX3" fmla="*/ 446186 w 1317741"/>
                  <a:gd name="connsiteY3" fmla="*/ 34008 h 886495"/>
                  <a:gd name="connsiteX4" fmla="*/ 833438 w 1317741"/>
                  <a:gd name="connsiteY4" fmla="*/ 24483 h 886495"/>
                  <a:gd name="connsiteX5" fmla="*/ 1161653 w 1317741"/>
                  <a:gd name="connsiteY5" fmla="*/ 244502 h 886495"/>
                  <a:gd name="connsiteX6" fmla="*/ 1317741 w 1317741"/>
                  <a:gd name="connsiteY6" fmla="*/ 658273 h 886495"/>
                  <a:gd name="connsiteX7" fmla="*/ 1251199 w 1317741"/>
                  <a:gd name="connsiteY7" fmla="*/ 809058 h 886495"/>
                  <a:gd name="connsiteX8" fmla="*/ 971550 w 1317741"/>
                  <a:gd name="connsiteY8" fmla="*/ 886495 h 886495"/>
                  <a:gd name="connsiteX9" fmla="*/ 661968 w 1317741"/>
                  <a:gd name="connsiteY9" fmla="*/ 882782 h 886495"/>
                  <a:gd name="connsiteX10" fmla="*/ 279169 w 1317741"/>
                  <a:gd name="connsiteY10" fmla="*/ 880495 h 886495"/>
                  <a:gd name="connsiteX11" fmla="*/ 47625 w 1317741"/>
                  <a:gd name="connsiteY11" fmla="*/ 796008 h 886495"/>
                  <a:gd name="connsiteX12" fmla="*/ 0 w 1317741"/>
                  <a:gd name="connsiteY12" fmla="*/ 657895 h 886495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47625 w 1317741"/>
                  <a:gd name="connsiteY11" fmla="*/ 796008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7741"/>
                  <a:gd name="connsiteY0" fmla="*/ 657895 h 888972"/>
                  <a:gd name="connsiteX1" fmla="*/ 19050 w 1317741"/>
                  <a:gd name="connsiteY1" fmla="*/ 457870 h 888972"/>
                  <a:gd name="connsiteX2" fmla="*/ 142875 w 1317741"/>
                  <a:gd name="connsiteY2" fmla="*/ 238795 h 888972"/>
                  <a:gd name="connsiteX3" fmla="*/ 446186 w 1317741"/>
                  <a:gd name="connsiteY3" fmla="*/ 34008 h 888972"/>
                  <a:gd name="connsiteX4" fmla="*/ 833438 w 1317741"/>
                  <a:gd name="connsiteY4" fmla="*/ 24483 h 888972"/>
                  <a:gd name="connsiteX5" fmla="*/ 1161653 w 1317741"/>
                  <a:gd name="connsiteY5" fmla="*/ 244502 h 888972"/>
                  <a:gd name="connsiteX6" fmla="*/ 1317741 w 1317741"/>
                  <a:gd name="connsiteY6" fmla="*/ 658273 h 888972"/>
                  <a:gd name="connsiteX7" fmla="*/ 1251199 w 1317741"/>
                  <a:gd name="connsiteY7" fmla="*/ 809058 h 888972"/>
                  <a:gd name="connsiteX8" fmla="*/ 971550 w 1317741"/>
                  <a:gd name="connsiteY8" fmla="*/ 886495 h 888972"/>
                  <a:gd name="connsiteX9" fmla="*/ 659554 w 1317741"/>
                  <a:gd name="connsiteY9" fmla="*/ 888972 h 888972"/>
                  <a:gd name="connsiteX10" fmla="*/ 279169 w 1317741"/>
                  <a:gd name="connsiteY10" fmla="*/ 880495 h 888972"/>
                  <a:gd name="connsiteX11" fmla="*/ 51247 w 1317741"/>
                  <a:gd name="connsiteY11" fmla="*/ 787343 h 888972"/>
                  <a:gd name="connsiteX12" fmla="*/ 0 w 1317741"/>
                  <a:gd name="connsiteY12" fmla="*/ 657895 h 888972"/>
                  <a:gd name="connsiteX0" fmla="*/ 0 w 1312912"/>
                  <a:gd name="connsiteY0" fmla="*/ 624473 h 888972"/>
                  <a:gd name="connsiteX1" fmla="*/ 14221 w 1312912"/>
                  <a:gd name="connsiteY1" fmla="*/ 457870 h 888972"/>
                  <a:gd name="connsiteX2" fmla="*/ 138046 w 1312912"/>
                  <a:gd name="connsiteY2" fmla="*/ 238795 h 888972"/>
                  <a:gd name="connsiteX3" fmla="*/ 441357 w 1312912"/>
                  <a:gd name="connsiteY3" fmla="*/ 34008 h 888972"/>
                  <a:gd name="connsiteX4" fmla="*/ 828609 w 1312912"/>
                  <a:gd name="connsiteY4" fmla="*/ 24483 h 888972"/>
                  <a:gd name="connsiteX5" fmla="*/ 1156824 w 1312912"/>
                  <a:gd name="connsiteY5" fmla="*/ 244502 h 888972"/>
                  <a:gd name="connsiteX6" fmla="*/ 1312912 w 1312912"/>
                  <a:gd name="connsiteY6" fmla="*/ 658273 h 888972"/>
                  <a:gd name="connsiteX7" fmla="*/ 1246370 w 1312912"/>
                  <a:gd name="connsiteY7" fmla="*/ 809058 h 888972"/>
                  <a:gd name="connsiteX8" fmla="*/ 966721 w 1312912"/>
                  <a:gd name="connsiteY8" fmla="*/ 886495 h 888972"/>
                  <a:gd name="connsiteX9" fmla="*/ 654725 w 1312912"/>
                  <a:gd name="connsiteY9" fmla="*/ 888972 h 888972"/>
                  <a:gd name="connsiteX10" fmla="*/ 274340 w 1312912"/>
                  <a:gd name="connsiteY10" fmla="*/ 880495 h 888972"/>
                  <a:gd name="connsiteX11" fmla="*/ 46418 w 1312912"/>
                  <a:gd name="connsiteY11" fmla="*/ 787343 h 888972"/>
                  <a:gd name="connsiteX12" fmla="*/ 0 w 1312912"/>
                  <a:gd name="connsiteY12" fmla="*/ 624473 h 888972"/>
                  <a:gd name="connsiteX0" fmla="*/ 2785 w 1315697"/>
                  <a:gd name="connsiteY0" fmla="*/ 624473 h 888972"/>
                  <a:gd name="connsiteX1" fmla="*/ 17006 w 1315697"/>
                  <a:gd name="connsiteY1" fmla="*/ 457870 h 888972"/>
                  <a:gd name="connsiteX2" fmla="*/ 140831 w 1315697"/>
                  <a:gd name="connsiteY2" fmla="*/ 238795 h 888972"/>
                  <a:gd name="connsiteX3" fmla="*/ 444142 w 1315697"/>
                  <a:gd name="connsiteY3" fmla="*/ 34008 h 888972"/>
                  <a:gd name="connsiteX4" fmla="*/ 831394 w 1315697"/>
                  <a:gd name="connsiteY4" fmla="*/ 24483 h 888972"/>
                  <a:gd name="connsiteX5" fmla="*/ 1159609 w 1315697"/>
                  <a:gd name="connsiteY5" fmla="*/ 244502 h 888972"/>
                  <a:gd name="connsiteX6" fmla="*/ 1315697 w 1315697"/>
                  <a:gd name="connsiteY6" fmla="*/ 658273 h 888972"/>
                  <a:gd name="connsiteX7" fmla="*/ 1249155 w 1315697"/>
                  <a:gd name="connsiteY7" fmla="*/ 809058 h 888972"/>
                  <a:gd name="connsiteX8" fmla="*/ 969506 w 1315697"/>
                  <a:gd name="connsiteY8" fmla="*/ 886495 h 888972"/>
                  <a:gd name="connsiteX9" fmla="*/ 657510 w 1315697"/>
                  <a:gd name="connsiteY9" fmla="*/ 888972 h 888972"/>
                  <a:gd name="connsiteX10" fmla="*/ 277125 w 1315697"/>
                  <a:gd name="connsiteY10" fmla="*/ 880495 h 888972"/>
                  <a:gd name="connsiteX11" fmla="*/ 49203 w 1315697"/>
                  <a:gd name="connsiteY11" fmla="*/ 787343 h 888972"/>
                  <a:gd name="connsiteX12" fmla="*/ 2785 w 1315697"/>
                  <a:gd name="connsiteY12" fmla="*/ 624473 h 888972"/>
                  <a:gd name="connsiteX0" fmla="*/ 1926 w 1324495"/>
                  <a:gd name="connsiteY0" fmla="*/ 628187 h 888972"/>
                  <a:gd name="connsiteX1" fmla="*/ 25804 w 1324495"/>
                  <a:gd name="connsiteY1" fmla="*/ 457870 h 888972"/>
                  <a:gd name="connsiteX2" fmla="*/ 149629 w 1324495"/>
                  <a:gd name="connsiteY2" fmla="*/ 238795 h 888972"/>
                  <a:gd name="connsiteX3" fmla="*/ 452940 w 1324495"/>
                  <a:gd name="connsiteY3" fmla="*/ 34008 h 888972"/>
                  <a:gd name="connsiteX4" fmla="*/ 840192 w 1324495"/>
                  <a:gd name="connsiteY4" fmla="*/ 24483 h 888972"/>
                  <a:gd name="connsiteX5" fmla="*/ 1168407 w 1324495"/>
                  <a:gd name="connsiteY5" fmla="*/ 244502 h 888972"/>
                  <a:gd name="connsiteX6" fmla="*/ 1324495 w 1324495"/>
                  <a:gd name="connsiteY6" fmla="*/ 658273 h 888972"/>
                  <a:gd name="connsiteX7" fmla="*/ 1257953 w 1324495"/>
                  <a:gd name="connsiteY7" fmla="*/ 809058 h 888972"/>
                  <a:gd name="connsiteX8" fmla="*/ 978304 w 1324495"/>
                  <a:gd name="connsiteY8" fmla="*/ 886495 h 888972"/>
                  <a:gd name="connsiteX9" fmla="*/ 666308 w 1324495"/>
                  <a:gd name="connsiteY9" fmla="*/ 888972 h 888972"/>
                  <a:gd name="connsiteX10" fmla="*/ 285923 w 1324495"/>
                  <a:gd name="connsiteY10" fmla="*/ 880495 h 888972"/>
                  <a:gd name="connsiteX11" fmla="*/ 58001 w 1324495"/>
                  <a:gd name="connsiteY11" fmla="*/ 787343 h 888972"/>
                  <a:gd name="connsiteX12" fmla="*/ 1926 w 1324495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3878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  <a:gd name="connsiteX0" fmla="*/ 0 w 1322569"/>
                  <a:gd name="connsiteY0" fmla="*/ 628187 h 888972"/>
                  <a:gd name="connsiteX1" fmla="*/ 27500 w 1322569"/>
                  <a:gd name="connsiteY1" fmla="*/ 457870 h 888972"/>
                  <a:gd name="connsiteX2" fmla="*/ 147703 w 1322569"/>
                  <a:gd name="connsiteY2" fmla="*/ 238795 h 888972"/>
                  <a:gd name="connsiteX3" fmla="*/ 451014 w 1322569"/>
                  <a:gd name="connsiteY3" fmla="*/ 34008 h 888972"/>
                  <a:gd name="connsiteX4" fmla="*/ 838266 w 1322569"/>
                  <a:gd name="connsiteY4" fmla="*/ 24483 h 888972"/>
                  <a:gd name="connsiteX5" fmla="*/ 1166481 w 1322569"/>
                  <a:gd name="connsiteY5" fmla="*/ 244502 h 888972"/>
                  <a:gd name="connsiteX6" fmla="*/ 1322569 w 1322569"/>
                  <a:gd name="connsiteY6" fmla="*/ 658273 h 888972"/>
                  <a:gd name="connsiteX7" fmla="*/ 1256027 w 1322569"/>
                  <a:gd name="connsiteY7" fmla="*/ 809058 h 888972"/>
                  <a:gd name="connsiteX8" fmla="*/ 976378 w 1322569"/>
                  <a:gd name="connsiteY8" fmla="*/ 886495 h 888972"/>
                  <a:gd name="connsiteX9" fmla="*/ 664382 w 1322569"/>
                  <a:gd name="connsiteY9" fmla="*/ 888972 h 888972"/>
                  <a:gd name="connsiteX10" fmla="*/ 283997 w 1322569"/>
                  <a:gd name="connsiteY10" fmla="*/ 880495 h 888972"/>
                  <a:gd name="connsiteX11" fmla="*/ 56075 w 1322569"/>
                  <a:gd name="connsiteY11" fmla="*/ 787343 h 888972"/>
                  <a:gd name="connsiteX12" fmla="*/ 0 w 1322569"/>
                  <a:gd name="connsiteY12" fmla="*/ 628187 h 88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2569" h="888972">
                    <a:moveTo>
                      <a:pt x="0" y="628187"/>
                    </a:moveTo>
                    <a:cubicBezTo>
                      <a:pt x="9167" y="571415"/>
                      <a:pt x="6261" y="520831"/>
                      <a:pt x="27500" y="457870"/>
                    </a:cubicBezTo>
                    <a:cubicBezTo>
                      <a:pt x="72397" y="334093"/>
                      <a:pt x="94356" y="318009"/>
                      <a:pt x="147703" y="238795"/>
                    </a:cubicBezTo>
                    <a:cubicBezTo>
                      <a:pt x="250014" y="123494"/>
                      <a:pt x="325767" y="79988"/>
                      <a:pt x="451014" y="34008"/>
                    </a:cubicBezTo>
                    <a:cubicBezTo>
                      <a:pt x="618728" y="-14968"/>
                      <a:pt x="709182" y="-4527"/>
                      <a:pt x="838266" y="24483"/>
                    </a:cubicBezTo>
                    <a:cubicBezTo>
                      <a:pt x="991129" y="69764"/>
                      <a:pt x="1051041" y="128662"/>
                      <a:pt x="1166481" y="244502"/>
                    </a:cubicBezTo>
                    <a:cubicBezTo>
                      <a:pt x="1276053" y="385314"/>
                      <a:pt x="1321644" y="488990"/>
                      <a:pt x="1322569" y="658273"/>
                    </a:cubicBezTo>
                    <a:cubicBezTo>
                      <a:pt x="1318496" y="753510"/>
                      <a:pt x="1299937" y="759622"/>
                      <a:pt x="1256027" y="809058"/>
                    </a:cubicBezTo>
                    <a:cubicBezTo>
                      <a:pt x="1172468" y="860453"/>
                      <a:pt x="1093738" y="868522"/>
                      <a:pt x="976378" y="886495"/>
                    </a:cubicBezTo>
                    <a:lnTo>
                      <a:pt x="664382" y="888972"/>
                    </a:lnTo>
                    <a:lnTo>
                      <a:pt x="283997" y="880495"/>
                    </a:lnTo>
                    <a:cubicBezTo>
                      <a:pt x="184282" y="861823"/>
                      <a:pt x="121989" y="832010"/>
                      <a:pt x="56075" y="787343"/>
                    </a:cubicBezTo>
                    <a:cubicBezTo>
                      <a:pt x="10021" y="728102"/>
                      <a:pt x="8631" y="734467"/>
                      <a:pt x="0" y="628187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B097870F-2B45-437B-854F-6AF78EDE6A29}"/>
                  </a:ext>
                </a:extLst>
              </p:cNvPr>
              <p:cNvSpPr/>
              <p:nvPr/>
            </p:nvSpPr>
            <p:spPr>
              <a:xfrm rot="21142012" flipH="1">
                <a:off x="4205123" y="5758915"/>
                <a:ext cx="156577" cy="397439"/>
              </a:xfrm>
              <a:custGeom>
                <a:avLst/>
                <a:gdLst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52400 w 230982"/>
                  <a:gd name="connsiteY0" fmla="*/ 0 h 357187"/>
                  <a:gd name="connsiteX1" fmla="*/ 0 w 230982"/>
                  <a:gd name="connsiteY1" fmla="*/ 352425 h 357187"/>
                  <a:gd name="connsiteX2" fmla="*/ 230982 w 230982"/>
                  <a:gd name="connsiteY2" fmla="*/ 357187 h 357187"/>
                  <a:gd name="connsiteX3" fmla="*/ 152400 w 230982"/>
                  <a:gd name="connsiteY3" fmla="*/ 0 h 357187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48778 w 230982"/>
                  <a:gd name="connsiteY0" fmla="*/ 0 h 373708"/>
                  <a:gd name="connsiteX1" fmla="*/ 0 w 230982"/>
                  <a:gd name="connsiteY1" fmla="*/ 368946 h 373708"/>
                  <a:gd name="connsiteX2" fmla="*/ 230982 w 230982"/>
                  <a:gd name="connsiteY2" fmla="*/ 373708 h 373708"/>
                  <a:gd name="connsiteX3" fmla="*/ 148778 w 230982"/>
                  <a:gd name="connsiteY3" fmla="*/ 0 h 373708"/>
                  <a:gd name="connsiteX0" fmla="*/ 173978 w 256182"/>
                  <a:gd name="connsiteY0" fmla="*/ 0 h 397439"/>
                  <a:gd name="connsiteX1" fmla="*/ 0 w 256182"/>
                  <a:gd name="connsiteY1" fmla="*/ 397439 h 397439"/>
                  <a:gd name="connsiteX2" fmla="*/ 256182 w 256182"/>
                  <a:gd name="connsiteY2" fmla="*/ 373708 h 397439"/>
                  <a:gd name="connsiteX3" fmla="*/ 173978 w 256182"/>
                  <a:gd name="connsiteY3" fmla="*/ 0 h 3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82" h="397439">
                    <a:moveTo>
                      <a:pt x="173978" y="0"/>
                    </a:moveTo>
                    <a:cubicBezTo>
                      <a:pt x="103233" y="8591"/>
                      <a:pt x="50800" y="279964"/>
                      <a:pt x="0" y="397439"/>
                    </a:cubicBezTo>
                    <a:lnTo>
                      <a:pt x="256182" y="373708"/>
                    </a:lnTo>
                    <a:cubicBezTo>
                      <a:pt x="229988" y="254646"/>
                      <a:pt x="235841" y="12831"/>
                      <a:pt x="173978" y="0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DDDA7789-43D9-48F0-99EB-12112799A8BB}"/>
                </a:ext>
              </a:extLst>
            </p:cNvPr>
            <p:cNvGrpSpPr/>
            <p:nvPr/>
          </p:nvGrpSpPr>
          <p:grpSpPr>
            <a:xfrm>
              <a:off x="4030824" y="4106851"/>
              <a:ext cx="2029137" cy="1916452"/>
              <a:chOff x="2436029" y="754377"/>
              <a:chExt cx="4595639" cy="4758469"/>
            </a:xfrm>
          </p:grpSpPr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D0DE75FD-2232-4068-B89E-FDE7BBCC0091}"/>
                  </a:ext>
                </a:extLst>
              </p:cNvPr>
              <p:cNvSpPr/>
              <p:nvPr/>
            </p:nvSpPr>
            <p:spPr>
              <a:xfrm>
                <a:off x="3149587" y="1590671"/>
                <a:ext cx="3190205" cy="3235843"/>
              </a:xfrm>
              <a:prstGeom prst="ellipse">
                <a:avLst/>
              </a:prstGeom>
              <a:solidFill>
                <a:srgbClr val="FDBE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09FE9486-7E83-4F98-90B4-B5C4155355B2}"/>
                  </a:ext>
                </a:extLst>
              </p:cNvPr>
              <p:cNvSpPr/>
              <p:nvPr/>
            </p:nvSpPr>
            <p:spPr>
              <a:xfrm>
                <a:off x="4112234" y="4248377"/>
                <a:ext cx="1350269" cy="1264469"/>
              </a:xfrm>
              <a:custGeom>
                <a:avLst/>
                <a:gdLst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95263 w 1326357"/>
                  <a:gd name="connsiteY2" fmla="*/ 602457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2 w 1326357"/>
                  <a:gd name="connsiteY3" fmla="*/ 726282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4313 w 1326357"/>
                  <a:gd name="connsiteY3" fmla="*/ 702470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26207 w 1326357"/>
                  <a:gd name="connsiteY1" fmla="*/ 378619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26357"/>
                  <a:gd name="connsiteY0" fmla="*/ 50007 h 1264444"/>
                  <a:gd name="connsiteX1" fmla="*/ 114301 w 1326357"/>
                  <a:gd name="connsiteY1" fmla="*/ 369094 h 1264444"/>
                  <a:gd name="connsiteX2" fmla="*/ 185738 w 1326357"/>
                  <a:gd name="connsiteY2" fmla="*/ 569120 h 1264444"/>
                  <a:gd name="connsiteX3" fmla="*/ 211931 w 1326357"/>
                  <a:gd name="connsiteY3" fmla="*/ 723901 h 1264444"/>
                  <a:gd name="connsiteX4" fmla="*/ 311944 w 1326357"/>
                  <a:gd name="connsiteY4" fmla="*/ 633413 h 1264444"/>
                  <a:gd name="connsiteX5" fmla="*/ 392907 w 1326357"/>
                  <a:gd name="connsiteY5" fmla="*/ 440532 h 1264444"/>
                  <a:gd name="connsiteX6" fmla="*/ 411957 w 1326357"/>
                  <a:gd name="connsiteY6" fmla="*/ 676275 h 1264444"/>
                  <a:gd name="connsiteX7" fmla="*/ 445294 w 1326357"/>
                  <a:gd name="connsiteY7" fmla="*/ 978694 h 1264444"/>
                  <a:gd name="connsiteX8" fmla="*/ 521494 w 1326357"/>
                  <a:gd name="connsiteY8" fmla="*/ 1264444 h 1264444"/>
                  <a:gd name="connsiteX9" fmla="*/ 590550 w 1326357"/>
                  <a:gd name="connsiteY9" fmla="*/ 938213 h 1264444"/>
                  <a:gd name="connsiteX10" fmla="*/ 690563 w 1326357"/>
                  <a:gd name="connsiteY10" fmla="*/ 728663 h 1264444"/>
                  <a:gd name="connsiteX11" fmla="*/ 826294 w 1326357"/>
                  <a:gd name="connsiteY11" fmla="*/ 971550 h 1264444"/>
                  <a:gd name="connsiteX12" fmla="*/ 952500 w 1326357"/>
                  <a:gd name="connsiteY12" fmla="*/ 1109663 h 1264444"/>
                  <a:gd name="connsiteX13" fmla="*/ 895350 w 1326357"/>
                  <a:gd name="connsiteY13" fmla="*/ 878682 h 1264444"/>
                  <a:gd name="connsiteX14" fmla="*/ 847725 w 1326357"/>
                  <a:gd name="connsiteY14" fmla="*/ 657225 h 1264444"/>
                  <a:gd name="connsiteX15" fmla="*/ 902494 w 1326357"/>
                  <a:gd name="connsiteY15" fmla="*/ 497682 h 1264444"/>
                  <a:gd name="connsiteX16" fmla="*/ 1112044 w 1326357"/>
                  <a:gd name="connsiteY16" fmla="*/ 700088 h 1264444"/>
                  <a:gd name="connsiteX17" fmla="*/ 1102519 w 1326357"/>
                  <a:gd name="connsiteY17" fmla="*/ 471488 h 1264444"/>
                  <a:gd name="connsiteX18" fmla="*/ 1162050 w 1326357"/>
                  <a:gd name="connsiteY18" fmla="*/ 257175 h 1264444"/>
                  <a:gd name="connsiteX19" fmla="*/ 1326357 w 1326357"/>
                  <a:gd name="connsiteY19" fmla="*/ 0 h 1264444"/>
                  <a:gd name="connsiteX20" fmla="*/ 0 w 1326357"/>
                  <a:gd name="connsiteY20" fmla="*/ 50007 h 1264444"/>
                  <a:gd name="connsiteX0" fmla="*/ 0 w 1343026"/>
                  <a:gd name="connsiteY0" fmla="*/ 57151 h 1264444"/>
                  <a:gd name="connsiteX1" fmla="*/ 130970 w 1343026"/>
                  <a:gd name="connsiteY1" fmla="*/ 369094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0 w 1343026"/>
                  <a:gd name="connsiteY0" fmla="*/ 57151 h 1264444"/>
                  <a:gd name="connsiteX1" fmla="*/ 140495 w 1343026"/>
                  <a:gd name="connsiteY1" fmla="*/ 366712 h 1264444"/>
                  <a:gd name="connsiteX2" fmla="*/ 202407 w 1343026"/>
                  <a:gd name="connsiteY2" fmla="*/ 569120 h 1264444"/>
                  <a:gd name="connsiteX3" fmla="*/ 228600 w 1343026"/>
                  <a:gd name="connsiteY3" fmla="*/ 723901 h 1264444"/>
                  <a:gd name="connsiteX4" fmla="*/ 328613 w 1343026"/>
                  <a:gd name="connsiteY4" fmla="*/ 633413 h 1264444"/>
                  <a:gd name="connsiteX5" fmla="*/ 409576 w 1343026"/>
                  <a:gd name="connsiteY5" fmla="*/ 440532 h 1264444"/>
                  <a:gd name="connsiteX6" fmla="*/ 428626 w 1343026"/>
                  <a:gd name="connsiteY6" fmla="*/ 676275 h 1264444"/>
                  <a:gd name="connsiteX7" fmla="*/ 461963 w 1343026"/>
                  <a:gd name="connsiteY7" fmla="*/ 978694 h 1264444"/>
                  <a:gd name="connsiteX8" fmla="*/ 538163 w 1343026"/>
                  <a:gd name="connsiteY8" fmla="*/ 1264444 h 1264444"/>
                  <a:gd name="connsiteX9" fmla="*/ 607219 w 1343026"/>
                  <a:gd name="connsiteY9" fmla="*/ 938213 h 1264444"/>
                  <a:gd name="connsiteX10" fmla="*/ 707232 w 1343026"/>
                  <a:gd name="connsiteY10" fmla="*/ 728663 h 1264444"/>
                  <a:gd name="connsiteX11" fmla="*/ 842963 w 1343026"/>
                  <a:gd name="connsiteY11" fmla="*/ 971550 h 1264444"/>
                  <a:gd name="connsiteX12" fmla="*/ 969169 w 1343026"/>
                  <a:gd name="connsiteY12" fmla="*/ 1109663 h 1264444"/>
                  <a:gd name="connsiteX13" fmla="*/ 912019 w 1343026"/>
                  <a:gd name="connsiteY13" fmla="*/ 878682 h 1264444"/>
                  <a:gd name="connsiteX14" fmla="*/ 864394 w 1343026"/>
                  <a:gd name="connsiteY14" fmla="*/ 657225 h 1264444"/>
                  <a:gd name="connsiteX15" fmla="*/ 919163 w 1343026"/>
                  <a:gd name="connsiteY15" fmla="*/ 497682 h 1264444"/>
                  <a:gd name="connsiteX16" fmla="*/ 1128713 w 1343026"/>
                  <a:gd name="connsiteY16" fmla="*/ 700088 h 1264444"/>
                  <a:gd name="connsiteX17" fmla="*/ 1119188 w 1343026"/>
                  <a:gd name="connsiteY17" fmla="*/ 471488 h 1264444"/>
                  <a:gd name="connsiteX18" fmla="*/ 1178719 w 1343026"/>
                  <a:gd name="connsiteY18" fmla="*/ 257175 h 1264444"/>
                  <a:gd name="connsiteX19" fmla="*/ 1343026 w 1343026"/>
                  <a:gd name="connsiteY19" fmla="*/ 0 h 1264444"/>
                  <a:gd name="connsiteX20" fmla="*/ 0 w 1343026"/>
                  <a:gd name="connsiteY20" fmla="*/ 57151 h 1264444"/>
                  <a:gd name="connsiteX0" fmla="*/ 2685 w 1345711"/>
                  <a:gd name="connsiteY0" fmla="*/ 57151 h 1264444"/>
                  <a:gd name="connsiteX1" fmla="*/ 143180 w 1345711"/>
                  <a:gd name="connsiteY1" fmla="*/ 366712 h 1264444"/>
                  <a:gd name="connsiteX2" fmla="*/ 205092 w 1345711"/>
                  <a:gd name="connsiteY2" fmla="*/ 569120 h 1264444"/>
                  <a:gd name="connsiteX3" fmla="*/ 231285 w 1345711"/>
                  <a:gd name="connsiteY3" fmla="*/ 723901 h 1264444"/>
                  <a:gd name="connsiteX4" fmla="*/ 331298 w 1345711"/>
                  <a:gd name="connsiteY4" fmla="*/ 633413 h 1264444"/>
                  <a:gd name="connsiteX5" fmla="*/ 412261 w 1345711"/>
                  <a:gd name="connsiteY5" fmla="*/ 440532 h 1264444"/>
                  <a:gd name="connsiteX6" fmla="*/ 431311 w 1345711"/>
                  <a:gd name="connsiteY6" fmla="*/ 676275 h 1264444"/>
                  <a:gd name="connsiteX7" fmla="*/ 464648 w 1345711"/>
                  <a:gd name="connsiteY7" fmla="*/ 978694 h 1264444"/>
                  <a:gd name="connsiteX8" fmla="*/ 540848 w 1345711"/>
                  <a:gd name="connsiteY8" fmla="*/ 1264444 h 1264444"/>
                  <a:gd name="connsiteX9" fmla="*/ 609904 w 1345711"/>
                  <a:gd name="connsiteY9" fmla="*/ 938213 h 1264444"/>
                  <a:gd name="connsiteX10" fmla="*/ 709917 w 1345711"/>
                  <a:gd name="connsiteY10" fmla="*/ 728663 h 1264444"/>
                  <a:gd name="connsiteX11" fmla="*/ 845648 w 1345711"/>
                  <a:gd name="connsiteY11" fmla="*/ 971550 h 1264444"/>
                  <a:gd name="connsiteX12" fmla="*/ 971854 w 1345711"/>
                  <a:gd name="connsiteY12" fmla="*/ 1109663 h 1264444"/>
                  <a:gd name="connsiteX13" fmla="*/ 914704 w 1345711"/>
                  <a:gd name="connsiteY13" fmla="*/ 878682 h 1264444"/>
                  <a:gd name="connsiteX14" fmla="*/ 867079 w 1345711"/>
                  <a:gd name="connsiteY14" fmla="*/ 657225 h 1264444"/>
                  <a:gd name="connsiteX15" fmla="*/ 921848 w 1345711"/>
                  <a:gd name="connsiteY15" fmla="*/ 497682 h 1264444"/>
                  <a:gd name="connsiteX16" fmla="*/ 1131398 w 1345711"/>
                  <a:gd name="connsiteY16" fmla="*/ 700088 h 1264444"/>
                  <a:gd name="connsiteX17" fmla="*/ 1121873 w 1345711"/>
                  <a:gd name="connsiteY17" fmla="*/ 471488 h 1264444"/>
                  <a:gd name="connsiteX18" fmla="*/ 1181404 w 1345711"/>
                  <a:gd name="connsiteY18" fmla="*/ 257175 h 1264444"/>
                  <a:gd name="connsiteX19" fmla="*/ 1345711 w 1345711"/>
                  <a:gd name="connsiteY19" fmla="*/ 0 h 1264444"/>
                  <a:gd name="connsiteX20" fmla="*/ 2685 w 1345711"/>
                  <a:gd name="connsiteY20" fmla="*/ 57151 h 1264444"/>
                  <a:gd name="connsiteX0" fmla="*/ 2685 w 1349559"/>
                  <a:gd name="connsiteY0" fmla="*/ 57175 h 1264468"/>
                  <a:gd name="connsiteX1" fmla="*/ 143180 w 1349559"/>
                  <a:gd name="connsiteY1" fmla="*/ 366736 h 1264468"/>
                  <a:gd name="connsiteX2" fmla="*/ 205092 w 1349559"/>
                  <a:gd name="connsiteY2" fmla="*/ 569144 h 1264468"/>
                  <a:gd name="connsiteX3" fmla="*/ 231285 w 1349559"/>
                  <a:gd name="connsiteY3" fmla="*/ 723925 h 1264468"/>
                  <a:gd name="connsiteX4" fmla="*/ 331298 w 1349559"/>
                  <a:gd name="connsiteY4" fmla="*/ 633437 h 1264468"/>
                  <a:gd name="connsiteX5" fmla="*/ 412261 w 1349559"/>
                  <a:gd name="connsiteY5" fmla="*/ 440556 h 1264468"/>
                  <a:gd name="connsiteX6" fmla="*/ 431311 w 1349559"/>
                  <a:gd name="connsiteY6" fmla="*/ 676299 h 1264468"/>
                  <a:gd name="connsiteX7" fmla="*/ 464648 w 1349559"/>
                  <a:gd name="connsiteY7" fmla="*/ 978718 h 1264468"/>
                  <a:gd name="connsiteX8" fmla="*/ 540848 w 1349559"/>
                  <a:gd name="connsiteY8" fmla="*/ 1264468 h 1264468"/>
                  <a:gd name="connsiteX9" fmla="*/ 609904 w 1349559"/>
                  <a:gd name="connsiteY9" fmla="*/ 938237 h 1264468"/>
                  <a:gd name="connsiteX10" fmla="*/ 709917 w 1349559"/>
                  <a:gd name="connsiteY10" fmla="*/ 728687 h 1264468"/>
                  <a:gd name="connsiteX11" fmla="*/ 845648 w 1349559"/>
                  <a:gd name="connsiteY11" fmla="*/ 971574 h 1264468"/>
                  <a:gd name="connsiteX12" fmla="*/ 971854 w 1349559"/>
                  <a:gd name="connsiteY12" fmla="*/ 1109687 h 1264468"/>
                  <a:gd name="connsiteX13" fmla="*/ 914704 w 1349559"/>
                  <a:gd name="connsiteY13" fmla="*/ 878706 h 1264468"/>
                  <a:gd name="connsiteX14" fmla="*/ 867079 w 1349559"/>
                  <a:gd name="connsiteY14" fmla="*/ 657249 h 1264468"/>
                  <a:gd name="connsiteX15" fmla="*/ 921848 w 1349559"/>
                  <a:gd name="connsiteY15" fmla="*/ 497706 h 1264468"/>
                  <a:gd name="connsiteX16" fmla="*/ 1131398 w 1349559"/>
                  <a:gd name="connsiteY16" fmla="*/ 700112 h 1264468"/>
                  <a:gd name="connsiteX17" fmla="*/ 1121873 w 1349559"/>
                  <a:gd name="connsiteY17" fmla="*/ 471512 h 1264468"/>
                  <a:gd name="connsiteX18" fmla="*/ 1181404 w 1349559"/>
                  <a:gd name="connsiteY18" fmla="*/ 257199 h 1264468"/>
                  <a:gd name="connsiteX19" fmla="*/ 1345711 w 1349559"/>
                  <a:gd name="connsiteY19" fmla="*/ 24 h 1264468"/>
                  <a:gd name="connsiteX20" fmla="*/ 2685 w 1349559"/>
                  <a:gd name="connsiteY20" fmla="*/ 57175 h 1264468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14704 w 1350269"/>
                  <a:gd name="connsiteY13" fmla="*/ 878707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  <a:gd name="connsiteX0" fmla="*/ 2685 w 1350269"/>
                  <a:gd name="connsiteY0" fmla="*/ 57176 h 1264469"/>
                  <a:gd name="connsiteX1" fmla="*/ 143180 w 1350269"/>
                  <a:gd name="connsiteY1" fmla="*/ 366737 h 1264469"/>
                  <a:gd name="connsiteX2" fmla="*/ 205092 w 1350269"/>
                  <a:gd name="connsiteY2" fmla="*/ 569145 h 1264469"/>
                  <a:gd name="connsiteX3" fmla="*/ 231285 w 1350269"/>
                  <a:gd name="connsiteY3" fmla="*/ 723926 h 1264469"/>
                  <a:gd name="connsiteX4" fmla="*/ 331298 w 1350269"/>
                  <a:gd name="connsiteY4" fmla="*/ 633438 h 1264469"/>
                  <a:gd name="connsiteX5" fmla="*/ 412261 w 1350269"/>
                  <a:gd name="connsiteY5" fmla="*/ 440557 h 1264469"/>
                  <a:gd name="connsiteX6" fmla="*/ 431311 w 1350269"/>
                  <a:gd name="connsiteY6" fmla="*/ 676300 h 1264469"/>
                  <a:gd name="connsiteX7" fmla="*/ 464648 w 1350269"/>
                  <a:gd name="connsiteY7" fmla="*/ 978719 h 1264469"/>
                  <a:gd name="connsiteX8" fmla="*/ 540848 w 1350269"/>
                  <a:gd name="connsiteY8" fmla="*/ 1264469 h 1264469"/>
                  <a:gd name="connsiteX9" fmla="*/ 609904 w 1350269"/>
                  <a:gd name="connsiteY9" fmla="*/ 938238 h 1264469"/>
                  <a:gd name="connsiteX10" fmla="*/ 709917 w 1350269"/>
                  <a:gd name="connsiteY10" fmla="*/ 728688 h 1264469"/>
                  <a:gd name="connsiteX11" fmla="*/ 845648 w 1350269"/>
                  <a:gd name="connsiteY11" fmla="*/ 971575 h 1264469"/>
                  <a:gd name="connsiteX12" fmla="*/ 971854 w 1350269"/>
                  <a:gd name="connsiteY12" fmla="*/ 1109688 h 1264469"/>
                  <a:gd name="connsiteX13" fmla="*/ 909942 w 1350269"/>
                  <a:gd name="connsiteY13" fmla="*/ 888232 h 1264469"/>
                  <a:gd name="connsiteX14" fmla="*/ 867079 w 1350269"/>
                  <a:gd name="connsiteY14" fmla="*/ 657250 h 1264469"/>
                  <a:gd name="connsiteX15" fmla="*/ 921848 w 1350269"/>
                  <a:gd name="connsiteY15" fmla="*/ 497707 h 1264469"/>
                  <a:gd name="connsiteX16" fmla="*/ 1131398 w 1350269"/>
                  <a:gd name="connsiteY16" fmla="*/ 700113 h 1264469"/>
                  <a:gd name="connsiteX17" fmla="*/ 1121873 w 1350269"/>
                  <a:gd name="connsiteY17" fmla="*/ 471513 h 1264469"/>
                  <a:gd name="connsiteX18" fmla="*/ 1181404 w 1350269"/>
                  <a:gd name="connsiteY18" fmla="*/ 257200 h 1264469"/>
                  <a:gd name="connsiteX19" fmla="*/ 1345711 w 1350269"/>
                  <a:gd name="connsiteY19" fmla="*/ 25 h 1264469"/>
                  <a:gd name="connsiteX20" fmla="*/ 2685 w 1350269"/>
                  <a:gd name="connsiteY20" fmla="*/ 57176 h 126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0269" h="1264469">
                    <a:moveTo>
                      <a:pt x="2685" y="57176"/>
                    </a:moveTo>
                    <a:cubicBezTo>
                      <a:pt x="-17158" y="65113"/>
                      <a:pt x="77298" y="244500"/>
                      <a:pt x="143180" y="366737"/>
                    </a:cubicBezTo>
                    <a:cubicBezTo>
                      <a:pt x="163024" y="430237"/>
                      <a:pt x="180486" y="455638"/>
                      <a:pt x="205092" y="569145"/>
                    </a:cubicBezTo>
                    <a:cubicBezTo>
                      <a:pt x="215411" y="646139"/>
                      <a:pt x="199535" y="723132"/>
                      <a:pt x="231285" y="723926"/>
                    </a:cubicBezTo>
                    <a:cubicBezTo>
                      <a:pt x="267003" y="731070"/>
                      <a:pt x="297961" y="664394"/>
                      <a:pt x="331298" y="633438"/>
                    </a:cubicBezTo>
                    <a:cubicBezTo>
                      <a:pt x="358286" y="569144"/>
                      <a:pt x="390035" y="431032"/>
                      <a:pt x="412261" y="440557"/>
                    </a:cubicBezTo>
                    <a:cubicBezTo>
                      <a:pt x="430517" y="433413"/>
                      <a:pt x="424961" y="597719"/>
                      <a:pt x="431311" y="676300"/>
                    </a:cubicBezTo>
                    <a:lnTo>
                      <a:pt x="464648" y="978719"/>
                    </a:lnTo>
                    <a:cubicBezTo>
                      <a:pt x="490048" y="1073969"/>
                      <a:pt x="522592" y="1264469"/>
                      <a:pt x="540848" y="1264469"/>
                    </a:cubicBezTo>
                    <a:cubicBezTo>
                      <a:pt x="551960" y="1260500"/>
                      <a:pt x="598791" y="1092226"/>
                      <a:pt x="609904" y="938238"/>
                    </a:cubicBezTo>
                    <a:cubicBezTo>
                      <a:pt x="643242" y="825525"/>
                      <a:pt x="669435" y="719957"/>
                      <a:pt x="709917" y="728688"/>
                    </a:cubicBezTo>
                    <a:cubicBezTo>
                      <a:pt x="748018" y="723925"/>
                      <a:pt x="778973" y="852513"/>
                      <a:pt x="845648" y="971575"/>
                    </a:cubicBezTo>
                    <a:cubicBezTo>
                      <a:pt x="899623" y="1055713"/>
                      <a:pt x="955978" y="1132706"/>
                      <a:pt x="971854" y="1109688"/>
                    </a:cubicBezTo>
                    <a:cubicBezTo>
                      <a:pt x="988523" y="1096988"/>
                      <a:pt x="943279" y="969988"/>
                      <a:pt x="909942" y="888232"/>
                    </a:cubicBezTo>
                    <a:cubicBezTo>
                      <a:pt x="879780" y="795364"/>
                      <a:pt x="873429" y="773931"/>
                      <a:pt x="867079" y="657250"/>
                    </a:cubicBezTo>
                    <a:cubicBezTo>
                      <a:pt x="885335" y="604069"/>
                      <a:pt x="884542" y="493738"/>
                      <a:pt x="921848" y="497707"/>
                    </a:cubicBezTo>
                    <a:cubicBezTo>
                      <a:pt x="953598" y="479451"/>
                      <a:pt x="1102029" y="718369"/>
                      <a:pt x="1131398" y="700113"/>
                    </a:cubicBezTo>
                    <a:cubicBezTo>
                      <a:pt x="1156798" y="683444"/>
                      <a:pt x="1134573" y="600101"/>
                      <a:pt x="1121873" y="471513"/>
                    </a:cubicBezTo>
                    <a:cubicBezTo>
                      <a:pt x="1134573" y="397694"/>
                      <a:pt x="1130604" y="373881"/>
                      <a:pt x="1181404" y="257200"/>
                    </a:cubicBezTo>
                    <a:cubicBezTo>
                      <a:pt x="1262366" y="164332"/>
                      <a:pt x="1374286" y="-2356"/>
                      <a:pt x="1345711" y="25"/>
                    </a:cubicBezTo>
                    <a:lnTo>
                      <a:pt x="2685" y="57176"/>
                    </a:ln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59" name="Group 58">
                <a:extLst>
                  <a:ext uri="{FF2B5EF4-FFF2-40B4-BE49-F238E27FC236}">
                    <a16:creationId xmlns:a16="http://schemas.microsoft.com/office/drawing/2014/main" id="{D45A2D9B-A64E-4301-A9A5-547370AE8DBC}"/>
                  </a:ext>
                </a:extLst>
              </p:cNvPr>
              <p:cNvGrpSpPr/>
              <p:nvPr/>
            </p:nvGrpSpPr>
            <p:grpSpPr>
              <a:xfrm>
                <a:off x="2589532" y="1418331"/>
                <a:ext cx="4310316" cy="3239559"/>
                <a:chOff x="1184188" y="1245811"/>
                <a:chExt cx="4310316" cy="3239559"/>
              </a:xfrm>
            </p:grpSpPr>
            <p:grpSp>
              <p:nvGrpSpPr>
                <p:cNvPr id="62" name="Group 61">
                  <a:extLst>
                    <a:ext uri="{FF2B5EF4-FFF2-40B4-BE49-F238E27FC236}">
                      <a16:creationId xmlns:a16="http://schemas.microsoft.com/office/drawing/2014/main" id="{E1413904-716C-46D5-9196-2B1966C9FD53}"/>
                    </a:ext>
                  </a:extLst>
                </p:cNvPr>
                <p:cNvGrpSpPr/>
                <p:nvPr/>
              </p:nvGrpSpPr>
              <p:grpSpPr>
                <a:xfrm>
                  <a:off x="1184188" y="1245811"/>
                  <a:ext cx="4310316" cy="3239559"/>
                  <a:chOff x="1454387" y="1249718"/>
                  <a:chExt cx="4310316" cy="3239559"/>
                </a:xfrm>
              </p:grpSpPr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60DBE7F2-C43E-4778-9B90-25DB8681AF39}"/>
                      </a:ext>
                    </a:extLst>
                  </p:cNvPr>
                  <p:cNvSpPr/>
                  <p:nvPr/>
                </p:nvSpPr>
                <p:spPr>
                  <a:xfrm>
                    <a:off x="1454387" y="1249718"/>
                    <a:ext cx="4310316" cy="3235844"/>
                  </a:xfrm>
                  <a:custGeom>
                    <a:avLst/>
                    <a:gdLst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728663 w 4357688"/>
                      <a:gd name="connsiteY21" fmla="*/ 538163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538 w 4357688"/>
                      <a:gd name="connsiteY0" fmla="*/ 542925 h 3219450"/>
                      <a:gd name="connsiteX1" fmla="*/ 1247775 w 4357688"/>
                      <a:gd name="connsiteY1" fmla="*/ 209550 h 3219450"/>
                      <a:gd name="connsiteX2" fmla="*/ 1809750 w 4357688"/>
                      <a:gd name="connsiteY2" fmla="*/ 0 h 3219450"/>
                      <a:gd name="connsiteX3" fmla="*/ 2590800 w 4357688"/>
                      <a:gd name="connsiteY3" fmla="*/ 0 h 3219450"/>
                      <a:gd name="connsiteX4" fmla="*/ 3319463 w 4357688"/>
                      <a:gd name="connsiteY4" fmla="*/ 366713 h 3219450"/>
                      <a:gd name="connsiteX5" fmla="*/ 3495675 w 4357688"/>
                      <a:gd name="connsiteY5" fmla="*/ 561975 h 3219450"/>
                      <a:gd name="connsiteX6" fmla="*/ 3881438 w 4357688"/>
                      <a:gd name="connsiteY6" fmla="*/ 619125 h 3219450"/>
                      <a:gd name="connsiteX7" fmla="*/ 4357688 w 4357688"/>
                      <a:gd name="connsiteY7" fmla="*/ 1014413 h 3219450"/>
                      <a:gd name="connsiteX8" fmla="*/ 4067175 w 4357688"/>
                      <a:gd name="connsiteY8" fmla="*/ 1128713 h 3219450"/>
                      <a:gd name="connsiteX9" fmla="*/ 3709988 w 4357688"/>
                      <a:gd name="connsiteY9" fmla="*/ 1047750 h 3219450"/>
                      <a:gd name="connsiteX10" fmla="*/ 3805238 w 4357688"/>
                      <a:gd name="connsiteY10" fmla="*/ 1647825 h 3219450"/>
                      <a:gd name="connsiteX11" fmla="*/ 3586163 w 4357688"/>
                      <a:gd name="connsiteY11" fmla="*/ 2314575 h 3219450"/>
                      <a:gd name="connsiteX12" fmla="*/ 2981325 w 4357688"/>
                      <a:gd name="connsiteY12" fmla="*/ 2895600 h 3219450"/>
                      <a:gd name="connsiteX13" fmla="*/ 2200275 w 4357688"/>
                      <a:gd name="connsiteY13" fmla="*/ 3219450 h 3219450"/>
                      <a:gd name="connsiteX14" fmla="*/ 1314450 w 4357688"/>
                      <a:gd name="connsiteY14" fmla="*/ 2843213 h 3219450"/>
                      <a:gd name="connsiteX15" fmla="*/ 747713 w 4357688"/>
                      <a:gd name="connsiteY15" fmla="*/ 2281238 h 3219450"/>
                      <a:gd name="connsiteX16" fmla="*/ 547688 w 4357688"/>
                      <a:gd name="connsiteY16" fmla="*/ 1624013 h 3219450"/>
                      <a:gd name="connsiteX17" fmla="*/ 642938 w 4357688"/>
                      <a:gd name="connsiteY17" fmla="*/ 1042988 h 3219450"/>
                      <a:gd name="connsiteX18" fmla="*/ 352425 w 4357688"/>
                      <a:gd name="connsiteY18" fmla="*/ 1123950 h 3219450"/>
                      <a:gd name="connsiteX19" fmla="*/ 0 w 4357688"/>
                      <a:gd name="connsiteY19" fmla="*/ 1009650 h 3219450"/>
                      <a:gd name="connsiteX20" fmla="*/ 333375 w 4357688"/>
                      <a:gd name="connsiteY20" fmla="*/ 709613 h 3219450"/>
                      <a:gd name="connsiteX21" fmla="*/ 657226 w 4357688"/>
                      <a:gd name="connsiteY21" fmla="*/ 561975 h 3219450"/>
                      <a:gd name="connsiteX22" fmla="*/ 871538 w 43576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52625 w 4357888"/>
                      <a:gd name="connsiteY18" fmla="*/ 1123950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38 w 4357888"/>
                      <a:gd name="connsiteY0" fmla="*/ 542925 h 3219450"/>
                      <a:gd name="connsiteX1" fmla="*/ 1247975 w 4357888"/>
                      <a:gd name="connsiteY1" fmla="*/ 209550 h 3219450"/>
                      <a:gd name="connsiteX2" fmla="*/ 1809950 w 4357888"/>
                      <a:gd name="connsiteY2" fmla="*/ 0 h 3219450"/>
                      <a:gd name="connsiteX3" fmla="*/ 2591000 w 4357888"/>
                      <a:gd name="connsiteY3" fmla="*/ 0 h 3219450"/>
                      <a:gd name="connsiteX4" fmla="*/ 3319663 w 4357888"/>
                      <a:gd name="connsiteY4" fmla="*/ 366713 h 3219450"/>
                      <a:gd name="connsiteX5" fmla="*/ 3495875 w 4357888"/>
                      <a:gd name="connsiteY5" fmla="*/ 561975 h 3219450"/>
                      <a:gd name="connsiteX6" fmla="*/ 3881638 w 4357888"/>
                      <a:gd name="connsiteY6" fmla="*/ 619125 h 3219450"/>
                      <a:gd name="connsiteX7" fmla="*/ 4357888 w 4357888"/>
                      <a:gd name="connsiteY7" fmla="*/ 1014413 h 3219450"/>
                      <a:gd name="connsiteX8" fmla="*/ 4067375 w 4357888"/>
                      <a:gd name="connsiteY8" fmla="*/ 1128713 h 3219450"/>
                      <a:gd name="connsiteX9" fmla="*/ 3710188 w 4357888"/>
                      <a:gd name="connsiteY9" fmla="*/ 1047750 h 3219450"/>
                      <a:gd name="connsiteX10" fmla="*/ 3805438 w 4357888"/>
                      <a:gd name="connsiteY10" fmla="*/ 1647825 h 3219450"/>
                      <a:gd name="connsiteX11" fmla="*/ 3586363 w 4357888"/>
                      <a:gd name="connsiteY11" fmla="*/ 2314575 h 3219450"/>
                      <a:gd name="connsiteX12" fmla="*/ 2981525 w 4357888"/>
                      <a:gd name="connsiteY12" fmla="*/ 2895600 h 3219450"/>
                      <a:gd name="connsiteX13" fmla="*/ 2200475 w 4357888"/>
                      <a:gd name="connsiteY13" fmla="*/ 3219450 h 3219450"/>
                      <a:gd name="connsiteX14" fmla="*/ 1314650 w 4357888"/>
                      <a:gd name="connsiteY14" fmla="*/ 2843213 h 3219450"/>
                      <a:gd name="connsiteX15" fmla="*/ 747913 w 4357888"/>
                      <a:gd name="connsiteY15" fmla="*/ 2281238 h 3219450"/>
                      <a:gd name="connsiteX16" fmla="*/ 547888 w 4357888"/>
                      <a:gd name="connsiteY16" fmla="*/ 1624013 h 3219450"/>
                      <a:gd name="connsiteX17" fmla="*/ 643138 w 4357888"/>
                      <a:gd name="connsiteY17" fmla="*/ 1042988 h 3219450"/>
                      <a:gd name="connsiteX18" fmla="*/ 364531 w 4357888"/>
                      <a:gd name="connsiteY18" fmla="*/ 1102519 h 3219450"/>
                      <a:gd name="connsiteX19" fmla="*/ 200 w 4357888"/>
                      <a:gd name="connsiteY19" fmla="*/ 1009650 h 3219450"/>
                      <a:gd name="connsiteX20" fmla="*/ 333575 w 4357888"/>
                      <a:gd name="connsiteY20" fmla="*/ 709613 h 3219450"/>
                      <a:gd name="connsiteX21" fmla="*/ 657426 w 4357888"/>
                      <a:gd name="connsiteY21" fmla="*/ 561975 h 3219450"/>
                      <a:gd name="connsiteX22" fmla="*/ 871738 w 4357888"/>
                      <a:gd name="connsiteY22" fmla="*/ 542925 h 3219450"/>
                      <a:gd name="connsiteX0" fmla="*/ 871784 w 4357934"/>
                      <a:gd name="connsiteY0" fmla="*/ 542925 h 3219450"/>
                      <a:gd name="connsiteX1" fmla="*/ 1248021 w 4357934"/>
                      <a:gd name="connsiteY1" fmla="*/ 209550 h 3219450"/>
                      <a:gd name="connsiteX2" fmla="*/ 1809996 w 4357934"/>
                      <a:gd name="connsiteY2" fmla="*/ 0 h 3219450"/>
                      <a:gd name="connsiteX3" fmla="*/ 2591046 w 4357934"/>
                      <a:gd name="connsiteY3" fmla="*/ 0 h 3219450"/>
                      <a:gd name="connsiteX4" fmla="*/ 3319709 w 4357934"/>
                      <a:gd name="connsiteY4" fmla="*/ 366713 h 3219450"/>
                      <a:gd name="connsiteX5" fmla="*/ 3495921 w 4357934"/>
                      <a:gd name="connsiteY5" fmla="*/ 561975 h 3219450"/>
                      <a:gd name="connsiteX6" fmla="*/ 3881684 w 4357934"/>
                      <a:gd name="connsiteY6" fmla="*/ 619125 h 3219450"/>
                      <a:gd name="connsiteX7" fmla="*/ 4357934 w 4357934"/>
                      <a:gd name="connsiteY7" fmla="*/ 1014413 h 3219450"/>
                      <a:gd name="connsiteX8" fmla="*/ 4067421 w 4357934"/>
                      <a:gd name="connsiteY8" fmla="*/ 1128713 h 3219450"/>
                      <a:gd name="connsiteX9" fmla="*/ 3710234 w 4357934"/>
                      <a:gd name="connsiteY9" fmla="*/ 1047750 h 3219450"/>
                      <a:gd name="connsiteX10" fmla="*/ 3805484 w 4357934"/>
                      <a:gd name="connsiteY10" fmla="*/ 1647825 h 3219450"/>
                      <a:gd name="connsiteX11" fmla="*/ 3586409 w 4357934"/>
                      <a:gd name="connsiteY11" fmla="*/ 2314575 h 3219450"/>
                      <a:gd name="connsiteX12" fmla="*/ 2981571 w 4357934"/>
                      <a:gd name="connsiteY12" fmla="*/ 2895600 h 3219450"/>
                      <a:gd name="connsiteX13" fmla="*/ 2200521 w 4357934"/>
                      <a:gd name="connsiteY13" fmla="*/ 3219450 h 3219450"/>
                      <a:gd name="connsiteX14" fmla="*/ 1314696 w 4357934"/>
                      <a:gd name="connsiteY14" fmla="*/ 2843213 h 3219450"/>
                      <a:gd name="connsiteX15" fmla="*/ 747959 w 4357934"/>
                      <a:gd name="connsiteY15" fmla="*/ 2281238 h 3219450"/>
                      <a:gd name="connsiteX16" fmla="*/ 547934 w 4357934"/>
                      <a:gd name="connsiteY16" fmla="*/ 1624013 h 3219450"/>
                      <a:gd name="connsiteX17" fmla="*/ 643184 w 4357934"/>
                      <a:gd name="connsiteY17" fmla="*/ 1042988 h 3219450"/>
                      <a:gd name="connsiteX18" fmla="*/ 364577 w 4357934"/>
                      <a:gd name="connsiteY18" fmla="*/ 1102519 h 3219450"/>
                      <a:gd name="connsiteX19" fmla="*/ 246 w 4357934"/>
                      <a:gd name="connsiteY19" fmla="*/ 1009650 h 3219450"/>
                      <a:gd name="connsiteX20" fmla="*/ 333621 w 4357934"/>
                      <a:gd name="connsiteY20" fmla="*/ 709613 h 3219450"/>
                      <a:gd name="connsiteX21" fmla="*/ 657472 w 4357934"/>
                      <a:gd name="connsiteY21" fmla="*/ 561975 h 3219450"/>
                      <a:gd name="connsiteX22" fmla="*/ 871784 w 4357934"/>
                      <a:gd name="connsiteY22" fmla="*/ 542925 h 3219450"/>
                      <a:gd name="connsiteX0" fmla="*/ 852763 w 4338913"/>
                      <a:gd name="connsiteY0" fmla="*/ 542925 h 3219450"/>
                      <a:gd name="connsiteX1" fmla="*/ 1229000 w 4338913"/>
                      <a:gd name="connsiteY1" fmla="*/ 209550 h 3219450"/>
                      <a:gd name="connsiteX2" fmla="*/ 1790975 w 4338913"/>
                      <a:gd name="connsiteY2" fmla="*/ 0 h 3219450"/>
                      <a:gd name="connsiteX3" fmla="*/ 2572025 w 4338913"/>
                      <a:gd name="connsiteY3" fmla="*/ 0 h 3219450"/>
                      <a:gd name="connsiteX4" fmla="*/ 3300688 w 4338913"/>
                      <a:gd name="connsiteY4" fmla="*/ 366713 h 3219450"/>
                      <a:gd name="connsiteX5" fmla="*/ 3476900 w 4338913"/>
                      <a:gd name="connsiteY5" fmla="*/ 561975 h 3219450"/>
                      <a:gd name="connsiteX6" fmla="*/ 3862663 w 4338913"/>
                      <a:gd name="connsiteY6" fmla="*/ 619125 h 3219450"/>
                      <a:gd name="connsiteX7" fmla="*/ 4338913 w 4338913"/>
                      <a:gd name="connsiteY7" fmla="*/ 1014413 h 3219450"/>
                      <a:gd name="connsiteX8" fmla="*/ 4048400 w 4338913"/>
                      <a:gd name="connsiteY8" fmla="*/ 1128713 h 3219450"/>
                      <a:gd name="connsiteX9" fmla="*/ 3691213 w 4338913"/>
                      <a:gd name="connsiteY9" fmla="*/ 1047750 h 3219450"/>
                      <a:gd name="connsiteX10" fmla="*/ 3786463 w 4338913"/>
                      <a:gd name="connsiteY10" fmla="*/ 1647825 h 3219450"/>
                      <a:gd name="connsiteX11" fmla="*/ 3567388 w 4338913"/>
                      <a:gd name="connsiteY11" fmla="*/ 2314575 h 3219450"/>
                      <a:gd name="connsiteX12" fmla="*/ 2962550 w 4338913"/>
                      <a:gd name="connsiteY12" fmla="*/ 2895600 h 3219450"/>
                      <a:gd name="connsiteX13" fmla="*/ 2181500 w 4338913"/>
                      <a:gd name="connsiteY13" fmla="*/ 3219450 h 3219450"/>
                      <a:gd name="connsiteX14" fmla="*/ 1295675 w 4338913"/>
                      <a:gd name="connsiteY14" fmla="*/ 2843213 h 3219450"/>
                      <a:gd name="connsiteX15" fmla="*/ 728938 w 4338913"/>
                      <a:gd name="connsiteY15" fmla="*/ 2281238 h 3219450"/>
                      <a:gd name="connsiteX16" fmla="*/ 528913 w 4338913"/>
                      <a:gd name="connsiteY16" fmla="*/ 1624013 h 3219450"/>
                      <a:gd name="connsiteX17" fmla="*/ 624163 w 4338913"/>
                      <a:gd name="connsiteY17" fmla="*/ 1042988 h 3219450"/>
                      <a:gd name="connsiteX18" fmla="*/ 345556 w 4338913"/>
                      <a:gd name="connsiteY18" fmla="*/ 1102519 h 3219450"/>
                      <a:gd name="connsiteX19" fmla="*/ 275 w 4338913"/>
                      <a:gd name="connsiteY19" fmla="*/ 1016794 h 3219450"/>
                      <a:gd name="connsiteX20" fmla="*/ 314600 w 4338913"/>
                      <a:gd name="connsiteY20" fmla="*/ 709613 h 3219450"/>
                      <a:gd name="connsiteX21" fmla="*/ 638451 w 4338913"/>
                      <a:gd name="connsiteY21" fmla="*/ 561975 h 3219450"/>
                      <a:gd name="connsiteX22" fmla="*/ 852763 w 4338913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2739 w 4338889"/>
                      <a:gd name="connsiteY0" fmla="*/ 542925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2739 w 4338889"/>
                      <a:gd name="connsiteY22" fmla="*/ 542925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55120 w 4338889"/>
                      <a:gd name="connsiteY0" fmla="*/ 566737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55120 w 4338889"/>
                      <a:gd name="connsiteY22" fmla="*/ 566737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42924 h 3219450"/>
                      <a:gd name="connsiteX1" fmla="*/ 1228976 w 4338889"/>
                      <a:gd name="connsiteY1" fmla="*/ 209550 h 3219450"/>
                      <a:gd name="connsiteX2" fmla="*/ 1790951 w 4338889"/>
                      <a:gd name="connsiteY2" fmla="*/ 0 h 3219450"/>
                      <a:gd name="connsiteX3" fmla="*/ 2572001 w 4338889"/>
                      <a:gd name="connsiteY3" fmla="*/ 0 h 3219450"/>
                      <a:gd name="connsiteX4" fmla="*/ 3300664 w 4338889"/>
                      <a:gd name="connsiteY4" fmla="*/ 366713 h 3219450"/>
                      <a:gd name="connsiteX5" fmla="*/ 3476876 w 4338889"/>
                      <a:gd name="connsiteY5" fmla="*/ 561975 h 3219450"/>
                      <a:gd name="connsiteX6" fmla="*/ 3862639 w 4338889"/>
                      <a:gd name="connsiteY6" fmla="*/ 619125 h 3219450"/>
                      <a:gd name="connsiteX7" fmla="*/ 4338889 w 4338889"/>
                      <a:gd name="connsiteY7" fmla="*/ 1014413 h 3219450"/>
                      <a:gd name="connsiteX8" fmla="*/ 4048376 w 4338889"/>
                      <a:gd name="connsiteY8" fmla="*/ 1128713 h 3219450"/>
                      <a:gd name="connsiteX9" fmla="*/ 3691189 w 4338889"/>
                      <a:gd name="connsiteY9" fmla="*/ 1047750 h 3219450"/>
                      <a:gd name="connsiteX10" fmla="*/ 3786439 w 4338889"/>
                      <a:gd name="connsiteY10" fmla="*/ 1647825 h 3219450"/>
                      <a:gd name="connsiteX11" fmla="*/ 3567364 w 4338889"/>
                      <a:gd name="connsiteY11" fmla="*/ 2314575 h 3219450"/>
                      <a:gd name="connsiteX12" fmla="*/ 2962526 w 4338889"/>
                      <a:gd name="connsiteY12" fmla="*/ 2895600 h 3219450"/>
                      <a:gd name="connsiteX13" fmla="*/ 2181476 w 4338889"/>
                      <a:gd name="connsiteY13" fmla="*/ 3219450 h 3219450"/>
                      <a:gd name="connsiteX14" fmla="*/ 1295651 w 4338889"/>
                      <a:gd name="connsiteY14" fmla="*/ 2843213 h 3219450"/>
                      <a:gd name="connsiteX15" fmla="*/ 728914 w 4338889"/>
                      <a:gd name="connsiteY15" fmla="*/ 2281238 h 3219450"/>
                      <a:gd name="connsiteX16" fmla="*/ 528889 w 4338889"/>
                      <a:gd name="connsiteY16" fmla="*/ 1624013 h 3219450"/>
                      <a:gd name="connsiteX17" fmla="*/ 624139 w 4338889"/>
                      <a:gd name="connsiteY17" fmla="*/ 1042988 h 3219450"/>
                      <a:gd name="connsiteX18" fmla="*/ 345532 w 4338889"/>
                      <a:gd name="connsiteY18" fmla="*/ 1102519 h 3219450"/>
                      <a:gd name="connsiteX19" fmla="*/ 251 w 4338889"/>
                      <a:gd name="connsiteY19" fmla="*/ 1016794 h 3219450"/>
                      <a:gd name="connsiteX20" fmla="*/ 331245 w 4338889"/>
                      <a:gd name="connsiteY20" fmla="*/ 709613 h 3219450"/>
                      <a:gd name="connsiteX21" fmla="*/ 638427 w 4338889"/>
                      <a:gd name="connsiteY21" fmla="*/ 561975 h 3219450"/>
                      <a:gd name="connsiteX22" fmla="*/ 847976 w 4338889"/>
                      <a:gd name="connsiteY22" fmla="*/ 542924 h 3219450"/>
                      <a:gd name="connsiteX0" fmla="*/ 847976 w 4338889"/>
                      <a:gd name="connsiteY0" fmla="*/ 558798 h 3235324"/>
                      <a:gd name="connsiteX1" fmla="*/ 1228976 w 4338889"/>
                      <a:gd name="connsiteY1" fmla="*/ 225424 h 3235324"/>
                      <a:gd name="connsiteX2" fmla="*/ 1790951 w 4338889"/>
                      <a:gd name="connsiteY2" fmla="*/ 15874 h 3235324"/>
                      <a:gd name="connsiteX3" fmla="*/ 2572001 w 4338889"/>
                      <a:gd name="connsiteY3" fmla="*/ 15874 h 3235324"/>
                      <a:gd name="connsiteX4" fmla="*/ 3300664 w 4338889"/>
                      <a:gd name="connsiteY4" fmla="*/ 382587 h 3235324"/>
                      <a:gd name="connsiteX5" fmla="*/ 3476876 w 4338889"/>
                      <a:gd name="connsiteY5" fmla="*/ 577849 h 3235324"/>
                      <a:gd name="connsiteX6" fmla="*/ 3862639 w 4338889"/>
                      <a:gd name="connsiteY6" fmla="*/ 634999 h 3235324"/>
                      <a:gd name="connsiteX7" fmla="*/ 4338889 w 4338889"/>
                      <a:gd name="connsiteY7" fmla="*/ 1030287 h 3235324"/>
                      <a:gd name="connsiteX8" fmla="*/ 4048376 w 4338889"/>
                      <a:gd name="connsiteY8" fmla="*/ 1144587 h 3235324"/>
                      <a:gd name="connsiteX9" fmla="*/ 3691189 w 4338889"/>
                      <a:gd name="connsiteY9" fmla="*/ 1063624 h 3235324"/>
                      <a:gd name="connsiteX10" fmla="*/ 3786439 w 4338889"/>
                      <a:gd name="connsiteY10" fmla="*/ 1663699 h 3235324"/>
                      <a:gd name="connsiteX11" fmla="*/ 3567364 w 4338889"/>
                      <a:gd name="connsiteY11" fmla="*/ 2330449 h 3235324"/>
                      <a:gd name="connsiteX12" fmla="*/ 2962526 w 4338889"/>
                      <a:gd name="connsiteY12" fmla="*/ 2911474 h 3235324"/>
                      <a:gd name="connsiteX13" fmla="*/ 2181476 w 4338889"/>
                      <a:gd name="connsiteY13" fmla="*/ 3235324 h 3235324"/>
                      <a:gd name="connsiteX14" fmla="*/ 1295651 w 4338889"/>
                      <a:gd name="connsiteY14" fmla="*/ 2859087 h 3235324"/>
                      <a:gd name="connsiteX15" fmla="*/ 728914 w 4338889"/>
                      <a:gd name="connsiteY15" fmla="*/ 2297112 h 3235324"/>
                      <a:gd name="connsiteX16" fmla="*/ 528889 w 4338889"/>
                      <a:gd name="connsiteY16" fmla="*/ 1639887 h 3235324"/>
                      <a:gd name="connsiteX17" fmla="*/ 624139 w 4338889"/>
                      <a:gd name="connsiteY17" fmla="*/ 1058862 h 3235324"/>
                      <a:gd name="connsiteX18" fmla="*/ 345532 w 4338889"/>
                      <a:gd name="connsiteY18" fmla="*/ 1118393 h 3235324"/>
                      <a:gd name="connsiteX19" fmla="*/ 251 w 4338889"/>
                      <a:gd name="connsiteY19" fmla="*/ 1032668 h 3235324"/>
                      <a:gd name="connsiteX20" fmla="*/ 331245 w 4338889"/>
                      <a:gd name="connsiteY20" fmla="*/ 725487 h 3235324"/>
                      <a:gd name="connsiteX21" fmla="*/ 638427 w 4338889"/>
                      <a:gd name="connsiteY21" fmla="*/ 577849 h 3235324"/>
                      <a:gd name="connsiteX22" fmla="*/ 847976 w 4338889"/>
                      <a:gd name="connsiteY22" fmla="*/ 558798 h 3235324"/>
                      <a:gd name="connsiteX0" fmla="*/ 847976 w 4338889"/>
                      <a:gd name="connsiteY0" fmla="*/ 565148 h 3241674"/>
                      <a:gd name="connsiteX1" fmla="*/ 1228976 w 4338889"/>
                      <a:gd name="connsiteY1" fmla="*/ 231774 h 3241674"/>
                      <a:gd name="connsiteX2" fmla="*/ 1790951 w 4338889"/>
                      <a:gd name="connsiteY2" fmla="*/ 22224 h 3241674"/>
                      <a:gd name="connsiteX3" fmla="*/ 2572001 w 4338889"/>
                      <a:gd name="connsiteY3" fmla="*/ 22224 h 3241674"/>
                      <a:gd name="connsiteX4" fmla="*/ 3300664 w 4338889"/>
                      <a:gd name="connsiteY4" fmla="*/ 388937 h 3241674"/>
                      <a:gd name="connsiteX5" fmla="*/ 3476876 w 4338889"/>
                      <a:gd name="connsiteY5" fmla="*/ 584199 h 3241674"/>
                      <a:gd name="connsiteX6" fmla="*/ 3862639 w 4338889"/>
                      <a:gd name="connsiteY6" fmla="*/ 641349 h 3241674"/>
                      <a:gd name="connsiteX7" fmla="*/ 4338889 w 4338889"/>
                      <a:gd name="connsiteY7" fmla="*/ 1036637 h 3241674"/>
                      <a:gd name="connsiteX8" fmla="*/ 4048376 w 4338889"/>
                      <a:gd name="connsiteY8" fmla="*/ 1150937 h 3241674"/>
                      <a:gd name="connsiteX9" fmla="*/ 3691189 w 4338889"/>
                      <a:gd name="connsiteY9" fmla="*/ 1069974 h 3241674"/>
                      <a:gd name="connsiteX10" fmla="*/ 3786439 w 4338889"/>
                      <a:gd name="connsiteY10" fmla="*/ 1670049 h 3241674"/>
                      <a:gd name="connsiteX11" fmla="*/ 3567364 w 4338889"/>
                      <a:gd name="connsiteY11" fmla="*/ 2336799 h 3241674"/>
                      <a:gd name="connsiteX12" fmla="*/ 2962526 w 4338889"/>
                      <a:gd name="connsiteY12" fmla="*/ 2917824 h 3241674"/>
                      <a:gd name="connsiteX13" fmla="*/ 2181476 w 4338889"/>
                      <a:gd name="connsiteY13" fmla="*/ 3241674 h 3241674"/>
                      <a:gd name="connsiteX14" fmla="*/ 1295651 w 4338889"/>
                      <a:gd name="connsiteY14" fmla="*/ 2865437 h 3241674"/>
                      <a:gd name="connsiteX15" fmla="*/ 728914 w 4338889"/>
                      <a:gd name="connsiteY15" fmla="*/ 2303462 h 3241674"/>
                      <a:gd name="connsiteX16" fmla="*/ 528889 w 4338889"/>
                      <a:gd name="connsiteY16" fmla="*/ 1646237 h 3241674"/>
                      <a:gd name="connsiteX17" fmla="*/ 624139 w 4338889"/>
                      <a:gd name="connsiteY17" fmla="*/ 1065212 h 3241674"/>
                      <a:gd name="connsiteX18" fmla="*/ 345532 w 4338889"/>
                      <a:gd name="connsiteY18" fmla="*/ 1124743 h 3241674"/>
                      <a:gd name="connsiteX19" fmla="*/ 251 w 4338889"/>
                      <a:gd name="connsiteY19" fmla="*/ 1039018 h 3241674"/>
                      <a:gd name="connsiteX20" fmla="*/ 331245 w 4338889"/>
                      <a:gd name="connsiteY20" fmla="*/ 731837 h 3241674"/>
                      <a:gd name="connsiteX21" fmla="*/ 638427 w 4338889"/>
                      <a:gd name="connsiteY21" fmla="*/ 584199 h 3241674"/>
                      <a:gd name="connsiteX22" fmla="*/ 847976 w 4338889"/>
                      <a:gd name="connsiteY22" fmla="*/ 565148 h 3241674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862639 w 4338889"/>
                      <a:gd name="connsiteY6" fmla="*/ 654001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6024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89"/>
                      <a:gd name="connsiteY0" fmla="*/ 577800 h 3254326"/>
                      <a:gd name="connsiteX1" fmla="*/ 1228976 w 4338889"/>
                      <a:gd name="connsiteY1" fmla="*/ 244426 h 3254326"/>
                      <a:gd name="connsiteX2" fmla="*/ 1790951 w 4338889"/>
                      <a:gd name="connsiteY2" fmla="*/ 34876 h 3254326"/>
                      <a:gd name="connsiteX3" fmla="*/ 2572001 w 4338889"/>
                      <a:gd name="connsiteY3" fmla="*/ 34876 h 3254326"/>
                      <a:gd name="connsiteX4" fmla="*/ 3300664 w 4338889"/>
                      <a:gd name="connsiteY4" fmla="*/ 401589 h 3254326"/>
                      <a:gd name="connsiteX5" fmla="*/ 3476876 w 4338889"/>
                      <a:gd name="connsiteY5" fmla="*/ 596851 h 3254326"/>
                      <a:gd name="connsiteX6" fmla="*/ 3779295 w 4338889"/>
                      <a:gd name="connsiteY6" fmla="*/ 632570 h 3254326"/>
                      <a:gd name="connsiteX7" fmla="*/ 4338889 w 4338889"/>
                      <a:gd name="connsiteY7" fmla="*/ 1049289 h 3254326"/>
                      <a:gd name="connsiteX8" fmla="*/ 4048376 w 4338889"/>
                      <a:gd name="connsiteY8" fmla="*/ 1163589 h 3254326"/>
                      <a:gd name="connsiteX9" fmla="*/ 3691189 w 4338889"/>
                      <a:gd name="connsiteY9" fmla="*/ 1082626 h 3254326"/>
                      <a:gd name="connsiteX10" fmla="*/ 3786439 w 4338889"/>
                      <a:gd name="connsiteY10" fmla="*/ 1682701 h 3254326"/>
                      <a:gd name="connsiteX11" fmla="*/ 3567364 w 4338889"/>
                      <a:gd name="connsiteY11" fmla="*/ 2349451 h 3254326"/>
                      <a:gd name="connsiteX12" fmla="*/ 2962526 w 4338889"/>
                      <a:gd name="connsiteY12" fmla="*/ 2930476 h 3254326"/>
                      <a:gd name="connsiteX13" fmla="*/ 2181476 w 4338889"/>
                      <a:gd name="connsiteY13" fmla="*/ 3254326 h 3254326"/>
                      <a:gd name="connsiteX14" fmla="*/ 1295651 w 4338889"/>
                      <a:gd name="connsiteY14" fmla="*/ 2878089 h 3254326"/>
                      <a:gd name="connsiteX15" fmla="*/ 728914 w 4338889"/>
                      <a:gd name="connsiteY15" fmla="*/ 2316114 h 3254326"/>
                      <a:gd name="connsiteX16" fmla="*/ 528889 w 4338889"/>
                      <a:gd name="connsiteY16" fmla="*/ 1658889 h 3254326"/>
                      <a:gd name="connsiteX17" fmla="*/ 624139 w 4338889"/>
                      <a:gd name="connsiteY17" fmla="*/ 1077864 h 3254326"/>
                      <a:gd name="connsiteX18" fmla="*/ 345532 w 4338889"/>
                      <a:gd name="connsiteY18" fmla="*/ 1137395 h 3254326"/>
                      <a:gd name="connsiteX19" fmla="*/ 251 w 4338889"/>
                      <a:gd name="connsiteY19" fmla="*/ 1051670 h 3254326"/>
                      <a:gd name="connsiteX20" fmla="*/ 331245 w 4338889"/>
                      <a:gd name="connsiteY20" fmla="*/ 744489 h 3254326"/>
                      <a:gd name="connsiteX21" fmla="*/ 638427 w 4338889"/>
                      <a:gd name="connsiteY21" fmla="*/ 596851 h 3254326"/>
                      <a:gd name="connsiteX22" fmla="*/ 847976 w 4338889"/>
                      <a:gd name="connsiteY22" fmla="*/ 577800 h 3254326"/>
                      <a:gd name="connsiteX0" fmla="*/ 847976 w 4338891"/>
                      <a:gd name="connsiteY0" fmla="*/ 577800 h 3254326"/>
                      <a:gd name="connsiteX1" fmla="*/ 1228976 w 4338891"/>
                      <a:gd name="connsiteY1" fmla="*/ 244426 h 3254326"/>
                      <a:gd name="connsiteX2" fmla="*/ 1790951 w 4338891"/>
                      <a:gd name="connsiteY2" fmla="*/ 34876 h 3254326"/>
                      <a:gd name="connsiteX3" fmla="*/ 2572001 w 4338891"/>
                      <a:gd name="connsiteY3" fmla="*/ 34876 h 3254326"/>
                      <a:gd name="connsiteX4" fmla="*/ 3300664 w 4338891"/>
                      <a:gd name="connsiteY4" fmla="*/ 401589 h 3254326"/>
                      <a:gd name="connsiteX5" fmla="*/ 3476876 w 4338891"/>
                      <a:gd name="connsiteY5" fmla="*/ 596851 h 3254326"/>
                      <a:gd name="connsiteX6" fmla="*/ 3779295 w 4338891"/>
                      <a:gd name="connsiteY6" fmla="*/ 632570 h 3254326"/>
                      <a:gd name="connsiteX7" fmla="*/ 4338889 w 4338891"/>
                      <a:gd name="connsiteY7" fmla="*/ 1049289 h 3254326"/>
                      <a:gd name="connsiteX8" fmla="*/ 4048376 w 4338891"/>
                      <a:gd name="connsiteY8" fmla="*/ 1163589 h 3254326"/>
                      <a:gd name="connsiteX9" fmla="*/ 3691189 w 4338891"/>
                      <a:gd name="connsiteY9" fmla="*/ 1082626 h 3254326"/>
                      <a:gd name="connsiteX10" fmla="*/ 3786439 w 4338891"/>
                      <a:gd name="connsiteY10" fmla="*/ 1682701 h 3254326"/>
                      <a:gd name="connsiteX11" fmla="*/ 3567364 w 4338891"/>
                      <a:gd name="connsiteY11" fmla="*/ 2349451 h 3254326"/>
                      <a:gd name="connsiteX12" fmla="*/ 2962526 w 4338891"/>
                      <a:gd name="connsiteY12" fmla="*/ 2930476 h 3254326"/>
                      <a:gd name="connsiteX13" fmla="*/ 2181476 w 4338891"/>
                      <a:gd name="connsiteY13" fmla="*/ 3254326 h 3254326"/>
                      <a:gd name="connsiteX14" fmla="*/ 1295651 w 4338891"/>
                      <a:gd name="connsiteY14" fmla="*/ 2878089 h 3254326"/>
                      <a:gd name="connsiteX15" fmla="*/ 728914 w 4338891"/>
                      <a:gd name="connsiteY15" fmla="*/ 2316114 h 3254326"/>
                      <a:gd name="connsiteX16" fmla="*/ 528889 w 4338891"/>
                      <a:gd name="connsiteY16" fmla="*/ 1658889 h 3254326"/>
                      <a:gd name="connsiteX17" fmla="*/ 624139 w 4338891"/>
                      <a:gd name="connsiteY17" fmla="*/ 1077864 h 3254326"/>
                      <a:gd name="connsiteX18" fmla="*/ 345532 w 4338891"/>
                      <a:gd name="connsiteY18" fmla="*/ 1137395 h 3254326"/>
                      <a:gd name="connsiteX19" fmla="*/ 251 w 4338891"/>
                      <a:gd name="connsiteY19" fmla="*/ 1051670 h 3254326"/>
                      <a:gd name="connsiteX20" fmla="*/ 331245 w 4338891"/>
                      <a:gd name="connsiteY20" fmla="*/ 744489 h 3254326"/>
                      <a:gd name="connsiteX21" fmla="*/ 638427 w 4338891"/>
                      <a:gd name="connsiteY21" fmla="*/ 596851 h 3254326"/>
                      <a:gd name="connsiteX22" fmla="*/ 847976 w 4338891"/>
                      <a:gd name="connsiteY22" fmla="*/ 577800 h 3254326"/>
                      <a:gd name="connsiteX0" fmla="*/ 847976 w 4303172"/>
                      <a:gd name="connsiteY0" fmla="*/ 577800 h 3254326"/>
                      <a:gd name="connsiteX1" fmla="*/ 1228976 w 4303172"/>
                      <a:gd name="connsiteY1" fmla="*/ 244426 h 3254326"/>
                      <a:gd name="connsiteX2" fmla="*/ 1790951 w 4303172"/>
                      <a:gd name="connsiteY2" fmla="*/ 34876 h 3254326"/>
                      <a:gd name="connsiteX3" fmla="*/ 2572001 w 4303172"/>
                      <a:gd name="connsiteY3" fmla="*/ 34876 h 3254326"/>
                      <a:gd name="connsiteX4" fmla="*/ 3300664 w 4303172"/>
                      <a:gd name="connsiteY4" fmla="*/ 401589 h 3254326"/>
                      <a:gd name="connsiteX5" fmla="*/ 3476876 w 4303172"/>
                      <a:gd name="connsiteY5" fmla="*/ 596851 h 3254326"/>
                      <a:gd name="connsiteX6" fmla="*/ 3779295 w 4303172"/>
                      <a:gd name="connsiteY6" fmla="*/ 632570 h 3254326"/>
                      <a:gd name="connsiteX7" fmla="*/ 4303170 w 4303172"/>
                      <a:gd name="connsiteY7" fmla="*/ 1032621 h 3254326"/>
                      <a:gd name="connsiteX8" fmla="*/ 4048376 w 4303172"/>
                      <a:gd name="connsiteY8" fmla="*/ 1163589 h 3254326"/>
                      <a:gd name="connsiteX9" fmla="*/ 3691189 w 4303172"/>
                      <a:gd name="connsiteY9" fmla="*/ 1082626 h 3254326"/>
                      <a:gd name="connsiteX10" fmla="*/ 3786439 w 4303172"/>
                      <a:gd name="connsiteY10" fmla="*/ 1682701 h 3254326"/>
                      <a:gd name="connsiteX11" fmla="*/ 3567364 w 4303172"/>
                      <a:gd name="connsiteY11" fmla="*/ 2349451 h 3254326"/>
                      <a:gd name="connsiteX12" fmla="*/ 2962526 w 4303172"/>
                      <a:gd name="connsiteY12" fmla="*/ 2930476 h 3254326"/>
                      <a:gd name="connsiteX13" fmla="*/ 2181476 w 4303172"/>
                      <a:gd name="connsiteY13" fmla="*/ 3254326 h 3254326"/>
                      <a:gd name="connsiteX14" fmla="*/ 1295651 w 4303172"/>
                      <a:gd name="connsiteY14" fmla="*/ 2878089 h 3254326"/>
                      <a:gd name="connsiteX15" fmla="*/ 728914 w 4303172"/>
                      <a:gd name="connsiteY15" fmla="*/ 2316114 h 3254326"/>
                      <a:gd name="connsiteX16" fmla="*/ 528889 w 4303172"/>
                      <a:gd name="connsiteY16" fmla="*/ 1658889 h 3254326"/>
                      <a:gd name="connsiteX17" fmla="*/ 624139 w 4303172"/>
                      <a:gd name="connsiteY17" fmla="*/ 1077864 h 3254326"/>
                      <a:gd name="connsiteX18" fmla="*/ 345532 w 4303172"/>
                      <a:gd name="connsiteY18" fmla="*/ 1137395 h 3254326"/>
                      <a:gd name="connsiteX19" fmla="*/ 251 w 4303172"/>
                      <a:gd name="connsiteY19" fmla="*/ 1051670 h 3254326"/>
                      <a:gd name="connsiteX20" fmla="*/ 331245 w 4303172"/>
                      <a:gd name="connsiteY20" fmla="*/ 744489 h 3254326"/>
                      <a:gd name="connsiteX21" fmla="*/ 638427 w 4303172"/>
                      <a:gd name="connsiteY21" fmla="*/ 596851 h 3254326"/>
                      <a:gd name="connsiteX22" fmla="*/ 847976 w 4303172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48376 w 4310316"/>
                      <a:gd name="connsiteY8" fmla="*/ 1163589 h 3254326"/>
                      <a:gd name="connsiteX9" fmla="*/ 3691189 w 4310316"/>
                      <a:gd name="connsiteY9" fmla="*/ 108262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691189 w 4310317"/>
                      <a:gd name="connsiteY9" fmla="*/ 108262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12620 w 4310317"/>
                      <a:gd name="connsiteY9" fmla="*/ 1106438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48376 w 4310317"/>
                      <a:gd name="connsiteY8" fmla="*/ 1163589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4007895 w 4310316"/>
                      <a:gd name="connsiteY8" fmla="*/ 1151683 h 3254326"/>
                      <a:gd name="connsiteX9" fmla="*/ 3700714 w 4310316"/>
                      <a:gd name="connsiteY9" fmla="*/ 1108819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700714 w 4310317"/>
                      <a:gd name="connsiteY9" fmla="*/ 1108819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7"/>
                      <a:gd name="connsiteY0" fmla="*/ 577800 h 3254326"/>
                      <a:gd name="connsiteX1" fmla="*/ 1228976 w 4310317"/>
                      <a:gd name="connsiteY1" fmla="*/ 244426 h 3254326"/>
                      <a:gd name="connsiteX2" fmla="*/ 1790951 w 4310317"/>
                      <a:gd name="connsiteY2" fmla="*/ 34876 h 3254326"/>
                      <a:gd name="connsiteX3" fmla="*/ 2572001 w 4310317"/>
                      <a:gd name="connsiteY3" fmla="*/ 34876 h 3254326"/>
                      <a:gd name="connsiteX4" fmla="*/ 3300664 w 4310317"/>
                      <a:gd name="connsiteY4" fmla="*/ 401589 h 3254326"/>
                      <a:gd name="connsiteX5" fmla="*/ 3476876 w 4310317"/>
                      <a:gd name="connsiteY5" fmla="*/ 596851 h 3254326"/>
                      <a:gd name="connsiteX6" fmla="*/ 3779295 w 4310317"/>
                      <a:gd name="connsiteY6" fmla="*/ 632570 h 3254326"/>
                      <a:gd name="connsiteX7" fmla="*/ 4310314 w 4310317"/>
                      <a:gd name="connsiteY7" fmla="*/ 1049289 h 3254326"/>
                      <a:gd name="connsiteX8" fmla="*/ 4007895 w 4310317"/>
                      <a:gd name="connsiteY8" fmla="*/ 1151683 h 3254326"/>
                      <a:gd name="connsiteX9" fmla="*/ 3698333 w 4310317"/>
                      <a:gd name="connsiteY9" fmla="*/ 1085006 h 3254326"/>
                      <a:gd name="connsiteX10" fmla="*/ 3786439 w 4310317"/>
                      <a:gd name="connsiteY10" fmla="*/ 1682701 h 3254326"/>
                      <a:gd name="connsiteX11" fmla="*/ 3567364 w 4310317"/>
                      <a:gd name="connsiteY11" fmla="*/ 2349451 h 3254326"/>
                      <a:gd name="connsiteX12" fmla="*/ 2962526 w 4310317"/>
                      <a:gd name="connsiteY12" fmla="*/ 2930476 h 3254326"/>
                      <a:gd name="connsiteX13" fmla="*/ 2181476 w 4310317"/>
                      <a:gd name="connsiteY13" fmla="*/ 3254326 h 3254326"/>
                      <a:gd name="connsiteX14" fmla="*/ 1295651 w 4310317"/>
                      <a:gd name="connsiteY14" fmla="*/ 2878089 h 3254326"/>
                      <a:gd name="connsiteX15" fmla="*/ 728914 w 4310317"/>
                      <a:gd name="connsiteY15" fmla="*/ 2316114 h 3254326"/>
                      <a:gd name="connsiteX16" fmla="*/ 528889 w 4310317"/>
                      <a:gd name="connsiteY16" fmla="*/ 1658889 h 3254326"/>
                      <a:gd name="connsiteX17" fmla="*/ 624139 w 4310317"/>
                      <a:gd name="connsiteY17" fmla="*/ 1077864 h 3254326"/>
                      <a:gd name="connsiteX18" fmla="*/ 345532 w 4310317"/>
                      <a:gd name="connsiteY18" fmla="*/ 1137395 h 3254326"/>
                      <a:gd name="connsiteX19" fmla="*/ 251 w 4310317"/>
                      <a:gd name="connsiteY19" fmla="*/ 1051670 h 3254326"/>
                      <a:gd name="connsiteX20" fmla="*/ 331245 w 4310317"/>
                      <a:gd name="connsiteY20" fmla="*/ 744489 h 3254326"/>
                      <a:gd name="connsiteX21" fmla="*/ 638427 w 4310317"/>
                      <a:gd name="connsiteY21" fmla="*/ 596851 h 3254326"/>
                      <a:gd name="connsiteX22" fmla="*/ 847976 w 4310317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698333 w 4310316"/>
                      <a:gd name="connsiteY9" fmla="*/ 1085006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300664 w 4310316"/>
                      <a:gd name="connsiteY4" fmla="*/ 401589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10176 w 4310316"/>
                      <a:gd name="connsiteY4" fmla="*/ 353964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86439 w 4310316"/>
                      <a:gd name="connsiteY10" fmla="*/ 1682701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67364 w 4310316"/>
                      <a:gd name="connsiteY11" fmla="*/ 2349451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62526 w 4310316"/>
                      <a:gd name="connsiteY12" fmla="*/ 2930476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26"/>
                      <a:gd name="connsiteX1" fmla="*/ 1228976 w 4310316"/>
                      <a:gd name="connsiteY1" fmla="*/ 244426 h 3254326"/>
                      <a:gd name="connsiteX2" fmla="*/ 1790951 w 4310316"/>
                      <a:gd name="connsiteY2" fmla="*/ 34876 h 3254326"/>
                      <a:gd name="connsiteX3" fmla="*/ 2572001 w 4310316"/>
                      <a:gd name="connsiteY3" fmla="*/ 34876 h 3254326"/>
                      <a:gd name="connsiteX4" fmla="*/ 3238751 w 4310316"/>
                      <a:gd name="connsiteY4" fmla="*/ 346821 h 3254326"/>
                      <a:gd name="connsiteX5" fmla="*/ 3476876 w 4310316"/>
                      <a:gd name="connsiteY5" fmla="*/ 596851 h 3254326"/>
                      <a:gd name="connsiteX6" fmla="*/ 3779295 w 4310316"/>
                      <a:gd name="connsiteY6" fmla="*/ 632570 h 3254326"/>
                      <a:gd name="connsiteX7" fmla="*/ 4310314 w 4310316"/>
                      <a:gd name="connsiteY7" fmla="*/ 1049289 h 3254326"/>
                      <a:gd name="connsiteX8" fmla="*/ 3950745 w 4310316"/>
                      <a:gd name="connsiteY8" fmla="*/ 1156446 h 3254326"/>
                      <a:gd name="connsiteX9" fmla="*/ 3729289 w 4310316"/>
                      <a:gd name="connsiteY9" fmla="*/ 1115962 h 3254326"/>
                      <a:gd name="connsiteX10" fmla="*/ 3753101 w 4310316"/>
                      <a:gd name="connsiteY10" fmla="*/ 1689844 h 3254326"/>
                      <a:gd name="connsiteX11" fmla="*/ 3541170 w 4310316"/>
                      <a:gd name="connsiteY11" fmla="*/ 2335164 h 3254326"/>
                      <a:gd name="connsiteX12" fmla="*/ 2953001 w 4310316"/>
                      <a:gd name="connsiteY12" fmla="*/ 2923332 h 3254326"/>
                      <a:gd name="connsiteX13" fmla="*/ 2181476 w 4310316"/>
                      <a:gd name="connsiteY13" fmla="*/ 3254326 h 3254326"/>
                      <a:gd name="connsiteX14" fmla="*/ 1295651 w 4310316"/>
                      <a:gd name="connsiteY14" fmla="*/ 2878089 h 3254326"/>
                      <a:gd name="connsiteX15" fmla="*/ 728914 w 4310316"/>
                      <a:gd name="connsiteY15" fmla="*/ 2316114 h 3254326"/>
                      <a:gd name="connsiteX16" fmla="*/ 528889 w 4310316"/>
                      <a:gd name="connsiteY16" fmla="*/ 1658889 h 3254326"/>
                      <a:gd name="connsiteX17" fmla="*/ 624139 w 4310316"/>
                      <a:gd name="connsiteY17" fmla="*/ 1077864 h 3254326"/>
                      <a:gd name="connsiteX18" fmla="*/ 345532 w 4310316"/>
                      <a:gd name="connsiteY18" fmla="*/ 1137395 h 3254326"/>
                      <a:gd name="connsiteX19" fmla="*/ 251 w 4310316"/>
                      <a:gd name="connsiteY19" fmla="*/ 1051670 h 3254326"/>
                      <a:gd name="connsiteX20" fmla="*/ 331245 w 4310316"/>
                      <a:gd name="connsiteY20" fmla="*/ 744489 h 3254326"/>
                      <a:gd name="connsiteX21" fmla="*/ 638427 w 4310316"/>
                      <a:gd name="connsiteY21" fmla="*/ 596851 h 3254326"/>
                      <a:gd name="connsiteX22" fmla="*/ 847976 w 4310316"/>
                      <a:gd name="connsiteY22" fmla="*/ 577800 h 3254326"/>
                      <a:gd name="connsiteX0" fmla="*/ 847976 w 4310316"/>
                      <a:gd name="connsiteY0" fmla="*/ 577800 h 3254355"/>
                      <a:gd name="connsiteX1" fmla="*/ 1228976 w 4310316"/>
                      <a:gd name="connsiteY1" fmla="*/ 244426 h 3254355"/>
                      <a:gd name="connsiteX2" fmla="*/ 1790951 w 4310316"/>
                      <a:gd name="connsiteY2" fmla="*/ 34876 h 3254355"/>
                      <a:gd name="connsiteX3" fmla="*/ 2572001 w 4310316"/>
                      <a:gd name="connsiteY3" fmla="*/ 34876 h 3254355"/>
                      <a:gd name="connsiteX4" fmla="*/ 3238751 w 4310316"/>
                      <a:gd name="connsiteY4" fmla="*/ 346821 h 3254355"/>
                      <a:gd name="connsiteX5" fmla="*/ 3476876 w 4310316"/>
                      <a:gd name="connsiteY5" fmla="*/ 596851 h 3254355"/>
                      <a:gd name="connsiteX6" fmla="*/ 3779295 w 4310316"/>
                      <a:gd name="connsiteY6" fmla="*/ 632570 h 3254355"/>
                      <a:gd name="connsiteX7" fmla="*/ 4310314 w 4310316"/>
                      <a:gd name="connsiteY7" fmla="*/ 1049289 h 3254355"/>
                      <a:gd name="connsiteX8" fmla="*/ 3950745 w 4310316"/>
                      <a:gd name="connsiteY8" fmla="*/ 1156446 h 3254355"/>
                      <a:gd name="connsiteX9" fmla="*/ 3729289 w 4310316"/>
                      <a:gd name="connsiteY9" fmla="*/ 1115962 h 3254355"/>
                      <a:gd name="connsiteX10" fmla="*/ 3753101 w 4310316"/>
                      <a:gd name="connsiteY10" fmla="*/ 1689844 h 3254355"/>
                      <a:gd name="connsiteX11" fmla="*/ 3541170 w 4310316"/>
                      <a:gd name="connsiteY11" fmla="*/ 2335164 h 3254355"/>
                      <a:gd name="connsiteX12" fmla="*/ 2953001 w 4310316"/>
                      <a:gd name="connsiteY12" fmla="*/ 2923332 h 3254355"/>
                      <a:gd name="connsiteX13" fmla="*/ 2181476 w 4310316"/>
                      <a:gd name="connsiteY13" fmla="*/ 3254326 h 3254355"/>
                      <a:gd name="connsiteX14" fmla="*/ 1295651 w 4310316"/>
                      <a:gd name="connsiteY14" fmla="*/ 2878089 h 3254355"/>
                      <a:gd name="connsiteX15" fmla="*/ 728914 w 4310316"/>
                      <a:gd name="connsiteY15" fmla="*/ 2316114 h 3254355"/>
                      <a:gd name="connsiteX16" fmla="*/ 528889 w 4310316"/>
                      <a:gd name="connsiteY16" fmla="*/ 1658889 h 3254355"/>
                      <a:gd name="connsiteX17" fmla="*/ 624139 w 4310316"/>
                      <a:gd name="connsiteY17" fmla="*/ 1077864 h 3254355"/>
                      <a:gd name="connsiteX18" fmla="*/ 345532 w 4310316"/>
                      <a:gd name="connsiteY18" fmla="*/ 1137395 h 3254355"/>
                      <a:gd name="connsiteX19" fmla="*/ 251 w 4310316"/>
                      <a:gd name="connsiteY19" fmla="*/ 1051670 h 3254355"/>
                      <a:gd name="connsiteX20" fmla="*/ 331245 w 4310316"/>
                      <a:gd name="connsiteY20" fmla="*/ 744489 h 3254355"/>
                      <a:gd name="connsiteX21" fmla="*/ 638427 w 4310316"/>
                      <a:gd name="connsiteY21" fmla="*/ 596851 h 3254355"/>
                      <a:gd name="connsiteX22" fmla="*/ 847976 w 4310316"/>
                      <a:gd name="connsiteY22" fmla="*/ 577800 h 3254355"/>
                      <a:gd name="connsiteX0" fmla="*/ 847976 w 4310316"/>
                      <a:gd name="connsiteY0" fmla="*/ 577800 h 3254666"/>
                      <a:gd name="connsiteX1" fmla="*/ 1228976 w 4310316"/>
                      <a:gd name="connsiteY1" fmla="*/ 244426 h 3254666"/>
                      <a:gd name="connsiteX2" fmla="*/ 1790951 w 4310316"/>
                      <a:gd name="connsiteY2" fmla="*/ 34876 h 3254666"/>
                      <a:gd name="connsiteX3" fmla="*/ 2572001 w 4310316"/>
                      <a:gd name="connsiteY3" fmla="*/ 34876 h 3254666"/>
                      <a:gd name="connsiteX4" fmla="*/ 3238751 w 4310316"/>
                      <a:gd name="connsiteY4" fmla="*/ 346821 h 3254666"/>
                      <a:gd name="connsiteX5" fmla="*/ 3476876 w 4310316"/>
                      <a:gd name="connsiteY5" fmla="*/ 596851 h 3254666"/>
                      <a:gd name="connsiteX6" fmla="*/ 3779295 w 4310316"/>
                      <a:gd name="connsiteY6" fmla="*/ 632570 h 3254666"/>
                      <a:gd name="connsiteX7" fmla="*/ 4310314 w 4310316"/>
                      <a:gd name="connsiteY7" fmla="*/ 1049289 h 3254666"/>
                      <a:gd name="connsiteX8" fmla="*/ 3950745 w 4310316"/>
                      <a:gd name="connsiteY8" fmla="*/ 1156446 h 3254666"/>
                      <a:gd name="connsiteX9" fmla="*/ 3729289 w 4310316"/>
                      <a:gd name="connsiteY9" fmla="*/ 1115962 h 3254666"/>
                      <a:gd name="connsiteX10" fmla="*/ 3753101 w 4310316"/>
                      <a:gd name="connsiteY10" fmla="*/ 1689844 h 3254666"/>
                      <a:gd name="connsiteX11" fmla="*/ 3541170 w 4310316"/>
                      <a:gd name="connsiteY11" fmla="*/ 2335164 h 3254666"/>
                      <a:gd name="connsiteX12" fmla="*/ 2953001 w 4310316"/>
                      <a:gd name="connsiteY12" fmla="*/ 2923332 h 3254666"/>
                      <a:gd name="connsiteX13" fmla="*/ 2181476 w 4310316"/>
                      <a:gd name="connsiteY13" fmla="*/ 3254326 h 3254666"/>
                      <a:gd name="connsiteX14" fmla="*/ 1295651 w 4310316"/>
                      <a:gd name="connsiteY14" fmla="*/ 2878089 h 3254666"/>
                      <a:gd name="connsiteX15" fmla="*/ 728914 w 4310316"/>
                      <a:gd name="connsiteY15" fmla="*/ 2316114 h 3254666"/>
                      <a:gd name="connsiteX16" fmla="*/ 528889 w 4310316"/>
                      <a:gd name="connsiteY16" fmla="*/ 1658889 h 3254666"/>
                      <a:gd name="connsiteX17" fmla="*/ 624139 w 4310316"/>
                      <a:gd name="connsiteY17" fmla="*/ 1077864 h 3254666"/>
                      <a:gd name="connsiteX18" fmla="*/ 345532 w 4310316"/>
                      <a:gd name="connsiteY18" fmla="*/ 1137395 h 3254666"/>
                      <a:gd name="connsiteX19" fmla="*/ 251 w 4310316"/>
                      <a:gd name="connsiteY19" fmla="*/ 1051670 h 3254666"/>
                      <a:gd name="connsiteX20" fmla="*/ 331245 w 4310316"/>
                      <a:gd name="connsiteY20" fmla="*/ 744489 h 3254666"/>
                      <a:gd name="connsiteX21" fmla="*/ 638427 w 4310316"/>
                      <a:gd name="connsiteY21" fmla="*/ 596851 h 3254666"/>
                      <a:gd name="connsiteX22" fmla="*/ 847976 w 4310316"/>
                      <a:gd name="connsiteY22" fmla="*/ 577800 h 3254666"/>
                      <a:gd name="connsiteX0" fmla="*/ 847976 w 4310316"/>
                      <a:gd name="connsiteY0" fmla="*/ 577800 h 3235659"/>
                      <a:gd name="connsiteX1" fmla="*/ 1228976 w 4310316"/>
                      <a:gd name="connsiteY1" fmla="*/ 244426 h 3235659"/>
                      <a:gd name="connsiteX2" fmla="*/ 1790951 w 4310316"/>
                      <a:gd name="connsiteY2" fmla="*/ 34876 h 3235659"/>
                      <a:gd name="connsiteX3" fmla="*/ 2572001 w 4310316"/>
                      <a:gd name="connsiteY3" fmla="*/ 34876 h 3235659"/>
                      <a:gd name="connsiteX4" fmla="*/ 3238751 w 4310316"/>
                      <a:gd name="connsiteY4" fmla="*/ 346821 h 3235659"/>
                      <a:gd name="connsiteX5" fmla="*/ 3476876 w 4310316"/>
                      <a:gd name="connsiteY5" fmla="*/ 596851 h 3235659"/>
                      <a:gd name="connsiteX6" fmla="*/ 3779295 w 4310316"/>
                      <a:gd name="connsiteY6" fmla="*/ 632570 h 3235659"/>
                      <a:gd name="connsiteX7" fmla="*/ 4310314 w 4310316"/>
                      <a:gd name="connsiteY7" fmla="*/ 1049289 h 3235659"/>
                      <a:gd name="connsiteX8" fmla="*/ 3950745 w 4310316"/>
                      <a:gd name="connsiteY8" fmla="*/ 1156446 h 3235659"/>
                      <a:gd name="connsiteX9" fmla="*/ 3729289 w 4310316"/>
                      <a:gd name="connsiteY9" fmla="*/ 1115962 h 3235659"/>
                      <a:gd name="connsiteX10" fmla="*/ 3753101 w 4310316"/>
                      <a:gd name="connsiteY10" fmla="*/ 1689844 h 3235659"/>
                      <a:gd name="connsiteX11" fmla="*/ 3541170 w 4310316"/>
                      <a:gd name="connsiteY11" fmla="*/ 2335164 h 3235659"/>
                      <a:gd name="connsiteX12" fmla="*/ 2953001 w 4310316"/>
                      <a:gd name="connsiteY12" fmla="*/ 2923332 h 3235659"/>
                      <a:gd name="connsiteX13" fmla="*/ 2183857 w 4310316"/>
                      <a:gd name="connsiteY13" fmla="*/ 3235276 h 3235659"/>
                      <a:gd name="connsiteX14" fmla="*/ 1295651 w 4310316"/>
                      <a:gd name="connsiteY14" fmla="*/ 2878089 h 3235659"/>
                      <a:gd name="connsiteX15" fmla="*/ 728914 w 4310316"/>
                      <a:gd name="connsiteY15" fmla="*/ 2316114 h 3235659"/>
                      <a:gd name="connsiteX16" fmla="*/ 528889 w 4310316"/>
                      <a:gd name="connsiteY16" fmla="*/ 1658889 h 3235659"/>
                      <a:gd name="connsiteX17" fmla="*/ 624139 w 4310316"/>
                      <a:gd name="connsiteY17" fmla="*/ 1077864 h 3235659"/>
                      <a:gd name="connsiteX18" fmla="*/ 345532 w 4310316"/>
                      <a:gd name="connsiteY18" fmla="*/ 1137395 h 3235659"/>
                      <a:gd name="connsiteX19" fmla="*/ 251 w 4310316"/>
                      <a:gd name="connsiteY19" fmla="*/ 1051670 h 3235659"/>
                      <a:gd name="connsiteX20" fmla="*/ 331245 w 4310316"/>
                      <a:gd name="connsiteY20" fmla="*/ 744489 h 3235659"/>
                      <a:gd name="connsiteX21" fmla="*/ 638427 w 4310316"/>
                      <a:gd name="connsiteY21" fmla="*/ 596851 h 3235659"/>
                      <a:gd name="connsiteX22" fmla="*/ 847976 w 4310316"/>
                      <a:gd name="connsiteY22" fmla="*/ 577800 h 3235659"/>
                      <a:gd name="connsiteX0" fmla="*/ 847976 w 4310316"/>
                      <a:gd name="connsiteY0" fmla="*/ 577800 h 3235739"/>
                      <a:gd name="connsiteX1" fmla="*/ 1228976 w 4310316"/>
                      <a:gd name="connsiteY1" fmla="*/ 244426 h 3235739"/>
                      <a:gd name="connsiteX2" fmla="*/ 1790951 w 4310316"/>
                      <a:gd name="connsiteY2" fmla="*/ 34876 h 3235739"/>
                      <a:gd name="connsiteX3" fmla="*/ 2572001 w 4310316"/>
                      <a:gd name="connsiteY3" fmla="*/ 34876 h 3235739"/>
                      <a:gd name="connsiteX4" fmla="*/ 3238751 w 4310316"/>
                      <a:gd name="connsiteY4" fmla="*/ 346821 h 3235739"/>
                      <a:gd name="connsiteX5" fmla="*/ 3476876 w 4310316"/>
                      <a:gd name="connsiteY5" fmla="*/ 596851 h 3235739"/>
                      <a:gd name="connsiteX6" fmla="*/ 3779295 w 4310316"/>
                      <a:gd name="connsiteY6" fmla="*/ 632570 h 3235739"/>
                      <a:gd name="connsiteX7" fmla="*/ 4310314 w 4310316"/>
                      <a:gd name="connsiteY7" fmla="*/ 1049289 h 3235739"/>
                      <a:gd name="connsiteX8" fmla="*/ 3950745 w 4310316"/>
                      <a:gd name="connsiteY8" fmla="*/ 1156446 h 3235739"/>
                      <a:gd name="connsiteX9" fmla="*/ 3729289 w 4310316"/>
                      <a:gd name="connsiteY9" fmla="*/ 1115962 h 3235739"/>
                      <a:gd name="connsiteX10" fmla="*/ 3753101 w 4310316"/>
                      <a:gd name="connsiteY10" fmla="*/ 1689844 h 3235739"/>
                      <a:gd name="connsiteX11" fmla="*/ 3541170 w 4310316"/>
                      <a:gd name="connsiteY11" fmla="*/ 2335164 h 3235739"/>
                      <a:gd name="connsiteX12" fmla="*/ 2953001 w 4310316"/>
                      <a:gd name="connsiteY12" fmla="*/ 2923332 h 3235739"/>
                      <a:gd name="connsiteX13" fmla="*/ 2183857 w 4310316"/>
                      <a:gd name="connsiteY13" fmla="*/ 3235276 h 3235739"/>
                      <a:gd name="connsiteX14" fmla="*/ 1295651 w 4310316"/>
                      <a:gd name="connsiteY14" fmla="*/ 2878089 h 3235739"/>
                      <a:gd name="connsiteX15" fmla="*/ 728914 w 4310316"/>
                      <a:gd name="connsiteY15" fmla="*/ 2316114 h 3235739"/>
                      <a:gd name="connsiteX16" fmla="*/ 528889 w 4310316"/>
                      <a:gd name="connsiteY16" fmla="*/ 1658889 h 3235739"/>
                      <a:gd name="connsiteX17" fmla="*/ 624139 w 4310316"/>
                      <a:gd name="connsiteY17" fmla="*/ 1077864 h 3235739"/>
                      <a:gd name="connsiteX18" fmla="*/ 345532 w 4310316"/>
                      <a:gd name="connsiteY18" fmla="*/ 1137395 h 3235739"/>
                      <a:gd name="connsiteX19" fmla="*/ 251 w 4310316"/>
                      <a:gd name="connsiteY19" fmla="*/ 1051670 h 3235739"/>
                      <a:gd name="connsiteX20" fmla="*/ 331245 w 4310316"/>
                      <a:gd name="connsiteY20" fmla="*/ 744489 h 3235739"/>
                      <a:gd name="connsiteX21" fmla="*/ 638427 w 4310316"/>
                      <a:gd name="connsiteY21" fmla="*/ 596851 h 3235739"/>
                      <a:gd name="connsiteX22" fmla="*/ 847976 w 4310316"/>
                      <a:gd name="connsiteY22" fmla="*/ 577800 h 3235739"/>
                      <a:gd name="connsiteX0" fmla="*/ 847976 w 4310316"/>
                      <a:gd name="connsiteY0" fmla="*/ 577800 h 3235766"/>
                      <a:gd name="connsiteX1" fmla="*/ 1228976 w 4310316"/>
                      <a:gd name="connsiteY1" fmla="*/ 244426 h 3235766"/>
                      <a:gd name="connsiteX2" fmla="*/ 1790951 w 4310316"/>
                      <a:gd name="connsiteY2" fmla="*/ 34876 h 3235766"/>
                      <a:gd name="connsiteX3" fmla="*/ 2572001 w 4310316"/>
                      <a:gd name="connsiteY3" fmla="*/ 34876 h 3235766"/>
                      <a:gd name="connsiteX4" fmla="*/ 3238751 w 4310316"/>
                      <a:gd name="connsiteY4" fmla="*/ 346821 h 3235766"/>
                      <a:gd name="connsiteX5" fmla="*/ 3476876 w 4310316"/>
                      <a:gd name="connsiteY5" fmla="*/ 596851 h 3235766"/>
                      <a:gd name="connsiteX6" fmla="*/ 3779295 w 4310316"/>
                      <a:gd name="connsiteY6" fmla="*/ 632570 h 3235766"/>
                      <a:gd name="connsiteX7" fmla="*/ 4310314 w 4310316"/>
                      <a:gd name="connsiteY7" fmla="*/ 1049289 h 3235766"/>
                      <a:gd name="connsiteX8" fmla="*/ 3950745 w 4310316"/>
                      <a:gd name="connsiteY8" fmla="*/ 1156446 h 3235766"/>
                      <a:gd name="connsiteX9" fmla="*/ 3729289 w 4310316"/>
                      <a:gd name="connsiteY9" fmla="*/ 1115962 h 3235766"/>
                      <a:gd name="connsiteX10" fmla="*/ 3753101 w 4310316"/>
                      <a:gd name="connsiteY10" fmla="*/ 1689844 h 3235766"/>
                      <a:gd name="connsiteX11" fmla="*/ 3541170 w 4310316"/>
                      <a:gd name="connsiteY11" fmla="*/ 2335164 h 3235766"/>
                      <a:gd name="connsiteX12" fmla="*/ 2953001 w 4310316"/>
                      <a:gd name="connsiteY12" fmla="*/ 2923332 h 3235766"/>
                      <a:gd name="connsiteX13" fmla="*/ 2183857 w 4310316"/>
                      <a:gd name="connsiteY13" fmla="*/ 3235276 h 3235766"/>
                      <a:gd name="connsiteX14" fmla="*/ 1295651 w 4310316"/>
                      <a:gd name="connsiteY14" fmla="*/ 2878089 h 3235766"/>
                      <a:gd name="connsiteX15" fmla="*/ 728914 w 4310316"/>
                      <a:gd name="connsiteY15" fmla="*/ 2316114 h 3235766"/>
                      <a:gd name="connsiteX16" fmla="*/ 528889 w 4310316"/>
                      <a:gd name="connsiteY16" fmla="*/ 1658889 h 3235766"/>
                      <a:gd name="connsiteX17" fmla="*/ 624139 w 4310316"/>
                      <a:gd name="connsiteY17" fmla="*/ 1077864 h 3235766"/>
                      <a:gd name="connsiteX18" fmla="*/ 345532 w 4310316"/>
                      <a:gd name="connsiteY18" fmla="*/ 1137395 h 3235766"/>
                      <a:gd name="connsiteX19" fmla="*/ 251 w 4310316"/>
                      <a:gd name="connsiteY19" fmla="*/ 1051670 h 3235766"/>
                      <a:gd name="connsiteX20" fmla="*/ 331245 w 4310316"/>
                      <a:gd name="connsiteY20" fmla="*/ 744489 h 3235766"/>
                      <a:gd name="connsiteX21" fmla="*/ 638427 w 4310316"/>
                      <a:gd name="connsiteY21" fmla="*/ 596851 h 3235766"/>
                      <a:gd name="connsiteX22" fmla="*/ 847976 w 4310316"/>
                      <a:gd name="connsiteY22" fmla="*/ 577800 h 3235766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28914 w 4310316"/>
                      <a:gd name="connsiteY15" fmla="*/ 2316114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28889 w 4310316"/>
                      <a:gd name="connsiteY16" fmla="*/ 1658889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624139 w 4310316"/>
                      <a:gd name="connsiteY17" fmla="*/ 1077864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90801 w 4310316"/>
                      <a:gd name="connsiteY17" fmla="*/ 1108820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  <a:gd name="connsiteX0" fmla="*/ 847976 w 4310316"/>
                      <a:gd name="connsiteY0" fmla="*/ 577800 h 3235844"/>
                      <a:gd name="connsiteX1" fmla="*/ 1228976 w 4310316"/>
                      <a:gd name="connsiteY1" fmla="*/ 244426 h 3235844"/>
                      <a:gd name="connsiteX2" fmla="*/ 1790951 w 4310316"/>
                      <a:gd name="connsiteY2" fmla="*/ 34876 h 3235844"/>
                      <a:gd name="connsiteX3" fmla="*/ 2572001 w 4310316"/>
                      <a:gd name="connsiteY3" fmla="*/ 34876 h 3235844"/>
                      <a:gd name="connsiteX4" fmla="*/ 3238751 w 4310316"/>
                      <a:gd name="connsiteY4" fmla="*/ 346821 h 3235844"/>
                      <a:gd name="connsiteX5" fmla="*/ 3476876 w 4310316"/>
                      <a:gd name="connsiteY5" fmla="*/ 596851 h 3235844"/>
                      <a:gd name="connsiteX6" fmla="*/ 3779295 w 4310316"/>
                      <a:gd name="connsiteY6" fmla="*/ 632570 h 3235844"/>
                      <a:gd name="connsiteX7" fmla="*/ 4310314 w 4310316"/>
                      <a:gd name="connsiteY7" fmla="*/ 1049289 h 3235844"/>
                      <a:gd name="connsiteX8" fmla="*/ 3950745 w 4310316"/>
                      <a:gd name="connsiteY8" fmla="*/ 1156446 h 3235844"/>
                      <a:gd name="connsiteX9" fmla="*/ 3729289 w 4310316"/>
                      <a:gd name="connsiteY9" fmla="*/ 1115962 h 3235844"/>
                      <a:gd name="connsiteX10" fmla="*/ 3753101 w 4310316"/>
                      <a:gd name="connsiteY10" fmla="*/ 1689844 h 3235844"/>
                      <a:gd name="connsiteX11" fmla="*/ 3541170 w 4310316"/>
                      <a:gd name="connsiteY11" fmla="*/ 2335164 h 3235844"/>
                      <a:gd name="connsiteX12" fmla="*/ 2953001 w 4310316"/>
                      <a:gd name="connsiteY12" fmla="*/ 2923332 h 3235844"/>
                      <a:gd name="connsiteX13" fmla="*/ 2183857 w 4310316"/>
                      <a:gd name="connsiteY13" fmla="*/ 3235276 h 3235844"/>
                      <a:gd name="connsiteX14" fmla="*/ 1295651 w 4310316"/>
                      <a:gd name="connsiteY14" fmla="*/ 2878089 h 3235844"/>
                      <a:gd name="connsiteX15" fmla="*/ 747964 w 4310316"/>
                      <a:gd name="connsiteY15" fmla="*/ 2299446 h 3235844"/>
                      <a:gd name="connsiteX16" fmla="*/ 543176 w 4310316"/>
                      <a:gd name="connsiteY16" fmla="*/ 1663652 h 3235844"/>
                      <a:gd name="connsiteX17" fmla="*/ 588420 w 4310316"/>
                      <a:gd name="connsiteY17" fmla="*/ 1123107 h 3235844"/>
                      <a:gd name="connsiteX18" fmla="*/ 345532 w 4310316"/>
                      <a:gd name="connsiteY18" fmla="*/ 1137395 h 3235844"/>
                      <a:gd name="connsiteX19" fmla="*/ 251 w 4310316"/>
                      <a:gd name="connsiteY19" fmla="*/ 1051670 h 3235844"/>
                      <a:gd name="connsiteX20" fmla="*/ 331245 w 4310316"/>
                      <a:gd name="connsiteY20" fmla="*/ 744489 h 3235844"/>
                      <a:gd name="connsiteX21" fmla="*/ 638427 w 4310316"/>
                      <a:gd name="connsiteY21" fmla="*/ 596851 h 3235844"/>
                      <a:gd name="connsiteX22" fmla="*/ 847976 w 4310316"/>
                      <a:gd name="connsiteY22" fmla="*/ 577800 h 323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310316" h="3235844">
                        <a:moveTo>
                          <a:pt x="847976" y="577800"/>
                        </a:moveTo>
                        <a:cubicBezTo>
                          <a:pt x="884488" y="580181"/>
                          <a:pt x="1042444" y="356344"/>
                          <a:pt x="1228976" y="244426"/>
                        </a:cubicBezTo>
                        <a:cubicBezTo>
                          <a:pt x="1504407" y="105520"/>
                          <a:pt x="1505995" y="99964"/>
                          <a:pt x="1790951" y="34876"/>
                        </a:cubicBezTo>
                        <a:cubicBezTo>
                          <a:pt x="2215608" y="-15129"/>
                          <a:pt x="2221163" y="-7986"/>
                          <a:pt x="2572001" y="34876"/>
                        </a:cubicBezTo>
                        <a:cubicBezTo>
                          <a:pt x="2922046" y="157114"/>
                          <a:pt x="2881562" y="129333"/>
                          <a:pt x="3238751" y="346821"/>
                        </a:cubicBezTo>
                        <a:cubicBezTo>
                          <a:pt x="3373688" y="457151"/>
                          <a:pt x="3434808" y="588914"/>
                          <a:pt x="3476876" y="596851"/>
                        </a:cubicBezTo>
                        <a:cubicBezTo>
                          <a:pt x="3493546" y="627808"/>
                          <a:pt x="3534026" y="561133"/>
                          <a:pt x="3779295" y="632570"/>
                        </a:cubicBezTo>
                        <a:cubicBezTo>
                          <a:pt x="4075363" y="771476"/>
                          <a:pt x="4309521" y="1012777"/>
                          <a:pt x="4310314" y="1049289"/>
                        </a:cubicBezTo>
                        <a:cubicBezTo>
                          <a:pt x="4311107" y="1092151"/>
                          <a:pt x="4102352" y="1137397"/>
                          <a:pt x="3950745" y="1156446"/>
                        </a:cubicBezTo>
                        <a:cubicBezTo>
                          <a:pt x="3765008" y="1150889"/>
                          <a:pt x="3745957" y="1088181"/>
                          <a:pt x="3729289" y="1115962"/>
                        </a:cubicBezTo>
                        <a:cubicBezTo>
                          <a:pt x="3699126" y="1141362"/>
                          <a:pt x="3766596" y="1431080"/>
                          <a:pt x="3753101" y="1689844"/>
                        </a:cubicBezTo>
                        <a:cubicBezTo>
                          <a:pt x="3736433" y="1945431"/>
                          <a:pt x="3693570" y="2081958"/>
                          <a:pt x="3541170" y="2335164"/>
                        </a:cubicBezTo>
                        <a:cubicBezTo>
                          <a:pt x="3341145" y="2612182"/>
                          <a:pt x="3298283" y="2636789"/>
                          <a:pt x="2953001" y="2923332"/>
                        </a:cubicBezTo>
                        <a:cubicBezTo>
                          <a:pt x="2621214" y="3152726"/>
                          <a:pt x="2244182" y="3244007"/>
                          <a:pt x="2183857" y="3235276"/>
                        </a:cubicBezTo>
                        <a:cubicBezTo>
                          <a:pt x="2131469" y="3238451"/>
                          <a:pt x="1790951" y="3224957"/>
                          <a:pt x="1295651" y="2878089"/>
                        </a:cubicBezTo>
                        <a:cubicBezTo>
                          <a:pt x="1023396" y="2681239"/>
                          <a:pt x="924970" y="2539158"/>
                          <a:pt x="747964" y="2299446"/>
                        </a:cubicBezTo>
                        <a:cubicBezTo>
                          <a:pt x="593977" y="1969246"/>
                          <a:pt x="609058" y="1989090"/>
                          <a:pt x="543176" y="1663652"/>
                        </a:cubicBezTo>
                        <a:cubicBezTo>
                          <a:pt x="572545" y="1358058"/>
                          <a:pt x="609058" y="1135807"/>
                          <a:pt x="588420" y="1123107"/>
                        </a:cubicBezTo>
                        <a:cubicBezTo>
                          <a:pt x="562226" y="1107232"/>
                          <a:pt x="505077" y="1138982"/>
                          <a:pt x="345532" y="1137395"/>
                        </a:cubicBezTo>
                        <a:cubicBezTo>
                          <a:pt x="116138" y="1108820"/>
                          <a:pt x="10570" y="1070720"/>
                          <a:pt x="251" y="1051670"/>
                        </a:cubicBezTo>
                        <a:cubicBezTo>
                          <a:pt x="-7686" y="1020714"/>
                          <a:pt x="174876" y="842120"/>
                          <a:pt x="331245" y="744489"/>
                        </a:cubicBezTo>
                        <a:cubicBezTo>
                          <a:pt x="455863" y="661939"/>
                          <a:pt x="489996" y="641302"/>
                          <a:pt x="638427" y="596851"/>
                        </a:cubicBezTo>
                        <a:cubicBezTo>
                          <a:pt x="750346" y="576213"/>
                          <a:pt x="814639" y="603200"/>
                          <a:pt x="847976" y="577800"/>
                        </a:cubicBezTo>
                        <a:close/>
                      </a:path>
                    </a:pathLst>
                  </a:custGeom>
                  <a:solidFill>
                    <a:srgbClr val="FCEAD6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E5168AC2-6FAB-48B7-89B4-87D4A94CCFC8}"/>
                      </a:ext>
                    </a:extLst>
                  </p:cNvPr>
                  <p:cNvSpPr/>
                  <p:nvPr/>
                </p:nvSpPr>
                <p:spPr>
                  <a:xfrm>
                    <a:off x="2137973" y="2382249"/>
                    <a:ext cx="3249627" cy="2107028"/>
                  </a:xfrm>
                  <a:custGeom>
                    <a:avLst/>
                    <a:gdLst>
                      <a:gd name="connsiteX0" fmla="*/ 3007145 w 3284704"/>
                      <a:gd name="connsiteY0" fmla="*/ 30797 h 2088268"/>
                      <a:gd name="connsiteX1" fmla="*/ 3007144 w 3284704"/>
                      <a:gd name="connsiteY1" fmla="*/ 32382 h 2088268"/>
                      <a:gd name="connsiteX2" fmla="*/ 3037208 w 3284704"/>
                      <a:gd name="connsiteY2" fmla="*/ 542268 h 2088268"/>
                      <a:gd name="connsiteX3" fmla="*/ 2831131 w 3284704"/>
                      <a:gd name="connsiteY3" fmla="*/ 1187588 h 2088268"/>
                      <a:gd name="connsiteX4" fmla="*/ 2259208 w 3284704"/>
                      <a:gd name="connsiteY4" fmla="*/ 1775756 h 2088268"/>
                      <a:gd name="connsiteX5" fmla="*/ 1511309 w 3284704"/>
                      <a:gd name="connsiteY5" fmla="*/ 2087700 h 2088268"/>
                      <a:gd name="connsiteX6" fmla="*/ 647636 w 3284704"/>
                      <a:gd name="connsiteY6" fmla="*/ 1730513 h 2088268"/>
                      <a:gd name="connsiteX7" fmla="*/ 115077 w 3284704"/>
                      <a:gd name="connsiteY7" fmla="*/ 1151870 h 2088268"/>
                      <a:gd name="connsiteX8" fmla="*/ 3161 w 3284704"/>
                      <a:gd name="connsiteY8" fmla="*/ 891402 h 2088268"/>
                      <a:gd name="connsiteX9" fmla="*/ 0 w 3284704"/>
                      <a:gd name="connsiteY9" fmla="*/ 881937 h 2088268"/>
                      <a:gd name="connsiteX10" fmla="*/ 21109 w 3284704"/>
                      <a:gd name="connsiteY10" fmla="*/ 909878 h 2088268"/>
                      <a:gd name="connsiteX11" fmla="*/ 504326 w 3284704"/>
                      <a:gd name="connsiteY11" fmla="*/ 1390232 h 2088268"/>
                      <a:gd name="connsiteX12" fmla="*/ 1390178 w 3284704"/>
                      <a:gd name="connsiteY12" fmla="*/ 1738237 h 2088268"/>
                      <a:gd name="connsiteX13" fmla="*/ 2157283 w 3284704"/>
                      <a:gd name="connsiteY13" fmla="*/ 1434312 h 2088268"/>
                      <a:gd name="connsiteX14" fmla="*/ 2743892 w 3284704"/>
                      <a:gd name="connsiteY14" fmla="*/ 861265 h 2088268"/>
                      <a:gd name="connsiteX15" fmla="*/ 2947641 w 3284704"/>
                      <a:gd name="connsiteY15" fmla="*/ 320927 h 2088268"/>
                      <a:gd name="connsiteX16" fmla="*/ 2950306 w 3284704"/>
                      <a:gd name="connsiteY16" fmla="*/ 290025 h 2088268"/>
                      <a:gd name="connsiteX17" fmla="*/ 3143389 w 3284704"/>
                      <a:gd name="connsiteY17" fmla="*/ 0 h 2088268"/>
                      <a:gd name="connsiteX18" fmla="*/ 3284704 w 3284704"/>
                      <a:gd name="connsiteY18" fmla="*/ 0 h 2088268"/>
                      <a:gd name="connsiteX19" fmla="*/ 3229393 w 3284704"/>
                      <a:gd name="connsiteY19" fmla="*/ 8870 h 2088268"/>
                      <a:gd name="connsiteX20" fmla="*/ 3168951 w 3284704"/>
                      <a:gd name="connsiteY20" fmla="*/ 4396 h 208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84704" h="2088268">
                        <a:moveTo>
                          <a:pt x="3007145" y="30797"/>
                        </a:moveTo>
                        <a:lnTo>
                          <a:pt x="3007144" y="32382"/>
                        </a:lnTo>
                        <a:cubicBezTo>
                          <a:pt x="3012607" y="136710"/>
                          <a:pt x="3047051" y="348195"/>
                          <a:pt x="3037208" y="542268"/>
                        </a:cubicBezTo>
                        <a:cubicBezTo>
                          <a:pt x="3021001" y="797855"/>
                          <a:pt x="2979322" y="934382"/>
                          <a:pt x="2831131" y="1187588"/>
                        </a:cubicBezTo>
                        <a:cubicBezTo>
                          <a:pt x="2636631" y="1464606"/>
                          <a:pt x="2594953" y="1489213"/>
                          <a:pt x="2259208" y="1775756"/>
                        </a:cubicBezTo>
                        <a:cubicBezTo>
                          <a:pt x="1936586" y="2005150"/>
                          <a:pt x="1569968" y="2096431"/>
                          <a:pt x="1511309" y="2087700"/>
                        </a:cubicBezTo>
                        <a:cubicBezTo>
                          <a:pt x="1460368" y="2090875"/>
                          <a:pt x="1129256" y="2077381"/>
                          <a:pt x="647636" y="1730513"/>
                        </a:cubicBezTo>
                        <a:cubicBezTo>
                          <a:pt x="382901" y="1533663"/>
                          <a:pt x="287194" y="1391582"/>
                          <a:pt x="115077" y="1151870"/>
                        </a:cubicBezTo>
                        <a:cubicBezTo>
                          <a:pt x="58927" y="1028045"/>
                          <a:pt x="25896" y="953445"/>
                          <a:pt x="3161" y="891402"/>
                        </a:cubicBezTo>
                        <a:lnTo>
                          <a:pt x="0" y="881937"/>
                        </a:lnTo>
                        <a:lnTo>
                          <a:pt x="21109" y="909878"/>
                        </a:lnTo>
                        <a:cubicBezTo>
                          <a:pt x="161878" y="1095456"/>
                          <a:pt x="266734" y="1222417"/>
                          <a:pt x="504326" y="1390232"/>
                        </a:cubicBezTo>
                        <a:cubicBezTo>
                          <a:pt x="998313" y="1728183"/>
                          <a:pt x="1337928" y="1741330"/>
                          <a:pt x="1390178" y="1738237"/>
                        </a:cubicBezTo>
                        <a:cubicBezTo>
                          <a:pt x="1450343" y="1746743"/>
                          <a:pt x="1826375" y="1657809"/>
                          <a:pt x="2157283" y="1434312"/>
                        </a:cubicBezTo>
                        <a:cubicBezTo>
                          <a:pt x="2501650" y="1155136"/>
                          <a:pt x="2544398" y="1131161"/>
                          <a:pt x="2743892" y="861265"/>
                        </a:cubicBezTo>
                        <a:cubicBezTo>
                          <a:pt x="2876890" y="645406"/>
                          <a:pt x="2926244" y="516582"/>
                          <a:pt x="2947641" y="320927"/>
                        </a:cubicBezTo>
                        <a:lnTo>
                          <a:pt x="2950306" y="290025"/>
                        </a:lnTo>
                        <a:close/>
                        <a:moveTo>
                          <a:pt x="3143389" y="0"/>
                        </a:moveTo>
                        <a:lnTo>
                          <a:pt x="3284704" y="0"/>
                        </a:lnTo>
                        <a:lnTo>
                          <a:pt x="3229393" y="8870"/>
                        </a:lnTo>
                        <a:cubicBezTo>
                          <a:pt x="3206818" y="8175"/>
                          <a:pt x="3186774" y="6588"/>
                          <a:pt x="3168951" y="4396"/>
                        </a:cubicBezTo>
                        <a:close/>
                      </a:path>
                    </a:pathLst>
                  </a:custGeom>
                  <a:solidFill>
                    <a:srgbClr val="FDBE7B"/>
                  </a:solidFill>
                  <a:ln w="762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ko-KR" altLang="en-US" dirty="0"/>
                  </a:p>
                </p:txBody>
              </p:sp>
            </p:grpSp>
            <p:sp>
              <p:nvSpPr>
                <p:cNvPr id="63" name="Oval 62">
                  <a:extLst>
                    <a:ext uri="{FF2B5EF4-FFF2-40B4-BE49-F238E27FC236}">
                      <a16:creationId xmlns:a16="http://schemas.microsoft.com/office/drawing/2014/main" id="{40E834E7-BF9C-4AAE-90EB-ACCFBAD2456B}"/>
                    </a:ext>
                  </a:extLst>
                </p:cNvPr>
                <p:cNvSpPr/>
                <p:nvPr/>
              </p:nvSpPr>
              <p:spPr>
                <a:xfrm rot="19967018">
                  <a:off x="2976421" y="3642007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4" name="Oval 63">
                  <a:extLst>
                    <a:ext uri="{FF2B5EF4-FFF2-40B4-BE49-F238E27FC236}">
                      <a16:creationId xmlns:a16="http://schemas.microsoft.com/office/drawing/2014/main" id="{2723EDFC-E7E7-45C7-B0A9-6D60C2AAF5FD}"/>
                    </a:ext>
                  </a:extLst>
                </p:cNvPr>
                <p:cNvSpPr/>
                <p:nvPr/>
              </p:nvSpPr>
              <p:spPr>
                <a:xfrm rot="1632982" flipH="1">
                  <a:off x="3362476" y="3646146"/>
                  <a:ext cx="233810" cy="3353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FE377633-5DBD-49AA-806F-74FFEA39578E}"/>
                  </a:ext>
                </a:extLst>
              </p:cNvPr>
              <p:cNvSpPr/>
              <p:nvPr/>
            </p:nvSpPr>
            <p:spPr>
              <a:xfrm>
                <a:off x="2436029" y="78923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EDFE6D61-13F1-430B-87CA-FE02AE3E0EB1}"/>
                  </a:ext>
                </a:extLst>
              </p:cNvPr>
              <p:cNvSpPr/>
              <p:nvPr/>
            </p:nvSpPr>
            <p:spPr>
              <a:xfrm flipH="1">
                <a:off x="5008008" y="754377"/>
                <a:ext cx="2023660" cy="1233800"/>
              </a:xfrm>
              <a:custGeom>
                <a:avLst/>
                <a:gdLst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28738 w 2038350"/>
                  <a:gd name="connsiteY0" fmla="*/ 1081088 h 1243013"/>
                  <a:gd name="connsiteX1" fmla="*/ 1438275 w 2038350"/>
                  <a:gd name="connsiteY1" fmla="*/ 1209675 h 1243013"/>
                  <a:gd name="connsiteX2" fmla="*/ 1604963 w 2038350"/>
                  <a:gd name="connsiteY2" fmla="*/ 1243013 h 1243013"/>
                  <a:gd name="connsiteX3" fmla="*/ 1862138 w 2038350"/>
                  <a:gd name="connsiteY3" fmla="*/ 1181100 h 1243013"/>
                  <a:gd name="connsiteX4" fmla="*/ 1976438 w 2038350"/>
                  <a:gd name="connsiteY4" fmla="*/ 1085850 h 1243013"/>
                  <a:gd name="connsiteX5" fmla="*/ 2038350 w 2038350"/>
                  <a:gd name="connsiteY5" fmla="*/ 909638 h 1243013"/>
                  <a:gd name="connsiteX6" fmla="*/ 1952625 w 2038350"/>
                  <a:gd name="connsiteY6" fmla="*/ 609600 h 1243013"/>
                  <a:gd name="connsiteX7" fmla="*/ 1604963 w 2038350"/>
                  <a:gd name="connsiteY7" fmla="*/ 280988 h 1243013"/>
                  <a:gd name="connsiteX8" fmla="*/ 1042988 w 2038350"/>
                  <a:gd name="connsiteY8" fmla="*/ 0 h 1243013"/>
                  <a:gd name="connsiteX9" fmla="*/ 571500 w 2038350"/>
                  <a:gd name="connsiteY9" fmla="*/ 52388 h 1243013"/>
                  <a:gd name="connsiteX10" fmla="*/ 176213 w 2038350"/>
                  <a:gd name="connsiteY10" fmla="*/ 319088 h 1243013"/>
                  <a:gd name="connsiteX11" fmla="*/ 28575 w 2038350"/>
                  <a:gd name="connsiteY11" fmla="*/ 657225 h 1243013"/>
                  <a:gd name="connsiteX12" fmla="*/ 0 w 2038350"/>
                  <a:gd name="connsiteY12" fmla="*/ 866775 h 1243013"/>
                  <a:gd name="connsiteX13" fmla="*/ 200025 w 2038350"/>
                  <a:gd name="connsiteY13" fmla="*/ 633413 h 1243013"/>
                  <a:gd name="connsiteX14" fmla="*/ 519113 w 2038350"/>
                  <a:gd name="connsiteY14" fmla="*/ 419100 h 1243013"/>
                  <a:gd name="connsiteX15" fmla="*/ 828675 w 2038350"/>
                  <a:gd name="connsiteY15" fmla="*/ 366713 h 1243013"/>
                  <a:gd name="connsiteX16" fmla="*/ 1143000 w 2038350"/>
                  <a:gd name="connsiteY16" fmla="*/ 471488 h 1243013"/>
                  <a:gd name="connsiteX17" fmla="*/ 1262063 w 2038350"/>
                  <a:gd name="connsiteY17" fmla="*/ 714375 h 1243013"/>
                  <a:gd name="connsiteX18" fmla="*/ 1328738 w 2038350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44917 w 2040267"/>
                  <a:gd name="connsiteY16" fmla="*/ 471488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30655 w 2040267"/>
                  <a:gd name="connsiteY0" fmla="*/ 1081088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30655 w 2040267"/>
                  <a:gd name="connsiteY18" fmla="*/ 1081088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06880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54919"/>
                  <a:gd name="connsiteX1" fmla="*/ 1440192 w 2040267"/>
                  <a:gd name="connsiteY1" fmla="*/ 1209675 h 1254919"/>
                  <a:gd name="connsiteX2" fmla="*/ 1621168 w 2040267"/>
                  <a:gd name="connsiteY2" fmla="*/ 1254919 h 1254919"/>
                  <a:gd name="connsiteX3" fmla="*/ 1864055 w 2040267"/>
                  <a:gd name="connsiteY3" fmla="*/ 1181100 h 1254919"/>
                  <a:gd name="connsiteX4" fmla="*/ 1978355 w 2040267"/>
                  <a:gd name="connsiteY4" fmla="*/ 1085850 h 1254919"/>
                  <a:gd name="connsiteX5" fmla="*/ 2040267 w 2040267"/>
                  <a:gd name="connsiteY5" fmla="*/ 909638 h 1254919"/>
                  <a:gd name="connsiteX6" fmla="*/ 1954542 w 2040267"/>
                  <a:gd name="connsiteY6" fmla="*/ 609600 h 1254919"/>
                  <a:gd name="connsiteX7" fmla="*/ 1606880 w 2040267"/>
                  <a:gd name="connsiteY7" fmla="*/ 280988 h 1254919"/>
                  <a:gd name="connsiteX8" fmla="*/ 1044905 w 2040267"/>
                  <a:gd name="connsiteY8" fmla="*/ 0 h 1254919"/>
                  <a:gd name="connsiteX9" fmla="*/ 573417 w 2040267"/>
                  <a:gd name="connsiteY9" fmla="*/ 52388 h 1254919"/>
                  <a:gd name="connsiteX10" fmla="*/ 178130 w 2040267"/>
                  <a:gd name="connsiteY10" fmla="*/ 319088 h 1254919"/>
                  <a:gd name="connsiteX11" fmla="*/ 30492 w 2040267"/>
                  <a:gd name="connsiteY11" fmla="*/ 657225 h 1254919"/>
                  <a:gd name="connsiteX12" fmla="*/ 1917 w 2040267"/>
                  <a:gd name="connsiteY12" fmla="*/ 866775 h 1254919"/>
                  <a:gd name="connsiteX13" fmla="*/ 201942 w 2040267"/>
                  <a:gd name="connsiteY13" fmla="*/ 633413 h 1254919"/>
                  <a:gd name="connsiteX14" fmla="*/ 521030 w 2040267"/>
                  <a:gd name="connsiteY14" fmla="*/ 419100 h 1254919"/>
                  <a:gd name="connsiteX15" fmla="*/ 830592 w 2040267"/>
                  <a:gd name="connsiteY15" fmla="*/ 366713 h 1254919"/>
                  <a:gd name="connsiteX16" fmla="*/ 1130630 w 2040267"/>
                  <a:gd name="connsiteY16" fmla="*/ 502445 h 1254919"/>
                  <a:gd name="connsiteX17" fmla="*/ 1263980 w 2040267"/>
                  <a:gd name="connsiteY17" fmla="*/ 714375 h 1254919"/>
                  <a:gd name="connsiteX18" fmla="*/ 1347324 w 2040267"/>
                  <a:gd name="connsiteY18" fmla="*/ 1102519 h 1254919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64055 w 2040267"/>
                  <a:gd name="connsiteY3" fmla="*/ 1181100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85850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40267"/>
                  <a:gd name="connsiteY0" fmla="*/ 1102519 h 1243013"/>
                  <a:gd name="connsiteX1" fmla="*/ 1440192 w 2040267"/>
                  <a:gd name="connsiteY1" fmla="*/ 1209675 h 1243013"/>
                  <a:gd name="connsiteX2" fmla="*/ 1621168 w 2040267"/>
                  <a:gd name="connsiteY2" fmla="*/ 1243013 h 1243013"/>
                  <a:gd name="connsiteX3" fmla="*/ 1859292 w 2040267"/>
                  <a:gd name="connsiteY3" fmla="*/ 1166812 h 1243013"/>
                  <a:gd name="connsiteX4" fmla="*/ 1978355 w 2040267"/>
                  <a:gd name="connsiteY4" fmla="*/ 1069182 h 1243013"/>
                  <a:gd name="connsiteX5" fmla="*/ 2040267 w 2040267"/>
                  <a:gd name="connsiteY5" fmla="*/ 909638 h 1243013"/>
                  <a:gd name="connsiteX6" fmla="*/ 1954542 w 2040267"/>
                  <a:gd name="connsiteY6" fmla="*/ 609600 h 1243013"/>
                  <a:gd name="connsiteX7" fmla="*/ 1606880 w 2040267"/>
                  <a:gd name="connsiteY7" fmla="*/ 280988 h 1243013"/>
                  <a:gd name="connsiteX8" fmla="*/ 1044905 w 2040267"/>
                  <a:gd name="connsiteY8" fmla="*/ 0 h 1243013"/>
                  <a:gd name="connsiteX9" fmla="*/ 573417 w 2040267"/>
                  <a:gd name="connsiteY9" fmla="*/ 52388 h 1243013"/>
                  <a:gd name="connsiteX10" fmla="*/ 178130 w 2040267"/>
                  <a:gd name="connsiteY10" fmla="*/ 319088 h 1243013"/>
                  <a:gd name="connsiteX11" fmla="*/ 30492 w 2040267"/>
                  <a:gd name="connsiteY11" fmla="*/ 657225 h 1243013"/>
                  <a:gd name="connsiteX12" fmla="*/ 1917 w 2040267"/>
                  <a:gd name="connsiteY12" fmla="*/ 866775 h 1243013"/>
                  <a:gd name="connsiteX13" fmla="*/ 201942 w 2040267"/>
                  <a:gd name="connsiteY13" fmla="*/ 633413 h 1243013"/>
                  <a:gd name="connsiteX14" fmla="*/ 521030 w 2040267"/>
                  <a:gd name="connsiteY14" fmla="*/ 419100 h 1243013"/>
                  <a:gd name="connsiteX15" fmla="*/ 830592 w 2040267"/>
                  <a:gd name="connsiteY15" fmla="*/ 366713 h 1243013"/>
                  <a:gd name="connsiteX16" fmla="*/ 1130630 w 2040267"/>
                  <a:gd name="connsiteY16" fmla="*/ 502445 h 1243013"/>
                  <a:gd name="connsiteX17" fmla="*/ 1263980 w 2040267"/>
                  <a:gd name="connsiteY17" fmla="*/ 714375 h 1243013"/>
                  <a:gd name="connsiteX18" fmla="*/ 1347324 w 2040267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5454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6880 w 2023598"/>
                  <a:gd name="connsiteY7" fmla="*/ 280988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6084"/>
                  <a:gd name="connsiteY0" fmla="*/ 1102519 h 1243013"/>
                  <a:gd name="connsiteX1" fmla="*/ 1440192 w 2026084"/>
                  <a:gd name="connsiteY1" fmla="*/ 1209675 h 1243013"/>
                  <a:gd name="connsiteX2" fmla="*/ 1621168 w 2026084"/>
                  <a:gd name="connsiteY2" fmla="*/ 1243013 h 1243013"/>
                  <a:gd name="connsiteX3" fmla="*/ 1859292 w 2026084"/>
                  <a:gd name="connsiteY3" fmla="*/ 1166812 h 1243013"/>
                  <a:gd name="connsiteX4" fmla="*/ 1978355 w 2026084"/>
                  <a:gd name="connsiteY4" fmla="*/ 1069182 h 1243013"/>
                  <a:gd name="connsiteX5" fmla="*/ 2023598 w 2026084"/>
                  <a:gd name="connsiteY5" fmla="*/ 902494 h 1243013"/>
                  <a:gd name="connsiteX6" fmla="*/ 1935492 w 2026084"/>
                  <a:gd name="connsiteY6" fmla="*/ 609600 h 1243013"/>
                  <a:gd name="connsiteX7" fmla="*/ 1604499 w 2026084"/>
                  <a:gd name="connsiteY7" fmla="*/ 269082 h 1243013"/>
                  <a:gd name="connsiteX8" fmla="*/ 1044905 w 2026084"/>
                  <a:gd name="connsiteY8" fmla="*/ 0 h 1243013"/>
                  <a:gd name="connsiteX9" fmla="*/ 573417 w 2026084"/>
                  <a:gd name="connsiteY9" fmla="*/ 52388 h 1243013"/>
                  <a:gd name="connsiteX10" fmla="*/ 178130 w 2026084"/>
                  <a:gd name="connsiteY10" fmla="*/ 319088 h 1243013"/>
                  <a:gd name="connsiteX11" fmla="*/ 30492 w 2026084"/>
                  <a:gd name="connsiteY11" fmla="*/ 657225 h 1243013"/>
                  <a:gd name="connsiteX12" fmla="*/ 1917 w 2026084"/>
                  <a:gd name="connsiteY12" fmla="*/ 866775 h 1243013"/>
                  <a:gd name="connsiteX13" fmla="*/ 201942 w 2026084"/>
                  <a:gd name="connsiteY13" fmla="*/ 633413 h 1243013"/>
                  <a:gd name="connsiteX14" fmla="*/ 521030 w 2026084"/>
                  <a:gd name="connsiteY14" fmla="*/ 419100 h 1243013"/>
                  <a:gd name="connsiteX15" fmla="*/ 830592 w 2026084"/>
                  <a:gd name="connsiteY15" fmla="*/ 366713 h 1243013"/>
                  <a:gd name="connsiteX16" fmla="*/ 1130630 w 2026084"/>
                  <a:gd name="connsiteY16" fmla="*/ 502445 h 1243013"/>
                  <a:gd name="connsiteX17" fmla="*/ 1263980 w 2026084"/>
                  <a:gd name="connsiteY17" fmla="*/ 714375 h 1243013"/>
                  <a:gd name="connsiteX18" fmla="*/ 1347324 w 2026084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902494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935492 w 2023598"/>
                  <a:gd name="connsiteY6" fmla="*/ 609600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78355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19 h 1243013"/>
                  <a:gd name="connsiteX1" fmla="*/ 1440192 w 2023598"/>
                  <a:gd name="connsiteY1" fmla="*/ 1209675 h 1243013"/>
                  <a:gd name="connsiteX2" fmla="*/ 1621168 w 2023598"/>
                  <a:gd name="connsiteY2" fmla="*/ 1243013 h 1243013"/>
                  <a:gd name="connsiteX3" fmla="*/ 1859292 w 2023598"/>
                  <a:gd name="connsiteY3" fmla="*/ 1166812 h 1243013"/>
                  <a:gd name="connsiteX4" fmla="*/ 1968830 w 2023598"/>
                  <a:gd name="connsiteY4" fmla="*/ 1069182 h 1243013"/>
                  <a:gd name="connsiteX5" fmla="*/ 2023598 w 2023598"/>
                  <a:gd name="connsiteY5" fmla="*/ 871538 h 1243013"/>
                  <a:gd name="connsiteX6" fmla="*/ 1868817 w 2023598"/>
                  <a:gd name="connsiteY6" fmla="*/ 545306 h 1243013"/>
                  <a:gd name="connsiteX7" fmla="*/ 1604499 w 2023598"/>
                  <a:gd name="connsiteY7" fmla="*/ 269082 h 1243013"/>
                  <a:gd name="connsiteX8" fmla="*/ 1044905 w 2023598"/>
                  <a:gd name="connsiteY8" fmla="*/ 0 h 1243013"/>
                  <a:gd name="connsiteX9" fmla="*/ 573417 w 2023598"/>
                  <a:gd name="connsiteY9" fmla="*/ 52388 h 1243013"/>
                  <a:gd name="connsiteX10" fmla="*/ 178130 w 2023598"/>
                  <a:gd name="connsiteY10" fmla="*/ 319088 h 1243013"/>
                  <a:gd name="connsiteX11" fmla="*/ 30492 w 2023598"/>
                  <a:gd name="connsiteY11" fmla="*/ 657225 h 1243013"/>
                  <a:gd name="connsiteX12" fmla="*/ 1917 w 2023598"/>
                  <a:gd name="connsiteY12" fmla="*/ 866775 h 1243013"/>
                  <a:gd name="connsiteX13" fmla="*/ 201942 w 2023598"/>
                  <a:gd name="connsiteY13" fmla="*/ 633413 h 1243013"/>
                  <a:gd name="connsiteX14" fmla="*/ 521030 w 2023598"/>
                  <a:gd name="connsiteY14" fmla="*/ 419100 h 1243013"/>
                  <a:gd name="connsiteX15" fmla="*/ 830592 w 2023598"/>
                  <a:gd name="connsiteY15" fmla="*/ 366713 h 1243013"/>
                  <a:gd name="connsiteX16" fmla="*/ 1130630 w 2023598"/>
                  <a:gd name="connsiteY16" fmla="*/ 502445 h 1243013"/>
                  <a:gd name="connsiteX17" fmla="*/ 1263980 w 2023598"/>
                  <a:gd name="connsiteY17" fmla="*/ 714375 h 1243013"/>
                  <a:gd name="connsiteX18" fmla="*/ 1347324 w 2023598"/>
                  <a:gd name="connsiteY18" fmla="*/ 1102519 h 1243013"/>
                  <a:gd name="connsiteX0" fmla="*/ 1347324 w 2023598"/>
                  <a:gd name="connsiteY0" fmla="*/ 1102569 h 1243063"/>
                  <a:gd name="connsiteX1" fmla="*/ 1440192 w 2023598"/>
                  <a:gd name="connsiteY1" fmla="*/ 1209725 h 1243063"/>
                  <a:gd name="connsiteX2" fmla="*/ 1621168 w 2023598"/>
                  <a:gd name="connsiteY2" fmla="*/ 1243063 h 1243063"/>
                  <a:gd name="connsiteX3" fmla="*/ 1859292 w 2023598"/>
                  <a:gd name="connsiteY3" fmla="*/ 1166862 h 1243063"/>
                  <a:gd name="connsiteX4" fmla="*/ 1968830 w 2023598"/>
                  <a:gd name="connsiteY4" fmla="*/ 1069232 h 1243063"/>
                  <a:gd name="connsiteX5" fmla="*/ 2023598 w 2023598"/>
                  <a:gd name="connsiteY5" fmla="*/ 871588 h 1243063"/>
                  <a:gd name="connsiteX6" fmla="*/ 1868817 w 2023598"/>
                  <a:gd name="connsiteY6" fmla="*/ 545356 h 1243063"/>
                  <a:gd name="connsiteX7" fmla="*/ 1604499 w 2023598"/>
                  <a:gd name="connsiteY7" fmla="*/ 269132 h 1243063"/>
                  <a:gd name="connsiteX8" fmla="*/ 1044905 w 2023598"/>
                  <a:gd name="connsiteY8" fmla="*/ 50 h 1243063"/>
                  <a:gd name="connsiteX9" fmla="*/ 573417 w 2023598"/>
                  <a:gd name="connsiteY9" fmla="*/ 52438 h 1243063"/>
                  <a:gd name="connsiteX10" fmla="*/ 178130 w 2023598"/>
                  <a:gd name="connsiteY10" fmla="*/ 319138 h 1243063"/>
                  <a:gd name="connsiteX11" fmla="*/ 30492 w 2023598"/>
                  <a:gd name="connsiteY11" fmla="*/ 657275 h 1243063"/>
                  <a:gd name="connsiteX12" fmla="*/ 1917 w 2023598"/>
                  <a:gd name="connsiteY12" fmla="*/ 866825 h 1243063"/>
                  <a:gd name="connsiteX13" fmla="*/ 201942 w 2023598"/>
                  <a:gd name="connsiteY13" fmla="*/ 633463 h 1243063"/>
                  <a:gd name="connsiteX14" fmla="*/ 521030 w 2023598"/>
                  <a:gd name="connsiteY14" fmla="*/ 419150 h 1243063"/>
                  <a:gd name="connsiteX15" fmla="*/ 830592 w 2023598"/>
                  <a:gd name="connsiteY15" fmla="*/ 366763 h 1243063"/>
                  <a:gd name="connsiteX16" fmla="*/ 1130630 w 2023598"/>
                  <a:gd name="connsiteY16" fmla="*/ 502495 h 1243063"/>
                  <a:gd name="connsiteX17" fmla="*/ 1263980 w 2023598"/>
                  <a:gd name="connsiteY17" fmla="*/ 714425 h 1243063"/>
                  <a:gd name="connsiteX18" fmla="*/ 1347324 w 2023598"/>
                  <a:gd name="connsiteY18" fmla="*/ 1102569 h 1243063"/>
                  <a:gd name="connsiteX0" fmla="*/ 1347324 w 2023598"/>
                  <a:gd name="connsiteY0" fmla="*/ 1088313 h 1228807"/>
                  <a:gd name="connsiteX1" fmla="*/ 1440192 w 2023598"/>
                  <a:gd name="connsiteY1" fmla="*/ 1195469 h 1228807"/>
                  <a:gd name="connsiteX2" fmla="*/ 1621168 w 2023598"/>
                  <a:gd name="connsiteY2" fmla="*/ 1228807 h 1228807"/>
                  <a:gd name="connsiteX3" fmla="*/ 1859292 w 2023598"/>
                  <a:gd name="connsiteY3" fmla="*/ 1152606 h 1228807"/>
                  <a:gd name="connsiteX4" fmla="*/ 1968830 w 2023598"/>
                  <a:gd name="connsiteY4" fmla="*/ 1054976 h 1228807"/>
                  <a:gd name="connsiteX5" fmla="*/ 2023598 w 2023598"/>
                  <a:gd name="connsiteY5" fmla="*/ 857332 h 1228807"/>
                  <a:gd name="connsiteX6" fmla="*/ 1868817 w 2023598"/>
                  <a:gd name="connsiteY6" fmla="*/ 531100 h 1228807"/>
                  <a:gd name="connsiteX7" fmla="*/ 1604499 w 2023598"/>
                  <a:gd name="connsiteY7" fmla="*/ 254876 h 1228807"/>
                  <a:gd name="connsiteX8" fmla="*/ 1044905 w 2023598"/>
                  <a:gd name="connsiteY8" fmla="*/ 81 h 1228807"/>
                  <a:gd name="connsiteX9" fmla="*/ 573417 w 2023598"/>
                  <a:gd name="connsiteY9" fmla="*/ 38182 h 1228807"/>
                  <a:gd name="connsiteX10" fmla="*/ 178130 w 2023598"/>
                  <a:gd name="connsiteY10" fmla="*/ 304882 h 1228807"/>
                  <a:gd name="connsiteX11" fmla="*/ 30492 w 2023598"/>
                  <a:gd name="connsiteY11" fmla="*/ 643019 h 1228807"/>
                  <a:gd name="connsiteX12" fmla="*/ 1917 w 2023598"/>
                  <a:gd name="connsiteY12" fmla="*/ 852569 h 1228807"/>
                  <a:gd name="connsiteX13" fmla="*/ 201942 w 2023598"/>
                  <a:gd name="connsiteY13" fmla="*/ 619207 h 1228807"/>
                  <a:gd name="connsiteX14" fmla="*/ 521030 w 2023598"/>
                  <a:gd name="connsiteY14" fmla="*/ 404894 h 1228807"/>
                  <a:gd name="connsiteX15" fmla="*/ 830592 w 2023598"/>
                  <a:gd name="connsiteY15" fmla="*/ 352507 h 1228807"/>
                  <a:gd name="connsiteX16" fmla="*/ 1130630 w 2023598"/>
                  <a:gd name="connsiteY16" fmla="*/ 488239 h 1228807"/>
                  <a:gd name="connsiteX17" fmla="*/ 1263980 w 2023598"/>
                  <a:gd name="connsiteY17" fmla="*/ 700169 h 1228807"/>
                  <a:gd name="connsiteX18" fmla="*/ 1347324 w 2023598"/>
                  <a:gd name="connsiteY18" fmla="*/ 1088313 h 1228807"/>
                  <a:gd name="connsiteX0" fmla="*/ 1347324 w 2023598"/>
                  <a:gd name="connsiteY0" fmla="*/ 1092137 h 1232631"/>
                  <a:gd name="connsiteX1" fmla="*/ 1440192 w 2023598"/>
                  <a:gd name="connsiteY1" fmla="*/ 1199293 h 1232631"/>
                  <a:gd name="connsiteX2" fmla="*/ 1621168 w 2023598"/>
                  <a:gd name="connsiteY2" fmla="*/ 1232631 h 1232631"/>
                  <a:gd name="connsiteX3" fmla="*/ 1859292 w 2023598"/>
                  <a:gd name="connsiteY3" fmla="*/ 1156430 h 1232631"/>
                  <a:gd name="connsiteX4" fmla="*/ 1968830 w 2023598"/>
                  <a:gd name="connsiteY4" fmla="*/ 1058800 h 1232631"/>
                  <a:gd name="connsiteX5" fmla="*/ 2023598 w 2023598"/>
                  <a:gd name="connsiteY5" fmla="*/ 861156 h 1232631"/>
                  <a:gd name="connsiteX6" fmla="*/ 1868817 w 2023598"/>
                  <a:gd name="connsiteY6" fmla="*/ 534924 h 1232631"/>
                  <a:gd name="connsiteX7" fmla="*/ 1604499 w 2023598"/>
                  <a:gd name="connsiteY7" fmla="*/ 258700 h 1232631"/>
                  <a:gd name="connsiteX8" fmla="*/ 1044905 w 2023598"/>
                  <a:gd name="connsiteY8" fmla="*/ 3905 h 1232631"/>
                  <a:gd name="connsiteX9" fmla="*/ 573417 w 2023598"/>
                  <a:gd name="connsiteY9" fmla="*/ 42006 h 1232631"/>
                  <a:gd name="connsiteX10" fmla="*/ 178130 w 2023598"/>
                  <a:gd name="connsiteY10" fmla="*/ 308706 h 1232631"/>
                  <a:gd name="connsiteX11" fmla="*/ 30492 w 2023598"/>
                  <a:gd name="connsiteY11" fmla="*/ 646843 h 1232631"/>
                  <a:gd name="connsiteX12" fmla="*/ 1917 w 2023598"/>
                  <a:gd name="connsiteY12" fmla="*/ 856393 h 1232631"/>
                  <a:gd name="connsiteX13" fmla="*/ 201942 w 2023598"/>
                  <a:gd name="connsiteY13" fmla="*/ 623031 h 1232631"/>
                  <a:gd name="connsiteX14" fmla="*/ 521030 w 2023598"/>
                  <a:gd name="connsiteY14" fmla="*/ 408718 h 1232631"/>
                  <a:gd name="connsiteX15" fmla="*/ 830592 w 2023598"/>
                  <a:gd name="connsiteY15" fmla="*/ 356331 h 1232631"/>
                  <a:gd name="connsiteX16" fmla="*/ 1130630 w 2023598"/>
                  <a:gd name="connsiteY16" fmla="*/ 492063 h 1232631"/>
                  <a:gd name="connsiteX17" fmla="*/ 1263980 w 2023598"/>
                  <a:gd name="connsiteY17" fmla="*/ 703993 h 1232631"/>
                  <a:gd name="connsiteX18" fmla="*/ 1347324 w 2023598"/>
                  <a:gd name="connsiteY18" fmla="*/ 1092137 h 1232631"/>
                  <a:gd name="connsiteX0" fmla="*/ 1347324 w 2023598"/>
                  <a:gd name="connsiteY0" fmla="*/ 1091154 h 1231648"/>
                  <a:gd name="connsiteX1" fmla="*/ 1440192 w 2023598"/>
                  <a:gd name="connsiteY1" fmla="*/ 1198310 h 1231648"/>
                  <a:gd name="connsiteX2" fmla="*/ 1621168 w 2023598"/>
                  <a:gd name="connsiteY2" fmla="*/ 1231648 h 1231648"/>
                  <a:gd name="connsiteX3" fmla="*/ 1859292 w 2023598"/>
                  <a:gd name="connsiteY3" fmla="*/ 1155447 h 1231648"/>
                  <a:gd name="connsiteX4" fmla="*/ 1968830 w 2023598"/>
                  <a:gd name="connsiteY4" fmla="*/ 1057817 h 1231648"/>
                  <a:gd name="connsiteX5" fmla="*/ 2023598 w 2023598"/>
                  <a:gd name="connsiteY5" fmla="*/ 860173 h 1231648"/>
                  <a:gd name="connsiteX6" fmla="*/ 1868817 w 2023598"/>
                  <a:gd name="connsiteY6" fmla="*/ 533941 h 1231648"/>
                  <a:gd name="connsiteX7" fmla="*/ 1604499 w 2023598"/>
                  <a:gd name="connsiteY7" fmla="*/ 257717 h 1231648"/>
                  <a:gd name="connsiteX8" fmla="*/ 1044905 w 2023598"/>
                  <a:gd name="connsiteY8" fmla="*/ 2922 h 1231648"/>
                  <a:gd name="connsiteX9" fmla="*/ 573417 w 2023598"/>
                  <a:gd name="connsiteY9" fmla="*/ 57691 h 1231648"/>
                  <a:gd name="connsiteX10" fmla="*/ 178130 w 2023598"/>
                  <a:gd name="connsiteY10" fmla="*/ 307723 h 1231648"/>
                  <a:gd name="connsiteX11" fmla="*/ 30492 w 2023598"/>
                  <a:gd name="connsiteY11" fmla="*/ 645860 h 1231648"/>
                  <a:gd name="connsiteX12" fmla="*/ 1917 w 2023598"/>
                  <a:gd name="connsiteY12" fmla="*/ 855410 h 1231648"/>
                  <a:gd name="connsiteX13" fmla="*/ 201942 w 2023598"/>
                  <a:gd name="connsiteY13" fmla="*/ 622048 h 1231648"/>
                  <a:gd name="connsiteX14" fmla="*/ 521030 w 2023598"/>
                  <a:gd name="connsiteY14" fmla="*/ 407735 h 1231648"/>
                  <a:gd name="connsiteX15" fmla="*/ 830592 w 2023598"/>
                  <a:gd name="connsiteY15" fmla="*/ 355348 h 1231648"/>
                  <a:gd name="connsiteX16" fmla="*/ 1130630 w 2023598"/>
                  <a:gd name="connsiteY16" fmla="*/ 491080 h 1231648"/>
                  <a:gd name="connsiteX17" fmla="*/ 1263980 w 2023598"/>
                  <a:gd name="connsiteY17" fmla="*/ 703010 h 1231648"/>
                  <a:gd name="connsiteX18" fmla="*/ 1347324 w 2023598"/>
                  <a:gd name="connsiteY18" fmla="*/ 1091154 h 1231648"/>
                  <a:gd name="connsiteX0" fmla="*/ 1347324 w 2023598"/>
                  <a:gd name="connsiteY0" fmla="*/ 1093305 h 1233799"/>
                  <a:gd name="connsiteX1" fmla="*/ 1440192 w 2023598"/>
                  <a:gd name="connsiteY1" fmla="*/ 1200461 h 1233799"/>
                  <a:gd name="connsiteX2" fmla="*/ 1621168 w 2023598"/>
                  <a:gd name="connsiteY2" fmla="*/ 1233799 h 1233799"/>
                  <a:gd name="connsiteX3" fmla="*/ 1859292 w 2023598"/>
                  <a:gd name="connsiteY3" fmla="*/ 1157598 h 1233799"/>
                  <a:gd name="connsiteX4" fmla="*/ 1968830 w 2023598"/>
                  <a:gd name="connsiteY4" fmla="*/ 1059968 h 1233799"/>
                  <a:gd name="connsiteX5" fmla="*/ 2023598 w 2023598"/>
                  <a:gd name="connsiteY5" fmla="*/ 862324 h 1233799"/>
                  <a:gd name="connsiteX6" fmla="*/ 1868817 w 2023598"/>
                  <a:gd name="connsiteY6" fmla="*/ 536092 h 1233799"/>
                  <a:gd name="connsiteX7" fmla="*/ 1604499 w 2023598"/>
                  <a:gd name="connsiteY7" fmla="*/ 259868 h 1233799"/>
                  <a:gd name="connsiteX8" fmla="*/ 1044905 w 2023598"/>
                  <a:gd name="connsiteY8" fmla="*/ 5073 h 1233799"/>
                  <a:gd name="connsiteX9" fmla="*/ 573417 w 2023598"/>
                  <a:gd name="connsiteY9" fmla="*/ 59842 h 1233799"/>
                  <a:gd name="connsiteX10" fmla="*/ 178130 w 2023598"/>
                  <a:gd name="connsiteY10" fmla="*/ 309874 h 1233799"/>
                  <a:gd name="connsiteX11" fmla="*/ 30492 w 2023598"/>
                  <a:gd name="connsiteY11" fmla="*/ 648011 h 1233799"/>
                  <a:gd name="connsiteX12" fmla="*/ 1917 w 2023598"/>
                  <a:gd name="connsiteY12" fmla="*/ 857561 h 1233799"/>
                  <a:gd name="connsiteX13" fmla="*/ 201942 w 2023598"/>
                  <a:gd name="connsiteY13" fmla="*/ 624199 h 1233799"/>
                  <a:gd name="connsiteX14" fmla="*/ 521030 w 2023598"/>
                  <a:gd name="connsiteY14" fmla="*/ 409886 h 1233799"/>
                  <a:gd name="connsiteX15" fmla="*/ 830592 w 2023598"/>
                  <a:gd name="connsiteY15" fmla="*/ 357499 h 1233799"/>
                  <a:gd name="connsiteX16" fmla="*/ 1130630 w 2023598"/>
                  <a:gd name="connsiteY16" fmla="*/ 493231 h 1233799"/>
                  <a:gd name="connsiteX17" fmla="*/ 1263980 w 2023598"/>
                  <a:gd name="connsiteY17" fmla="*/ 705161 h 1233799"/>
                  <a:gd name="connsiteX18" fmla="*/ 1347324 w 2023598"/>
                  <a:gd name="connsiteY18" fmla="*/ 1093305 h 1233799"/>
                  <a:gd name="connsiteX0" fmla="*/ 1347324 w 2023598"/>
                  <a:gd name="connsiteY0" fmla="*/ 1094700 h 1235194"/>
                  <a:gd name="connsiteX1" fmla="*/ 1440192 w 2023598"/>
                  <a:gd name="connsiteY1" fmla="*/ 1201856 h 1235194"/>
                  <a:gd name="connsiteX2" fmla="*/ 1621168 w 2023598"/>
                  <a:gd name="connsiteY2" fmla="*/ 1235194 h 1235194"/>
                  <a:gd name="connsiteX3" fmla="*/ 1859292 w 2023598"/>
                  <a:gd name="connsiteY3" fmla="*/ 1158993 h 1235194"/>
                  <a:gd name="connsiteX4" fmla="*/ 1968830 w 2023598"/>
                  <a:gd name="connsiteY4" fmla="*/ 1061363 h 1235194"/>
                  <a:gd name="connsiteX5" fmla="*/ 2023598 w 2023598"/>
                  <a:gd name="connsiteY5" fmla="*/ 863719 h 1235194"/>
                  <a:gd name="connsiteX6" fmla="*/ 1868817 w 2023598"/>
                  <a:gd name="connsiteY6" fmla="*/ 537487 h 1235194"/>
                  <a:gd name="connsiteX7" fmla="*/ 1604499 w 2023598"/>
                  <a:gd name="connsiteY7" fmla="*/ 261263 h 1235194"/>
                  <a:gd name="connsiteX8" fmla="*/ 1044905 w 2023598"/>
                  <a:gd name="connsiteY8" fmla="*/ 6468 h 1235194"/>
                  <a:gd name="connsiteX9" fmla="*/ 568655 w 2023598"/>
                  <a:gd name="connsiteY9" fmla="*/ 51712 h 1235194"/>
                  <a:gd name="connsiteX10" fmla="*/ 178130 w 2023598"/>
                  <a:gd name="connsiteY10" fmla="*/ 311269 h 1235194"/>
                  <a:gd name="connsiteX11" fmla="*/ 30492 w 2023598"/>
                  <a:gd name="connsiteY11" fmla="*/ 649406 h 1235194"/>
                  <a:gd name="connsiteX12" fmla="*/ 1917 w 2023598"/>
                  <a:gd name="connsiteY12" fmla="*/ 858956 h 1235194"/>
                  <a:gd name="connsiteX13" fmla="*/ 201942 w 2023598"/>
                  <a:gd name="connsiteY13" fmla="*/ 625594 h 1235194"/>
                  <a:gd name="connsiteX14" fmla="*/ 521030 w 2023598"/>
                  <a:gd name="connsiteY14" fmla="*/ 411281 h 1235194"/>
                  <a:gd name="connsiteX15" fmla="*/ 830592 w 2023598"/>
                  <a:gd name="connsiteY15" fmla="*/ 358894 h 1235194"/>
                  <a:gd name="connsiteX16" fmla="*/ 1130630 w 2023598"/>
                  <a:gd name="connsiteY16" fmla="*/ 494626 h 1235194"/>
                  <a:gd name="connsiteX17" fmla="*/ 1263980 w 2023598"/>
                  <a:gd name="connsiteY17" fmla="*/ 706556 h 1235194"/>
                  <a:gd name="connsiteX18" fmla="*/ 1347324 w 2023598"/>
                  <a:gd name="connsiteY18" fmla="*/ 1094700 h 1235194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78130 w 2023598"/>
                  <a:gd name="connsiteY10" fmla="*/ 30987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7324 w 2023598"/>
                  <a:gd name="connsiteY0" fmla="*/ 1093306 h 1233800"/>
                  <a:gd name="connsiteX1" fmla="*/ 1440192 w 2023598"/>
                  <a:gd name="connsiteY1" fmla="*/ 1200462 h 1233800"/>
                  <a:gd name="connsiteX2" fmla="*/ 1621168 w 2023598"/>
                  <a:gd name="connsiteY2" fmla="*/ 1233800 h 1233800"/>
                  <a:gd name="connsiteX3" fmla="*/ 1859292 w 2023598"/>
                  <a:gd name="connsiteY3" fmla="*/ 1157599 h 1233800"/>
                  <a:gd name="connsiteX4" fmla="*/ 1968830 w 2023598"/>
                  <a:gd name="connsiteY4" fmla="*/ 1059969 h 1233800"/>
                  <a:gd name="connsiteX5" fmla="*/ 2023598 w 2023598"/>
                  <a:gd name="connsiteY5" fmla="*/ 862325 h 1233800"/>
                  <a:gd name="connsiteX6" fmla="*/ 1868817 w 2023598"/>
                  <a:gd name="connsiteY6" fmla="*/ 536093 h 1233800"/>
                  <a:gd name="connsiteX7" fmla="*/ 1604499 w 2023598"/>
                  <a:gd name="connsiteY7" fmla="*/ 259869 h 1233800"/>
                  <a:gd name="connsiteX8" fmla="*/ 1044905 w 2023598"/>
                  <a:gd name="connsiteY8" fmla="*/ 5074 h 1233800"/>
                  <a:gd name="connsiteX9" fmla="*/ 568655 w 2023598"/>
                  <a:gd name="connsiteY9" fmla="*/ 59843 h 1233800"/>
                  <a:gd name="connsiteX10" fmla="*/ 199561 w 2023598"/>
                  <a:gd name="connsiteY10" fmla="*/ 328925 h 1233800"/>
                  <a:gd name="connsiteX11" fmla="*/ 30492 w 2023598"/>
                  <a:gd name="connsiteY11" fmla="*/ 648012 h 1233800"/>
                  <a:gd name="connsiteX12" fmla="*/ 1917 w 2023598"/>
                  <a:gd name="connsiteY12" fmla="*/ 857562 h 1233800"/>
                  <a:gd name="connsiteX13" fmla="*/ 201942 w 2023598"/>
                  <a:gd name="connsiteY13" fmla="*/ 624200 h 1233800"/>
                  <a:gd name="connsiteX14" fmla="*/ 521030 w 2023598"/>
                  <a:gd name="connsiteY14" fmla="*/ 409887 h 1233800"/>
                  <a:gd name="connsiteX15" fmla="*/ 830592 w 2023598"/>
                  <a:gd name="connsiteY15" fmla="*/ 357500 h 1233800"/>
                  <a:gd name="connsiteX16" fmla="*/ 1130630 w 2023598"/>
                  <a:gd name="connsiteY16" fmla="*/ 493232 h 1233800"/>
                  <a:gd name="connsiteX17" fmla="*/ 1263980 w 2023598"/>
                  <a:gd name="connsiteY17" fmla="*/ 705162 h 1233800"/>
                  <a:gd name="connsiteX18" fmla="*/ 1347324 w 2023598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6923 w 2023197"/>
                  <a:gd name="connsiteY0" fmla="*/ 1093306 h 1233800"/>
                  <a:gd name="connsiteX1" fmla="*/ 1439791 w 2023197"/>
                  <a:gd name="connsiteY1" fmla="*/ 1200462 h 1233800"/>
                  <a:gd name="connsiteX2" fmla="*/ 1620767 w 2023197"/>
                  <a:gd name="connsiteY2" fmla="*/ 1233800 h 1233800"/>
                  <a:gd name="connsiteX3" fmla="*/ 1858891 w 2023197"/>
                  <a:gd name="connsiteY3" fmla="*/ 1157599 h 1233800"/>
                  <a:gd name="connsiteX4" fmla="*/ 1968429 w 2023197"/>
                  <a:gd name="connsiteY4" fmla="*/ 1059969 h 1233800"/>
                  <a:gd name="connsiteX5" fmla="*/ 2023197 w 2023197"/>
                  <a:gd name="connsiteY5" fmla="*/ 862325 h 1233800"/>
                  <a:gd name="connsiteX6" fmla="*/ 1868416 w 2023197"/>
                  <a:gd name="connsiteY6" fmla="*/ 536093 h 1233800"/>
                  <a:gd name="connsiteX7" fmla="*/ 1604098 w 2023197"/>
                  <a:gd name="connsiteY7" fmla="*/ 259869 h 1233800"/>
                  <a:gd name="connsiteX8" fmla="*/ 1044504 w 2023197"/>
                  <a:gd name="connsiteY8" fmla="*/ 5074 h 1233800"/>
                  <a:gd name="connsiteX9" fmla="*/ 568254 w 2023197"/>
                  <a:gd name="connsiteY9" fmla="*/ 59843 h 1233800"/>
                  <a:gd name="connsiteX10" fmla="*/ 199160 w 2023197"/>
                  <a:gd name="connsiteY10" fmla="*/ 328925 h 1233800"/>
                  <a:gd name="connsiteX11" fmla="*/ 39616 w 2023197"/>
                  <a:gd name="connsiteY11" fmla="*/ 648012 h 1233800"/>
                  <a:gd name="connsiteX12" fmla="*/ 1516 w 2023197"/>
                  <a:gd name="connsiteY12" fmla="*/ 857562 h 1233800"/>
                  <a:gd name="connsiteX13" fmla="*/ 201541 w 2023197"/>
                  <a:gd name="connsiteY13" fmla="*/ 624200 h 1233800"/>
                  <a:gd name="connsiteX14" fmla="*/ 520629 w 2023197"/>
                  <a:gd name="connsiteY14" fmla="*/ 409887 h 1233800"/>
                  <a:gd name="connsiteX15" fmla="*/ 830191 w 2023197"/>
                  <a:gd name="connsiteY15" fmla="*/ 357500 h 1233800"/>
                  <a:gd name="connsiteX16" fmla="*/ 1130229 w 2023197"/>
                  <a:gd name="connsiteY16" fmla="*/ 493232 h 1233800"/>
                  <a:gd name="connsiteX17" fmla="*/ 1263579 w 2023197"/>
                  <a:gd name="connsiteY17" fmla="*/ 705162 h 1233800"/>
                  <a:gd name="connsiteX18" fmla="*/ 1346923 w 2023197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7189 w 2023463"/>
                  <a:gd name="connsiteY0" fmla="*/ 1093306 h 1233800"/>
                  <a:gd name="connsiteX1" fmla="*/ 1440057 w 2023463"/>
                  <a:gd name="connsiteY1" fmla="*/ 1200462 h 1233800"/>
                  <a:gd name="connsiteX2" fmla="*/ 1621033 w 2023463"/>
                  <a:gd name="connsiteY2" fmla="*/ 1233800 h 1233800"/>
                  <a:gd name="connsiteX3" fmla="*/ 1859157 w 2023463"/>
                  <a:gd name="connsiteY3" fmla="*/ 1157599 h 1233800"/>
                  <a:gd name="connsiteX4" fmla="*/ 1968695 w 2023463"/>
                  <a:gd name="connsiteY4" fmla="*/ 1059969 h 1233800"/>
                  <a:gd name="connsiteX5" fmla="*/ 2023463 w 2023463"/>
                  <a:gd name="connsiteY5" fmla="*/ 862325 h 1233800"/>
                  <a:gd name="connsiteX6" fmla="*/ 1868682 w 2023463"/>
                  <a:gd name="connsiteY6" fmla="*/ 536093 h 1233800"/>
                  <a:gd name="connsiteX7" fmla="*/ 1604364 w 2023463"/>
                  <a:gd name="connsiteY7" fmla="*/ 259869 h 1233800"/>
                  <a:gd name="connsiteX8" fmla="*/ 1044770 w 2023463"/>
                  <a:gd name="connsiteY8" fmla="*/ 5074 h 1233800"/>
                  <a:gd name="connsiteX9" fmla="*/ 568520 w 2023463"/>
                  <a:gd name="connsiteY9" fmla="*/ 59843 h 1233800"/>
                  <a:gd name="connsiteX10" fmla="*/ 199426 w 2023463"/>
                  <a:gd name="connsiteY10" fmla="*/ 328925 h 1233800"/>
                  <a:gd name="connsiteX11" fmla="*/ 39882 w 2023463"/>
                  <a:gd name="connsiteY11" fmla="*/ 648012 h 1233800"/>
                  <a:gd name="connsiteX12" fmla="*/ 1782 w 2023463"/>
                  <a:gd name="connsiteY12" fmla="*/ 857562 h 1233800"/>
                  <a:gd name="connsiteX13" fmla="*/ 201807 w 2023463"/>
                  <a:gd name="connsiteY13" fmla="*/ 624200 h 1233800"/>
                  <a:gd name="connsiteX14" fmla="*/ 520895 w 2023463"/>
                  <a:gd name="connsiteY14" fmla="*/ 409887 h 1233800"/>
                  <a:gd name="connsiteX15" fmla="*/ 830457 w 2023463"/>
                  <a:gd name="connsiteY15" fmla="*/ 357500 h 1233800"/>
                  <a:gd name="connsiteX16" fmla="*/ 1130495 w 2023463"/>
                  <a:gd name="connsiteY16" fmla="*/ 493232 h 1233800"/>
                  <a:gd name="connsiteX17" fmla="*/ 1263845 w 2023463"/>
                  <a:gd name="connsiteY17" fmla="*/ 705162 h 1233800"/>
                  <a:gd name="connsiteX18" fmla="*/ 1347189 w 2023463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6711 w 2022985"/>
                  <a:gd name="connsiteY0" fmla="*/ 1093306 h 1233800"/>
                  <a:gd name="connsiteX1" fmla="*/ 1439579 w 2022985"/>
                  <a:gd name="connsiteY1" fmla="*/ 1200462 h 1233800"/>
                  <a:gd name="connsiteX2" fmla="*/ 1620555 w 2022985"/>
                  <a:gd name="connsiteY2" fmla="*/ 1233800 h 1233800"/>
                  <a:gd name="connsiteX3" fmla="*/ 1858679 w 2022985"/>
                  <a:gd name="connsiteY3" fmla="*/ 1157599 h 1233800"/>
                  <a:gd name="connsiteX4" fmla="*/ 1968217 w 2022985"/>
                  <a:gd name="connsiteY4" fmla="*/ 1059969 h 1233800"/>
                  <a:gd name="connsiteX5" fmla="*/ 2022985 w 2022985"/>
                  <a:gd name="connsiteY5" fmla="*/ 862325 h 1233800"/>
                  <a:gd name="connsiteX6" fmla="*/ 1868204 w 2022985"/>
                  <a:gd name="connsiteY6" fmla="*/ 536093 h 1233800"/>
                  <a:gd name="connsiteX7" fmla="*/ 1603886 w 2022985"/>
                  <a:gd name="connsiteY7" fmla="*/ 259869 h 1233800"/>
                  <a:gd name="connsiteX8" fmla="*/ 1044292 w 2022985"/>
                  <a:gd name="connsiteY8" fmla="*/ 5074 h 1233800"/>
                  <a:gd name="connsiteX9" fmla="*/ 568042 w 2022985"/>
                  <a:gd name="connsiteY9" fmla="*/ 59843 h 1233800"/>
                  <a:gd name="connsiteX10" fmla="*/ 198948 w 2022985"/>
                  <a:gd name="connsiteY10" fmla="*/ 328925 h 1233800"/>
                  <a:gd name="connsiteX11" fmla="*/ 53691 w 2022985"/>
                  <a:gd name="connsiteY11" fmla="*/ 648012 h 1233800"/>
                  <a:gd name="connsiteX12" fmla="*/ 1304 w 2022985"/>
                  <a:gd name="connsiteY12" fmla="*/ 857562 h 1233800"/>
                  <a:gd name="connsiteX13" fmla="*/ 201329 w 2022985"/>
                  <a:gd name="connsiteY13" fmla="*/ 624200 h 1233800"/>
                  <a:gd name="connsiteX14" fmla="*/ 520417 w 2022985"/>
                  <a:gd name="connsiteY14" fmla="*/ 409887 h 1233800"/>
                  <a:gd name="connsiteX15" fmla="*/ 829979 w 2022985"/>
                  <a:gd name="connsiteY15" fmla="*/ 357500 h 1233800"/>
                  <a:gd name="connsiteX16" fmla="*/ 1130017 w 2022985"/>
                  <a:gd name="connsiteY16" fmla="*/ 493232 h 1233800"/>
                  <a:gd name="connsiteX17" fmla="*/ 1263367 w 2022985"/>
                  <a:gd name="connsiteY17" fmla="*/ 705162 h 1233800"/>
                  <a:gd name="connsiteX18" fmla="*/ 1346711 w 2022985"/>
                  <a:gd name="connsiteY18" fmla="*/ 1093306 h 1233800"/>
                  <a:gd name="connsiteX0" fmla="*/ 1347507 w 2023781"/>
                  <a:gd name="connsiteY0" fmla="*/ 1093306 h 1233800"/>
                  <a:gd name="connsiteX1" fmla="*/ 1440375 w 2023781"/>
                  <a:gd name="connsiteY1" fmla="*/ 1200462 h 1233800"/>
                  <a:gd name="connsiteX2" fmla="*/ 1621351 w 2023781"/>
                  <a:gd name="connsiteY2" fmla="*/ 1233800 h 1233800"/>
                  <a:gd name="connsiteX3" fmla="*/ 1859475 w 2023781"/>
                  <a:gd name="connsiteY3" fmla="*/ 1157599 h 1233800"/>
                  <a:gd name="connsiteX4" fmla="*/ 1969013 w 2023781"/>
                  <a:gd name="connsiteY4" fmla="*/ 1059969 h 1233800"/>
                  <a:gd name="connsiteX5" fmla="*/ 2023781 w 2023781"/>
                  <a:gd name="connsiteY5" fmla="*/ 862325 h 1233800"/>
                  <a:gd name="connsiteX6" fmla="*/ 1869000 w 2023781"/>
                  <a:gd name="connsiteY6" fmla="*/ 536093 h 1233800"/>
                  <a:gd name="connsiteX7" fmla="*/ 1604682 w 2023781"/>
                  <a:gd name="connsiteY7" fmla="*/ 259869 h 1233800"/>
                  <a:gd name="connsiteX8" fmla="*/ 1045088 w 2023781"/>
                  <a:gd name="connsiteY8" fmla="*/ 5074 h 1233800"/>
                  <a:gd name="connsiteX9" fmla="*/ 568838 w 2023781"/>
                  <a:gd name="connsiteY9" fmla="*/ 59843 h 1233800"/>
                  <a:gd name="connsiteX10" fmla="*/ 199744 w 2023781"/>
                  <a:gd name="connsiteY10" fmla="*/ 328925 h 1233800"/>
                  <a:gd name="connsiteX11" fmla="*/ 54487 w 2023781"/>
                  <a:gd name="connsiteY11" fmla="*/ 648012 h 1233800"/>
                  <a:gd name="connsiteX12" fmla="*/ 2100 w 2023781"/>
                  <a:gd name="connsiteY12" fmla="*/ 857562 h 1233800"/>
                  <a:gd name="connsiteX13" fmla="*/ 202125 w 2023781"/>
                  <a:gd name="connsiteY13" fmla="*/ 624200 h 1233800"/>
                  <a:gd name="connsiteX14" fmla="*/ 521213 w 2023781"/>
                  <a:gd name="connsiteY14" fmla="*/ 409887 h 1233800"/>
                  <a:gd name="connsiteX15" fmla="*/ 830775 w 2023781"/>
                  <a:gd name="connsiteY15" fmla="*/ 357500 h 1233800"/>
                  <a:gd name="connsiteX16" fmla="*/ 1130813 w 2023781"/>
                  <a:gd name="connsiteY16" fmla="*/ 493232 h 1233800"/>
                  <a:gd name="connsiteX17" fmla="*/ 1264163 w 2023781"/>
                  <a:gd name="connsiteY17" fmla="*/ 705162 h 1233800"/>
                  <a:gd name="connsiteX18" fmla="*/ 1347507 w 2023781"/>
                  <a:gd name="connsiteY18" fmla="*/ 1093306 h 1233800"/>
                  <a:gd name="connsiteX0" fmla="*/ 1347660 w 2023934"/>
                  <a:gd name="connsiteY0" fmla="*/ 1093306 h 1233800"/>
                  <a:gd name="connsiteX1" fmla="*/ 1440528 w 2023934"/>
                  <a:gd name="connsiteY1" fmla="*/ 1200462 h 1233800"/>
                  <a:gd name="connsiteX2" fmla="*/ 1621504 w 2023934"/>
                  <a:gd name="connsiteY2" fmla="*/ 1233800 h 1233800"/>
                  <a:gd name="connsiteX3" fmla="*/ 1859628 w 2023934"/>
                  <a:gd name="connsiteY3" fmla="*/ 1157599 h 1233800"/>
                  <a:gd name="connsiteX4" fmla="*/ 1969166 w 2023934"/>
                  <a:gd name="connsiteY4" fmla="*/ 1059969 h 1233800"/>
                  <a:gd name="connsiteX5" fmla="*/ 2023934 w 2023934"/>
                  <a:gd name="connsiteY5" fmla="*/ 862325 h 1233800"/>
                  <a:gd name="connsiteX6" fmla="*/ 1869153 w 2023934"/>
                  <a:gd name="connsiteY6" fmla="*/ 536093 h 1233800"/>
                  <a:gd name="connsiteX7" fmla="*/ 1604835 w 2023934"/>
                  <a:gd name="connsiteY7" fmla="*/ 259869 h 1233800"/>
                  <a:gd name="connsiteX8" fmla="*/ 1045241 w 2023934"/>
                  <a:gd name="connsiteY8" fmla="*/ 5074 h 1233800"/>
                  <a:gd name="connsiteX9" fmla="*/ 568991 w 2023934"/>
                  <a:gd name="connsiteY9" fmla="*/ 59843 h 1233800"/>
                  <a:gd name="connsiteX10" fmla="*/ 199897 w 2023934"/>
                  <a:gd name="connsiteY10" fmla="*/ 328925 h 1233800"/>
                  <a:gd name="connsiteX11" fmla="*/ 52259 w 2023934"/>
                  <a:gd name="connsiteY11" fmla="*/ 633724 h 1233800"/>
                  <a:gd name="connsiteX12" fmla="*/ 2253 w 2023934"/>
                  <a:gd name="connsiteY12" fmla="*/ 857562 h 1233800"/>
                  <a:gd name="connsiteX13" fmla="*/ 202278 w 2023934"/>
                  <a:gd name="connsiteY13" fmla="*/ 624200 h 1233800"/>
                  <a:gd name="connsiteX14" fmla="*/ 521366 w 2023934"/>
                  <a:gd name="connsiteY14" fmla="*/ 409887 h 1233800"/>
                  <a:gd name="connsiteX15" fmla="*/ 830928 w 2023934"/>
                  <a:gd name="connsiteY15" fmla="*/ 357500 h 1233800"/>
                  <a:gd name="connsiteX16" fmla="*/ 1130966 w 2023934"/>
                  <a:gd name="connsiteY16" fmla="*/ 493232 h 1233800"/>
                  <a:gd name="connsiteX17" fmla="*/ 1264316 w 2023934"/>
                  <a:gd name="connsiteY17" fmla="*/ 705162 h 1233800"/>
                  <a:gd name="connsiteX18" fmla="*/ 1347660 w 2023934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  <a:gd name="connsiteX0" fmla="*/ 1347386 w 2023660"/>
                  <a:gd name="connsiteY0" fmla="*/ 1093306 h 1233800"/>
                  <a:gd name="connsiteX1" fmla="*/ 1440254 w 2023660"/>
                  <a:gd name="connsiteY1" fmla="*/ 1200462 h 1233800"/>
                  <a:gd name="connsiteX2" fmla="*/ 1621230 w 2023660"/>
                  <a:gd name="connsiteY2" fmla="*/ 1233800 h 1233800"/>
                  <a:gd name="connsiteX3" fmla="*/ 1859354 w 2023660"/>
                  <a:gd name="connsiteY3" fmla="*/ 1157599 h 1233800"/>
                  <a:gd name="connsiteX4" fmla="*/ 1968892 w 2023660"/>
                  <a:gd name="connsiteY4" fmla="*/ 1059969 h 1233800"/>
                  <a:gd name="connsiteX5" fmla="*/ 2023660 w 2023660"/>
                  <a:gd name="connsiteY5" fmla="*/ 862325 h 1233800"/>
                  <a:gd name="connsiteX6" fmla="*/ 1868879 w 2023660"/>
                  <a:gd name="connsiteY6" fmla="*/ 536093 h 1233800"/>
                  <a:gd name="connsiteX7" fmla="*/ 1604561 w 2023660"/>
                  <a:gd name="connsiteY7" fmla="*/ 259869 h 1233800"/>
                  <a:gd name="connsiteX8" fmla="*/ 1044967 w 2023660"/>
                  <a:gd name="connsiteY8" fmla="*/ 5074 h 1233800"/>
                  <a:gd name="connsiteX9" fmla="*/ 568717 w 2023660"/>
                  <a:gd name="connsiteY9" fmla="*/ 59843 h 1233800"/>
                  <a:gd name="connsiteX10" fmla="*/ 199623 w 2023660"/>
                  <a:gd name="connsiteY10" fmla="*/ 328925 h 1233800"/>
                  <a:gd name="connsiteX11" fmla="*/ 51985 w 2023660"/>
                  <a:gd name="connsiteY11" fmla="*/ 633724 h 1233800"/>
                  <a:gd name="connsiteX12" fmla="*/ 1979 w 2023660"/>
                  <a:gd name="connsiteY12" fmla="*/ 857562 h 1233800"/>
                  <a:gd name="connsiteX13" fmla="*/ 202004 w 2023660"/>
                  <a:gd name="connsiteY13" fmla="*/ 624200 h 1233800"/>
                  <a:gd name="connsiteX14" fmla="*/ 521092 w 2023660"/>
                  <a:gd name="connsiteY14" fmla="*/ 409887 h 1233800"/>
                  <a:gd name="connsiteX15" fmla="*/ 830654 w 2023660"/>
                  <a:gd name="connsiteY15" fmla="*/ 357500 h 1233800"/>
                  <a:gd name="connsiteX16" fmla="*/ 1130692 w 2023660"/>
                  <a:gd name="connsiteY16" fmla="*/ 493232 h 1233800"/>
                  <a:gd name="connsiteX17" fmla="*/ 1264042 w 2023660"/>
                  <a:gd name="connsiteY17" fmla="*/ 705162 h 1233800"/>
                  <a:gd name="connsiteX18" fmla="*/ 1347386 w 2023660"/>
                  <a:gd name="connsiteY18" fmla="*/ 1093306 h 12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3660" h="1233800">
                    <a:moveTo>
                      <a:pt x="1347386" y="1093306"/>
                    </a:moveTo>
                    <a:cubicBezTo>
                      <a:pt x="1380724" y="1157600"/>
                      <a:pt x="1390248" y="1164743"/>
                      <a:pt x="1440254" y="1200462"/>
                    </a:cubicBezTo>
                    <a:cubicBezTo>
                      <a:pt x="1510104" y="1225862"/>
                      <a:pt x="1546617" y="1229830"/>
                      <a:pt x="1621230" y="1233800"/>
                    </a:cubicBezTo>
                    <a:cubicBezTo>
                      <a:pt x="1728385" y="1213162"/>
                      <a:pt x="1768867" y="1197287"/>
                      <a:pt x="1859354" y="1157599"/>
                    </a:cubicBezTo>
                    <a:cubicBezTo>
                      <a:pt x="1899042" y="1125056"/>
                      <a:pt x="1924442" y="1102037"/>
                      <a:pt x="1968892" y="1059969"/>
                    </a:cubicBezTo>
                    <a:cubicBezTo>
                      <a:pt x="2019692" y="973449"/>
                      <a:pt x="2020486" y="946463"/>
                      <a:pt x="2023660" y="862325"/>
                    </a:cubicBezTo>
                    <a:cubicBezTo>
                      <a:pt x="1996672" y="720243"/>
                      <a:pt x="1924442" y="611500"/>
                      <a:pt x="1868879" y="536093"/>
                    </a:cubicBezTo>
                    <a:cubicBezTo>
                      <a:pt x="1778392" y="410680"/>
                      <a:pt x="1737911" y="356707"/>
                      <a:pt x="1604561" y="259869"/>
                    </a:cubicBezTo>
                    <a:cubicBezTo>
                      <a:pt x="1406124" y="117787"/>
                      <a:pt x="1305317" y="73337"/>
                      <a:pt x="1044967" y="5074"/>
                    </a:cubicBezTo>
                    <a:cubicBezTo>
                      <a:pt x="830655" y="-10800"/>
                      <a:pt x="747311" y="11424"/>
                      <a:pt x="568717" y="59843"/>
                    </a:cubicBezTo>
                    <a:cubicBezTo>
                      <a:pt x="393298" y="131281"/>
                      <a:pt x="325036" y="200337"/>
                      <a:pt x="199623" y="328925"/>
                    </a:cubicBezTo>
                    <a:cubicBezTo>
                      <a:pt x="131360" y="442431"/>
                      <a:pt x="110722" y="474974"/>
                      <a:pt x="51985" y="633724"/>
                    </a:cubicBezTo>
                    <a:cubicBezTo>
                      <a:pt x="18648" y="736913"/>
                      <a:pt x="-7546" y="849625"/>
                      <a:pt x="1979" y="857562"/>
                    </a:cubicBezTo>
                    <a:cubicBezTo>
                      <a:pt x="9123" y="886931"/>
                      <a:pt x="125804" y="709130"/>
                      <a:pt x="202004" y="624200"/>
                    </a:cubicBezTo>
                    <a:cubicBezTo>
                      <a:pt x="327417" y="507518"/>
                      <a:pt x="381392" y="483707"/>
                      <a:pt x="521092" y="409887"/>
                    </a:cubicBezTo>
                    <a:cubicBezTo>
                      <a:pt x="669523" y="361469"/>
                      <a:pt x="686986" y="355912"/>
                      <a:pt x="830654" y="357500"/>
                    </a:cubicBezTo>
                    <a:cubicBezTo>
                      <a:pt x="966385" y="375756"/>
                      <a:pt x="1023535" y="417826"/>
                      <a:pt x="1130692" y="493232"/>
                    </a:cubicBezTo>
                    <a:cubicBezTo>
                      <a:pt x="1203717" y="571019"/>
                      <a:pt x="1224355" y="615469"/>
                      <a:pt x="1264042" y="705162"/>
                    </a:cubicBezTo>
                    <a:cubicBezTo>
                      <a:pt x="1307699" y="884550"/>
                      <a:pt x="1301349" y="935349"/>
                      <a:pt x="1347386" y="1093306"/>
                    </a:cubicBezTo>
                    <a:close/>
                  </a:path>
                </a:pathLst>
              </a:custGeom>
              <a:solidFill>
                <a:srgbClr val="A34625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D1A13477-C8D0-4E86-843B-C122768359A9}"/>
                </a:ext>
              </a:extLst>
            </p:cNvPr>
            <p:cNvGrpSpPr/>
            <p:nvPr/>
          </p:nvGrpSpPr>
          <p:grpSpPr>
            <a:xfrm>
              <a:off x="4593532" y="4833089"/>
              <a:ext cx="884439" cy="376640"/>
              <a:chOff x="2343567" y="2310962"/>
              <a:chExt cx="2003100" cy="935181"/>
            </a:xfrm>
          </p:grpSpPr>
          <p:sp>
            <p:nvSpPr>
              <p:cNvPr id="68" name="Oval 67">
                <a:extLst>
                  <a:ext uri="{FF2B5EF4-FFF2-40B4-BE49-F238E27FC236}">
                    <a16:creationId xmlns:a16="http://schemas.microsoft.com/office/drawing/2014/main" id="{37EC2DC7-557B-47A3-B8EE-6F6C0ABE5C8E}"/>
                  </a:ext>
                </a:extLst>
              </p:cNvPr>
              <p:cNvSpPr/>
              <p:nvPr/>
            </p:nvSpPr>
            <p:spPr>
              <a:xfrm>
                <a:off x="2343567" y="2331743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9" name="Oval 68">
                <a:extLst>
                  <a:ext uri="{FF2B5EF4-FFF2-40B4-BE49-F238E27FC236}">
                    <a16:creationId xmlns:a16="http://schemas.microsoft.com/office/drawing/2014/main" id="{9D762DCB-210E-4F3A-9D46-A2AD97232AC8}"/>
                  </a:ext>
                </a:extLst>
              </p:cNvPr>
              <p:cNvSpPr/>
              <p:nvPr/>
            </p:nvSpPr>
            <p:spPr>
              <a:xfrm>
                <a:off x="3432267" y="2310962"/>
                <a:ext cx="914400" cy="91440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7E7602B2-DE91-4808-923F-423FEB974AE2}"/>
                  </a:ext>
                </a:extLst>
              </p:cNvPr>
              <p:cNvSpPr/>
              <p:nvPr/>
            </p:nvSpPr>
            <p:spPr>
              <a:xfrm>
                <a:off x="2886770" y="2565098"/>
                <a:ext cx="219727" cy="21972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1" name="Oval 70">
                <a:extLst>
                  <a:ext uri="{FF2B5EF4-FFF2-40B4-BE49-F238E27FC236}">
                    <a16:creationId xmlns:a16="http://schemas.microsoft.com/office/drawing/2014/main" id="{83330730-9670-41B9-B28D-2769E1DDB586}"/>
                  </a:ext>
                </a:extLst>
              </p:cNvPr>
              <p:cNvSpPr/>
              <p:nvPr/>
            </p:nvSpPr>
            <p:spPr>
              <a:xfrm>
                <a:off x="3983412" y="2565098"/>
                <a:ext cx="219727" cy="21972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79" name="Speech Bubble: Rectangle with Corners Rounded 78">
            <a:extLst>
              <a:ext uri="{FF2B5EF4-FFF2-40B4-BE49-F238E27FC236}">
                <a16:creationId xmlns:a16="http://schemas.microsoft.com/office/drawing/2014/main" id="{AF76C402-87FA-43BD-8CE9-F22C7F970DAD}"/>
              </a:ext>
            </a:extLst>
          </p:cNvPr>
          <p:cNvSpPr/>
          <p:nvPr/>
        </p:nvSpPr>
        <p:spPr>
          <a:xfrm>
            <a:off x="458121" y="2704245"/>
            <a:ext cx="2421268" cy="1352856"/>
          </a:xfrm>
          <a:prstGeom prst="wedgeRoundRectCallout">
            <a:avLst>
              <a:gd name="adj1" fmla="val -18613"/>
              <a:gd name="adj2" fmla="val 84900"/>
              <a:gd name="adj3" fmla="val 16667"/>
            </a:avLst>
          </a:prstGeom>
          <a:solidFill>
            <a:schemeClr val="bg1"/>
          </a:solidFill>
          <a:ln w="57150">
            <a:solidFill>
              <a:srgbClr val="39276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dirty="0">
                <a:solidFill>
                  <a:srgbClr val="7030A0"/>
                </a:solidFill>
                <a:latin typeface="Arial Nova" panose="020B0504020202020204" pitchFamily="34" charset="0"/>
              </a:rPr>
              <a:t>You are </a:t>
            </a:r>
            <a:r>
              <a:rPr lang="en-US" altLang="ko-KR" sz="4000" b="1" dirty="0">
                <a:solidFill>
                  <a:srgbClr val="7030A0"/>
                </a:solidFill>
                <a:latin typeface="Arial Rounded MT Bold" panose="020F0704030504030204" pitchFamily="34" charset="0"/>
              </a:rPr>
              <a:t>good</a:t>
            </a:r>
            <a:r>
              <a:rPr lang="en-US" altLang="ko-KR" sz="3200" b="1" dirty="0">
                <a:solidFill>
                  <a:srgbClr val="7030A0"/>
                </a:solidFill>
                <a:latin typeface="Arial Nova" panose="020B0504020202020204" pitchFamily="34" charset="0"/>
              </a:rPr>
              <a:t>.  </a:t>
            </a:r>
            <a:endParaRPr lang="ko-KR" altLang="en-US" sz="3200" b="1" dirty="0">
              <a:solidFill>
                <a:srgbClr val="7030A0"/>
              </a:solidFill>
              <a:latin typeface="Arial Nova" panose="020B0504020202020204" pitchFamily="34" charset="0"/>
            </a:endParaRPr>
          </a:p>
        </p:txBody>
      </p:sp>
      <p:sp>
        <p:nvSpPr>
          <p:cNvPr id="80" name="Speech Bubble: Rectangle with Corners Rounded 79">
            <a:extLst>
              <a:ext uri="{FF2B5EF4-FFF2-40B4-BE49-F238E27FC236}">
                <a16:creationId xmlns:a16="http://schemas.microsoft.com/office/drawing/2014/main" id="{15B385FE-00C5-4B4B-926A-403A3E0A60EF}"/>
              </a:ext>
            </a:extLst>
          </p:cNvPr>
          <p:cNvSpPr/>
          <p:nvPr/>
        </p:nvSpPr>
        <p:spPr>
          <a:xfrm>
            <a:off x="2644797" y="1030282"/>
            <a:ext cx="2421268" cy="1352856"/>
          </a:xfrm>
          <a:prstGeom prst="wedgeRoundRectCallout">
            <a:avLst>
              <a:gd name="adj1" fmla="val 16488"/>
              <a:gd name="adj2" fmla="val 90015"/>
              <a:gd name="adj3" fmla="val 16667"/>
            </a:avLst>
          </a:prstGeom>
          <a:solidFill>
            <a:schemeClr val="bg1"/>
          </a:solidFill>
          <a:ln w="571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 Nova" panose="020B0504020202020204" pitchFamily="34" charset="0"/>
              </a:rPr>
              <a:t>You are </a:t>
            </a:r>
            <a:r>
              <a:rPr lang="en-US" altLang="ko-KR" sz="4000" b="1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 Rounded MT Bold" panose="020F0704030504030204" pitchFamily="34" charset="0"/>
              </a:rPr>
              <a:t>great</a:t>
            </a:r>
            <a:r>
              <a:rPr lang="en-US" altLang="ko-KR" sz="3200" b="1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 Nova" panose="020B0504020202020204" pitchFamily="34" charset="0"/>
              </a:rPr>
              <a:t>.</a:t>
            </a:r>
            <a:endParaRPr lang="ko-KR" altLang="en-US" sz="3200" b="1" dirty="0">
              <a:solidFill>
                <a:schemeClr val="accent1">
                  <a:lumMod val="60000"/>
                  <a:lumOff val="40000"/>
                </a:schemeClr>
              </a:solidFill>
              <a:latin typeface="Arial Nova" panose="020B05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6378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8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8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  <p:bldP spid="79" grpId="0" animBg="1"/>
      <p:bldP spid="79" grpId="1" animBg="1"/>
      <p:bldP spid="80" grpId="0" animBg="1"/>
      <p:bldP spid="80" grpId="1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Image result for cartoon lanscape wallpaper">
            <a:extLst>
              <a:ext uri="{FF2B5EF4-FFF2-40B4-BE49-F238E27FC236}">
                <a16:creationId xmlns:a16="http://schemas.microsoft.com/office/drawing/2014/main" id="{C3F47FEF-57E6-434C-8D0A-12B1490641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3667225" y="732835"/>
            <a:ext cx="7937634" cy="221599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2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Everyone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4800" dirty="0">
                <a:solidFill>
                  <a:srgbClr val="FCEAD6"/>
                </a:solidFill>
                <a:latin typeface="Arial Nova" panose="020B0504020202020204" pitchFamily="34" charset="0"/>
              </a:rPr>
              <a:t>is good </a:t>
            </a:r>
            <a:br>
              <a:rPr lang="en-US" altLang="ko-KR" sz="4800" dirty="0">
                <a:solidFill>
                  <a:srgbClr val="FCEAD6"/>
                </a:solidFill>
                <a:latin typeface="Arial Nova" panose="020B0504020202020204" pitchFamily="34" charset="0"/>
              </a:rPr>
            </a:br>
            <a:r>
              <a:rPr lang="en-US" altLang="ko-KR" sz="4800" dirty="0">
                <a:solidFill>
                  <a:srgbClr val="FCEAD6"/>
                </a:solidFill>
                <a:latin typeface="Arial Nova" panose="020B0504020202020204" pitchFamily="34" charset="0"/>
              </a:rPr>
              <a:t>at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6600" b="1" dirty="0">
                <a:solidFill>
                  <a:srgbClr val="C86170"/>
                </a:solidFill>
                <a:latin typeface="Arial Rounded MT Bold" panose="020F0704030504030204" pitchFamily="34" charset="0"/>
              </a:rPr>
              <a:t>something</a:t>
            </a:r>
            <a:r>
              <a:rPr lang="en-US" altLang="ko-KR" sz="60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.  </a:t>
            </a:r>
            <a:endParaRPr lang="ko-KR" altLang="en-US" sz="6000" b="1" dirty="0">
              <a:solidFill>
                <a:srgbClr val="FCEAD6"/>
              </a:solidFill>
              <a:latin typeface="Arial Rounded MT Bold" panose="020F07040305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9885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Image result for cartoon lanscape wallpaper">
            <a:extLst>
              <a:ext uri="{FF2B5EF4-FFF2-40B4-BE49-F238E27FC236}">
                <a16:creationId xmlns:a16="http://schemas.microsoft.com/office/drawing/2014/main" id="{D20A61B3-40CA-4657-9FA7-B940238852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2127183" y="1428455"/>
            <a:ext cx="7937634" cy="40010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200" dirty="0">
                <a:solidFill>
                  <a:srgbClr val="FDBE7B"/>
                </a:solidFill>
                <a:latin typeface="Arial Rounded MT Bold" panose="020F0704030504030204" pitchFamily="34" charset="0"/>
              </a:rPr>
              <a:t>What are </a:t>
            </a:r>
            <a:r>
              <a:rPr lang="en-US" altLang="ko-KR" sz="88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you</a:t>
            </a:r>
            <a:r>
              <a:rPr lang="en-US" altLang="ko-KR" sz="7200" b="1" dirty="0">
                <a:solidFill>
                  <a:srgbClr val="FDBE7B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16600" b="1" dirty="0">
                <a:solidFill>
                  <a:srgbClr val="C86170"/>
                </a:solidFill>
                <a:latin typeface="Arial Rounded MT Bold" panose="020F0704030504030204" pitchFamily="34" charset="0"/>
              </a:rPr>
              <a:t>good</a:t>
            </a:r>
            <a:r>
              <a:rPr lang="en-US" altLang="ko-KR" sz="7200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r>
              <a:rPr lang="en-US" altLang="ko-KR" sz="7200" dirty="0">
                <a:solidFill>
                  <a:srgbClr val="FDBE7B"/>
                </a:solidFill>
                <a:latin typeface="Arial Rounded MT Bold" panose="020F0704030504030204" pitchFamily="34" charset="0"/>
              </a:rPr>
              <a:t>at? </a:t>
            </a:r>
            <a:endParaRPr lang="ko-KR" altLang="en-US" sz="6000" dirty="0">
              <a:solidFill>
                <a:srgbClr val="FDBE7B"/>
              </a:solidFill>
              <a:latin typeface="Arial Rounded MT Bold" panose="020F07040305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5561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Image result for cartoon lanscape wallpaper">
            <a:extLst>
              <a:ext uri="{FF2B5EF4-FFF2-40B4-BE49-F238E27FC236}">
                <a16:creationId xmlns:a16="http://schemas.microsoft.com/office/drawing/2014/main" id="{D20A61B3-40CA-4657-9FA7-B940238852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2059806" y="1943979"/>
            <a:ext cx="8072388" cy="297004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200" dirty="0">
                <a:solidFill>
                  <a:srgbClr val="FDBE7B"/>
                </a:solidFill>
                <a:latin typeface="Arial Rounded MT Bold" panose="020F0704030504030204" pitchFamily="34" charset="0"/>
              </a:rPr>
              <a:t>I am </a:t>
            </a:r>
            <a:r>
              <a:rPr lang="en-US" altLang="ko-KR" sz="11500" b="1" dirty="0">
                <a:solidFill>
                  <a:srgbClr val="C86170"/>
                </a:solidFill>
                <a:latin typeface="Arial Rounded MT Bold" panose="020F0704030504030204" pitchFamily="34" charset="0"/>
              </a:rPr>
              <a:t>good</a:t>
            </a:r>
            <a:r>
              <a:rPr lang="en-US" altLang="ko-KR" sz="72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br>
              <a:rPr lang="en-US" altLang="ko-KR" sz="72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</a:br>
            <a:r>
              <a:rPr lang="en-US" altLang="ko-KR" sz="7200" dirty="0">
                <a:solidFill>
                  <a:srgbClr val="FDBE7B"/>
                </a:solidFill>
                <a:latin typeface="Arial Rounded MT Bold" panose="020F0704030504030204" pitchFamily="34" charset="0"/>
              </a:rPr>
              <a:t>at ________(</a:t>
            </a:r>
            <a:r>
              <a:rPr lang="en-US" altLang="ko-KR" sz="7200" dirty="0" err="1">
                <a:solidFill>
                  <a:srgbClr val="FDBE7B"/>
                </a:solidFill>
                <a:latin typeface="Arial Rounded MT Bold" panose="020F0704030504030204" pitchFamily="34" charset="0"/>
              </a:rPr>
              <a:t>ing</a:t>
            </a:r>
            <a:r>
              <a:rPr lang="en-US" altLang="ko-KR" sz="7200" dirty="0">
                <a:solidFill>
                  <a:srgbClr val="FDBE7B"/>
                </a:solidFill>
                <a:latin typeface="Arial Rounded MT Bold" panose="020F0704030504030204" pitchFamily="34" charset="0"/>
              </a:rPr>
              <a:t>). </a:t>
            </a:r>
            <a:endParaRPr lang="ko-KR" altLang="en-US" sz="6000" dirty="0">
              <a:solidFill>
                <a:srgbClr val="FDBE7B"/>
              </a:solidFill>
              <a:latin typeface="Arial Rounded MT Bold" panose="020F07040305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78390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100000"/>
                    </a14:imgEffect>
                    <a14:imgEffect>
                      <a14:brightnessContrast bright="-5000"/>
                    </a14:imgEffect>
                  </a14:imgLayer>
                </a14:imgProps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8AB8807C-9D1E-4184-B5C3-F1A0567FA552}"/>
              </a:ext>
            </a:extLst>
          </p:cNvPr>
          <p:cNvSpPr txBox="1"/>
          <p:nvPr/>
        </p:nvSpPr>
        <p:spPr>
          <a:xfrm>
            <a:off x="520700" y="2463147"/>
            <a:ext cx="11150600" cy="264687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600" b="1" dirty="0">
                <a:solidFill>
                  <a:schemeClr val="accent6">
                    <a:lumMod val="60000"/>
                    <a:lumOff val="40000"/>
                  </a:schemeClr>
                </a:solidFill>
                <a:latin typeface="Arial Rounded MT Bold" panose="020F0704030504030204" pitchFamily="34" charset="0"/>
              </a:rPr>
              <a:t>good</a:t>
            </a:r>
            <a:r>
              <a:rPr lang="en-US" altLang="ko-KR" sz="7200" dirty="0">
                <a:solidFill>
                  <a:srgbClr val="FDBE7B"/>
                </a:solidFill>
                <a:latin typeface="Arial Rounded MT Bold" panose="020F0704030504030204" pitchFamily="34" charset="0"/>
              </a:rPr>
              <a:t> </a:t>
            </a:r>
            <a:endParaRPr lang="ko-KR" altLang="en-US" sz="6000" dirty="0">
              <a:solidFill>
                <a:srgbClr val="FDBE7B"/>
              </a:solidFill>
              <a:latin typeface="Arial Rounded MT Bold" panose="020F07040305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51055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100000"/>
                    </a14:imgEffect>
                    <a14:imgEffect>
                      <a14:brightnessContrast bright="-6000"/>
                    </a14:imgEffect>
                  </a14:imgLayer>
                </a14:imgProps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EA954370-3A89-403C-A694-F6B4B1C3F1B4}"/>
              </a:ext>
            </a:extLst>
          </p:cNvPr>
          <p:cNvSpPr txBox="1"/>
          <p:nvPr/>
        </p:nvSpPr>
        <p:spPr>
          <a:xfrm>
            <a:off x="520700" y="2463147"/>
            <a:ext cx="11150600" cy="264687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600" b="1" dirty="0">
                <a:solidFill>
                  <a:schemeClr val="accent6">
                    <a:lumMod val="60000"/>
                    <a:lumOff val="40000"/>
                  </a:schemeClr>
                </a:solidFill>
                <a:latin typeface="Arial Rounded MT Bold" panose="020F0704030504030204" pitchFamily="34" charset="0"/>
              </a:rPr>
              <a:t>better</a:t>
            </a:r>
            <a:r>
              <a:rPr lang="en-US" altLang="ko-KR" sz="7200" dirty="0">
                <a:solidFill>
                  <a:srgbClr val="FDBE7B"/>
                </a:solidFill>
                <a:latin typeface="Arial Rounded MT Bold" panose="020F0704030504030204" pitchFamily="34" charset="0"/>
              </a:rPr>
              <a:t> </a:t>
            </a:r>
            <a:endParaRPr lang="ko-KR" altLang="en-US" sz="6000" dirty="0">
              <a:solidFill>
                <a:srgbClr val="FDBE7B"/>
              </a:solidFill>
              <a:latin typeface="Arial Rounded MT Bold" panose="020F07040305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28565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>
        <p14:pan dir="r"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100000"/>
                    </a14:imgEffect>
                    <a14:imgEffect>
                      <a14:brightnessContrast bright="-6000"/>
                    </a14:imgEffect>
                  </a14:imgLayer>
                </a14:imgProps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CC4CDD86-36F5-4804-9528-820CD71244B7}"/>
              </a:ext>
            </a:extLst>
          </p:cNvPr>
          <p:cNvSpPr txBox="1"/>
          <p:nvPr/>
        </p:nvSpPr>
        <p:spPr>
          <a:xfrm>
            <a:off x="520700" y="2463147"/>
            <a:ext cx="11150600" cy="264687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600" b="1" dirty="0">
                <a:solidFill>
                  <a:schemeClr val="accent6">
                    <a:lumMod val="60000"/>
                    <a:lumOff val="40000"/>
                  </a:schemeClr>
                </a:solidFill>
                <a:latin typeface="Arial Rounded MT Bold" panose="020F0704030504030204" pitchFamily="34" charset="0"/>
              </a:rPr>
              <a:t>best</a:t>
            </a:r>
            <a:r>
              <a:rPr lang="en-US" altLang="ko-KR" sz="7200" dirty="0">
                <a:solidFill>
                  <a:srgbClr val="FDBE7B"/>
                </a:solidFill>
                <a:latin typeface="Arial Rounded MT Bold" panose="020F0704030504030204" pitchFamily="34" charset="0"/>
              </a:rPr>
              <a:t> </a:t>
            </a:r>
            <a:endParaRPr lang="ko-KR" altLang="en-US" sz="6000" dirty="0">
              <a:solidFill>
                <a:srgbClr val="FDBE7B"/>
              </a:solidFill>
              <a:latin typeface="Arial Rounded MT Bold" panose="020F07040305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9621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>
        <p14:pan dir="r"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Image result for cartoon lanscape wallpaper">
            <a:extLst>
              <a:ext uri="{FF2B5EF4-FFF2-40B4-BE49-F238E27FC236}">
                <a16:creationId xmlns:a16="http://schemas.microsoft.com/office/drawing/2014/main" id="{D20A61B3-40CA-4657-9FA7-B940238852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4623327-8A8E-4A25-948E-D3672C7EF113}"/>
              </a:ext>
            </a:extLst>
          </p:cNvPr>
          <p:cNvSpPr txBox="1"/>
          <p:nvPr/>
        </p:nvSpPr>
        <p:spPr>
          <a:xfrm>
            <a:off x="2707907" y="2606156"/>
            <a:ext cx="8072388" cy="297004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200" dirty="0">
                <a:solidFill>
                  <a:srgbClr val="FDBE7B"/>
                </a:solidFill>
                <a:latin typeface="Arial Rounded MT Bold" panose="020F0704030504030204" pitchFamily="34" charset="0"/>
              </a:rPr>
              <a:t>I am the </a:t>
            </a:r>
            <a:r>
              <a:rPr lang="en-US" altLang="ko-KR" sz="11500" b="1" dirty="0">
                <a:solidFill>
                  <a:srgbClr val="C86170"/>
                </a:solidFill>
                <a:latin typeface="Arial Rounded MT Bold" panose="020F0704030504030204" pitchFamily="34" charset="0"/>
              </a:rPr>
              <a:t>best</a:t>
            </a:r>
            <a:r>
              <a:rPr lang="en-US" altLang="ko-KR" sz="72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  <a:t> </a:t>
            </a:r>
            <a:br>
              <a:rPr lang="en-US" altLang="ko-KR" sz="7200" b="1" dirty="0">
                <a:solidFill>
                  <a:srgbClr val="FCEAD6"/>
                </a:solidFill>
                <a:latin typeface="Arial Rounded MT Bold" panose="020F0704030504030204" pitchFamily="34" charset="0"/>
              </a:rPr>
            </a:br>
            <a:r>
              <a:rPr lang="en-US" altLang="ko-KR" sz="7200" dirty="0">
                <a:solidFill>
                  <a:srgbClr val="FDBE7B"/>
                </a:solidFill>
                <a:latin typeface="Arial Rounded MT Bold" panose="020F0704030504030204" pitchFamily="34" charset="0"/>
              </a:rPr>
              <a:t>________.</a:t>
            </a:r>
            <a:endParaRPr lang="ko-KR" altLang="en-US" sz="6000" dirty="0">
              <a:solidFill>
                <a:srgbClr val="FDBE7B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D02EC5B-9193-4C68-AA50-C70F506766A7}"/>
              </a:ext>
            </a:extLst>
          </p:cNvPr>
          <p:cNvSpPr txBox="1"/>
          <p:nvPr/>
        </p:nvSpPr>
        <p:spPr>
          <a:xfrm>
            <a:off x="4382702" y="3860171"/>
            <a:ext cx="4543124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1500" dirty="0">
                <a:solidFill>
                  <a:schemeClr val="accent6">
                    <a:lumMod val="60000"/>
                    <a:lumOff val="40000"/>
                  </a:schemeClr>
                </a:solidFill>
                <a:latin typeface="Arial Nova Cond" panose="020B0506020202020204" pitchFamily="34" charset="0"/>
              </a:rPr>
              <a:t>dancer </a:t>
            </a:r>
            <a:endParaRPr lang="ko-KR" altLang="en-US" sz="11500" dirty="0">
              <a:solidFill>
                <a:schemeClr val="accent6">
                  <a:lumMod val="60000"/>
                  <a:lumOff val="40000"/>
                </a:schemeClr>
              </a:solidFill>
              <a:latin typeface="Arial Nova Cond" panose="020B0506020202020204" pitchFamily="34" charset="0"/>
            </a:endParaRPr>
          </a:p>
        </p:txBody>
      </p:sp>
      <p:pic>
        <p:nvPicPr>
          <p:cNvPr id="6" name="Picture 4" descr="Image result for cartoon lanscape wallpaper">
            <a:extLst>
              <a:ext uri="{FF2B5EF4-FFF2-40B4-BE49-F238E27FC236}">
                <a16:creationId xmlns:a16="http://schemas.microsoft.com/office/drawing/2014/main" id="{078021FD-E469-4DED-BD9F-C2496A2D685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alphaModFix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8519" l="6719" r="99010">
                        <a14:foregroundMark x1="81302" y1="84722" x2="51458" y2="92870"/>
                        <a14:foregroundMark x1="51458" y1="92870" x2="51458" y2="92870"/>
                        <a14:foregroundMark x1="86771" y1="67778" x2="86771" y2="75093"/>
                        <a14:foregroundMark x1="95990" y1="67778" x2="96094" y2="84074"/>
                        <a14:foregroundMark x1="96094" y1="84074" x2="93906" y2="91667"/>
                        <a14:foregroundMark x1="93906" y1="91667" x2="80729" y2="96944"/>
                        <a14:foregroundMark x1="80729" y1="96944" x2="24635" y2="98241"/>
                        <a14:foregroundMark x1="9219" y1="98519" x2="16719" y2="96944"/>
                        <a14:foregroundMark x1="7760" y1="97407" x2="6719" y2="97407"/>
                        <a14:foregroundMark x1="96719" y1="53056" x2="98854" y2="81667"/>
                        <a14:foregroundMark x1="98854" y1="81667" x2="99010" y2="82222"/>
                        <a14:foregroundMark x1="97760" y1="93148" x2="98906" y2="97963"/>
                        <a14:backgroundMark x1="89583" y1="23981" x2="99635" y2="5556"/>
                        <a14:backgroundMark x1="99635" y1="5556" x2="99635" y2="5463"/>
                        <a14:backgroundMark x1="93333" y1="29074" x2="99948" y2="24074"/>
                        <a14:backgroundMark x1="92448" y1="35185" x2="81927" y2="42222"/>
                        <a14:backgroundMark x1="81927" y1="42222" x2="81927" y2="42222"/>
                        <a14:backgroundMark x1="80625" y1="46667" x2="78177" y2="60185"/>
                        <a14:backgroundMark x1="77865" y1="73056" x2="78333" y2="25556"/>
                        <a14:backgroundMark x1="67500" y1="78056" x2="67917" y2="61019"/>
                        <a14:backgroundMark x1="67917" y1="61019" x2="66094" y2="40833"/>
                        <a14:backgroundMark x1="60729" y1="79167" x2="48333" y2="60370"/>
                        <a14:backgroundMark x1="48333" y1="60370" x2="38594" y2="42130"/>
                        <a14:backgroundMark x1="38594" y1="42130" x2="38438" y2="42037"/>
                        <a14:backgroundMark x1="49323" y1="78889" x2="8698" y2="85556"/>
                        <a14:backgroundMark x1="48698" y1="81389" x2="56979" y2="73056"/>
                        <a14:backgroundMark x1="56979" y1="73056" x2="56979" y2="73056"/>
                        <a14:backgroundMark x1="89375" y1="53889" x2="91042" y2="62593"/>
                        <a14:backgroundMark x1="91042" y1="62593" x2="90625" y2="71667"/>
                        <a14:backgroundMark x1="90573" y1="75926" x2="90573" y2="75463"/>
                        <a14:backgroundMark x1="99479" y1="54722" x2="99948" y2="59352"/>
                      </a14:backgroundRemoval>
                    </a14:imgEffect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8001"/>
          <a:stretch/>
        </p:blipFill>
        <p:spPr bwMode="auto">
          <a:xfrm>
            <a:off x="0" y="2606156"/>
            <a:ext cx="12191999" cy="42518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96570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" grpId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Image result for cartoon lanscape wallpaper">
            <a:extLst>
              <a:ext uri="{FF2B5EF4-FFF2-40B4-BE49-F238E27FC236}">
                <a16:creationId xmlns:a16="http://schemas.microsoft.com/office/drawing/2014/main" id="{D20A61B3-40CA-4657-9FA7-B940238852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B9EE696-2F4A-4F0C-A033-9C1F957F2DA3}"/>
              </a:ext>
            </a:extLst>
          </p:cNvPr>
          <p:cNvSpPr txBox="1"/>
          <p:nvPr/>
        </p:nvSpPr>
        <p:spPr>
          <a:xfrm>
            <a:off x="750770" y="472403"/>
            <a:ext cx="7465993" cy="46320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1800"/>
              </a:lnSpc>
            </a:pPr>
            <a:r>
              <a:rPr lang="en-US" altLang="ko-KR" sz="11500" dirty="0">
                <a:solidFill>
                  <a:schemeClr val="accent6">
                    <a:lumMod val="60000"/>
                    <a:lumOff val="40000"/>
                  </a:schemeClr>
                </a:solidFill>
                <a:latin typeface="Arial Nova Cond" panose="020B0506020202020204" pitchFamily="34" charset="0"/>
              </a:rPr>
              <a:t>Angrier Smaller </a:t>
            </a:r>
          </a:p>
          <a:p>
            <a:pPr>
              <a:lnSpc>
                <a:spcPts val="11800"/>
              </a:lnSpc>
            </a:pPr>
            <a:r>
              <a:rPr lang="en-US" altLang="ko-KR" sz="11500" dirty="0">
                <a:solidFill>
                  <a:schemeClr val="accent6">
                    <a:lumMod val="60000"/>
                    <a:lumOff val="40000"/>
                  </a:schemeClr>
                </a:solidFill>
                <a:latin typeface="Arial Nova Cond" panose="020B0506020202020204" pitchFamily="34" charset="0"/>
              </a:rPr>
              <a:t>Shorter  </a:t>
            </a:r>
            <a:endParaRPr lang="ko-KR" altLang="en-US" sz="11500" dirty="0">
              <a:solidFill>
                <a:schemeClr val="accent6">
                  <a:lumMod val="60000"/>
                  <a:lumOff val="40000"/>
                </a:schemeClr>
              </a:solidFill>
              <a:latin typeface="Arial Nova Cond" panose="020B0506020202020204" pitchFamily="34" charset="0"/>
            </a:endParaRPr>
          </a:p>
        </p:txBody>
      </p:sp>
      <p:pic>
        <p:nvPicPr>
          <p:cNvPr id="9" name="Picture 8" descr="Surprise Teodor the Cat">
            <a:extLst>
              <a:ext uri="{FF2B5EF4-FFF2-40B4-BE49-F238E27FC236}">
                <a16:creationId xmlns:a16="http://schemas.microsoft.com/office/drawing/2014/main" id="{76A93C0E-54C6-479B-B81F-104AF3AA156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0958" y="2116179"/>
            <a:ext cx="4150420" cy="4150420"/>
          </a:xfrm>
          <a:prstGeom prst="rect">
            <a:avLst/>
          </a:prstGeom>
        </p:spPr>
      </p:pic>
      <p:pic>
        <p:nvPicPr>
          <p:cNvPr id="14" name="Picture 13" descr="Meh Meow">
            <a:extLst>
              <a:ext uri="{FF2B5EF4-FFF2-40B4-BE49-F238E27FC236}">
                <a16:creationId xmlns:a16="http://schemas.microsoft.com/office/drawing/2014/main" id="{DF9068B0-2C6B-4A7E-B68E-B63BFA562F5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5532" y="3101145"/>
            <a:ext cx="3518766" cy="3518766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E6C0B611-6E55-4095-B478-1FBA9B6C62A5}"/>
              </a:ext>
            </a:extLst>
          </p:cNvPr>
          <p:cNvSpPr txBox="1"/>
          <p:nvPr/>
        </p:nvSpPr>
        <p:spPr>
          <a:xfrm>
            <a:off x="750770" y="362982"/>
            <a:ext cx="6140918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9600" dirty="0">
                <a:solidFill>
                  <a:srgbClr val="FDBE7B"/>
                </a:solidFill>
                <a:latin typeface="Arial Rounded MT Bold" panose="020F0704030504030204" pitchFamily="34" charset="0"/>
              </a:rPr>
              <a:t>Describe:</a:t>
            </a:r>
            <a:endParaRPr lang="ko-KR" altLang="en-US" sz="6000" dirty="0">
              <a:solidFill>
                <a:srgbClr val="FDBE7B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AECA152-5514-49A0-B51F-7EA25C4E4D98}"/>
              </a:ext>
            </a:extLst>
          </p:cNvPr>
          <p:cNvSpPr txBox="1"/>
          <p:nvPr/>
        </p:nvSpPr>
        <p:spPr>
          <a:xfrm>
            <a:off x="4156862" y="465009"/>
            <a:ext cx="7465993" cy="31188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11800"/>
              </a:lnSpc>
            </a:pPr>
            <a:r>
              <a:rPr lang="en-US" altLang="ko-KR" sz="11500" dirty="0">
                <a:solidFill>
                  <a:schemeClr val="accent6">
                    <a:lumMod val="60000"/>
                    <a:lumOff val="40000"/>
                  </a:schemeClr>
                </a:solidFill>
                <a:latin typeface="Arial Nova Cond" panose="020B0506020202020204" pitchFamily="34" charset="0"/>
              </a:rPr>
              <a:t>Bigger</a:t>
            </a:r>
          </a:p>
          <a:p>
            <a:pPr algn="r">
              <a:lnSpc>
                <a:spcPts val="11800"/>
              </a:lnSpc>
            </a:pPr>
            <a:r>
              <a:rPr lang="en-US" altLang="ko-KR" sz="11500" dirty="0">
                <a:solidFill>
                  <a:schemeClr val="accent6">
                    <a:lumMod val="60000"/>
                    <a:lumOff val="40000"/>
                  </a:schemeClr>
                </a:solidFill>
                <a:latin typeface="Arial Nova Cond" panose="020B0506020202020204" pitchFamily="34" charset="0"/>
              </a:rPr>
              <a:t>Taller </a:t>
            </a:r>
            <a:endParaRPr lang="ko-KR" altLang="en-US" sz="11500" dirty="0">
              <a:solidFill>
                <a:schemeClr val="accent6">
                  <a:lumMod val="60000"/>
                  <a:lumOff val="40000"/>
                </a:schemeClr>
              </a:solidFill>
              <a:latin typeface="Arial Nova Cond" panose="020B0506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D52E538-A568-48EF-A4C8-FF1D5B46DF38}"/>
              </a:ext>
            </a:extLst>
          </p:cNvPr>
          <p:cNvSpPr txBox="1"/>
          <p:nvPr/>
        </p:nvSpPr>
        <p:spPr>
          <a:xfrm>
            <a:off x="750770" y="5497158"/>
            <a:ext cx="351876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400" dirty="0">
                <a:solidFill>
                  <a:srgbClr val="A69E9C"/>
                </a:solidFill>
                <a:latin typeface="Arial Rounded MT Bold" panose="020F0704030504030204" pitchFamily="34" charset="0"/>
              </a:rPr>
              <a:t>Grey Cat</a:t>
            </a:r>
            <a:endParaRPr lang="ko-KR" altLang="en-US" sz="2400" dirty="0">
              <a:solidFill>
                <a:srgbClr val="A69E9C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D3C27C0-5021-4C48-A62E-EB8F990BD8C6}"/>
              </a:ext>
            </a:extLst>
          </p:cNvPr>
          <p:cNvSpPr txBox="1"/>
          <p:nvPr/>
        </p:nvSpPr>
        <p:spPr>
          <a:xfrm>
            <a:off x="8574793" y="5497157"/>
            <a:ext cx="351876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400" dirty="0">
                <a:solidFill>
                  <a:srgbClr val="D1992E"/>
                </a:solidFill>
                <a:latin typeface="Arial Rounded MT Bold" panose="020F0704030504030204" pitchFamily="34" charset="0"/>
              </a:rPr>
              <a:t>Orange Cat</a:t>
            </a:r>
            <a:endParaRPr lang="ko-KR" altLang="en-US" sz="2400" dirty="0">
              <a:solidFill>
                <a:srgbClr val="D1992E"/>
              </a:solidFill>
              <a:latin typeface="Arial Rounded MT Bold" panose="020F07040305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3279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5" grpId="0"/>
      <p:bldP spid="17" grpId="0"/>
      <p:bldP spid="8" grpId="0"/>
      <p:bldP spid="1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Image result for cartoon lanscape wallpaper">
            <a:extLst>
              <a:ext uri="{FF2B5EF4-FFF2-40B4-BE49-F238E27FC236}">
                <a16:creationId xmlns:a16="http://schemas.microsoft.com/office/drawing/2014/main" id="{D20A61B3-40CA-4657-9FA7-B940238852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 descr="Young girl cheering one hand">
            <a:extLst>
              <a:ext uri="{FF2B5EF4-FFF2-40B4-BE49-F238E27FC236}">
                <a16:creationId xmlns:a16="http://schemas.microsoft.com/office/drawing/2014/main" id="{420AE3F8-2A5E-4D43-B9D0-72A8A4202FA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4486" y="1732547"/>
            <a:ext cx="1860851" cy="4605688"/>
          </a:xfrm>
          <a:prstGeom prst="rect">
            <a:avLst/>
          </a:prstGeom>
        </p:spPr>
      </p:pic>
      <p:pic>
        <p:nvPicPr>
          <p:cNvPr id="6" name="Picture 5" descr="Traditional man using tablet">
            <a:extLst>
              <a:ext uri="{FF2B5EF4-FFF2-40B4-BE49-F238E27FC236}">
                <a16:creationId xmlns:a16="http://schemas.microsoft.com/office/drawing/2014/main" id="{5D9812C0-C686-414D-9500-20DE053CB7F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0149" y="748364"/>
            <a:ext cx="1626244" cy="5589871"/>
          </a:xfrm>
          <a:prstGeom prst="rect">
            <a:avLst/>
          </a:prstGeom>
        </p:spPr>
      </p:pic>
      <p:pic>
        <p:nvPicPr>
          <p:cNvPr id="8" name="Picture 7" descr="Old woman cheering two hands smiling">
            <a:extLst>
              <a:ext uri="{FF2B5EF4-FFF2-40B4-BE49-F238E27FC236}">
                <a16:creationId xmlns:a16="http://schemas.microsoft.com/office/drawing/2014/main" id="{9705C3A5-AD04-43ED-BF75-3E840473113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295" y="1029904"/>
            <a:ext cx="2153807" cy="5308331"/>
          </a:xfrm>
          <a:prstGeom prst="rect">
            <a:avLst/>
          </a:prstGeom>
        </p:spPr>
      </p:pic>
      <p:sp>
        <p:nvSpPr>
          <p:cNvPr id="9" name="Arrow: Down 8">
            <a:extLst>
              <a:ext uri="{FF2B5EF4-FFF2-40B4-BE49-F238E27FC236}">
                <a16:creationId xmlns:a16="http://schemas.microsoft.com/office/drawing/2014/main" id="{8D9781BA-B18E-4190-93A0-2F472F533372}"/>
              </a:ext>
            </a:extLst>
          </p:cNvPr>
          <p:cNvSpPr/>
          <p:nvPr/>
        </p:nvSpPr>
        <p:spPr>
          <a:xfrm>
            <a:off x="577431" y="-210160"/>
            <a:ext cx="1405288" cy="1459849"/>
          </a:xfrm>
          <a:prstGeom prst="downArrow">
            <a:avLst/>
          </a:prstGeom>
          <a:solidFill>
            <a:srgbClr val="BD43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2BE93AA-B814-4A9B-A69D-3D3AEFD127AF}"/>
              </a:ext>
            </a:extLst>
          </p:cNvPr>
          <p:cNvSpPr txBox="1"/>
          <p:nvPr/>
        </p:nvSpPr>
        <p:spPr>
          <a:xfrm>
            <a:off x="6278883" y="4181765"/>
            <a:ext cx="7465993" cy="26468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600" dirty="0">
                <a:solidFill>
                  <a:schemeClr val="accent6">
                    <a:lumMod val="60000"/>
                    <a:lumOff val="40000"/>
                  </a:schemeClr>
                </a:solidFill>
                <a:latin typeface="Arial Nova Cond" panose="020B0506020202020204" pitchFamily="34" charset="0"/>
              </a:rPr>
              <a:t>Oldest </a:t>
            </a:r>
            <a:endParaRPr lang="ko-KR" altLang="en-US" sz="16600" dirty="0">
              <a:solidFill>
                <a:schemeClr val="accent6">
                  <a:lumMod val="60000"/>
                  <a:lumOff val="40000"/>
                </a:schemeClr>
              </a:solidFill>
              <a:latin typeface="Arial Nova Cond" panose="020B0506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3736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Image result for cartoon lanscape wallpaper">
            <a:extLst>
              <a:ext uri="{FF2B5EF4-FFF2-40B4-BE49-F238E27FC236}">
                <a16:creationId xmlns:a16="http://schemas.microsoft.com/office/drawing/2014/main" id="{D20A61B3-40CA-4657-9FA7-B940238852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 descr="Young girl cheering one hand">
            <a:extLst>
              <a:ext uri="{FF2B5EF4-FFF2-40B4-BE49-F238E27FC236}">
                <a16:creationId xmlns:a16="http://schemas.microsoft.com/office/drawing/2014/main" id="{420AE3F8-2A5E-4D43-B9D0-72A8A4202FA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4486" y="1732547"/>
            <a:ext cx="1860851" cy="4605688"/>
          </a:xfrm>
          <a:prstGeom prst="rect">
            <a:avLst/>
          </a:prstGeom>
        </p:spPr>
      </p:pic>
      <p:pic>
        <p:nvPicPr>
          <p:cNvPr id="8" name="Picture 7" descr="Old woman cheering two hands smiling">
            <a:extLst>
              <a:ext uri="{FF2B5EF4-FFF2-40B4-BE49-F238E27FC236}">
                <a16:creationId xmlns:a16="http://schemas.microsoft.com/office/drawing/2014/main" id="{9705C3A5-AD04-43ED-BF75-3E840473113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295" y="1029904"/>
            <a:ext cx="2153807" cy="5308331"/>
          </a:xfrm>
          <a:prstGeom prst="rect">
            <a:avLst/>
          </a:prstGeom>
        </p:spPr>
      </p:pic>
      <p:sp>
        <p:nvSpPr>
          <p:cNvPr id="9" name="Arrow: Down 8">
            <a:extLst>
              <a:ext uri="{FF2B5EF4-FFF2-40B4-BE49-F238E27FC236}">
                <a16:creationId xmlns:a16="http://schemas.microsoft.com/office/drawing/2014/main" id="{8D9781BA-B18E-4190-93A0-2F472F533372}"/>
              </a:ext>
            </a:extLst>
          </p:cNvPr>
          <p:cNvSpPr/>
          <p:nvPr/>
        </p:nvSpPr>
        <p:spPr>
          <a:xfrm>
            <a:off x="2832042" y="-135565"/>
            <a:ext cx="1082458" cy="1105310"/>
          </a:xfrm>
          <a:prstGeom prst="downArrow">
            <a:avLst/>
          </a:prstGeom>
          <a:solidFill>
            <a:srgbClr val="BD43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2BE93AA-B814-4A9B-A69D-3D3AEFD127AF}"/>
              </a:ext>
            </a:extLst>
          </p:cNvPr>
          <p:cNvSpPr txBox="1"/>
          <p:nvPr/>
        </p:nvSpPr>
        <p:spPr>
          <a:xfrm>
            <a:off x="6278883" y="4181765"/>
            <a:ext cx="7465993" cy="26468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600" dirty="0">
                <a:solidFill>
                  <a:schemeClr val="accent6">
                    <a:lumMod val="60000"/>
                    <a:lumOff val="40000"/>
                  </a:schemeClr>
                </a:solidFill>
                <a:latin typeface="Arial Nova Cond" panose="020B0506020202020204" pitchFamily="34" charset="0"/>
              </a:rPr>
              <a:t>Tallest </a:t>
            </a:r>
            <a:endParaRPr lang="ko-KR" altLang="en-US" sz="16600" dirty="0">
              <a:solidFill>
                <a:schemeClr val="accent6">
                  <a:lumMod val="60000"/>
                  <a:lumOff val="40000"/>
                </a:schemeClr>
              </a:solidFill>
              <a:latin typeface="Arial Nova Cond" panose="020B0506020202020204" pitchFamily="34" charset="0"/>
            </a:endParaRPr>
          </a:p>
        </p:txBody>
      </p:sp>
      <p:pic>
        <p:nvPicPr>
          <p:cNvPr id="6" name="Picture 5" descr="Traditional man using tablet">
            <a:extLst>
              <a:ext uri="{FF2B5EF4-FFF2-40B4-BE49-F238E27FC236}">
                <a16:creationId xmlns:a16="http://schemas.microsoft.com/office/drawing/2014/main" id="{5D9812C0-C686-414D-9500-20DE053CB7F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0149" y="748364"/>
            <a:ext cx="1626244" cy="55898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4298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Image result for cartoon lanscape wallpaper">
            <a:extLst>
              <a:ext uri="{FF2B5EF4-FFF2-40B4-BE49-F238E27FC236}">
                <a16:creationId xmlns:a16="http://schemas.microsoft.com/office/drawing/2014/main" id="{D20A61B3-40CA-4657-9FA7-B940238852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 descr="Young girl cheering one hand">
            <a:extLst>
              <a:ext uri="{FF2B5EF4-FFF2-40B4-BE49-F238E27FC236}">
                <a16:creationId xmlns:a16="http://schemas.microsoft.com/office/drawing/2014/main" id="{420AE3F8-2A5E-4D43-B9D0-72A8A4202FA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4486" y="1732547"/>
            <a:ext cx="1860851" cy="4605688"/>
          </a:xfrm>
          <a:prstGeom prst="rect">
            <a:avLst/>
          </a:prstGeom>
        </p:spPr>
      </p:pic>
      <p:pic>
        <p:nvPicPr>
          <p:cNvPr id="6" name="Picture 5" descr="Traditional man using tablet">
            <a:extLst>
              <a:ext uri="{FF2B5EF4-FFF2-40B4-BE49-F238E27FC236}">
                <a16:creationId xmlns:a16="http://schemas.microsoft.com/office/drawing/2014/main" id="{5D9812C0-C686-414D-9500-20DE053CB7F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0149" y="748364"/>
            <a:ext cx="1626244" cy="5589871"/>
          </a:xfrm>
          <a:prstGeom prst="rect">
            <a:avLst/>
          </a:prstGeom>
        </p:spPr>
      </p:pic>
      <p:pic>
        <p:nvPicPr>
          <p:cNvPr id="8" name="Picture 7" descr="Old woman cheering two hands smiling">
            <a:extLst>
              <a:ext uri="{FF2B5EF4-FFF2-40B4-BE49-F238E27FC236}">
                <a16:creationId xmlns:a16="http://schemas.microsoft.com/office/drawing/2014/main" id="{9705C3A5-AD04-43ED-BF75-3E840473113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295" y="1029904"/>
            <a:ext cx="2153807" cy="5308331"/>
          </a:xfrm>
          <a:prstGeom prst="rect">
            <a:avLst/>
          </a:prstGeom>
        </p:spPr>
      </p:pic>
      <p:sp>
        <p:nvSpPr>
          <p:cNvPr id="9" name="Arrow: Down 8">
            <a:extLst>
              <a:ext uri="{FF2B5EF4-FFF2-40B4-BE49-F238E27FC236}">
                <a16:creationId xmlns:a16="http://schemas.microsoft.com/office/drawing/2014/main" id="{8D9781BA-B18E-4190-93A0-2F472F533372}"/>
              </a:ext>
            </a:extLst>
          </p:cNvPr>
          <p:cNvSpPr/>
          <p:nvPr/>
        </p:nvSpPr>
        <p:spPr>
          <a:xfrm>
            <a:off x="4324486" y="0"/>
            <a:ext cx="1259836" cy="1655545"/>
          </a:xfrm>
          <a:prstGeom prst="downArrow">
            <a:avLst/>
          </a:prstGeom>
          <a:solidFill>
            <a:srgbClr val="BD43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2BE93AA-B814-4A9B-A69D-3D3AEFD127AF}"/>
              </a:ext>
            </a:extLst>
          </p:cNvPr>
          <p:cNvSpPr txBox="1"/>
          <p:nvPr/>
        </p:nvSpPr>
        <p:spPr>
          <a:xfrm>
            <a:off x="4002336" y="4063935"/>
            <a:ext cx="8006546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3800" spc="-300" dirty="0">
                <a:solidFill>
                  <a:schemeClr val="accent6">
                    <a:lumMod val="60000"/>
                    <a:lumOff val="40000"/>
                  </a:schemeClr>
                </a:solidFill>
                <a:latin typeface="Arial Nova Cond" panose="020B0506020202020204" pitchFamily="34" charset="0"/>
              </a:rPr>
              <a:t>Youngest  </a:t>
            </a:r>
            <a:endParaRPr lang="ko-KR" altLang="en-US" sz="13800" spc="-300" dirty="0">
              <a:solidFill>
                <a:schemeClr val="accent6">
                  <a:lumMod val="60000"/>
                  <a:lumOff val="40000"/>
                </a:schemeClr>
              </a:solidFill>
              <a:latin typeface="Arial Nova Cond" panose="020B0506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47471DD-7110-4254-9DEF-1ABFFF07D90B}"/>
              </a:ext>
            </a:extLst>
          </p:cNvPr>
          <p:cNvSpPr txBox="1"/>
          <p:nvPr/>
        </p:nvSpPr>
        <p:spPr>
          <a:xfrm>
            <a:off x="4002336" y="2311073"/>
            <a:ext cx="8006546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3800" spc="-300" dirty="0">
                <a:solidFill>
                  <a:schemeClr val="accent6">
                    <a:lumMod val="60000"/>
                    <a:lumOff val="40000"/>
                  </a:schemeClr>
                </a:solidFill>
                <a:latin typeface="Arial Nova Cond" panose="020B0506020202020204" pitchFamily="34" charset="0"/>
              </a:rPr>
              <a:t>Shortest  </a:t>
            </a:r>
            <a:endParaRPr lang="ko-KR" altLang="en-US" sz="13800" spc="-300" dirty="0">
              <a:solidFill>
                <a:schemeClr val="accent6">
                  <a:lumMod val="60000"/>
                  <a:lumOff val="40000"/>
                </a:schemeClr>
              </a:solidFill>
              <a:latin typeface="Arial Nova Cond" panose="020B0506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3847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829</TotalTime>
  <Words>493</Words>
  <Application>Microsoft Office PowerPoint</Application>
  <PresentationFormat>Widescreen</PresentationFormat>
  <Paragraphs>124</Paragraphs>
  <Slides>59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59</vt:i4>
      </vt:variant>
    </vt:vector>
  </HeadingPairs>
  <TitlesOfParts>
    <vt:vector size="67" baseType="lpstr">
      <vt:lpstr>Arial Rounded MT Bold</vt:lpstr>
      <vt:lpstr>Arial</vt:lpstr>
      <vt:lpstr>Arial Nova Cond</vt:lpstr>
      <vt:lpstr>Arial Nova</vt:lpstr>
      <vt:lpstr>Bebas Neue</vt:lpstr>
      <vt:lpstr>맑은 고딕</vt:lpstr>
      <vt:lpstr>Bebas Neue 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tim schilstra</dc:creator>
  <cp:lastModifiedBy>tim schilstra</cp:lastModifiedBy>
  <cp:revision>73</cp:revision>
  <dcterms:created xsi:type="dcterms:W3CDTF">2021-02-18T05:46:50Z</dcterms:created>
  <dcterms:modified xsi:type="dcterms:W3CDTF">2021-04-08T05:16:07Z</dcterms:modified>
</cp:coreProperties>
</file>