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98" r:id="rId3"/>
    <p:sldId id="260" r:id="rId4"/>
    <p:sldId id="289" r:id="rId5"/>
    <p:sldId id="291" r:id="rId6"/>
    <p:sldId id="292" r:id="rId7"/>
    <p:sldId id="293" r:id="rId8"/>
    <p:sldId id="294" r:id="rId9"/>
    <p:sldId id="297" r:id="rId10"/>
    <p:sldId id="295" r:id="rId11"/>
    <p:sldId id="290" r:id="rId12"/>
    <p:sldId id="335" r:id="rId13"/>
    <p:sldId id="317" r:id="rId14"/>
    <p:sldId id="320" r:id="rId15"/>
    <p:sldId id="321" r:id="rId16"/>
    <p:sldId id="322" r:id="rId17"/>
    <p:sldId id="323" r:id="rId18"/>
    <p:sldId id="318" r:id="rId19"/>
    <p:sldId id="327" r:id="rId20"/>
    <p:sldId id="319" r:id="rId21"/>
    <p:sldId id="316" r:id="rId22"/>
    <p:sldId id="324" r:id="rId23"/>
    <p:sldId id="325" r:id="rId24"/>
    <p:sldId id="301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94E"/>
    <a:srgbClr val="1B998B"/>
    <a:srgbClr val="D7263D"/>
    <a:srgbClr val="C5D86D"/>
    <a:srgbClr val="F46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1" autoAdjust="0"/>
    <p:restoredTop sz="94660"/>
  </p:normalViewPr>
  <p:slideViewPr>
    <p:cSldViewPr snapToGrid="0">
      <p:cViewPr varScale="1">
        <p:scale>
          <a:sx n="72" d="100"/>
          <a:sy n="72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schilstra" userId="5a7f4fbf429c6251" providerId="LiveId" clId="{51BF9893-423A-445B-8C18-0FE492E3604E}"/>
    <pc:docChg chg="delSld">
      <pc:chgData name="tim schilstra" userId="5a7f4fbf429c6251" providerId="LiveId" clId="{51BF9893-423A-445B-8C18-0FE492E3604E}" dt="2021-05-16T12:07:01.438" v="0" actId="47"/>
      <pc:docMkLst>
        <pc:docMk/>
      </pc:docMkLst>
      <pc:sldChg chg="del">
        <pc:chgData name="tim schilstra" userId="5a7f4fbf429c6251" providerId="LiveId" clId="{51BF9893-423A-445B-8C18-0FE492E3604E}" dt="2021-05-16T12:07:01.438" v="0" actId="47"/>
        <pc:sldMkLst>
          <pc:docMk/>
          <pc:sldMk cId="2889565266" sldId="32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8D6E-0433-46BB-85CF-636A92372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06854-BE05-4C51-9B58-61062E563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717E3-9FA9-4743-BDCD-624EC189D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A582-0D83-4CD3-AD78-F906241B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3E8BD-B168-47D0-B726-F8A8C98A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543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B29A-0F5D-4E6A-8CC3-7797772C4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BB962-3655-43F6-A589-E439F9256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4945B-2EE4-42E6-9C96-E7618B64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4883D-D101-4DB5-8996-ECF0358F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86D7C-F1C5-4763-A626-B0390FA7A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0479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200F0D-9843-451C-A291-148D4B586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01E350-80B6-448E-9478-F374C9DCC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34847-31D5-4866-A3DC-9CB64C75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C0D5-E53A-42F8-92FB-BBBAB248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A9F58-FB3E-4EA7-ABB8-A315CF54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938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07C5-89E9-4230-BB40-DBA2B27C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D5742-8557-4E9A-855B-9B1C9F6B8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51993-EFF4-45FB-9F7C-95D59ACA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6FA36-A470-4C3D-B510-41FACDA39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F9123-95AF-4825-914A-4FB76777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45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2D21-54A5-4CC1-8BB3-6A01C867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098F-C69C-4B30-8A3D-E570934AD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184AC-283D-4EF8-8F91-55BCA316F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CD48A-C8D1-4E07-8CD6-8F97DE7F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E548B-46B0-4DE3-8924-CCD73A7E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3266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6B57-DFD1-480D-B865-6256FB95E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90D37-252F-44B8-AC21-B0783A68B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AB875-F293-4064-8769-DFC16D5B0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258BA-F942-4F01-8381-C911B524F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F65B-277B-40BF-ACD9-827DD72E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7C9DD-B3B6-43C1-B536-FD37A6ABF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415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2274D-DD1B-4215-900C-3C6A35CC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6D295-71D5-4E1F-AEAF-B8FEEE745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149F6-FEC6-49D7-99CF-BDDF7CD54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95BFA-1060-4FEE-B430-208A35BF5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466BD-CD61-4857-9068-5C548CBBC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394557-2840-4AA2-BF19-4AE616DE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B6B1AD-1DF9-4E98-B5D7-B0BC6D00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7353A3-A2F9-41A0-8312-4854BF12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7554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3A65A-E4D9-4C02-8CEB-F4B7E713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E5B5F-66F7-4C9D-9AC7-9805EF73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4C593-4A72-4E1A-ABCD-43624605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29DB3-726A-46C0-933F-8F97B1A1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6182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DB7F60-F2D6-4A87-A0B8-AD0AD231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C73EC-435A-498A-8CF4-0FCA27EB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B4841-0518-41BC-AA68-8B35228B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155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CC1D5-EBEF-4828-AB9B-73E0BF00B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8F5A8-CE31-4A68-91B5-1A19A6612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A9591-EEE4-49A5-B136-AC0DA3759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8DA19-A7BB-46D3-869C-A3DCC2F6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A3439-9934-40E4-9C89-FC4829FB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9AB83-6344-430E-8BCB-601AAD26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88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ADF86-2FBF-42F7-9EA0-29EAB9F2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3AA7D6-FE70-4F41-A289-D2ADC0816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D491A-9F9C-4A6F-BC87-95EE3B809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7CC91-7FF0-41A4-88D7-FA9EF81F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75841-52D8-4DB6-BFE1-3F02BDD3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1936F-8F42-4FC2-965D-B57E64E70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98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99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A462D3-D78D-44C8-9A1B-B8E63A23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81D20-9C6A-49F0-A495-9DFF22BE0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6EA98-2B44-4CAA-A951-47C943114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DC818-4C9F-4819-99DE-2CC7E153C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503CE-5C85-4671-9E6B-5012C2AA9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42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8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6DF2C3-05C2-4700-8D8D-A2922308A2B0}"/>
              </a:ext>
            </a:extLst>
          </p:cNvPr>
          <p:cNvSpPr txBox="1"/>
          <p:nvPr/>
        </p:nvSpPr>
        <p:spPr>
          <a:xfrm>
            <a:off x="459454" y="271481"/>
            <a:ext cx="1887055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1B998B"/>
                </a:solidFill>
                <a:latin typeface="Arial Black" panose="020B0A04020102020204" pitchFamily="34" charset="0"/>
              </a:rPr>
              <a:t>1</a:t>
            </a:r>
            <a:endParaRPr lang="ko-KR" altLang="en-US" sz="19900" dirty="0">
              <a:solidFill>
                <a:srgbClr val="1B998B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EFAEA-211B-4B43-8800-E05B466D9FE8}"/>
              </a:ext>
            </a:extLst>
          </p:cNvPr>
          <p:cNvSpPr txBox="1"/>
          <p:nvPr/>
        </p:nvSpPr>
        <p:spPr>
          <a:xfrm>
            <a:off x="2805963" y="271481"/>
            <a:ext cx="1887055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D7263D"/>
                </a:solidFill>
                <a:latin typeface="Arial Black" panose="020B0A04020102020204" pitchFamily="34" charset="0"/>
              </a:rPr>
              <a:t>2</a:t>
            </a:r>
            <a:endParaRPr lang="ko-KR" altLang="en-US" sz="19900" dirty="0">
              <a:solidFill>
                <a:srgbClr val="D7263D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A8A24-A8D2-4582-A6AC-53ABDE10B286}"/>
              </a:ext>
            </a:extLst>
          </p:cNvPr>
          <p:cNvSpPr txBox="1"/>
          <p:nvPr/>
        </p:nvSpPr>
        <p:spPr>
          <a:xfrm>
            <a:off x="5152472" y="271481"/>
            <a:ext cx="1887055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2E294E"/>
                </a:solidFill>
                <a:latin typeface="Arial Black" panose="020B0A04020102020204" pitchFamily="34" charset="0"/>
              </a:rPr>
              <a:t>3</a:t>
            </a:r>
            <a:endParaRPr lang="ko-KR" altLang="en-US" sz="19900" dirty="0">
              <a:solidFill>
                <a:srgbClr val="2E294E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46C49-D857-473F-A5D4-2EE4C21CD5D2}"/>
              </a:ext>
            </a:extLst>
          </p:cNvPr>
          <p:cNvSpPr txBox="1"/>
          <p:nvPr/>
        </p:nvSpPr>
        <p:spPr>
          <a:xfrm>
            <a:off x="7498981" y="271481"/>
            <a:ext cx="1887055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F46036"/>
                </a:solidFill>
                <a:latin typeface="Arial Black" panose="020B0A04020102020204" pitchFamily="34" charset="0"/>
              </a:rPr>
              <a:t>4</a:t>
            </a:r>
            <a:endParaRPr lang="ko-KR" altLang="en-US" sz="19900" dirty="0">
              <a:solidFill>
                <a:srgbClr val="F46036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F6B7DA-4B7E-4C65-8F3E-B8FB2599D6D4}"/>
              </a:ext>
            </a:extLst>
          </p:cNvPr>
          <p:cNvSpPr txBox="1"/>
          <p:nvPr/>
        </p:nvSpPr>
        <p:spPr>
          <a:xfrm>
            <a:off x="175723" y="3428998"/>
            <a:ext cx="1887055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D7263D"/>
                </a:solidFill>
                <a:latin typeface="Arial Black" panose="020B0A04020102020204" pitchFamily="34" charset="0"/>
              </a:rPr>
              <a:t>6</a:t>
            </a:r>
            <a:endParaRPr lang="ko-KR" altLang="en-US" sz="19900" dirty="0">
              <a:solidFill>
                <a:srgbClr val="D7263D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1C308-0257-41EA-AA38-94C5A81B3647}"/>
              </a:ext>
            </a:extLst>
          </p:cNvPr>
          <p:cNvSpPr txBox="1"/>
          <p:nvPr/>
        </p:nvSpPr>
        <p:spPr>
          <a:xfrm>
            <a:off x="2238501" y="3428998"/>
            <a:ext cx="1887055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F46036"/>
                </a:solidFill>
                <a:latin typeface="Arial Black" panose="020B0A04020102020204" pitchFamily="34" charset="0"/>
              </a:rPr>
              <a:t>7</a:t>
            </a:r>
            <a:endParaRPr lang="ko-KR" altLang="en-US" sz="19900" dirty="0">
              <a:solidFill>
                <a:srgbClr val="F46036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E93EB2-23EC-476D-8B7C-F4AA016221CE}"/>
              </a:ext>
            </a:extLst>
          </p:cNvPr>
          <p:cNvSpPr txBox="1"/>
          <p:nvPr/>
        </p:nvSpPr>
        <p:spPr>
          <a:xfrm>
            <a:off x="4301279" y="3428998"/>
            <a:ext cx="1887055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2E294E"/>
                </a:solidFill>
                <a:latin typeface="Arial Black" panose="020B0A04020102020204" pitchFamily="34" charset="0"/>
              </a:rPr>
              <a:t>8</a:t>
            </a:r>
            <a:endParaRPr lang="ko-KR" altLang="en-US" sz="19900" dirty="0">
              <a:solidFill>
                <a:srgbClr val="2E294E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039BB6-A7AC-4738-9692-47813477A6A5}"/>
              </a:ext>
            </a:extLst>
          </p:cNvPr>
          <p:cNvSpPr txBox="1"/>
          <p:nvPr/>
        </p:nvSpPr>
        <p:spPr>
          <a:xfrm>
            <a:off x="6364057" y="3428998"/>
            <a:ext cx="1887055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1B998B"/>
                </a:solidFill>
                <a:latin typeface="Arial Black" panose="020B0A04020102020204" pitchFamily="34" charset="0"/>
              </a:rPr>
              <a:t>9</a:t>
            </a:r>
            <a:endParaRPr lang="ko-KR" altLang="en-US" sz="19900" dirty="0">
              <a:solidFill>
                <a:srgbClr val="1B998B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111A7-26F4-40F8-BADF-3C701B0C3BA1}"/>
              </a:ext>
            </a:extLst>
          </p:cNvPr>
          <p:cNvSpPr txBox="1"/>
          <p:nvPr/>
        </p:nvSpPr>
        <p:spPr>
          <a:xfrm>
            <a:off x="9845490" y="271481"/>
            <a:ext cx="1887055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1B998B"/>
                </a:solidFill>
                <a:latin typeface="Arial Black" panose="020B0A04020102020204" pitchFamily="34" charset="0"/>
              </a:rPr>
              <a:t>5</a:t>
            </a:r>
            <a:endParaRPr lang="ko-KR" altLang="en-US" sz="19900" dirty="0">
              <a:solidFill>
                <a:srgbClr val="1B998B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EF57EB-CA64-405B-9CE1-32BCC62BDCCD}"/>
              </a:ext>
            </a:extLst>
          </p:cNvPr>
          <p:cNvSpPr txBox="1"/>
          <p:nvPr/>
        </p:nvSpPr>
        <p:spPr>
          <a:xfrm>
            <a:off x="8426835" y="3428998"/>
            <a:ext cx="3589444" cy="31547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9900" dirty="0">
                <a:solidFill>
                  <a:srgbClr val="D7263D"/>
                </a:solidFill>
                <a:latin typeface="Arial Black" panose="020B0A04020102020204" pitchFamily="34" charset="0"/>
              </a:rPr>
              <a:t>10</a:t>
            </a:r>
            <a:endParaRPr lang="ko-KR" altLang="en-US" sz="19900" dirty="0">
              <a:solidFill>
                <a:srgbClr val="D7263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Strawberry with solid fill">
            <a:extLst>
              <a:ext uri="{FF2B5EF4-FFF2-40B4-BE49-F238E27FC236}">
                <a16:creationId xmlns:a16="http://schemas.microsoft.com/office/drawing/2014/main" id="{13306C5F-07C4-4708-9863-352065A02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3723" y="292437"/>
            <a:ext cx="5253318" cy="5253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156D26-CA27-4D00-B0FE-6214260B1462}"/>
              </a:ext>
            </a:extLst>
          </p:cNvPr>
          <p:cNvSpPr txBox="1"/>
          <p:nvPr/>
        </p:nvSpPr>
        <p:spPr>
          <a:xfrm>
            <a:off x="517871" y="4349572"/>
            <a:ext cx="10904587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C5D86D"/>
                </a:solidFill>
                <a:latin typeface="Arial Black" panose="020B0A04020102020204" pitchFamily="34" charset="0"/>
              </a:rPr>
              <a:t>strawberry</a:t>
            </a:r>
            <a:endParaRPr lang="ko-KR" altLang="en-US" sz="13800" dirty="0">
              <a:solidFill>
                <a:srgbClr val="C5D86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Watermelon with solid fill">
            <a:extLst>
              <a:ext uri="{FF2B5EF4-FFF2-40B4-BE49-F238E27FC236}">
                <a16:creationId xmlns:a16="http://schemas.microsoft.com/office/drawing/2014/main" id="{B3CBC7E1-D8FD-4740-931E-C0FABB01B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304" y="667449"/>
            <a:ext cx="7200900" cy="7200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9F5116-5F8D-4AC1-BF3F-C698151D58A2}"/>
              </a:ext>
            </a:extLst>
          </p:cNvPr>
          <p:cNvSpPr txBox="1"/>
          <p:nvPr/>
        </p:nvSpPr>
        <p:spPr>
          <a:xfrm>
            <a:off x="419034" y="566608"/>
            <a:ext cx="11722632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C5D86D"/>
                </a:solidFill>
                <a:latin typeface="Arial Black" panose="020B0A04020102020204" pitchFamily="34" charset="0"/>
              </a:rPr>
              <a:t>watermelon</a:t>
            </a:r>
            <a:endParaRPr lang="ko-KR" altLang="en-US" sz="13800" dirty="0">
              <a:solidFill>
                <a:srgbClr val="C5D86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9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03012D-B8D0-4928-8963-51A6B8480B65}"/>
              </a:ext>
            </a:extLst>
          </p:cNvPr>
          <p:cNvSpPr txBox="1"/>
          <p:nvPr/>
        </p:nvSpPr>
        <p:spPr>
          <a:xfrm>
            <a:off x="2218982" y="828294"/>
            <a:ext cx="7754046" cy="52014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F46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How</a:t>
            </a:r>
          </a:p>
          <a:p>
            <a:pPr algn="ctr"/>
            <a:r>
              <a:rPr lang="en-US" altLang="ko-KR" sz="16600" dirty="0">
                <a:solidFill>
                  <a:srgbClr val="F46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many?</a:t>
            </a:r>
            <a:endParaRPr lang="ko-KR" altLang="en-US" sz="16600" dirty="0">
              <a:solidFill>
                <a:srgbClr val="F460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4936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apple&#10;&#10;Description automatically generated">
            <a:extLst>
              <a:ext uri="{FF2B5EF4-FFF2-40B4-BE49-F238E27FC236}">
                <a16:creationId xmlns:a16="http://schemas.microsoft.com/office/drawing/2014/main" id="{6C14BB8D-3DB2-492C-BA30-319AE1EDD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28897"/>
      </p:ext>
    </p:extLst>
  </p:cSld>
  <p:clrMapOvr>
    <a:masterClrMapping/>
  </p:clrMapOvr>
  <p:transition spd="slow">
    <p:push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nana, table, indoor, sitting&#10;&#10;Description automatically generated">
            <a:extLst>
              <a:ext uri="{FF2B5EF4-FFF2-40B4-BE49-F238E27FC236}">
                <a16:creationId xmlns:a16="http://schemas.microsoft.com/office/drawing/2014/main" id="{274F1812-BC97-4A9B-B2CE-8FC634207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rrot, indoor, plant, vegetable&#10;&#10;Description automatically generated">
            <a:extLst>
              <a:ext uri="{FF2B5EF4-FFF2-40B4-BE49-F238E27FC236}">
                <a16:creationId xmlns:a16="http://schemas.microsoft.com/office/drawing/2014/main" id="{6FB30476-B360-4F0C-B0E4-A330ADFC3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ood, fruit, vegetable&#10;&#10;Description automatically generated">
            <a:extLst>
              <a:ext uri="{FF2B5EF4-FFF2-40B4-BE49-F238E27FC236}">
                <a16:creationId xmlns:a16="http://schemas.microsoft.com/office/drawing/2014/main" id="{76AD1072-9304-48CA-BE53-32535FD8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ket of fruits&#10;&#10;Description automatically generated with medium confidence">
            <a:extLst>
              <a:ext uri="{FF2B5EF4-FFF2-40B4-BE49-F238E27FC236}">
                <a16:creationId xmlns:a16="http://schemas.microsoft.com/office/drawing/2014/main" id="{667A5DAC-7486-430E-A434-FB22680E2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9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ket of fruits&#10;&#10;Description automatically generated with low confidence">
            <a:extLst>
              <a:ext uri="{FF2B5EF4-FFF2-40B4-BE49-F238E27FC236}">
                <a16:creationId xmlns:a16="http://schemas.microsoft.com/office/drawing/2014/main" id="{EA83772F-AB47-4C85-B301-6F557F0EE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plate, indoor, fruit&#10;&#10;Description automatically generated">
            <a:extLst>
              <a:ext uri="{FF2B5EF4-FFF2-40B4-BE49-F238E27FC236}">
                <a16:creationId xmlns:a16="http://schemas.microsoft.com/office/drawing/2014/main" id="{567AC275-BA38-4FF3-AD3D-8A30D4F1D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9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03012D-B8D0-4928-8963-51A6B8480B65}"/>
              </a:ext>
            </a:extLst>
          </p:cNvPr>
          <p:cNvSpPr txBox="1"/>
          <p:nvPr/>
        </p:nvSpPr>
        <p:spPr>
          <a:xfrm>
            <a:off x="3286037" y="2105567"/>
            <a:ext cx="561993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F46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Fruit</a:t>
            </a:r>
            <a:endParaRPr lang="ko-KR" altLang="en-US" sz="16600" dirty="0">
              <a:solidFill>
                <a:srgbClr val="F460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278046"/>
      </p:ext>
    </p:extLst>
  </p:cSld>
  <p:clrMapOvr>
    <a:masterClrMapping/>
  </p:clrMapOvr>
  <p:transition spd="slow"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indoor, fruit, vegetable&#10;&#10;Description automatically generated">
            <a:extLst>
              <a:ext uri="{FF2B5EF4-FFF2-40B4-BE49-F238E27FC236}">
                <a16:creationId xmlns:a16="http://schemas.microsoft.com/office/drawing/2014/main" id="{F64B3C61-2081-4D37-BD40-C9813FF8FB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b="2394"/>
          <a:stretch/>
        </p:blipFill>
        <p:spPr>
          <a:xfrm>
            <a:off x="0" y="1530"/>
            <a:ext cx="12191999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2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full of food&#10;&#10;Description automatically generated with low confidence">
            <a:extLst>
              <a:ext uri="{FF2B5EF4-FFF2-40B4-BE49-F238E27FC236}">
                <a16:creationId xmlns:a16="http://schemas.microsoft.com/office/drawing/2014/main" id="{C5A68336-32CD-4676-830C-4CD2CD931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full of food&#10;&#10;Description automatically generated with low confidence">
            <a:extLst>
              <a:ext uri="{FF2B5EF4-FFF2-40B4-BE49-F238E27FC236}">
                <a16:creationId xmlns:a16="http://schemas.microsoft.com/office/drawing/2014/main" id="{DCCB40C5-6A5A-44F2-B18C-FD1883158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indoor, plate&#10;&#10;Description automatically generated">
            <a:extLst>
              <a:ext uri="{FF2B5EF4-FFF2-40B4-BE49-F238E27FC236}">
                <a16:creationId xmlns:a16="http://schemas.microsoft.com/office/drawing/2014/main" id="{58583E39-FEB7-405E-BDFC-FDCA9A4BB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4231"/>
          <a:stretch/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9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356881D7-3A19-4ACB-858A-EDD478AFC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956906"/>
            <a:ext cx="9639300" cy="294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9193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Apple with solid fill">
            <a:extLst>
              <a:ext uri="{FF2B5EF4-FFF2-40B4-BE49-F238E27FC236}">
                <a16:creationId xmlns:a16="http://schemas.microsoft.com/office/drawing/2014/main" id="{97252CE2-C1E2-414B-BE2B-D26BB8228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785" y="247650"/>
            <a:ext cx="6362700" cy="6362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DF02C-307F-4130-B136-5E572315A3E8}"/>
              </a:ext>
            </a:extLst>
          </p:cNvPr>
          <p:cNvSpPr txBox="1"/>
          <p:nvPr/>
        </p:nvSpPr>
        <p:spPr>
          <a:xfrm>
            <a:off x="3973176" y="2105561"/>
            <a:ext cx="6846234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C5D86D"/>
                </a:solidFill>
                <a:latin typeface="Arial Black" panose="020B0A04020102020204" pitchFamily="34" charset="0"/>
              </a:rPr>
              <a:t>apple</a:t>
            </a:r>
            <a:endParaRPr lang="ko-KR" altLang="en-US" sz="16600" dirty="0">
              <a:solidFill>
                <a:srgbClr val="C5D86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23971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Banana with solid fill">
            <a:extLst>
              <a:ext uri="{FF2B5EF4-FFF2-40B4-BE49-F238E27FC236}">
                <a16:creationId xmlns:a16="http://schemas.microsoft.com/office/drawing/2014/main" id="{EE4BDA2D-E829-4C2A-8745-E04A7B5E9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1052" y="134224"/>
            <a:ext cx="6972300" cy="6972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C135C3-2661-4C3D-BEFF-7E2A3050AED5}"/>
              </a:ext>
            </a:extLst>
          </p:cNvPr>
          <p:cNvSpPr txBox="1"/>
          <p:nvPr/>
        </p:nvSpPr>
        <p:spPr>
          <a:xfrm>
            <a:off x="307992" y="973496"/>
            <a:ext cx="894187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C5D86D"/>
                </a:solidFill>
                <a:latin typeface="Arial Black" panose="020B0A04020102020204" pitchFamily="34" charset="0"/>
              </a:rPr>
              <a:t>banana</a:t>
            </a:r>
            <a:endParaRPr lang="ko-KR" altLang="en-US" sz="16600" dirty="0">
              <a:solidFill>
                <a:srgbClr val="C5D86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4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F13561E-E610-4011-958A-CE985FE5A066}"/>
              </a:ext>
            </a:extLst>
          </p:cNvPr>
          <p:cNvSpPr/>
          <p:nvPr/>
        </p:nvSpPr>
        <p:spPr>
          <a:xfrm>
            <a:off x="713370" y="817927"/>
            <a:ext cx="9433176" cy="4099559"/>
          </a:xfrm>
          <a:custGeom>
            <a:avLst/>
            <a:gdLst>
              <a:gd name="connsiteX0" fmla="*/ 7103421 w 9433176"/>
              <a:gd name="connsiteY0" fmla="*/ 0 h 4099559"/>
              <a:gd name="connsiteX1" fmla="*/ 7589196 w 9433176"/>
              <a:gd name="connsiteY1" fmla="*/ 142875 h 4099559"/>
              <a:gd name="connsiteX2" fmla="*/ 7820971 w 9433176"/>
              <a:gd name="connsiteY2" fmla="*/ 463550 h 4099559"/>
              <a:gd name="connsiteX3" fmla="*/ 7814621 w 9433176"/>
              <a:gd name="connsiteY3" fmla="*/ 644525 h 4099559"/>
              <a:gd name="connsiteX4" fmla="*/ 8332146 w 9433176"/>
              <a:gd name="connsiteY4" fmla="*/ 409575 h 4099559"/>
              <a:gd name="connsiteX5" fmla="*/ 9065571 w 9433176"/>
              <a:gd name="connsiteY5" fmla="*/ 561975 h 4099559"/>
              <a:gd name="connsiteX6" fmla="*/ 9360846 w 9433176"/>
              <a:gd name="connsiteY6" fmla="*/ 904875 h 4099559"/>
              <a:gd name="connsiteX7" fmla="*/ 9389421 w 9433176"/>
              <a:gd name="connsiteY7" fmla="*/ 1457325 h 4099559"/>
              <a:gd name="connsiteX8" fmla="*/ 9189396 w 9433176"/>
              <a:gd name="connsiteY8" fmla="*/ 1866900 h 4099559"/>
              <a:gd name="connsiteX9" fmla="*/ 8817921 w 9433176"/>
              <a:gd name="connsiteY9" fmla="*/ 2190750 h 4099559"/>
              <a:gd name="connsiteX10" fmla="*/ 8484546 w 9433176"/>
              <a:gd name="connsiteY10" fmla="*/ 2225675 h 4099559"/>
              <a:gd name="connsiteX11" fmla="*/ 8141646 w 9433176"/>
              <a:gd name="connsiteY11" fmla="*/ 2200275 h 4099559"/>
              <a:gd name="connsiteX12" fmla="*/ 8135296 w 9433176"/>
              <a:gd name="connsiteY12" fmla="*/ 2244725 h 4099559"/>
              <a:gd name="connsiteX13" fmla="*/ 8246421 w 9433176"/>
              <a:gd name="connsiteY13" fmla="*/ 2428875 h 4099559"/>
              <a:gd name="connsiteX14" fmla="*/ 8151171 w 9433176"/>
              <a:gd name="connsiteY14" fmla="*/ 2746375 h 4099559"/>
              <a:gd name="connsiteX15" fmla="*/ 7865421 w 9433176"/>
              <a:gd name="connsiteY15" fmla="*/ 3028950 h 4099559"/>
              <a:gd name="connsiteX16" fmla="*/ 7471721 w 9433176"/>
              <a:gd name="connsiteY16" fmla="*/ 3095625 h 4099559"/>
              <a:gd name="connsiteX17" fmla="*/ 6890696 w 9433176"/>
              <a:gd name="connsiteY17" fmla="*/ 2892425 h 4099559"/>
              <a:gd name="connsiteX18" fmla="*/ 6208071 w 9433176"/>
              <a:gd name="connsiteY18" fmla="*/ 2447925 h 4099559"/>
              <a:gd name="connsiteX19" fmla="*/ 5758015 w 9433176"/>
              <a:gd name="connsiteY19" fmla="*/ 2068860 h 4099559"/>
              <a:gd name="connsiteX20" fmla="*/ 5687351 w 9433176"/>
              <a:gd name="connsiteY20" fmla="*/ 2005136 h 4099559"/>
              <a:gd name="connsiteX21" fmla="*/ 5708723 w 9433176"/>
              <a:gd name="connsiteY21" fmla="*/ 2164555 h 4099559"/>
              <a:gd name="connsiteX22" fmla="*/ 5710866 w 9433176"/>
              <a:gd name="connsiteY22" fmla="*/ 2423159 h 4099559"/>
              <a:gd name="connsiteX23" fmla="*/ 5213661 w 9433176"/>
              <a:gd name="connsiteY23" fmla="*/ 2865119 h 4099559"/>
              <a:gd name="connsiteX24" fmla="*/ 4489761 w 9433176"/>
              <a:gd name="connsiteY24" fmla="*/ 3154679 h 4099559"/>
              <a:gd name="connsiteX25" fmla="*/ 3095301 w 9433176"/>
              <a:gd name="connsiteY25" fmla="*/ 3482339 h 4099559"/>
              <a:gd name="connsiteX26" fmla="*/ 2455221 w 9433176"/>
              <a:gd name="connsiteY26" fmla="*/ 3627119 h 4099559"/>
              <a:gd name="connsiteX27" fmla="*/ 2468556 w 9433176"/>
              <a:gd name="connsiteY27" fmla="*/ 3434079 h 4099559"/>
              <a:gd name="connsiteX28" fmla="*/ 2386641 w 9433176"/>
              <a:gd name="connsiteY28" fmla="*/ 3116579 h 4099559"/>
              <a:gd name="connsiteX29" fmla="*/ 2158041 w 9433176"/>
              <a:gd name="connsiteY29" fmla="*/ 2895599 h 4099559"/>
              <a:gd name="connsiteX30" fmla="*/ 2294566 w 9433176"/>
              <a:gd name="connsiteY30" fmla="*/ 3299459 h 4099559"/>
              <a:gd name="connsiteX31" fmla="*/ 2316791 w 9433176"/>
              <a:gd name="connsiteY31" fmla="*/ 3646804 h 4099559"/>
              <a:gd name="connsiteX32" fmla="*/ 550221 w 9433176"/>
              <a:gd name="connsiteY32" fmla="*/ 4038599 h 4099559"/>
              <a:gd name="connsiteX33" fmla="*/ 230181 w 9433176"/>
              <a:gd name="connsiteY33" fmla="*/ 4099559 h 4099559"/>
              <a:gd name="connsiteX34" fmla="*/ 47301 w 9433176"/>
              <a:gd name="connsiteY34" fmla="*/ 4038599 h 4099559"/>
              <a:gd name="connsiteX35" fmla="*/ 9201 w 9433176"/>
              <a:gd name="connsiteY35" fmla="*/ 3840479 h 4099559"/>
              <a:gd name="connsiteX36" fmla="*/ 253041 w 9433176"/>
              <a:gd name="connsiteY36" fmla="*/ 3428999 h 4099559"/>
              <a:gd name="connsiteX37" fmla="*/ 931221 w 9433176"/>
              <a:gd name="connsiteY37" fmla="*/ 2689859 h 4099559"/>
              <a:gd name="connsiteX38" fmla="*/ 1967541 w 9433176"/>
              <a:gd name="connsiteY38" fmla="*/ 2019299 h 4099559"/>
              <a:gd name="connsiteX39" fmla="*/ 2836221 w 9433176"/>
              <a:gd name="connsiteY39" fmla="*/ 1562099 h 4099559"/>
              <a:gd name="connsiteX40" fmla="*/ 3339141 w 9433176"/>
              <a:gd name="connsiteY40" fmla="*/ 1371599 h 4099559"/>
              <a:gd name="connsiteX41" fmla="*/ 3532181 w 9433176"/>
              <a:gd name="connsiteY41" fmla="*/ 1872614 h 4099559"/>
              <a:gd name="connsiteX42" fmla="*/ 3704901 w 9433176"/>
              <a:gd name="connsiteY42" fmla="*/ 2247899 h 4099559"/>
              <a:gd name="connsiteX43" fmla="*/ 3715061 w 9433176"/>
              <a:gd name="connsiteY43" fmla="*/ 2025014 h 4099559"/>
              <a:gd name="connsiteX44" fmla="*/ 3658546 w 9433176"/>
              <a:gd name="connsiteY44" fmla="*/ 1722119 h 4099559"/>
              <a:gd name="connsiteX45" fmla="*/ 3461061 w 9433176"/>
              <a:gd name="connsiteY45" fmla="*/ 1318259 h 4099559"/>
              <a:gd name="connsiteX46" fmla="*/ 3887781 w 9433176"/>
              <a:gd name="connsiteY46" fmla="*/ 1196339 h 4099559"/>
              <a:gd name="connsiteX47" fmla="*/ 4711376 w 9433176"/>
              <a:gd name="connsiteY47" fmla="*/ 1096644 h 4099559"/>
              <a:gd name="connsiteX48" fmla="*/ 5388921 w 9433176"/>
              <a:gd name="connsiteY48" fmla="*/ 1287779 h 4099559"/>
              <a:gd name="connsiteX49" fmla="*/ 5606091 w 9433176"/>
              <a:gd name="connsiteY49" fmla="*/ 1603374 h 4099559"/>
              <a:gd name="connsiteX50" fmla="*/ 5649192 w 9433176"/>
              <a:gd name="connsiteY50" fmla="*/ 1751091 h 4099559"/>
              <a:gd name="connsiteX51" fmla="*/ 5653992 w 9433176"/>
              <a:gd name="connsiteY51" fmla="*/ 1783690 h 4099559"/>
              <a:gd name="connsiteX52" fmla="*/ 5687731 w 9433176"/>
              <a:gd name="connsiteY52" fmla="*/ 1721235 h 4099559"/>
              <a:gd name="connsiteX53" fmla="*/ 6093771 w 9433176"/>
              <a:gd name="connsiteY53" fmla="*/ 962025 h 4099559"/>
              <a:gd name="connsiteX54" fmla="*/ 6674796 w 9433176"/>
              <a:gd name="connsiteY54" fmla="*/ 219075 h 4099559"/>
              <a:gd name="connsiteX55" fmla="*/ 7103421 w 9433176"/>
              <a:gd name="connsiteY55" fmla="*/ 0 h 409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433176" h="4099559">
                <a:moveTo>
                  <a:pt x="7103421" y="0"/>
                </a:moveTo>
                <a:cubicBezTo>
                  <a:pt x="7366946" y="0"/>
                  <a:pt x="7335196" y="9525"/>
                  <a:pt x="7589196" y="142875"/>
                </a:cubicBezTo>
                <a:cubicBezTo>
                  <a:pt x="7741596" y="288925"/>
                  <a:pt x="7735246" y="292100"/>
                  <a:pt x="7820971" y="463550"/>
                </a:cubicBezTo>
                <a:cubicBezTo>
                  <a:pt x="7832613" y="556683"/>
                  <a:pt x="7787104" y="640292"/>
                  <a:pt x="7814621" y="644525"/>
                </a:cubicBezTo>
                <a:cubicBezTo>
                  <a:pt x="7844254" y="658283"/>
                  <a:pt x="8086613" y="500592"/>
                  <a:pt x="8332146" y="409575"/>
                </a:cubicBezTo>
                <a:cubicBezTo>
                  <a:pt x="8709971" y="396875"/>
                  <a:pt x="8792521" y="431800"/>
                  <a:pt x="9065571" y="561975"/>
                </a:cubicBezTo>
                <a:cubicBezTo>
                  <a:pt x="9252896" y="714375"/>
                  <a:pt x="9246546" y="727075"/>
                  <a:pt x="9360846" y="904875"/>
                </a:cubicBezTo>
                <a:cubicBezTo>
                  <a:pt x="9446571" y="1168400"/>
                  <a:pt x="9456096" y="1171575"/>
                  <a:pt x="9389421" y="1457325"/>
                </a:cubicBezTo>
                <a:cubicBezTo>
                  <a:pt x="9335446" y="1651000"/>
                  <a:pt x="9329096" y="1666875"/>
                  <a:pt x="9189396" y="1866900"/>
                </a:cubicBezTo>
                <a:cubicBezTo>
                  <a:pt x="9040171" y="2038350"/>
                  <a:pt x="9017946" y="2060575"/>
                  <a:pt x="8817921" y="2190750"/>
                </a:cubicBezTo>
                <a:cubicBezTo>
                  <a:pt x="8671871" y="2228850"/>
                  <a:pt x="8643296" y="2238375"/>
                  <a:pt x="8484546" y="2225675"/>
                </a:cubicBezTo>
                <a:cubicBezTo>
                  <a:pt x="8335321" y="2217208"/>
                  <a:pt x="8192446" y="2167467"/>
                  <a:pt x="8141646" y="2200275"/>
                </a:cubicBezTo>
                <a:cubicBezTo>
                  <a:pt x="8147996" y="2217208"/>
                  <a:pt x="8128946" y="2227792"/>
                  <a:pt x="8135296" y="2244725"/>
                </a:cubicBezTo>
                <a:cubicBezTo>
                  <a:pt x="8172338" y="2306108"/>
                  <a:pt x="8209379" y="2307167"/>
                  <a:pt x="8246421" y="2428875"/>
                </a:cubicBezTo>
                <a:cubicBezTo>
                  <a:pt x="8240071" y="2578100"/>
                  <a:pt x="8217846" y="2625725"/>
                  <a:pt x="8151171" y="2746375"/>
                </a:cubicBezTo>
                <a:cubicBezTo>
                  <a:pt x="8071796" y="2891367"/>
                  <a:pt x="8036871" y="2931583"/>
                  <a:pt x="7865421" y="3028950"/>
                </a:cubicBezTo>
                <a:cubicBezTo>
                  <a:pt x="7728896" y="3095625"/>
                  <a:pt x="7655871" y="3098800"/>
                  <a:pt x="7471721" y="3095625"/>
                </a:cubicBezTo>
                <a:cubicBezTo>
                  <a:pt x="7234654" y="3051175"/>
                  <a:pt x="7137288" y="3009900"/>
                  <a:pt x="6890696" y="2892425"/>
                </a:cubicBezTo>
                <a:cubicBezTo>
                  <a:pt x="6580604" y="2722033"/>
                  <a:pt x="6483238" y="2656417"/>
                  <a:pt x="6208071" y="2447925"/>
                </a:cubicBezTo>
                <a:cubicBezTo>
                  <a:pt x="6058052" y="2319338"/>
                  <a:pt x="5908034" y="2199680"/>
                  <a:pt x="5758015" y="2068860"/>
                </a:cubicBezTo>
                <a:lnTo>
                  <a:pt x="5687351" y="2005136"/>
                </a:lnTo>
                <a:lnTo>
                  <a:pt x="5708723" y="2164555"/>
                </a:lnTo>
                <a:cubicBezTo>
                  <a:pt x="5718169" y="2254725"/>
                  <a:pt x="5721661" y="2340927"/>
                  <a:pt x="5710866" y="2423159"/>
                </a:cubicBezTo>
                <a:cubicBezTo>
                  <a:pt x="5602281" y="2624454"/>
                  <a:pt x="5607996" y="2638424"/>
                  <a:pt x="5213661" y="2865119"/>
                </a:cubicBezTo>
                <a:cubicBezTo>
                  <a:pt x="4829486" y="3069589"/>
                  <a:pt x="4959661" y="3007359"/>
                  <a:pt x="4489761" y="3154679"/>
                </a:cubicBezTo>
                <a:cubicBezTo>
                  <a:pt x="3685216" y="3375024"/>
                  <a:pt x="3601396" y="3382644"/>
                  <a:pt x="3095301" y="3482339"/>
                </a:cubicBezTo>
                <a:cubicBezTo>
                  <a:pt x="2653341" y="3603624"/>
                  <a:pt x="2459031" y="3645534"/>
                  <a:pt x="2455221" y="3627119"/>
                </a:cubicBezTo>
                <a:cubicBezTo>
                  <a:pt x="2446966" y="3593464"/>
                  <a:pt x="2473636" y="3518534"/>
                  <a:pt x="2468556" y="3434079"/>
                </a:cubicBezTo>
                <a:cubicBezTo>
                  <a:pt x="2444426" y="3248871"/>
                  <a:pt x="2432996" y="3225587"/>
                  <a:pt x="2386641" y="3116579"/>
                </a:cubicBezTo>
                <a:cubicBezTo>
                  <a:pt x="2304091" y="3014344"/>
                  <a:pt x="2199316" y="2883534"/>
                  <a:pt x="2158041" y="2895599"/>
                </a:cubicBezTo>
                <a:cubicBezTo>
                  <a:pt x="2167566" y="2925444"/>
                  <a:pt x="2275516" y="3056889"/>
                  <a:pt x="2294566" y="3299459"/>
                </a:cubicBezTo>
                <a:cubicBezTo>
                  <a:pt x="2316791" y="3565524"/>
                  <a:pt x="2364416" y="3622039"/>
                  <a:pt x="2316791" y="3646804"/>
                </a:cubicBezTo>
                <a:lnTo>
                  <a:pt x="550221" y="4038599"/>
                </a:lnTo>
                <a:cubicBezTo>
                  <a:pt x="370516" y="4074794"/>
                  <a:pt x="368611" y="4088764"/>
                  <a:pt x="230181" y="4099559"/>
                </a:cubicBezTo>
                <a:cubicBezTo>
                  <a:pt x="108896" y="4091939"/>
                  <a:pt x="76511" y="4065269"/>
                  <a:pt x="47301" y="4038599"/>
                </a:cubicBezTo>
                <a:cubicBezTo>
                  <a:pt x="-6674" y="3966209"/>
                  <a:pt x="-6674" y="3925569"/>
                  <a:pt x="9201" y="3840479"/>
                </a:cubicBezTo>
                <a:cubicBezTo>
                  <a:pt x="93656" y="3652519"/>
                  <a:pt x="165411" y="3572509"/>
                  <a:pt x="253041" y="3428999"/>
                </a:cubicBezTo>
                <a:cubicBezTo>
                  <a:pt x="488626" y="3103244"/>
                  <a:pt x="559111" y="2996564"/>
                  <a:pt x="931221" y="2689859"/>
                </a:cubicBezTo>
                <a:cubicBezTo>
                  <a:pt x="1603686" y="2202814"/>
                  <a:pt x="1476051" y="2287269"/>
                  <a:pt x="1967541" y="2019299"/>
                </a:cubicBezTo>
                <a:cubicBezTo>
                  <a:pt x="2415851" y="1771649"/>
                  <a:pt x="2438711" y="1758949"/>
                  <a:pt x="2836221" y="1562099"/>
                </a:cubicBezTo>
                <a:cubicBezTo>
                  <a:pt x="3003861" y="1498599"/>
                  <a:pt x="3311201" y="1352549"/>
                  <a:pt x="3339141" y="1371599"/>
                </a:cubicBezTo>
                <a:cubicBezTo>
                  <a:pt x="3455134" y="1423352"/>
                  <a:pt x="3471221" y="1726564"/>
                  <a:pt x="3532181" y="1872614"/>
                </a:cubicBezTo>
                <a:cubicBezTo>
                  <a:pt x="3588696" y="2048509"/>
                  <a:pt x="3667436" y="2243454"/>
                  <a:pt x="3704901" y="2247899"/>
                </a:cubicBezTo>
                <a:cubicBezTo>
                  <a:pt x="3736863" y="2233929"/>
                  <a:pt x="3711674" y="2099309"/>
                  <a:pt x="3715061" y="2025014"/>
                </a:cubicBezTo>
                <a:cubicBezTo>
                  <a:pt x="3711039" y="1885949"/>
                  <a:pt x="3697493" y="1870709"/>
                  <a:pt x="3658546" y="1722119"/>
                </a:cubicBezTo>
                <a:cubicBezTo>
                  <a:pt x="3558851" y="1463674"/>
                  <a:pt x="3459156" y="1344929"/>
                  <a:pt x="3461061" y="1318259"/>
                </a:cubicBezTo>
                <a:cubicBezTo>
                  <a:pt x="3479476" y="1293494"/>
                  <a:pt x="3675691" y="1246504"/>
                  <a:pt x="3887781" y="1196339"/>
                </a:cubicBezTo>
                <a:cubicBezTo>
                  <a:pt x="4260738" y="1121832"/>
                  <a:pt x="4281269" y="1110826"/>
                  <a:pt x="4711376" y="1096644"/>
                </a:cubicBezTo>
                <a:cubicBezTo>
                  <a:pt x="5069516" y="1126489"/>
                  <a:pt x="5110156" y="1137284"/>
                  <a:pt x="5388921" y="1287779"/>
                </a:cubicBezTo>
                <a:cubicBezTo>
                  <a:pt x="5502586" y="1402502"/>
                  <a:pt x="5536876" y="1447376"/>
                  <a:pt x="5606091" y="1603374"/>
                </a:cubicBezTo>
                <a:cubicBezTo>
                  <a:pt x="5631174" y="1660948"/>
                  <a:pt x="5641969" y="1707408"/>
                  <a:pt x="5649192" y="1751091"/>
                </a:cubicBezTo>
                <a:lnTo>
                  <a:pt x="5653992" y="1783690"/>
                </a:lnTo>
                <a:lnTo>
                  <a:pt x="5687731" y="1721235"/>
                </a:lnTo>
                <a:cubicBezTo>
                  <a:pt x="5870479" y="1381869"/>
                  <a:pt x="5890968" y="1328738"/>
                  <a:pt x="6093771" y="962025"/>
                </a:cubicBezTo>
                <a:cubicBezTo>
                  <a:pt x="6363646" y="549275"/>
                  <a:pt x="6411271" y="501650"/>
                  <a:pt x="6674796" y="219075"/>
                </a:cubicBezTo>
                <a:cubicBezTo>
                  <a:pt x="6871646" y="88900"/>
                  <a:pt x="6865296" y="88900"/>
                  <a:pt x="7103421" y="0"/>
                </a:cubicBezTo>
                <a:close/>
              </a:path>
            </a:pathLst>
          </a:custGeom>
          <a:solidFill>
            <a:srgbClr val="2E2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solidFill>
                <a:srgbClr val="2E294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84311-66CE-4D56-B1EA-0EAB914803EB}"/>
              </a:ext>
            </a:extLst>
          </p:cNvPr>
          <p:cNvSpPr txBox="1"/>
          <p:nvPr/>
        </p:nvSpPr>
        <p:spPr>
          <a:xfrm>
            <a:off x="4055824" y="3858860"/>
            <a:ext cx="7637284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C5D86D"/>
                </a:solidFill>
                <a:latin typeface="Arial Black" panose="020B0A04020102020204" pitchFamily="34" charset="0"/>
              </a:rPr>
              <a:t>carrot</a:t>
            </a:r>
            <a:endParaRPr lang="ko-KR" altLang="en-US" sz="16600" dirty="0">
              <a:solidFill>
                <a:srgbClr val="C5D86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2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sparent Korean Png - Asian Pear Png, Png Download , Transparent Png  Image - PNGitem">
            <a:extLst>
              <a:ext uri="{FF2B5EF4-FFF2-40B4-BE49-F238E27FC236}">
                <a16:creationId xmlns:a16="http://schemas.microsoft.com/office/drawing/2014/main" id="{BCFB57FD-2C4C-4140-B40A-332C9DA9F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6860" y1="44358" x2="30233" y2="34241"/>
                        <a14:backgroundMark x1="30233" y1="34241" x2="31744" y2="32555"/>
                        <a14:backgroundMark x1="48023" y1="19585" x2="30814" y2="25162"/>
                        <a14:backgroundMark x1="28721" y1="44877" x2="25465" y2="51751"/>
                        <a14:backgroundMark x1="25465" y1="51751" x2="19186" y2="53696"/>
                        <a14:backgroundMark x1="19186" y1="53696" x2="18256" y2="53696"/>
                        <a14:backgroundMark x1="66744" y1="77691" x2="78140" y2="66926"/>
                        <a14:backgroundMark x1="67209" y1="70169" x2="66279" y2="7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987" y="-716128"/>
            <a:ext cx="9793288" cy="8779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wnload Yellow Pear Png Image HQ PNG Image | FreePNGImg">
            <a:extLst>
              <a:ext uri="{FF2B5EF4-FFF2-40B4-BE49-F238E27FC236}">
                <a16:creationId xmlns:a16="http://schemas.microsoft.com/office/drawing/2014/main" id="{47D462B6-6B74-49A5-A94D-844460C3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08" y="106222"/>
            <a:ext cx="4724191" cy="664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32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20B5C4E-660C-4463-9743-43CF5C74AE82}"/>
              </a:ext>
            </a:extLst>
          </p:cNvPr>
          <p:cNvSpPr/>
          <p:nvPr/>
        </p:nvSpPr>
        <p:spPr>
          <a:xfrm>
            <a:off x="1467091" y="590272"/>
            <a:ext cx="3888864" cy="5820896"/>
          </a:xfrm>
          <a:custGeom>
            <a:avLst/>
            <a:gdLst>
              <a:gd name="connsiteX0" fmla="*/ 2069036 w 4511743"/>
              <a:gd name="connsiteY0" fmla="*/ 0 h 6753226"/>
              <a:gd name="connsiteX1" fmla="*/ 2183336 w 4511743"/>
              <a:gd name="connsiteY1" fmla="*/ 19050 h 6753226"/>
              <a:gd name="connsiteX2" fmla="*/ 2335736 w 4511743"/>
              <a:gd name="connsiteY2" fmla="*/ 200025 h 6753226"/>
              <a:gd name="connsiteX3" fmla="*/ 2450036 w 4511743"/>
              <a:gd name="connsiteY3" fmla="*/ 476250 h 6753226"/>
              <a:gd name="connsiteX4" fmla="*/ 2383361 w 4511743"/>
              <a:gd name="connsiteY4" fmla="*/ 1062038 h 6753226"/>
              <a:gd name="connsiteX5" fmla="*/ 2389314 w 4511743"/>
              <a:gd name="connsiteY5" fmla="*/ 1171278 h 6753226"/>
              <a:gd name="connsiteX6" fmla="*/ 2395405 w 4511743"/>
              <a:gd name="connsiteY6" fmla="*/ 1200467 h 6753226"/>
              <a:gd name="connsiteX7" fmla="*/ 2508233 w 4511743"/>
              <a:gd name="connsiteY7" fmla="*/ 1214611 h 6753226"/>
              <a:gd name="connsiteX8" fmla="*/ 3042968 w 4511743"/>
              <a:gd name="connsiteY8" fmla="*/ 1452563 h 6753226"/>
              <a:gd name="connsiteX9" fmla="*/ 3359673 w 4511743"/>
              <a:gd name="connsiteY9" fmla="*/ 1985964 h 6753226"/>
              <a:gd name="connsiteX10" fmla="*/ 3821636 w 4511743"/>
              <a:gd name="connsiteY10" fmla="*/ 3038476 h 6753226"/>
              <a:gd name="connsiteX11" fmla="*/ 4421711 w 4511743"/>
              <a:gd name="connsiteY11" fmla="*/ 4105276 h 6753226"/>
              <a:gd name="connsiteX12" fmla="*/ 4469336 w 4511743"/>
              <a:gd name="connsiteY12" fmla="*/ 5181601 h 6753226"/>
              <a:gd name="connsiteX13" fmla="*/ 3840686 w 4511743"/>
              <a:gd name="connsiteY13" fmla="*/ 6305551 h 6753226"/>
              <a:gd name="connsiteX14" fmla="*/ 3212036 w 4511743"/>
              <a:gd name="connsiteY14" fmla="*/ 6696076 h 6753226"/>
              <a:gd name="connsiteX15" fmla="*/ 2764361 w 4511743"/>
              <a:gd name="connsiteY15" fmla="*/ 6667501 h 6753226"/>
              <a:gd name="connsiteX16" fmla="*/ 2345261 w 4511743"/>
              <a:gd name="connsiteY16" fmla="*/ 6753226 h 6753226"/>
              <a:gd name="connsiteX17" fmla="*/ 1497536 w 4511743"/>
              <a:gd name="connsiteY17" fmla="*/ 6657976 h 6753226"/>
              <a:gd name="connsiteX18" fmla="*/ 468836 w 4511743"/>
              <a:gd name="connsiteY18" fmla="*/ 5962651 h 6753226"/>
              <a:gd name="connsiteX19" fmla="*/ 2111 w 4511743"/>
              <a:gd name="connsiteY19" fmla="*/ 4819651 h 6753226"/>
              <a:gd name="connsiteX20" fmla="*/ 221186 w 4511743"/>
              <a:gd name="connsiteY20" fmla="*/ 3857626 h 6753226"/>
              <a:gd name="connsiteX21" fmla="*/ 754586 w 4511743"/>
              <a:gd name="connsiteY21" fmla="*/ 2947988 h 6753226"/>
              <a:gd name="connsiteX22" fmla="*/ 1126061 w 4511743"/>
              <a:gd name="connsiteY22" fmla="*/ 2076451 h 6753226"/>
              <a:gd name="connsiteX23" fmla="*/ 1538018 w 4511743"/>
              <a:gd name="connsiteY23" fmla="*/ 1450182 h 6753226"/>
              <a:gd name="connsiteX24" fmla="*/ 2185717 w 4511743"/>
              <a:gd name="connsiteY24" fmla="*/ 1190626 h 6753226"/>
              <a:gd name="connsiteX25" fmla="*/ 2186148 w 4511743"/>
              <a:gd name="connsiteY25" fmla="*/ 1190646 h 6753226"/>
              <a:gd name="connsiteX26" fmla="*/ 2200898 w 4511743"/>
              <a:gd name="connsiteY26" fmla="*/ 1107207 h 6753226"/>
              <a:gd name="connsiteX27" fmla="*/ 2278586 w 4511743"/>
              <a:gd name="connsiteY27" fmla="*/ 752475 h 6753226"/>
              <a:gd name="connsiteX28" fmla="*/ 2245249 w 4511743"/>
              <a:gd name="connsiteY28" fmla="*/ 447675 h 6753226"/>
              <a:gd name="connsiteX29" fmla="*/ 2030936 w 4511743"/>
              <a:gd name="connsiteY29" fmla="*/ 290513 h 675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511743" h="6753226">
                <a:moveTo>
                  <a:pt x="2069036" y="0"/>
                </a:moveTo>
                <a:lnTo>
                  <a:pt x="2183336" y="19050"/>
                </a:lnTo>
                <a:cubicBezTo>
                  <a:pt x="2234136" y="41275"/>
                  <a:pt x="2282555" y="51593"/>
                  <a:pt x="2335736" y="200025"/>
                </a:cubicBezTo>
                <a:cubicBezTo>
                  <a:pt x="2373836" y="292100"/>
                  <a:pt x="2421461" y="336550"/>
                  <a:pt x="2450036" y="476250"/>
                </a:cubicBezTo>
                <a:cubicBezTo>
                  <a:pt x="2442098" y="716757"/>
                  <a:pt x="2438923" y="816769"/>
                  <a:pt x="2383361" y="1062038"/>
                </a:cubicBezTo>
                <a:cubicBezTo>
                  <a:pt x="2381774" y="1117204"/>
                  <a:pt x="2384949" y="1147367"/>
                  <a:pt x="2389314" y="1171278"/>
                </a:cubicBezTo>
                <a:lnTo>
                  <a:pt x="2395405" y="1200467"/>
                </a:lnTo>
                <a:lnTo>
                  <a:pt x="2508233" y="1214611"/>
                </a:lnTo>
                <a:cubicBezTo>
                  <a:pt x="2754997" y="1250021"/>
                  <a:pt x="2856139" y="1301156"/>
                  <a:pt x="3042968" y="1452563"/>
                </a:cubicBezTo>
                <a:cubicBezTo>
                  <a:pt x="3198543" y="1638301"/>
                  <a:pt x="3266011" y="1781176"/>
                  <a:pt x="3359673" y="1985964"/>
                </a:cubicBezTo>
                <a:cubicBezTo>
                  <a:pt x="3513661" y="2336801"/>
                  <a:pt x="3600973" y="2651919"/>
                  <a:pt x="3821636" y="3038476"/>
                </a:cubicBezTo>
                <a:cubicBezTo>
                  <a:pt x="4024042" y="3394077"/>
                  <a:pt x="4276455" y="3587751"/>
                  <a:pt x="4421711" y="4105276"/>
                </a:cubicBezTo>
                <a:cubicBezTo>
                  <a:pt x="4494736" y="4342607"/>
                  <a:pt x="4555855" y="4646613"/>
                  <a:pt x="4469336" y="5181601"/>
                </a:cubicBezTo>
                <a:cubicBezTo>
                  <a:pt x="4312173" y="5663407"/>
                  <a:pt x="4185968" y="5921376"/>
                  <a:pt x="3840686" y="6305551"/>
                </a:cubicBezTo>
                <a:cubicBezTo>
                  <a:pt x="3621611" y="6476208"/>
                  <a:pt x="3509692" y="6604001"/>
                  <a:pt x="3212036" y="6696076"/>
                </a:cubicBezTo>
                <a:cubicBezTo>
                  <a:pt x="2981848" y="6707982"/>
                  <a:pt x="2944543" y="6667501"/>
                  <a:pt x="2764361" y="6667501"/>
                </a:cubicBezTo>
                <a:cubicBezTo>
                  <a:pt x="2577036" y="6684170"/>
                  <a:pt x="2573067" y="6722270"/>
                  <a:pt x="2345261" y="6753226"/>
                </a:cubicBezTo>
                <a:cubicBezTo>
                  <a:pt x="1955530" y="6735763"/>
                  <a:pt x="1906317" y="6737351"/>
                  <a:pt x="1497536" y="6657976"/>
                </a:cubicBezTo>
                <a:cubicBezTo>
                  <a:pt x="1333230" y="6623845"/>
                  <a:pt x="892698" y="6401594"/>
                  <a:pt x="468836" y="5962651"/>
                </a:cubicBezTo>
                <a:cubicBezTo>
                  <a:pt x="137048" y="5484020"/>
                  <a:pt x="36242" y="5236369"/>
                  <a:pt x="2111" y="4819651"/>
                </a:cubicBezTo>
                <a:cubicBezTo>
                  <a:pt x="-8207" y="4668045"/>
                  <a:pt x="12430" y="4337845"/>
                  <a:pt x="221186" y="3857626"/>
                </a:cubicBezTo>
                <a:lnTo>
                  <a:pt x="754586" y="2947988"/>
                </a:lnTo>
                <a:cubicBezTo>
                  <a:pt x="924449" y="2616201"/>
                  <a:pt x="1018111" y="2391570"/>
                  <a:pt x="1126061" y="2076451"/>
                </a:cubicBezTo>
                <a:cubicBezTo>
                  <a:pt x="1272905" y="1798639"/>
                  <a:pt x="1274493" y="1742282"/>
                  <a:pt x="1538018" y="1450182"/>
                </a:cubicBezTo>
                <a:cubicBezTo>
                  <a:pt x="1908699" y="1217614"/>
                  <a:pt x="1834085" y="1266032"/>
                  <a:pt x="2185717" y="1190626"/>
                </a:cubicBezTo>
                <a:lnTo>
                  <a:pt x="2186148" y="1190646"/>
                </a:lnTo>
                <a:lnTo>
                  <a:pt x="2200898" y="1107207"/>
                </a:lnTo>
                <a:cubicBezTo>
                  <a:pt x="2221437" y="991642"/>
                  <a:pt x="2239296" y="899517"/>
                  <a:pt x="2278586" y="752475"/>
                </a:cubicBezTo>
                <a:cubicBezTo>
                  <a:pt x="2296049" y="617538"/>
                  <a:pt x="2280174" y="551656"/>
                  <a:pt x="2245249" y="447675"/>
                </a:cubicBezTo>
                <a:cubicBezTo>
                  <a:pt x="2185718" y="347663"/>
                  <a:pt x="2102374" y="342900"/>
                  <a:pt x="2030936" y="290513"/>
                </a:cubicBezTo>
                <a:close/>
              </a:path>
            </a:pathLst>
          </a:custGeom>
          <a:solidFill>
            <a:srgbClr val="2E2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C82666-EE5E-4281-A2DF-06573CF9DC01}"/>
              </a:ext>
            </a:extLst>
          </p:cNvPr>
          <p:cNvSpPr txBox="1"/>
          <p:nvPr/>
        </p:nvSpPr>
        <p:spPr>
          <a:xfrm>
            <a:off x="5433912" y="1518331"/>
            <a:ext cx="5451557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C5D86D"/>
                </a:solidFill>
                <a:latin typeface="Arial Black" panose="020B0A04020102020204" pitchFamily="34" charset="0"/>
              </a:rPr>
              <a:t>pear</a:t>
            </a:r>
            <a:endParaRPr lang="ko-KR" altLang="en-US" sz="16600" dirty="0">
              <a:solidFill>
                <a:srgbClr val="C5D86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5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22886EE-86E4-441D-BF52-CDF2E8221D61}"/>
              </a:ext>
            </a:extLst>
          </p:cNvPr>
          <p:cNvSpPr/>
          <p:nvPr/>
        </p:nvSpPr>
        <p:spPr>
          <a:xfrm rot="186104">
            <a:off x="3435003" y="212717"/>
            <a:ext cx="4885766" cy="4838658"/>
          </a:xfrm>
          <a:custGeom>
            <a:avLst/>
            <a:gdLst>
              <a:gd name="connsiteX0" fmla="*/ 1547415 w 4885766"/>
              <a:gd name="connsiteY0" fmla="*/ 888850 h 4838658"/>
              <a:gd name="connsiteX1" fmla="*/ 1814188 w 4885766"/>
              <a:gd name="connsiteY1" fmla="*/ 912129 h 4838658"/>
              <a:gd name="connsiteX2" fmla="*/ 1475121 w 4885766"/>
              <a:gd name="connsiteY2" fmla="*/ 1203254 h 4838658"/>
              <a:gd name="connsiteX3" fmla="*/ 1361132 w 4885766"/>
              <a:gd name="connsiteY3" fmla="*/ 1543088 h 4838658"/>
              <a:gd name="connsiteX4" fmla="*/ 2206685 w 4885766"/>
              <a:gd name="connsiteY4" fmla="*/ 1020616 h 4838658"/>
              <a:gd name="connsiteX5" fmla="*/ 2371036 w 4885766"/>
              <a:gd name="connsiteY5" fmla="*/ 1610174 h 4838658"/>
              <a:gd name="connsiteX6" fmla="*/ 2751527 w 4885766"/>
              <a:gd name="connsiteY6" fmla="*/ 1057294 h 4838658"/>
              <a:gd name="connsiteX7" fmla="*/ 3427425 w 4885766"/>
              <a:gd name="connsiteY7" fmla="*/ 1362269 h 4838658"/>
              <a:gd name="connsiteX8" fmla="*/ 3163627 w 4885766"/>
              <a:gd name="connsiteY8" fmla="*/ 989946 h 4838658"/>
              <a:gd name="connsiteX9" fmla="*/ 3438247 w 4885766"/>
              <a:gd name="connsiteY9" fmla="*/ 914490 h 4838658"/>
              <a:gd name="connsiteX10" fmla="*/ 3508399 w 4885766"/>
              <a:gd name="connsiteY10" fmla="*/ 872469 h 4838658"/>
              <a:gd name="connsiteX11" fmla="*/ 3607306 w 4885766"/>
              <a:gd name="connsiteY11" fmla="*/ 913208 h 4838658"/>
              <a:gd name="connsiteX12" fmla="*/ 4885766 w 4885766"/>
              <a:gd name="connsiteY12" fmla="*/ 2749881 h 4838658"/>
              <a:gd name="connsiteX13" fmla="*/ 2442883 w 4885766"/>
              <a:gd name="connsiteY13" fmla="*/ 4838658 h 4838658"/>
              <a:gd name="connsiteX14" fmla="*/ 0 w 4885766"/>
              <a:gd name="connsiteY14" fmla="*/ 2749881 h 4838658"/>
              <a:gd name="connsiteX15" fmla="*/ 1077044 w 4885766"/>
              <a:gd name="connsiteY15" fmla="*/ 1017834 h 4838658"/>
              <a:gd name="connsiteX16" fmla="*/ 1250254 w 4885766"/>
              <a:gd name="connsiteY16" fmla="*/ 927860 h 4838658"/>
              <a:gd name="connsiteX17" fmla="*/ 1296750 w 4885766"/>
              <a:gd name="connsiteY17" fmla="*/ 917701 h 4838658"/>
              <a:gd name="connsiteX18" fmla="*/ 1447963 w 4885766"/>
              <a:gd name="connsiteY18" fmla="*/ 897549 h 4838658"/>
              <a:gd name="connsiteX19" fmla="*/ 1547415 w 4885766"/>
              <a:gd name="connsiteY19" fmla="*/ 888850 h 4838658"/>
              <a:gd name="connsiteX20" fmla="*/ 2861581 w 4885766"/>
              <a:gd name="connsiteY20" fmla="*/ 693932 h 4838658"/>
              <a:gd name="connsiteX21" fmla="*/ 3036723 w 4885766"/>
              <a:gd name="connsiteY21" fmla="*/ 731053 h 4838658"/>
              <a:gd name="connsiteX22" fmla="*/ 3092079 w 4885766"/>
              <a:gd name="connsiteY22" fmla="*/ 738029 h 4838658"/>
              <a:gd name="connsiteX23" fmla="*/ 2935209 w 4885766"/>
              <a:gd name="connsiteY23" fmla="*/ 703541 h 4838658"/>
              <a:gd name="connsiteX24" fmla="*/ 2193112 w 4885766"/>
              <a:gd name="connsiteY24" fmla="*/ 671888 h 4838658"/>
              <a:gd name="connsiteX25" fmla="*/ 2024577 w 4885766"/>
              <a:gd name="connsiteY25" fmla="*/ 693881 h 4838658"/>
              <a:gd name="connsiteX26" fmla="*/ 2091772 w 4885766"/>
              <a:gd name="connsiteY26" fmla="*/ 688262 h 4838658"/>
              <a:gd name="connsiteX27" fmla="*/ 2228120 w 4885766"/>
              <a:gd name="connsiteY27" fmla="*/ 683149 h 4838658"/>
              <a:gd name="connsiteX28" fmla="*/ 2225191 w 4885766"/>
              <a:gd name="connsiteY28" fmla="*/ 670503 h 4838658"/>
              <a:gd name="connsiteX29" fmla="*/ 2661823 w 4885766"/>
              <a:gd name="connsiteY29" fmla="*/ 929 h 4838658"/>
              <a:gd name="connsiteX30" fmla="*/ 2797255 w 4885766"/>
              <a:gd name="connsiteY30" fmla="*/ 19226 h 4838658"/>
              <a:gd name="connsiteX31" fmla="*/ 2808897 w 4885766"/>
              <a:gd name="connsiteY31" fmla="*/ 102061 h 4838658"/>
              <a:gd name="connsiteX32" fmla="*/ 2565557 w 4885766"/>
              <a:gd name="connsiteY32" fmla="*/ 320334 h 4838658"/>
              <a:gd name="connsiteX33" fmla="*/ 2494963 w 4885766"/>
              <a:gd name="connsiteY33" fmla="*/ 557865 h 4838658"/>
              <a:gd name="connsiteX34" fmla="*/ 3601735 w 4885766"/>
              <a:gd name="connsiteY34" fmla="*/ 650514 h 4838658"/>
              <a:gd name="connsiteX35" fmla="*/ 3097299 w 4885766"/>
              <a:gd name="connsiteY35" fmla="*/ 935401 h 4838658"/>
              <a:gd name="connsiteX36" fmla="*/ 3334864 w 4885766"/>
              <a:gd name="connsiteY36" fmla="*/ 1270700 h 4838658"/>
              <a:gd name="connsiteX37" fmla="*/ 2726180 w 4885766"/>
              <a:gd name="connsiteY37" fmla="*/ 996052 h 4838658"/>
              <a:gd name="connsiteX38" fmla="*/ 2383526 w 4885766"/>
              <a:gd name="connsiteY38" fmla="*/ 1493953 h 4838658"/>
              <a:gd name="connsiteX39" fmla="*/ 2235518 w 4885766"/>
              <a:gd name="connsiteY39" fmla="*/ 963022 h 4838658"/>
              <a:gd name="connsiteX40" fmla="*/ 1474049 w 4885766"/>
              <a:gd name="connsiteY40" fmla="*/ 1433538 h 4838658"/>
              <a:gd name="connsiteX41" fmla="*/ 1576702 w 4885766"/>
              <a:gd name="connsiteY41" fmla="*/ 1127498 h 4838658"/>
              <a:gd name="connsiteX42" fmla="*/ 1882051 w 4885766"/>
              <a:gd name="connsiteY42" fmla="*/ 865322 h 4838658"/>
              <a:gd name="connsiteX43" fmla="*/ 1552245 w 4885766"/>
              <a:gd name="connsiteY43" fmla="*/ 852193 h 4838658"/>
              <a:gd name="connsiteX44" fmla="*/ 1172202 w 4885766"/>
              <a:gd name="connsiteY44" fmla="*/ 968176 h 4838658"/>
              <a:gd name="connsiteX45" fmla="*/ 1772779 w 4885766"/>
              <a:gd name="connsiteY45" fmla="*/ 697158 h 4838658"/>
              <a:gd name="connsiteX46" fmla="*/ 2254821 w 4885766"/>
              <a:gd name="connsiteY46" fmla="*/ 659113 h 4838658"/>
              <a:gd name="connsiteX47" fmla="*/ 2226451 w 4885766"/>
              <a:gd name="connsiteY47" fmla="*/ 443640 h 4838658"/>
              <a:gd name="connsiteX48" fmla="*/ 2261637 w 4885766"/>
              <a:gd name="connsiteY48" fmla="*/ 212796 h 4838658"/>
              <a:gd name="connsiteX49" fmla="*/ 2423301 w 4885766"/>
              <a:gd name="connsiteY49" fmla="*/ 27566 h 4838658"/>
              <a:gd name="connsiteX50" fmla="*/ 2661823 w 4885766"/>
              <a:gd name="connsiteY50" fmla="*/ 929 h 483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885766" h="4838658">
                <a:moveTo>
                  <a:pt x="1547415" y="888850"/>
                </a:moveTo>
                <a:cubicBezTo>
                  <a:pt x="1639489" y="886012"/>
                  <a:pt x="1714174" y="899011"/>
                  <a:pt x="1814188" y="912129"/>
                </a:cubicBezTo>
                <a:cubicBezTo>
                  <a:pt x="1696097" y="997086"/>
                  <a:pt x="1586357" y="1089538"/>
                  <a:pt x="1475121" y="1203254"/>
                </a:cubicBezTo>
                <a:cubicBezTo>
                  <a:pt x="1388533" y="1348294"/>
                  <a:pt x="1370084" y="1431384"/>
                  <a:pt x="1361132" y="1543088"/>
                </a:cubicBezTo>
                <a:cubicBezTo>
                  <a:pt x="1649681" y="1297071"/>
                  <a:pt x="1813148" y="1137272"/>
                  <a:pt x="2206685" y="1020616"/>
                </a:cubicBezTo>
                <a:cubicBezTo>
                  <a:pt x="2281526" y="1245176"/>
                  <a:pt x="2363479" y="1307821"/>
                  <a:pt x="2371036" y="1610174"/>
                </a:cubicBezTo>
                <a:cubicBezTo>
                  <a:pt x="2573517" y="1486219"/>
                  <a:pt x="2755721" y="1281269"/>
                  <a:pt x="2751527" y="1057294"/>
                </a:cubicBezTo>
                <a:cubicBezTo>
                  <a:pt x="2911023" y="1084840"/>
                  <a:pt x="3029624" y="1090772"/>
                  <a:pt x="3427425" y="1362269"/>
                </a:cubicBezTo>
                <a:cubicBezTo>
                  <a:pt x="3347270" y="1235092"/>
                  <a:pt x="3320572" y="1165923"/>
                  <a:pt x="3163627" y="989946"/>
                </a:cubicBezTo>
                <a:cubicBezTo>
                  <a:pt x="3236296" y="995276"/>
                  <a:pt x="3336363" y="968669"/>
                  <a:pt x="3438247" y="914490"/>
                </a:cubicBezTo>
                <a:lnTo>
                  <a:pt x="3508399" y="872469"/>
                </a:lnTo>
                <a:lnTo>
                  <a:pt x="3607306" y="913208"/>
                </a:lnTo>
                <a:cubicBezTo>
                  <a:pt x="4368814" y="1266920"/>
                  <a:pt x="4885766" y="1956781"/>
                  <a:pt x="4885766" y="2749881"/>
                </a:cubicBezTo>
                <a:cubicBezTo>
                  <a:pt x="4885766" y="3903481"/>
                  <a:pt x="3792050" y="4838658"/>
                  <a:pt x="2442883" y="4838658"/>
                </a:cubicBezTo>
                <a:cubicBezTo>
                  <a:pt x="1093716" y="4838658"/>
                  <a:pt x="0" y="3903481"/>
                  <a:pt x="0" y="2749881"/>
                </a:cubicBezTo>
                <a:cubicBezTo>
                  <a:pt x="0" y="2028881"/>
                  <a:pt x="427233" y="1393202"/>
                  <a:pt x="1077044" y="1017834"/>
                </a:cubicBezTo>
                <a:lnTo>
                  <a:pt x="1250254" y="927860"/>
                </a:lnTo>
                <a:lnTo>
                  <a:pt x="1296750" y="917701"/>
                </a:lnTo>
                <a:cubicBezTo>
                  <a:pt x="1336773" y="910305"/>
                  <a:pt x="1385410" y="903808"/>
                  <a:pt x="1447963" y="897549"/>
                </a:cubicBezTo>
                <a:cubicBezTo>
                  <a:pt x="1484100" y="892502"/>
                  <a:pt x="1516724" y="889796"/>
                  <a:pt x="1547415" y="888850"/>
                </a:cubicBezTo>
                <a:close/>
                <a:moveTo>
                  <a:pt x="2861581" y="693932"/>
                </a:moveTo>
                <a:lnTo>
                  <a:pt x="3036723" y="731053"/>
                </a:lnTo>
                <a:lnTo>
                  <a:pt x="3092079" y="738029"/>
                </a:lnTo>
                <a:lnTo>
                  <a:pt x="2935209" y="703541"/>
                </a:lnTo>
                <a:close/>
                <a:moveTo>
                  <a:pt x="2193112" y="671888"/>
                </a:moveTo>
                <a:lnTo>
                  <a:pt x="2024577" y="693881"/>
                </a:lnTo>
                <a:lnTo>
                  <a:pt x="2091772" y="688262"/>
                </a:lnTo>
                <a:cubicBezTo>
                  <a:pt x="2136659" y="685347"/>
                  <a:pt x="2182015" y="683441"/>
                  <a:pt x="2228120" y="683149"/>
                </a:cubicBezTo>
                <a:lnTo>
                  <a:pt x="2225191" y="670503"/>
                </a:lnTo>
                <a:close/>
                <a:moveTo>
                  <a:pt x="2661823" y="929"/>
                </a:moveTo>
                <a:cubicBezTo>
                  <a:pt x="2730315" y="-2186"/>
                  <a:pt x="2781625" y="2188"/>
                  <a:pt x="2797255" y="19226"/>
                </a:cubicBezTo>
                <a:cubicBezTo>
                  <a:pt x="2827291" y="45420"/>
                  <a:pt x="2821274" y="66414"/>
                  <a:pt x="2808897" y="102061"/>
                </a:cubicBezTo>
                <a:cubicBezTo>
                  <a:pt x="2694308" y="217173"/>
                  <a:pt x="2658430" y="244554"/>
                  <a:pt x="2565557" y="320334"/>
                </a:cubicBezTo>
                <a:cubicBezTo>
                  <a:pt x="2514969" y="384284"/>
                  <a:pt x="2467273" y="457615"/>
                  <a:pt x="2494963" y="557865"/>
                </a:cubicBezTo>
                <a:cubicBezTo>
                  <a:pt x="2939097" y="744450"/>
                  <a:pt x="3384367" y="775967"/>
                  <a:pt x="3601735" y="650514"/>
                </a:cubicBezTo>
                <a:cubicBezTo>
                  <a:pt x="3457765" y="839556"/>
                  <a:pt x="3228185" y="945002"/>
                  <a:pt x="3097299" y="935401"/>
                </a:cubicBezTo>
                <a:cubicBezTo>
                  <a:pt x="3238638" y="1093879"/>
                  <a:pt x="3262681" y="1156170"/>
                  <a:pt x="3334864" y="1270700"/>
                </a:cubicBezTo>
                <a:cubicBezTo>
                  <a:pt x="2976622" y="1026201"/>
                  <a:pt x="2869814" y="1020859"/>
                  <a:pt x="2726180" y="996052"/>
                </a:cubicBezTo>
                <a:cubicBezTo>
                  <a:pt x="2729956" y="1197755"/>
                  <a:pt x="2565872" y="1382324"/>
                  <a:pt x="2383526" y="1493953"/>
                </a:cubicBezTo>
                <a:cubicBezTo>
                  <a:pt x="2376720" y="1221666"/>
                  <a:pt x="2302916" y="1165251"/>
                  <a:pt x="2235518" y="963022"/>
                </a:cubicBezTo>
                <a:cubicBezTo>
                  <a:pt x="1881115" y="1068077"/>
                  <a:pt x="1733904" y="1211985"/>
                  <a:pt x="1474049" y="1433538"/>
                </a:cubicBezTo>
                <a:cubicBezTo>
                  <a:pt x="1482111" y="1332942"/>
                  <a:pt x="1498726" y="1258115"/>
                  <a:pt x="1576702" y="1127498"/>
                </a:cubicBezTo>
                <a:cubicBezTo>
                  <a:pt x="1676877" y="1025090"/>
                  <a:pt x="1775704" y="941832"/>
                  <a:pt x="1882051" y="865322"/>
                </a:cubicBezTo>
                <a:cubicBezTo>
                  <a:pt x="1761960" y="849571"/>
                  <a:pt x="1682421" y="834010"/>
                  <a:pt x="1552245" y="852193"/>
                </a:cubicBezTo>
                <a:cubicBezTo>
                  <a:pt x="1326917" y="874737"/>
                  <a:pt x="1302091" y="900724"/>
                  <a:pt x="1172202" y="968176"/>
                </a:cubicBezTo>
                <a:cubicBezTo>
                  <a:pt x="1344493" y="803037"/>
                  <a:pt x="1511726" y="764563"/>
                  <a:pt x="1772779" y="697158"/>
                </a:cubicBezTo>
                <a:cubicBezTo>
                  <a:pt x="1933459" y="684476"/>
                  <a:pt x="2088740" y="660164"/>
                  <a:pt x="2254821" y="659113"/>
                </a:cubicBezTo>
                <a:cubicBezTo>
                  <a:pt x="2234889" y="584676"/>
                  <a:pt x="2230254" y="528489"/>
                  <a:pt x="2226451" y="443640"/>
                </a:cubicBezTo>
                <a:cubicBezTo>
                  <a:pt x="2230332" y="309884"/>
                  <a:pt x="2233909" y="302534"/>
                  <a:pt x="2261637" y="212796"/>
                </a:cubicBezTo>
                <a:cubicBezTo>
                  <a:pt x="2295601" y="135439"/>
                  <a:pt x="2335093" y="72091"/>
                  <a:pt x="2423301" y="27566"/>
                </a:cubicBezTo>
                <a:cubicBezTo>
                  <a:pt x="2507657" y="14648"/>
                  <a:pt x="2593331" y="4044"/>
                  <a:pt x="2661823" y="929"/>
                </a:cubicBezTo>
                <a:close/>
              </a:path>
            </a:pathLst>
          </a:custGeom>
          <a:solidFill>
            <a:srgbClr val="2E2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AF9C1-7A59-4FEA-A04A-D138FF97A344}"/>
              </a:ext>
            </a:extLst>
          </p:cNvPr>
          <p:cNvSpPr txBox="1"/>
          <p:nvPr/>
        </p:nvSpPr>
        <p:spPr>
          <a:xfrm>
            <a:off x="2089092" y="4345421"/>
            <a:ext cx="8426216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C5D86D"/>
                </a:solidFill>
                <a:latin typeface="Arial Black" panose="020B0A04020102020204" pitchFamily="34" charset="0"/>
              </a:rPr>
              <a:t>tomato</a:t>
            </a:r>
            <a:endParaRPr lang="ko-KR" altLang="en-US" sz="16600" dirty="0">
              <a:solidFill>
                <a:srgbClr val="C5D86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57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3ABF96E-E828-4356-A0A0-C71366936677}"/>
              </a:ext>
            </a:extLst>
          </p:cNvPr>
          <p:cNvSpPr/>
          <p:nvPr/>
        </p:nvSpPr>
        <p:spPr>
          <a:xfrm rot="1667670">
            <a:off x="7405950" y="1516163"/>
            <a:ext cx="2962007" cy="4620708"/>
          </a:xfrm>
          <a:custGeom>
            <a:avLst/>
            <a:gdLst>
              <a:gd name="connsiteX0" fmla="*/ 2094433 w 2962007"/>
              <a:gd name="connsiteY0" fmla="*/ 3348159 h 4620708"/>
              <a:gd name="connsiteX1" fmla="*/ 1955674 w 2962007"/>
              <a:gd name="connsiteY1" fmla="*/ 3629600 h 4620708"/>
              <a:gd name="connsiteX2" fmla="*/ 1641890 w 2962007"/>
              <a:gd name="connsiteY2" fmla="*/ 3631077 h 4620708"/>
              <a:gd name="connsiteX3" fmla="*/ 2043187 w 2962007"/>
              <a:gd name="connsiteY3" fmla="*/ 3769579 h 4620708"/>
              <a:gd name="connsiteX4" fmla="*/ 2094435 w 2962007"/>
              <a:gd name="connsiteY4" fmla="*/ 3348158 h 4620708"/>
              <a:gd name="connsiteX5" fmla="*/ 740998 w 2962007"/>
              <a:gd name="connsiteY5" fmla="*/ 2795674 h 4620708"/>
              <a:gd name="connsiteX6" fmla="*/ 611482 w 2962007"/>
              <a:gd name="connsiteY6" fmla="*/ 3115581 h 4620708"/>
              <a:gd name="connsiteX7" fmla="*/ 611484 w 2962007"/>
              <a:gd name="connsiteY7" fmla="*/ 3115581 h 4620708"/>
              <a:gd name="connsiteX8" fmla="*/ 859152 w 2962007"/>
              <a:gd name="connsiteY8" fmla="*/ 2922906 h 4620708"/>
              <a:gd name="connsiteX9" fmla="*/ 1142126 w 2962007"/>
              <a:gd name="connsiteY9" fmla="*/ 3058510 h 4620708"/>
              <a:gd name="connsiteX10" fmla="*/ 841499 w 2962007"/>
              <a:gd name="connsiteY10" fmla="*/ 2758769 h 4620708"/>
              <a:gd name="connsiteX11" fmla="*/ 740998 w 2962007"/>
              <a:gd name="connsiteY11" fmla="*/ 2795674 h 4620708"/>
              <a:gd name="connsiteX12" fmla="*/ 1694858 w 2962007"/>
              <a:gd name="connsiteY12" fmla="*/ 1571193 h 4620708"/>
              <a:gd name="connsiteX13" fmla="*/ 1944677 w 2962007"/>
              <a:gd name="connsiteY13" fmla="*/ 1914431 h 4620708"/>
              <a:gd name="connsiteX14" fmla="*/ 2227879 w 2962007"/>
              <a:gd name="connsiteY14" fmla="*/ 1598174 h 4620708"/>
              <a:gd name="connsiteX15" fmla="*/ 2227878 w 2962007"/>
              <a:gd name="connsiteY15" fmla="*/ 1598174 h 4620708"/>
              <a:gd name="connsiteX16" fmla="*/ 1953022 w 2962007"/>
              <a:gd name="connsiteY16" fmla="*/ 1749558 h 4620708"/>
              <a:gd name="connsiteX17" fmla="*/ 1694858 w 2962007"/>
              <a:gd name="connsiteY17" fmla="*/ 1571193 h 4620708"/>
              <a:gd name="connsiteX18" fmla="*/ 840715 w 2962007"/>
              <a:gd name="connsiteY18" fmla="*/ 881482 h 4620708"/>
              <a:gd name="connsiteX19" fmla="*/ 716510 w 2962007"/>
              <a:gd name="connsiteY19" fmla="*/ 1287432 h 4620708"/>
              <a:gd name="connsiteX20" fmla="*/ 716512 w 2962007"/>
              <a:gd name="connsiteY20" fmla="*/ 1287431 h 4620708"/>
              <a:gd name="connsiteX21" fmla="*/ 902381 w 2962007"/>
              <a:gd name="connsiteY21" fmla="*/ 1034617 h 4620708"/>
              <a:gd name="connsiteX22" fmla="*/ 1211581 w 2962007"/>
              <a:gd name="connsiteY22" fmla="*/ 1088073 h 4620708"/>
              <a:gd name="connsiteX23" fmla="*/ 840715 w 2962007"/>
              <a:gd name="connsiteY23" fmla="*/ 881482 h 4620708"/>
              <a:gd name="connsiteX24" fmla="*/ 981738 w 2962007"/>
              <a:gd name="connsiteY24" fmla="*/ 104462 h 4620708"/>
              <a:gd name="connsiteX25" fmla="*/ 1386895 w 2962007"/>
              <a:gd name="connsiteY25" fmla="*/ 451 h 4620708"/>
              <a:gd name="connsiteX26" fmla="*/ 2950239 w 2962007"/>
              <a:gd name="connsiteY26" fmla="*/ 2310266 h 4620708"/>
              <a:gd name="connsiteX27" fmla="*/ 1386895 w 2962007"/>
              <a:gd name="connsiteY27" fmla="*/ 4620081 h 4620708"/>
              <a:gd name="connsiteX28" fmla="*/ 156524 w 2962007"/>
              <a:gd name="connsiteY28" fmla="*/ 3458258 h 4620708"/>
              <a:gd name="connsiteX29" fmla="*/ 336 w 2962007"/>
              <a:gd name="connsiteY29" fmla="*/ 1980001 h 4620708"/>
              <a:gd name="connsiteX30" fmla="*/ 981738 w 2962007"/>
              <a:gd name="connsiteY30" fmla="*/ 104462 h 462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962007" h="4620708">
                <a:moveTo>
                  <a:pt x="2094433" y="3348159"/>
                </a:moveTo>
                <a:cubicBezTo>
                  <a:pt x="2096108" y="3469674"/>
                  <a:pt x="2044700" y="3573944"/>
                  <a:pt x="1955674" y="3629600"/>
                </a:cubicBezTo>
                <a:cubicBezTo>
                  <a:pt x="1866649" y="3685256"/>
                  <a:pt x="1750395" y="3685804"/>
                  <a:pt x="1641890" y="3631077"/>
                </a:cubicBezTo>
                <a:cubicBezTo>
                  <a:pt x="1738553" y="3785696"/>
                  <a:pt x="1918220" y="3847705"/>
                  <a:pt x="2043187" y="3769579"/>
                </a:cubicBezTo>
                <a:cubicBezTo>
                  <a:pt x="2168153" y="3691454"/>
                  <a:pt x="2191098" y="3502777"/>
                  <a:pt x="2094435" y="3348158"/>
                </a:cubicBezTo>
                <a:close/>
                <a:moveTo>
                  <a:pt x="740998" y="2795674"/>
                </a:moveTo>
                <a:cubicBezTo>
                  <a:pt x="651130" y="2855750"/>
                  <a:pt x="596858" y="2979604"/>
                  <a:pt x="611482" y="3115581"/>
                </a:cubicBezTo>
                <a:lnTo>
                  <a:pt x="611484" y="3115581"/>
                </a:lnTo>
                <a:cubicBezTo>
                  <a:pt x="663005" y="3005516"/>
                  <a:pt x="754762" y="2934133"/>
                  <a:pt x="859152" y="2922906"/>
                </a:cubicBezTo>
                <a:cubicBezTo>
                  <a:pt x="963541" y="2911679"/>
                  <a:pt x="1068380" y="2961919"/>
                  <a:pt x="1142126" y="3058510"/>
                </a:cubicBezTo>
                <a:cubicBezTo>
                  <a:pt x="1122627" y="2877208"/>
                  <a:pt x="988032" y="2743009"/>
                  <a:pt x="841499" y="2758769"/>
                </a:cubicBezTo>
                <a:cubicBezTo>
                  <a:pt x="804865" y="2762709"/>
                  <a:pt x="770954" y="2775648"/>
                  <a:pt x="740998" y="2795674"/>
                </a:cubicBezTo>
                <a:close/>
                <a:moveTo>
                  <a:pt x="1694858" y="1571193"/>
                </a:moveTo>
                <a:cubicBezTo>
                  <a:pt x="1685640" y="1753308"/>
                  <a:pt x="1797487" y="1906981"/>
                  <a:pt x="1944677" y="1914431"/>
                </a:cubicBezTo>
                <a:cubicBezTo>
                  <a:pt x="2091867" y="1921882"/>
                  <a:pt x="2218661" y="1780289"/>
                  <a:pt x="2227879" y="1598174"/>
                </a:cubicBezTo>
                <a:lnTo>
                  <a:pt x="2227878" y="1598174"/>
                </a:lnTo>
                <a:cubicBezTo>
                  <a:pt x="2159709" y="1698780"/>
                  <a:pt x="2057880" y="1754866"/>
                  <a:pt x="1953022" y="1749558"/>
                </a:cubicBezTo>
                <a:cubicBezTo>
                  <a:pt x="1848165" y="1744250"/>
                  <a:pt x="1752519" y="1678169"/>
                  <a:pt x="1694858" y="1571193"/>
                </a:cubicBezTo>
                <a:close/>
                <a:moveTo>
                  <a:pt x="840715" y="881482"/>
                </a:moveTo>
                <a:cubicBezTo>
                  <a:pt x="704004" y="936534"/>
                  <a:pt x="648396" y="1118283"/>
                  <a:pt x="716510" y="1287432"/>
                </a:cubicBezTo>
                <a:lnTo>
                  <a:pt x="716512" y="1287431"/>
                </a:lnTo>
                <a:cubicBezTo>
                  <a:pt x="736127" y="1167499"/>
                  <a:pt x="804989" y="1073835"/>
                  <a:pt x="902381" y="1034617"/>
                </a:cubicBezTo>
                <a:cubicBezTo>
                  <a:pt x="999772" y="995398"/>
                  <a:pt x="1114327" y="1015203"/>
                  <a:pt x="1211581" y="1088073"/>
                </a:cubicBezTo>
                <a:cubicBezTo>
                  <a:pt x="1143468" y="918925"/>
                  <a:pt x="977425" y="826431"/>
                  <a:pt x="840715" y="881482"/>
                </a:cubicBezTo>
                <a:close/>
                <a:moveTo>
                  <a:pt x="981738" y="104462"/>
                </a:moveTo>
                <a:cubicBezTo>
                  <a:pt x="1111316" y="33633"/>
                  <a:pt x="1247682" y="-4638"/>
                  <a:pt x="1386895" y="451"/>
                </a:cubicBezTo>
                <a:cubicBezTo>
                  <a:pt x="2129366" y="27597"/>
                  <a:pt x="2950239" y="1034590"/>
                  <a:pt x="2950239" y="2310266"/>
                </a:cubicBezTo>
                <a:cubicBezTo>
                  <a:pt x="3070184" y="3579615"/>
                  <a:pt x="2253883" y="4596505"/>
                  <a:pt x="1386895" y="4620081"/>
                </a:cubicBezTo>
                <a:cubicBezTo>
                  <a:pt x="519907" y="4643657"/>
                  <a:pt x="337863" y="3998781"/>
                  <a:pt x="156524" y="3458258"/>
                </a:cubicBezTo>
                <a:cubicBezTo>
                  <a:pt x="62340" y="2957142"/>
                  <a:pt x="17730" y="2780430"/>
                  <a:pt x="336" y="1980001"/>
                </a:cubicBezTo>
                <a:cubicBezTo>
                  <a:pt x="-13796" y="1329652"/>
                  <a:pt x="420235" y="411388"/>
                  <a:pt x="981738" y="104462"/>
                </a:cubicBezTo>
                <a:close/>
              </a:path>
            </a:pathLst>
          </a:custGeom>
          <a:solidFill>
            <a:srgbClr val="2E2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2F016-D35A-447E-974F-25706BCE1A0F}"/>
              </a:ext>
            </a:extLst>
          </p:cNvPr>
          <p:cNvSpPr txBox="1"/>
          <p:nvPr/>
        </p:nvSpPr>
        <p:spPr>
          <a:xfrm>
            <a:off x="1346076" y="1846061"/>
            <a:ext cx="7717690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C5D86D"/>
                </a:solidFill>
                <a:latin typeface="Arial Black" panose="020B0A04020102020204" pitchFamily="34" charset="0"/>
              </a:rPr>
              <a:t>potato</a:t>
            </a:r>
            <a:endParaRPr lang="ko-KR" altLang="en-US" sz="16600" dirty="0">
              <a:solidFill>
                <a:srgbClr val="C5D86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9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22</Words>
  <Application>Microsoft Office PowerPoint</Application>
  <PresentationFormat>Widescreen</PresentationFormat>
  <Paragraphs>21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맑은 고딕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45</cp:revision>
  <dcterms:created xsi:type="dcterms:W3CDTF">2021-04-30T06:17:03Z</dcterms:created>
  <dcterms:modified xsi:type="dcterms:W3CDTF">2021-05-16T12:07:07Z</dcterms:modified>
</cp:coreProperties>
</file>