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5" r:id="rId2"/>
    <p:sldId id="317" r:id="rId3"/>
    <p:sldId id="320" r:id="rId4"/>
    <p:sldId id="321" r:id="rId5"/>
    <p:sldId id="322" r:id="rId6"/>
    <p:sldId id="323" r:id="rId7"/>
    <p:sldId id="318" r:id="rId8"/>
    <p:sldId id="327" r:id="rId9"/>
    <p:sldId id="319" r:id="rId10"/>
    <p:sldId id="316" r:id="rId11"/>
    <p:sldId id="324" r:id="rId12"/>
    <p:sldId id="325" r:id="rId13"/>
    <p:sldId id="301" r:id="rId1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294E"/>
    <a:srgbClr val="1B998B"/>
    <a:srgbClr val="D7263D"/>
    <a:srgbClr val="C5D86D"/>
    <a:srgbClr val="F46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61" autoAdjust="0"/>
    <p:restoredTop sz="94660"/>
  </p:normalViewPr>
  <p:slideViewPr>
    <p:cSldViewPr snapToGrid="0">
      <p:cViewPr varScale="1">
        <p:scale>
          <a:sx n="72" d="100"/>
          <a:sy n="72" d="100"/>
        </p:scale>
        <p:origin x="8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schilstra" userId="5a7f4fbf429c6251" providerId="LiveId" clId="{51BF9893-423A-445B-8C18-0FE492E3604E}"/>
    <pc:docChg chg="delSld">
      <pc:chgData name="tim schilstra" userId="5a7f4fbf429c6251" providerId="LiveId" clId="{51BF9893-423A-445B-8C18-0FE492E3604E}" dt="2021-05-16T12:11:40.462" v="11" actId="47"/>
      <pc:docMkLst>
        <pc:docMk/>
      </pc:docMkLst>
      <pc:sldChg chg="del">
        <pc:chgData name="tim schilstra" userId="5a7f4fbf429c6251" providerId="LiveId" clId="{51BF9893-423A-445B-8C18-0FE492E3604E}" dt="2021-05-16T12:11:38.327" v="3" actId="47"/>
        <pc:sldMkLst>
          <pc:docMk/>
          <pc:sldMk cId="1427123971" sldId="260"/>
        </pc:sldMkLst>
      </pc:sldChg>
      <pc:sldChg chg="del">
        <pc:chgData name="tim schilstra" userId="5a7f4fbf429c6251" providerId="LiveId" clId="{51BF9893-423A-445B-8C18-0FE492E3604E}" dt="2021-05-16T12:11:38.503" v="4" actId="47"/>
        <pc:sldMkLst>
          <pc:docMk/>
          <pc:sldMk cId="1750440684" sldId="289"/>
        </pc:sldMkLst>
      </pc:sldChg>
      <pc:sldChg chg="del">
        <pc:chgData name="tim schilstra" userId="5a7f4fbf429c6251" providerId="LiveId" clId="{51BF9893-423A-445B-8C18-0FE492E3604E}" dt="2021-05-16T12:11:40.462" v="11" actId="47"/>
        <pc:sldMkLst>
          <pc:docMk/>
          <pc:sldMk cId="3779727429" sldId="290"/>
        </pc:sldMkLst>
      </pc:sldChg>
      <pc:sldChg chg="del">
        <pc:chgData name="tim schilstra" userId="5a7f4fbf429c6251" providerId="LiveId" clId="{51BF9893-423A-445B-8C18-0FE492E3604E}" dt="2021-05-16T12:11:38.663" v="5" actId="47"/>
        <pc:sldMkLst>
          <pc:docMk/>
          <pc:sldMk cId="2088263031" sldId="291"/>
        </pc:sldMkLst>
      </pc:sldChg>
      <pc:sldChg chg="del">
        <pc:chgData name="tim schilstra" userId="5a7f4fbf429c6251" providerId="LiveId" clId="{51BF9893-423A-445B-8C18-0FE492E3604E}" dt="2021-05-16T12:11:38.830" v="6" actId="47"/>
        <pc:sldMkLst>
          <pc:docMk/>
          <pc:sldMk cId="2525323046" sldId="292"/>
        </pc:sldMkLst>
      </pc:sldChg>
      <pc:sldChg chg="del">
        <pc:chgData name="tim schilstra" userId="5a7f4fbf429c6251" providerId="LiveId" clId="{51BF9893-423A-445B-8C18-0FE492E3604E}" dt="2021-05-16T12:11:38.998" v="7" actId="47"/>
        <pc:sldMkLst>
          <pc:docMk/>
          <pc:sldMk cId="1760574521" sldId="293"/>
        </pc:sldMkLst>
      </pc:sldChg>
      <pc:sldChg chg="del">
        <pc:chgData name="tim schilstra" userId="5a7f4fbf429c6251" providerId="LiveId" clId="{51BF9893-423A-445B-8C18-0FE492E3604E}" dt="2021-05-16T12:11:39.176" v="8" actId="47"/>
        <pc:sldMkLst>
          <pc:docMk/>
          <pc:sldMk cId="3644574470" sldId="294"/>
        </pc:sldMkLst>
      </pc:sldChg>
      <pc:sldChg chg="del">
        <pc:chgData name="tim schilstra" userId="5a7f4fbf429c6251" providerId="LiveId" clId="{51BF9893-423A-445B-8C18-0FE492E3604E}" dt="2021-05-16T12:11:39.519" v="10" actId="47"/>
        <pc:sldMkLst>
          <pc:docMk/>
          <pc:sldMk cId="3155416916" sldId="295"/>
        </pc:sldMkLst>
      </pc:sldChg>
      <pc:sldChg chg="del">
        <pc:chgData name="tim schilstra" userId="5a7f4fbf429c6251" providerId="LiveId" clId="{51BF9893-423A-445B-8C18-0FE492E3604E}" dt="2021-05-16T12:11:39.343" v="9" actId="47"/>
        <pc:sldMkLst>
          <pc:docMk/>
          <pc:sldMk cId="2559964748" sldId="297"/>
        </pc:sldMkLst>
      </pc:sldChg>
      <pc:sldChg chg="del">
        <pc:chgData name="tim schilstra" userId="5a7f4fbf429c6251" providerId="LiveId" clId="{51BF9893-423A-445B-8C18-0FE492E3604E}" dt="2021-05-16T12:11:38.151" v="2" actId="47"/>
        <pc:sldMkLst>
          <pc:docMk/>
          <pc:sldMk cId="2731278046" sldId="298"/>
        </pc:sldMkLst>
      </pc:sldChg>
      <pc:sldChg chg="del">
        <pc:chgData name="tim schilstra" userId="5a7f4fbf429c6251" providerId="LiveId" clId="{51BF9893-423A-445B-8C18-0FE492E3604E}" dt="2021-05-16T12:11:37.937" v="1" actId="47"/>
        <pc:sldMkLst>
          <pc:docMk/>
          <pc:sldMk cId="3662872877" sldId="299"/>
        </pc:sldMkLst>
      </pc:sldChg>
      <pc:sldChg chg="del">
        <pc:chgData name="tim schilstra" userId="5a7f4fbf429c6251" providerId="LiveId" clId="{51BF9893-423A-445B-8C18-0FE492E3604E}" dt="2021-05-16T12:07:01.438" v="0" actId="47"/>
        <pc:sldMkLst>
          <pc:docMk/>
          <pc:sldMk cId="2889565266" sldId="32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18D6E-0433-46BB-85CF-636A92372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206854-BE05-4C51-9B58-61062E5637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717E3-9FA9-4743-BDCD-624EC189D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3E7-5CE4-41B0-99F0-8230796A9CB7}" type="datetimeFigureOut">
              <a:rPr lang="ko-KR" altLang="en-US" smtClean="0"/>
              <a:t>2021-05-16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CA582-0D83-4CD3-AD78-F906241B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3E8BD-B168-47D0-B726-F8A8C98AA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D4F-004B-4D0F-8C97-DE1763A665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5438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B29A-0F5D-4E6A-8CC3-7797772C4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ABB962-3655-43F6-A589-E439F9256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4945B-2EE4-42E6-9C96-E7618B643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3E7-5CE4-41B0-99F0-8230796A9CB7}" type="datetimeFigureOut">
              <a:rPr lang="ko-KR" altLang="en-US" smtClean="0"/>
              <a:t>2021-05-16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4883D-D101-4DB5-8996-ECF0358FF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86D7C-F1C5-4763-A626-B0390FA7A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D4F-004B-4D0F-8C97-DE1763A665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0479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200F0D-9843-451C-A291-148D4B586D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01E350-80B6-448E-9478-F374C9DCC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34847-31D5-4866-A3DC-9CB64C755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3E7-5CE4-41B0-99F0-8230796A9CB7}" type="datetimeFigureOut">
              <a:rPr lang="ko-KR" altLang="en-US" smtClean="0"/>
              <a:t>2021-05-16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DC0D5-E53A-42F8-92FB-BBBAB2484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A9F58-FB3E-4EA7-ABB8-A315CF541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D4F-004B-4D0F-8C97-DE1763A665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9385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07C5-89E9-4230-BB40-DBA2B27C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D5742-8557-4E9A-855B-9B1C9F6B8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51993-EFF4-45FB-9F7C-95D59ACA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3E7-5CE4-41B0-99F0-8230796A9CB7}" type="datetimeFigureOut">
              <a:rPr lang="ko-KR" altLang="en-US" smtClean="0"/>
              <a:t>2021-05-16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6FA36-A470-4C3D-B510-41FACDA39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F9123-95AF-4825-914A-4FB767777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D4F-004B-4D0F-8C97-DE1763A665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3459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F2D21-54A5-4CC1-8BB3-6A01C8677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8098F-C69C-4B30-8A3D-E570934AD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184AC-283D-4EF8-8F91-55BCA316F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3E7-5CE4-41B0-99F0-8230796A9CB7}" type="datetimeFigureOut">
              <a:rPr lang="ko-KR" altLang="en-US" smtClean="0"/>
              <a:t>2021-05-16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CD48A-C8D1-4E07-8CD6-8F97DE7F7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E548B-46B0-4DE3-8924-CCD73A7E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D4F-004B-4D0F-8C97-DE1763A665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3266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E6B57-DFD1-480D-B865-6256FB95E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90D37-252F-44B8-AC21-B0783A68B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EAB875-F293-4064-8769-DFC16D5B0C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E258BA-F942-4F01-8381-C911B524F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3E7-5CE4-41B0-99F0-8230796A9CB7}" type="datetimeFigureOut">
              <a:rPr lang="ko-KR" altLang="en-US" smtClean="0"/>
              <a:t>2021-05-16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2BF65B-277B-40BF-ACD9-827DD72E9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07C9DD-B3B6-43C1-B536-FD37A6ABF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D4F-004B-4D0F-8C97-DE1763A665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4154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2274D-DD1B-4215-900C-3C6A35CCD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A6D295-71D5-4E1F-AEAF-B8FEEE745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7149F6-FEC6-49D7-99CF-BDDF7CD54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095BFA-1060-4FEE-B430-208A35BF5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466BD-CD61-4857-9068-5C548CBBC8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394557-2840-4AA2-BF19-4AE616DEA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3E7-5CE4-41B0-99F0-8230796A9CB7}" type="datetimeFigureOut">
              <a:rPr lang="ko-KR" altLang="en-US" smtClean="0"/>
              <a:t>2021-05-16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B6B1AD-1DF9-4E98-B5D7-B0BC6D005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7353A3-A2F9-41A0-8312-4854BF125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D4F-004B-4D0F-8C97-DE1763A665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7554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3A65A-E4D9-4C02-8CEB-F4B7E713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E5B5F-66F7-4C9D-9AC7-9805EF738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3E7-5CE4-41B0-99F0-8230796A9CB7}" type="datetimeFigureOut">
              <a:rPr lang="ko-KR" altLang="en-US" smtClean="0"/>
              <a:t>2021-05-16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44C593-4A72-4E1A-ABCD-43624605A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F29DB3-726A-46C0-933F-8F97B1A15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D4F-004B-4D0F-8C97-DE1763A665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6182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DB7F60-F2D6-4A87-A0B8-AD0AD231B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3E7-5CE4-41B0-99F0-8230796A9CB7}" type="datetimeFigureOut">
              <a:rPr lang="ko-KR" altLang="en-US" smtClean="0"/>
              <a:t>2021-05-16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0C73EC-435A-498A-8CF4-0FCA27EBF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B4841-0518-41BC-AA68-8B35228B2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D4F-004B-4D0F-8C97-DE1763A665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1557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CC1D5-EBEF-4828-AB9B-73E0BF00B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8F5A8-CE31-4A68-91B5-1A19A6612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CA9591-EEE4-49A5-B136-AC0DA3759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38DA19-A7BB-46D3-869C-A3DCC2F65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3E7-5CE4-41B0-99F0-8230796A9CB7}" type="datetimeFigureOut">
              <a:rPr lang="ko-KR" altLang="en-US" smtClean="0"/>
              <a:t>2021-05-16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1A3439-9934-40E4-9C89-FC4829FBC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99AB83-6344-430E-8BCB-601AAD266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D4F-004B-4D0F-8C97-DE1763A665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3882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ADF86-2FBF-42F7-9EA0-29EAB9F22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3AA7D6-FE70-4F41-A289-D2ADC08168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7D491A-9F9C-4A6F-BC87-95EE3B8099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7CC91-7FF0-41A4-88D7-FA9EF81FB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63E7-5CE4-41B0-99F0-8230796A9CB7}" type="datetimeFigureOut">
              <a:rPr lang="ko-KR" altLang="en-US" smtClean="0"/>
              <a:t>2021-05-16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75841-52D8-4DB6-BFE1-3F02BDD3A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1936F-8F42-4FC2-965D-B57E64E70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D4F-004B-4D0F-8C97-DE1763A665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5983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99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A462D3-D78D-44C8-9A1B-B8E63A23D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81D20-9C6A-49F0-A495-9DFF22BE0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6EA98-2B44-4CAA-A951-47C9431142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F63E7-5CE4-41B0-99F0-8230796A9CB7}" type="datetimeFigureOut">
              <a:rPr lang="ko-KR" altLang="en-US" smtClean="0"/>
              <a:t>2021-05-16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DC818-4C9F-4819-99DE-2CC7E153C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503CE-5C85-4671-9E6B-5012C2AA9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1D4F-004B-4D0F-8C97-DE1763A665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1428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9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03012D-B8D0-4928-8963-51A6B8480B65}"/>
              </a:ext>
            </a:extLst>
          </p:cNvPr>
          <p:cNvSpPr txBox="1"/>
          <p:nvPr/>
        </p:nvSpPr>
        <p:spPr>
          <a:xfrm>
            <a:off x="2218982" y="828294"/>
            <a:ext cx="7754046" cy="52014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600" dirty="0">
                <a:solidFill>
                  <a:srgbClr val="F460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How</a:t>
            </a:r>
          </a:p>
          <a:p>
            <a:pPr algn="ctr"/>
            <a:r>
              <a:rPr lang="en-US" altLang="ko-KR" sz="16600" dirty="0">
                <a:solidFill>
                  <a:srgbClr val="F460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many?</a:t>
            </a:r>
            <a:endParaRPr lang="ko-KR" altLang="en-US" sz="16600" dirty="0">
              <a:solidFill>
                <a:srgbClr val="F460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14936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full of food&#10;&#10;Description automatically generated with low confidence">
            <a:extLst>
              <a:ext uri="{FF2B5EF4-FFF2-40B4-BE49-F238E27FC236}">
                <a16:creationId xmlns:a16="http://schemas.microsoft.com/office/drawing/2014/main" id="{C5A68336-32CD-4676-830C-4CD2CD931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"/>
            <a:ext cx="12192000" cy="68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2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full of food&#10;&#10;Description automatically generated with low confidence">
            <a:extLst>
              <a:ext uri="{FF2B5EF4-FFF2-40B4-BE49-F238E27FC236}">
                <a16:creationId xmlns:a16="http://schemas.microsoft.com/office/drawing/2014/main" id="{DCCB40C5-6A5A-44F2-B18C-FD1883158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"/>
            <a:ext cx="12192000" cy="68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7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food, indoor, plate&#10;&#10;Description automatically generated">
            <a:extLst>
              <a:ext uri="{FF2B5EF4-FFF2-40B4-BE49-F238E27FC236}">
                <a16:creationId xmlns:a16="http://schemas.microsoft.com/office/drawing/2014/main" id="{58583E39-FEB7-405E-BDFC-FDCA9A4BB7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" t="4231"/>
          <a:stretch/>
        </p:blipFill>
        <p:spPr>
          <a:xfrm>
            <a:off x="0" y="1530"/>
            <a:ext cx="12192000" cy="68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9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9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t, logo&#10;&#10;Description automatically generated">
            <a:extLst>
              <a:ext uri="{FF2B5EF4-FFF2-40B4-BE49-F238E27FC236}">
                <a16:creationId xmlns:a16="http://schemas.microsoft.com/office/drawing/2014/main" id="{356881D7-3A19-4ACB-858A-EDD478AFC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1956906"/>
            <a:ext cx="9639300" cy="294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9193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apple&#10;&#10;Description automatically generated">
            <a:extLst>
              <a:ext uri="{FF2B5EF4-FFF2-40B4-BE49-F238E27FC236}">
                <a16:creationId xmlns:a16="http://schemas.microsoft.com/office/drawing/2014/main" id="{6C14BB8D-3DB2-492C-BA30-319AE1EDD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"/>
            <a:ext cx="12192000" cy="68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28897"/>
      </p:ext>
    </p:extLst>
  </p:cSld>
  <p:clrMapOvr>
    <a:masterClrMapping/>
  </p:clrMapOvr>
  <p:transition spd="slow">
    <p:push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nana, table, indoor, sitting&#10;&#10;Description automatically generated">
            <a:extLst>
              <a:ext uri="{FF2B5EF4-FFF2-40B4-BE49-F238E27FC236}">
                <a16:creationId xmlns:a16="http://schemas.microsoft.com/office/drawing/2014/main" id="{274F1812-BC97-4A9B-B2CE-8FC634207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"/>
            <a:ext cx="12192000" cy="68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3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rrot, indoor, plant, vegetable&#10;&#10;Description automatically generated">
            <a:extLst>
              <a:ext uri="{FF2B5EF4-FFF2-40B4-BE49-F238E27FC236}">
                <a16:creationId xmlns:a16="http://schemas.microsoft.com/office/drawing/2014/main" id="{6FB30476-B360-4F0C-B0E4-A330ADFC3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"/>
            <a:ext cx="12192000" cy="68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0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ood, fruit, vegetable&#10;&#10;Description automatically generated">
            <a:extLst>
              <a:ext uri="{FF2B5EF4-FFF2-40B4-BE49-F238E27FC236}">
                <a16:creationId xmlns:a16="http://schemas.microsoft.com/office/drawing/2014/main" id="{76AD1072-9304-48CA-BE53-32535FD87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"/>
            <a:ext cx="12192000" cy="68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2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sket of fruits&#10;&#10;Description automatically generated with medium confidence">
            <a:extLst>
              <a:ext uri="{FF2B5EF4-FFF2-40B4-BE49-F238E27FC236}">
                <a16:creationId xmlns:a16="http://schemas.microsoft.com/office/drawing/2014/main" id="{667A5DAC-7486-430E-A434-FB22680E2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"/>
            <a:ext cx="12192000" cy="68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9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sket of fruits&#10;&#10;Description automatically generated with low confidence">
            <a:extLst>
              <a:ext uri="{FF2B5EF4-FFF2-40B4-BE49-F238E27FC236}">
                <a16:creationId xmlns:a16="http://schemas.microsoft.com/office/drawing/2014/main" id="{EA83772F-AB47-4C85-B301-6F557F0EE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"/>
            <a:ext cx="12192000" cy="68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9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, plate, indoor, fruit&#10;&#10;Description automatically generated">
            <a:extLst>
              <a:ext uri="{FF2B5EF4-FFF2-40B4-BE49-F238E27FC236}">
                <a16:creationId xmlns:a16="http://schemas.microsoft.com/office/drawing/2014/main" id="{567AC275-BA38-4FF3-AD3D-8A30D4F1D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"/>
            <a:ext cx="12192000" cy="68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9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od, indoor, fruit, vegetable&#10;&#10;Description automatically generated">
            <a:extLst>
              <a:ext uri="{FF2B5EF4-FFF2-40B4-BE49-F238E27FC236}">
                <a16:creationId xmlns:a16="http://schemas.microsoft.com/office/drawing/2014/main" id="{F64B3C61-2081-4D37-BD40-C9813FF8FB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" b="2394"/>
          <a:stretch/>
        </p:blipFill>
        <p:spPr>
          <a:xfrm>
            <a:off x="0" y="1530"/>
            <a:ext cx="12191999" cy="68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2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3</Words>
  <Application>Microsoft Office PowerPoint</Application>
  <PresentationFormat>Widescreen</PresentationFormat>
  <Paragraphs>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맑은 고딕</vt:lpstr>
      <vt:lpstr>Arial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45</cp:revision>
  <dcterms:created xsi:type="dcterms:W3CDTF">2021-04-30T06:17:03Z</dcterms:created>
  <dcterms:modified xsi:type="dcterms:W3CDTF">2021-05-16T12:11:44Z</dcterms:modified>
</cp:coreProperties>
</file>