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6" r:id="rId4"/>
    <p:sldId id="258" r:id="rId5"/>
    <p:sldId id="274" r:id="rId6"/>
    <p:sldId id="260" r:id="rId7"/>
    <p:sldId id="275" r:id="rId8"/>
    <p:sldId id="259" r:id="rId9"/>
    <p:sldId id="276" r:id="rId10"/>
    <p:sldId id="265" r:id="rId11"/>
    <p:sldId id="277" r:id="rId12"/>
    <p:sldId id="261" r:id="rId13"/>
    <p:sldId id="278" r:id="rId14"/>
    <p:sldId id="272" r:id="rId15"/>
    <p:sldId id="262" r:id="rId16"/>
    <p:sldId id="263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3DD"/>
    <a:srgbClr val="FFA69E"/>
    <a:srgbClr val="5E6472"/>
    <a:srgbClr val="AED9E0"/>
    <a:srgbClr val="E2EFF5"/>
    <a:srgbClr val="B8F2E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4E558C-BF9B-4430-95E3-290593161685}" v="436" dt="2021-05-16T05:30:25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91" autoAdjust="0"/>
    <p:restoredTop sz="94660"/>
  </p:normalViewPr>
  <p:slideViewPr>
    <p:cSldViewPr snapToGrid="0">
      <p:cViewPr>
        <p:scale>
          <a:sx n="50" d="100"/>
          <a:sy n="50" d="100"/>
        </p:scale>
        <p:origin x="83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schilstra" userId="5a7f4fbf429c6251" providerId="LiveId" clId="{3F4E558C-BF9B-4430-95E3-290593161685}"/>
    <pc:docChg chg="undo custSel addSld delSld modSld sldOrd modMainMaster">
      <pc:chgData name="tim schilstra" userId="5a7f4fbf429c6251" providerId="LiveId" clId="{3F4E558C-BF9B-4430-95E3-290593161685}" dt="2021-05-16T05:30:44.798" v="1236" actId="5793"/>
      <pc:docMkLst>
        <pc:docMk/>
      </pc:docMkLst>
      <pc:sldChg chg="addSp delSp modSp mod setBg">
        <pc:chgData name="tim schilstra" userId="5a7f4fbf429c6251" providerId="LiveId" clId="{3F4E558C-BF9B-4430-95E3-290593161685}" dt="2021-05-16T05:04:06.708" v="535" actId="403"/>
        <pc:sldMkLst>
          <pc:docMk/>
          <pc:sldMk cId="2332567658" sldId="256"/>
        </pc:sldMkLst>
        <pc:spChg chg="mod">
          <ac:chgData name="tim schilstra" userId="5a7f4fbf429c6251" providerId="LiveId" clId="{3F4E558C-BF9B-4430-95E3-290593161685}" dt="2021-05-16T05:04:06.708" v="535" actId="403"/>
          <ac:spMkLst>
            <pc:docMk/>
            <pc:sldMk cId="2332567658" sldId="256"/>
            <ac:spMk id="2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37:51.635" v="50" actId="478"/>
          <ac:spMkLst>
            <pc:docMk/>
            <pc:sldMk cId="2332567658" sldId="256"/>
            <ac:spMk id="3" creationId="{00000000-0000-0000-0000-000000000000}"/>
          </ac:spMkLst>
        </pc:spChg>
        <pc:picChg chg="add del mod modCrop">
          <ac:chgData name="tim schilstra" userId="5a7f4fbf429c6251" providerId="LiveId" clId="{3F4E558C-BF9B-4430-95E3-290593161685}" dt="2021-05-16T04:40:48.753" v="79" actId="478"/>
          <ac:picMkLst>
            <pc:docMk/>
            <pc:sldMk cId="2332567658" sldId="256"/>
            <ac:picMk id="5" creationId="{26CB8AE5-32EF-44AA-BEBB-0D610419A0F9}"/>
          </ac:picMkLst>
        </pc:picChg>
        <pc:picChg chg="mod">
          <ac:chgData name="tim schilstra" userId="5a7f4fbf429c6251" providerId="LiveId" clId="{3F4E558C-BF9B-4430-95E3-290593161685}" dt="2021-05-16T04:48:46.315" v="170"/>
          <ac:picMkLst>
            <pc:docMk/>
            <pc:sldMk cId="2332567658" sldId="256"/>
            <ac:picMk id="1028" creationId="{00000000-0000-0000-0000-000000000000}"/>
          </ac:picMkLst>
        </pc:picChg>
      </pc:sldChg>
      <pc:sldChg chg="addSp delSp modSp mod modTransition delAnim modAnim">
        <pc:chgData name="tim schilstra" userId="5a7f4fbf429c6251" providerId="LiveId" clId="{3F4E558C-BF9B-4430-95E3-290593161685}" dt="2021-05-16T05:29:19.067" v="1170" actId="207"/>
        <pc:sldMkLst>
          <pc:docMk/>
          <pc:sldMk cId="1391635497" sldId="257"/>
        </pc:sldMkLst>
        <pc:spChg chg="add mod ord">
          <ac:chgData name="tim schilstra" userId="5a7f4fbf429c6251" providerId="LiveId" clId="{3F4E558C-BF9B-4430-95E3-290593161685}" dt="2021-05-16T05:29:19.067" v="1170" actId="207"/>
          <ac:spMkLst>
            <pc:docMk/>
            <pc:sldMk cId="1391635497" sldId="257"/>
            <ac:spMk id="2" creationId="{91D372E9-C5A3-4B59-828E-837734A6450D}"/>
          </ac:spMkLst>
        </pc:spChg>
        <pc:spChg chg="add mod">
          <ac:chgData name="tim schilstra" userId="5a7f4fbf429c6251" providerId="LiveId" clId="{3F4E558C-BF9B-4430-95E3-290593161685}" dt="2021-05-16T04:56:45.661" v="338" actId="207"/>
          <ac:spMkLst>
            <pc:docMk/>
            <pc:sldMk cId="1391635497" sldId="257"/>
            <ac:spMk id="3" creationId="{E023374D-AB55-4438-83DD-7C27345486C0}"/>
          </ac:spMkLst>
        </pc:spChg>
        <pc:spChg chg="del">
          <ac:chgData name="tim schilstra" userId="5a7f4fbf429c6251" providerId="LiveId" clId="{3F4E558C-BF9B-4430-95E3-290593161685}" dt="2021-05-16T04:41:54.537" v="91" actId="478"/>
          <ac:spMkLst>
            <pc:docMk/>
            <pc:sldMk cId="1391635497" sldId="257"/>
            <ac:spMk id="4" creationId="{00000000-0000-0000-0000-000000000000}"/>
          </ac:spMkLst>
        </pc:spChg>
        <pc:spChg chg="del mod">
          <ac:chgData name="tim schilstra" userId="5a7f4fbf429c6251" providerId="LiveId" clId="{3F4E558C-BF9B-4430-95E3-290593161685}" dt="2021-05-16T04:53:23.132" v="228" actId="478"/>
          <ac:spMkLst>
            <pc:docMk/>
            <pc:sldMk cId="1391635497" sldId="257"/>
            <ac:spMk id="7" creationId="{00000000-0000-0000-0000-000000000000}"/>
          </ac:spMkLst>
        </pc:spChg>
        <pc:spChg chg="del mod">
          <ac:chgData name="tim schilstra" userId="5a7f4fbf429c6251" providerId="LiveId" clId="{3F4E558C-BF9B-4430-95E3-290593161685}" dt="2021-05-16T04:53:29.036" v="235" actId="478"/>
          <ac:spMkLst>
            <pc:docMk/>
            <pc:sldMk cId="1391635497" sldId="257"/>
            <ac:spMk id="10" creationId="{00000000-0000-0000-0000-000000000000}"/>
          </ac:spMkLst>
        </pc:spChg>
        <pc:spChg chg="del mod">
          <ac:chgData name="tim schilstra" userId="5a7f4fbf429c6251" providerId="LiveId" clId="{3F4E558C-BF9B-4430-95E3-290593161685}" dt="2021-05-16T04:53:28.204" v="234" actId="478"/>
          <ac:spMkLst>
            <pc:docMk/>
            <pc:sldMk cId="1391635497" sldId="257"/>
            <ac:spMk id="11" creationId="{00000000-0000-0000-0000-000000000000}"/>
          </ac:spMkLst>
        </pc:spChg>
        <pc:spChg chg="del mod">
          <ac:chgData name="tim schilstra" userId="5a7f4fbf429c6251" providerId="LiveId" clId="{3F4E558C-BF9B-4430-95E3-290593161685}" dt="2021-05-16T04:53:23.844" v="229" actId="478"/>
          <ac:spMkLst>
            <pc:docMk/>
            <pc:sldMk cId="1391635497" sldId="257"/>
            <ac:spMk id="12" creationId="{00000000-0000-0000-0000-000000000000}"/>
          </ac:spMkLst>
        </pc:spChg>
        <pc:spChg chg="del mod">
          <ac:chgData name="tim schilstra" userId="5a7f4fbf429c6251" providerId="LiveId" clId="{3F4E558C-BF9B-4430-95E3-290593161685}" dt="2021-05-16T04:53:26.981" v="233" actId="478"/>
          <ac:spMkLst>
            <pc:docMk/>
            <pc:sldMk cId="1391635497" sldId="257"/>
            <ac:spMk id="13" creationId="{00000000-0000-0000-0000-000000000000}"/>
          </ac:spMkLst>
        </pc:spChg>
        <pc:spChg chg="del mod">
          <ac:chgData name="tim schilstra" userId="5a7f4fbf429c6251" providerId="LiveId" clId="{3F4E558C-BF9B-4430-95E3-290593161685}" dt="2021-05-16T04:53:24.861" v="230" actId="478"/>
          <ac:spMkLst>
            <pc:docMk/>
            <pc:sldMk cId="1391635497" sldId="257"/>
            <ac:spMk id="14" creationId="{00000000-0000-0000-0000-000000000000}"/>
          </ac:spMkLst>
        </pc:spChg>
        <pc:spChg chg="del mod">
          <ac:chgData name="tim schilstra" userId="5a7f4fbf429c6251" providerId="LiveId" clId="{3F4E558C-BF9B-4430-95E3-290593161685}" dt="2021-05-16T04:53:25.548" v="231" actId="478"/>
          <ac:spMkLst>
            <pc:docMk/>
            <pc:sldMk cId="1391635497" sldId="257"/>
            <ac:spMk id="15" creationId="{00000000-0000-0000-0000-000000000000}"/>
          </ac:spMkLst>
        </pc:spChg>
        <pc:spChg chg="del mod">
          <ac:chgData name="tim schilstra" userId="5a7f4fbf429c6251" providerId="LiveId" clId="{3F4E558C-BF9B-4430-95E3-290593161685}" dt="2021-05-16T04:53:26.229" v="232" actId="478"/>
          <ac:spMkLst>
            <pc:docMk/>
            <pc:sldMk cId="1391635497" sldId="257"/>
            <ac:spMk id="16" creationId="{00000000-0000-0000-0000-000000000000}"/>
          </ac:spMkLst>
        </pc:spChg>
        <pc:spChg chg="del mod">
          <ac:chgData name="tim schilstra" userId="5a7f4fbf429c6251" providerId="LiveId" clId="{3F4E558C-BF9B-4430-95E3-290593161685}" dt="2021-05-16T04:53:30.861" v="237" actId="478"/>
          <ac:spMkLst>
            <pc:docMk/>
            <pc:sldMk cId="1391635497" sldId="257"/>
            <ac:spMk id="17" creationId="{00000000-0000-0000-0000-000000000000}"/>
          </ac:spMkLst>
        </pc:spChg>
        <pc:spChg chg="del mod">
          <ac:chgData name="tim schilstra" userId="5a7f4fbf429c6251" providerId="LiveId" clId="{3F4E558C-BF9B-4430-95E3-290593161685}" dt="2021-05-16T04:53:30.048" v="236" actId="478"/>
          <ac:spMkLst>
            <pc:docMk/>
            <pc:sldMk cId="1391635497" sldId="257"/>
            <ac:spMk id="18" creationId="{00000000-0000-0000-0000-000000000000}"/>
          </ac:spMkLst>
        </pc:spChg>
        <pc:spChg chg="add del mod">
          <ac:chgData name="tim schilstra" userId="5a7f4fbf429c6251" providerId="LiveId" clId="{3F4E558C-BF9B-4430-95E3-290593161685}" dt="2021-05-16T04:46:54.569" v="150" actId="478"/>
          <ac:spMkLst>
            <pc:docMk/>
            <pc:sldMk cId="1391635497" sldId="257"/>
            <ac:spMk id="19" creationId="{6DE15867-6F4D-4269-9D2B-F07D5B08230B}"/>
          </ac:spMkLst>
        </pc:spChg>
        <pc:spChg chg="add mod">
          <ac:chgData name="tim schilstra" userId="5a7f4fbf429c6251" providerId="LiveId" clId="{3F4E558C-BF9B-4430-95E3-290593161685}" dt="2021-05-16T04:56:45.661" v="338" actId="207"/>
          <ac:spMkLst>
            <pc:docMk/>
            <pc:sldMk cId="1391635497" sldId="257"/>
            <ac:spMk id="21" creationId="{760A3189-FBDE-4279-8C30-FA67DB70AD7F}"/>
          </ac:spMkLst>
        </pc:spChg>
        <pc:spChg chg="add mod">
          <ac:chgData name="tim schilstra" userId="5a7f4fbf429c6251" providerId="LiveId" clId="{3F4E558C-BF9B-4430-95E3-290593161685}" dt="2021-05-16T04:56:45.661" v="338" actId="207"/>
          <ac:spMkLst>
            <pc:docMk/>
            <pc:sldMk cId="1391635497" sldId="257"/>
            <ac:spMk id="22" creationId="{A94BDF26-2F1B-491A-A183-466FAB6F179F}"/>
          </ac:spMkLst>
        </pc:spChg>
        <pc:spChg chg="add mod">
          <ac:chgData name="tim schilstra" userId="5a7f4fbf429c6251" providerId="LiveId" clId="{3F4E558C-BF9B-4430-95E3-290593161685}" dt="2021-05-16T04:56:45.661" v="338" actId="207"/>
          <ac:spMkLst>
            <pc:docMk/>
            <pc:sldMk cId="1391635497" sldId="257"/>
            <ac:spMk id="23" creationId="{443EDD40-DCFB-4145-AA15-066FCACFC7A4}"/>
          </ac:spMkLst>
        </pc:spChg>
        <pc:spChg chg="add mod">
          <ac:chgData name="tim schilstra" userId="5a7f4fbf429c6251" providerId="LiveId" clId="{3F4E558C-BF9B-4430-95E3-290593161685}" dt="2021-05-16T04:56:45.661" v="338" actId="207"/>
          <ac:spMkLst>
            <pc:docMk/>
            <pc:sldMk cId="1391635497" sldId="257"/>
            <ac:spMk id="24" creationId="{F3BFD10E-B5F7-4C79-BCE1-24929CD6014C}"/>
          </ac:spMkLst>
        </pc:spChg>
        <pc:spChg chg="add mod">
          <ac:chgData name="tim schilstra" userId="5a7f4fbf429c6251" providerId="LiveId" clId="{3F4E558C-BF9B-4430-95E3-290593161685}" dt="2021-05-16T04:56:45.661" v="338" actId="207"/>
          <ac:spMkLst>
            <pc:docMk/>
            <pc:sldMk cId="1391635497" sldId="257"/>
            <ac:spMk id="25" creationId="{1E649CA1-DF8E-4069-841E-18E18AAF1148}"/>
          </ac:spMkLst>
        </pc:spChg>
        <pc:spChg chg="add mod">
          <ac:chgData name="tim schilstra" userId="5a7f4fbf429c6251" providerId="LiveId" clId="{3F4E558C-BF9B-4430-95E3-290593161685}" dt="2021-05-16T04:56:45.661" v="338" actId="207"/>
          <ac:spMkLst>
            <pc:docMk/>
            <pc:sldMk cId="1391635497" sldId="257"/>
            <ac:spMk id="26" creationId="{0C92CA69-B1C5-4927-8688-D46DE141F8DE}"/>
          </ac:spMkLst>
        </pc:spChg>
        <pc:spChg chg="add mod">
          <ac:chgData name="tim schilstra" userId="5a7f4fbf429c6251" providerId="LiveId" clId="{3F4E558C-BF9B-4430-95E3-290593161685}" dt="2021-05-16T04:56:45.661" v="338" actId="207"/>
          <ac:spMkLst>
            <pc:docMk/>
            <pc:sldMk cId="1391635497" sldId="257"/>
            <ac:spMk id="27" creationId="{72B91793-A212-490E-AE46-43028D469F16}"/>
          </ac:spMkLst>
        </pc:spChg>
        <pc:spChg chg="add mod">
          <ac:chgData name="tim schilstra" userId="5a7f4fbf429c6251" providerId="LiveId" clId="{3F4E558C-BF9B-4430-95E3-290593161685}" dt="2021-05-16T04:56:45.661" v="338" actId="207"/>
          <ac:spMkLst>
            <pc:docMk/>
            <pc:sldMk cId="1391635497" sldId="257"/>
            <ac:spMk id="28" creationId="{A4EE0278-45A1-44E9-8799-6C5E3684B422}"/>
          </ac:spMkLst>
        </pc:spChg>
        <pc:spChg chg="add mod">
          <ac:chgData name="tim schilstra" userId="5a7f4fbf429c6251" providerId="LiveId" clId="{3F4E558C-BF9B-4430-95E3-290593161685}" dt="2021-05-16T04:56:45.661" v="338" actId="207"/>
          <ac:spMkLst>
            <pc:docMk/>
            <pc:sldMk cId="1391635497" sldId="257"/>
            <ac:spMk id="29" creationId="{7AEF1789-5F5E-4FC0-9EF5-697BA4BB28B6}"/>
          </ac:spMkLst>
        </pc:spChg>
        <pc:picChg chg="add mod">
          <ac:chgData name="tim schilstra" userId="5a7f4fbf429c6251" providerId="LiveId" clId="{3F4E558C-BF9B-4430-95E3-290593161685}" dt="2021-05-16T04:57:39.497" v="345" actId="14100"/>
          <ac:picMkLst>
            <pc:docMk/>
            <pc:sldMk cId="1391635497" sldId="257"/>
            <ac:picMk id="20" creationId="{9038CE75-B8E1-4849-9201-CBF238B8BE8E}"/>
          </ac:picMkLst>
        </pc:picChg>
        <pc:picChg chg="add mod">
          <ac:chgData name="tim schilstra" userId="5a7f4fbf429c6251" providerId="LiveId" clId="{3F4E558C-BF9B-4430-95E3-290593161685}" dt="2021-05-16T04:57:36.096" v="344" actId="14100"/>
          <ac:picMkLst>
            <pc:docMk/>
            <pc:sldMk cId="1391635497" sldId="257"/>
            <ac:picMk id="1026" creationId="{2E56B9E7-2747-45C2-874B-A7371C62A803}"/>
          </ac:picMkLst>
        </pc:picChg>
        <pc:picChg chg="del mod">
          <ac:chgData name="tim schilstra" userId="5a7f4fbf429c6251" providerId="LiveId" clId="{3F4E558C-BF9B-4430-95E3-290593161685}" dt="2021-05-16T04:45:14.905" v="117" actId="478"/>
          <ac:picMkLst>
            <pc:docMk/>
            <pc:sldMk cId="1391635497" sldId="257"/>
            <ac:picMk id="2052" creationId="{00000000-0000-0000-0000-000000000000}"/>
          </ac:picMkLst>
        </pc:picChg>
      </pc:sldChg>
      <pc:sldChg chg="addSp delSp modSp mod modTransition delAnim modAnim">
        <pc:chgData name="tim schilstra" userId="5a7f4fbf429c6251" providerId="LiveId" clId="{3F4E558C-BF9B-4430-95E3-290593161685}" dt="2021-05-16T05:23:10.502" v="901"/>
        <pc:sldMkLst>
          <pc:docMk/>
          <pc:sldMk cId="4060451626" sldId="258"/>
        </pc:sldMkLst>
        <pc:spChg chg="del">
          <ac:chgData name="tim schilstra" userId="5a7f4fbf429c6251" providerId="LiveId" clId="{3F4E558C-BF9B-4430-95E3-290593161685}" dt="2021-05-16T04:53:20.070" v="227" actId="478"/>
          <ac:spMkLst>
            <pc:docMk/>
            <pc:sldMk cId="4060451626" sldId="258"/>
            <ac:spMk id="3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3:20.070" v="227" actId="478"/>
          <ac:spMkLst>
            <pc:docMk/>
            <pc:sldMk cId="4060451626" sldId="258"/>
            <ac:spMk id="4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3:20.070" v="227" actId="478"/>
          <ac:spMkLst>
            <pc:docMk/>
            <pc:sldMk cId="4060451626" sldId="258"/>
            <ac:spMk id="5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3:20.070" v="227" actId="478"/>
          <ac:spMkLst>
            <pc:docMk/>
            <pc:sldMk cId="4060451626" sldId="258"/>
            <ac:spMk id="6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3:20.070" v="227" actId="478"/>
          <ac:spMkLst>
            <pc:docMk/>
            <pc:sldMk cId="4060451626" sldId="258"/>
            <ac:spMk id="7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3:20.070" v="227" actId="478"/>
          <ac:spMkLst>
            <pc:docMk/>
            <pc:sldMk cId="4060451626" sldId="258"/>
            <ac:spMk id="8" creationId="{00000000-0000-0000-0000-000000000000}"/>
          </ac:spMkLst>
        </pc:spChg>
        <pc:spChg chg="add mod">
          <ac:chgData name="tim schilstra" userId="5a7f4fbf429c6251" providerId="LiveId" clId="{3F4E558C-BF9B-4430-95E3-290593161685}" dt="2021-05-16T05:17:24.186" v="851" actId="1076"/>
          <ac:spMkLst>
            <pc:docMk/>
            <pc:sldMk cId="4060451626" sldId="258"/>
            <ac:spMk id="9" creationId="{67085335-3CCF-4E5A-9318-FF77135705A6}"/>
          </ac:spMkLst>
        </pc:spChg>
        <pc:spChg chg="add mod">
          <ac:chgData name="tim schilstra" userId="5a7f4fbf429c6251" providerId="LiveId" clId="{3F4E558C-BF9B-4430-95E3-290593161685}" dt="2021-05-16T05:17:08.337" v="848" actId="1035"/>
          <ac:spMkLst>
            <pc:docMk/>
            <pc:sldMk cId="4060451626" sldId="258"/>
            <ac:spMk id="10" creationId="{C00F4141-A4F2-4E0F-A8E2-E711FEBFEBA0}"/>
          </ac:spMkLst>
        </pc:spChg>
        <pc:spChg chg="add mod">
          <ac:chgData name="tim schilstra" userId="5a7f4fbf429c6251" providerId="LiveId" clId="{3F4E558C-BF9B-4430-95E3-290593161685}" dt="2021-05-16T05:17:08.337" v="848" actId="1035"/>
          <ac:spMkLst>
            <pc:docMk/>
            <pc:sldMk cId="4060451626" sldId="258"/>
            <ac:spMk id="11" creationId="{0D6D904B-66F4-46B0-BEB5-0260B6F48ADA}"/>
          </ac:spMkLst>
        </pc:spChg>
        <pc:spChg chg="add mod">
          <ac:chgData name="tim schilstra" userId="5a7f4fbf429c6251" providerId="LiveId" clId="{3F4E558C-BF9B-4430-95E3-290593161685}" dt="2021-05-16T05:17:08.337" v="848" actId="1035"/>
          <ac:spMkLst>
            <pc:docMk/>
            <pc:sldMk cId="4060451626" sldId="258"/>
            <ac:spMk id="12" creationId="{4F55E17A-8A05-486D-8F23-3364E2C26880}"/>
          </ac:spMkLst>
        </pc:spChg>
        <pc:spChg chg="add mod">
          <ac:chgData name="tim schilstra" userId="5a7f4fbf429c6251" providerId="LiveId" clId="{3F4E558C-BF9B-4430-95E3-290593161685}" dt="2021-05-16T05:17:08.337" v="848" actId="1035"/>
          <ac:spMkLst>
            <pc:docMk/>
            <pc:sldMk cId="4060451626" sldId="258"/>
            <ac:spMk id="13" creationId="{E170757D-BE79-4125-95B3-345F0069AD77}"/>
          </ac:spMkLst>
        </pc:spChg>
        <pc:spChg chg="add mod">
          <ac:chgData name="tim schilstra" userId="5a7f4fbf429c6251" providerId="LiveId" clId="{3F4E558C-BF9B-4430-95E3-290593161685}" dt="2021-05-16T05:17:08.337" v="848" actId="1035"/>
          <ac:spMkLst>
            <pc:docMk/>
            <pc:sldMk cId="4060451626" sldId="258"/>
            <ac:spMk id="14" creationId="{DE9CECC4-DB79-4110-A550-23E9D8409E39}"/>
          </ac:spMkLst>
        </pc:spChg>
        <pc:spChg chg="add del mod">
          <ac:chgData name="tim schilstra" userId="5a7f4fbf429c6251" providerId="LiveId" clId="{3F4E558C-BF9B-4430-95E3-290593161685}" dt="2021-05-16T04:58:45.932" v="379" actId="478"/>
          <ac:spMkLst>
            <pc:docMk/>
            <pc:sldMk cId="4060451626" sldId="258"/>
            <ac:spMk id="15" creationId="{C0F0F19D-B5AC-43D4-9E64-EC0771E5089D}"/>
          </ac:spMkLst>
        </pc:spChg>
        <pc:spChg chg="add mod">
          <ac:chgData name="tim schilstra" userId="5a7f4fbf429c6251" providerId="LiveId" clId="{3F4E558C-BF9B-4430-95E3-290593161685}" dt="2021-05-16T05:17:08.337" v="848" actId="1035"/>
          <ac:spMkLst>
            <pc:docMk/>
            <pc:sldMk cId="4060451626" sldId="258"/>
            <ac:spMk id="16" creationId="{5D2DF1BF-5C73-4580-93C5-C290B5F1C807}"/>
          </ac:spMkLst>
        </pc:spChg>
        <pc:spChg chg="add del mod">
          <ac:chgData name="tim schilstra" userId="5a7f4fbf429c6251" providerId="LiveId" clId="{3F4E558C-BF9B-4430-95E3-290593161685}" dt="2021-05-16T04:58:47.413" v="380" actId="478"/>
          <ac:spMkLst>
            <pc:docMk/>
            <pc:sldMk cId="4060451626" sldId="258"/>
            <ac:spMk id="17" creationId="{929CD1D9-48D4-4ACA-B9B0-AE87E537612E}"/>
          </ac:spMkLst>
        </pc:spChg>
        <pc:spChg chg="add del mod">
          <ac:chgData name="tim schilstra" userId="5a7f4fbf429c6251" providerId="LiveId" clId="{3F4E558C-BF9B-4430-95E3-290593161685}" dt="2021-05-16T04:58:04.044" v="359" actId="478"/>
          <ac:spMkLst>
            <pc:docMk/>
            <pc:sldMk cId="4060451626" sldId="258"/>
            <ac:spMk id="18" creationId="{F5435901-ADA9-492C-AE54-E64909C3823F}"/>
          </ac:spMkLst>
        </pc:spChg>
        <pc:spChg chg="add del mod">
          <ac:chgData name="tim schilstra" userId="5a7f4fbf429c6251" providerId="LiveId" clId="{3F4E558C-BF9B-4430-95E3-290593161685}" dt="2021-05-16T04:58:02.070" v="358" actId="478"/>
          <ac:spMkLst>
            <pc:docMk/>
            <pc:sldMk cId="4060451626" sldId="258"/>
            <ac:spMk id="19" creationId="{BE248311-1A5B-428F-A883-0D2EF7F71F35}"/>
          </ac:spMkLst>
        </pc:spChg>
        <pc:picChg chg="mod">
          <ac:chgData name="tim schilstra" userId="5a7f4fbf429c6251" providerId="LiveId" clId="{3F4E558C-BF9B-4430-95E3-290593161685}" dt="2021-05-16T05:17:17.417" v="850" actId="732"/>
          <ac:picMkLst>
            <pc:docMk/>
            <pc:sldMk cId="4060451626" sldId="258"/>
            <ac:picMk id="3074" creationId="{00000000-0000-0000-0000-000000000000}"/>
          </ac:picMkLst>
        </pc:picChg>
      </pc:sldChg>
      <pc:sldChg chg="addSp delSp modSp mod modTransition delAnim modAnim">
        <pc:chgData name="tim schilstra" userId="5a7f4fbf429c6251" providerId="LiveId" clId="{3F4E558C-BF9B-4430-95E3-290593161685}" dt="2021-05-16T05:23:01.521" v="899"/>
        <pc:sldMkLst>
          <pc:docMk/>
          <pc:sldMk cId="122560398" sldId="259"/>
        </pc:sldMkLst>
        <pc:spChg chg="del">
          <ac:chgData name="tim schilstra" userId="5a7f4fbf429c6251" providerId="LiveId" clId="{3F4E558C-BF9B-4430-95E3-290593161685}" dt="2021-05-16T05:01:16.239" v="415" actId="478"/>
          <ac:spMkLst>
            <pc:docMk/>
            <pc:sldMk cId="122560398" sldId="259"/>
            <ac:spMk id="4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16.239" v="415" actId="478"/>
          <ac:spMkLst>
            <pc:docMk/>
            <pc:sldMk cId="122560398" sldId="259"/>
            <ac:spMk id="5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16.239" v="415" actId="478"/>
          <ac:spMkLst>
            <pc:docMk/>
            <pc:sldMk cId="122560398" sldId="259"/>
            <ac:spMk id="6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16.239" v="415" actId="478"/>
          <ac:spMkLst>
            <pc:docMk/>
            <pc:sldMk cId="122560398" sldId="259"/>
            <ac:spMk id="7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16.239" v="415" actId="478"/>
          <ac:spMkLst>
            <pc:docMk/>
            <pc:sldMk cId="122560398" sldId="259"/>
            <ac:spMk id="8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16.239" v="415" actId="478"/>
          <ac:spMkLst>
            <pc:docMk/>
            <pc:sldMk cId="122560398" sldId="259"/>
            <ac:spMk id="9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16.239" v="415" actId="478"/>
          <ac:spMkLst>
            <pc:docMk/>
            <pc:sldMk cId="122560398" sldId="259"/>
            <ac:spMk id="10" creationId="{00000000-0000-0000-0000-000000000000}"/>
          </ac:spMkLst>
        </pc:spChg>
        <pc:spChg chg="add mod">
          <ac:chgData name="tim schilstra" userId="5a7f4fbf429c6251" providerId="LiveId" clId="{3F4E558C-BF9B-4430-95E3-290593161685}" dt="2021-05-16T05:07:12.226" v="643" actId="20577"/>
          <ac:spMkLst>
            <pc:docMk/>
            <pc:sldMk cId="122560398" sldId="259"/>
            <ac:spMk id="11" creationId="{03E8DB38-1B35-47E1-842D-CE2ECDF34FBB}"/>
          </ac:spMkLst>
        </pc:spChg>
        <pc:spChg chg="add mod">
          <ac:chgData name="tim schilstra" userId="5a7f4fbf429c6251" providerId="LiveId" clId="{3F4E558C-BF9B-4430-95E3-290593161685}" dt="2021-05-16T05:08:01.432" v="659"/>
          <ac:spMkLst>
            <pc:docMk/>
            <pc:sldMk cId="122560398" sldId="259"/>
            <ac:spMk id="12" creationId="{C2D05B4D-80A0-4814-BD7D-EE68EE249F35}"/>
          </ac:spMkLst>
        </pc:spChg>
        <pc:spChg chg="add mod">
          <ac:chgData name="tim schilstra" userId="5a7f4fbf429c6251" providerId="LiveId" clId="{3F4E558C-BF9B-4430-95E3-290593161685}" dt="2021-05-16T05:11:28.617" v="747" actId="1076"/>
          <ac:spMkLst>
            <pc:docMk/>
            <pc:sldMk cId="122560398" sldId="259"/>
            <ac:spMk id="13" creationId="{3E98EF52-8428-432E-910A-9DDED8725695}"/>
          </ac:spMkLst>
        </pc:spChg>
        <pc:spChg chg="add mod">
          <ac:chgData name="tim schilstra" userId="5a7f4fbf429c6251" providerId="LiveId" clId="{3F4E558C-BF9B-4430-95E3-290593161685}" dt="2021-05-16T05:08:01.432" v="659"/>
          <ac:spMkLst>
            <pc:docMk/>
            <pc:sldMk cId="122560398" sldId="259"/>
            <ac:spMk id="14" creationId="{4D8DFF39-92DD-468D-929A-AD936D095B05}"/>
          </ac:spMkLst>
        </pc:spChg>
        <pc:spChg chg="add mod">
          <ac:chgData name="tim schilstra" userId="5a7f4fbf429c6251" providerId="LiveId" clId="{3F4E558C-BF9B-4430-95E3-290593161685}" dt="2021-05-16T05:11:11.876" v="741" actId="404"/>
          <ac:spMkLst>
            <pc:docMk/>
            <pc:sldMk cId="122560398" sldId="259"/>
            <ac:spMk id="15" creationId="{81945891-88F8-43DA-A945-D365FDEC1CA2}"/>
          </ac:spMkLst>
        </pc:spChg>
        <pc:spChg chg="add mod">
          <ac:chgData name="tim schilstra" userId="5a7f4fbf429c6251" providerId="LiveId" clId="{3F4E558C-BF9B-4430-95E3-290593161685}" dt="2021-05-16T05:11:23.032" v="746" actId="1076"/>
          <ac:spMkLst>
            <pc:docMk/>
            <pc:sldMk cId="122560398" sldId="259"/>
            <ac:spMk id="16" creationId="{5A71E8CC-46C4-4899-9204-B94A44B0573F}"/>
          </ac:spMkLst>
        </pc:spChg>
        <pc:spChg chg="add mod">
          <ac:chgData name="tim schilstra" userId="5a7f4fbf429c6251" providerId="LiveId" clId="{3F4E558C-BF9B-4430-95E3-290593161685}" dt="2021-05-16T05:18:19.529" v="856" actId="1076"/>
          <ac:spMkLst>
            <pc:docMk/>
            <pc:sldMk cId="122560398" sldId="259"/>
            <ac:spMk id="17" creationId="{CBC3BE36-5941-4C9F-AA8C-643F2E811E4D}"/>
          </ac:spMkLst>
        </pc:spChg>
        <pc:spChg chg="add mod">
          <ac:chgData name="tim schilstra" userId="5a7f4fbf429c6251" providerId="LiveId" clId="{3F4E558C-BF9B-4430-95E3-290593161685}" dt="2021-05-16T05:11:45.753" v="755" actId="1076"/>
          <ac:spMkLst>
            <pc:docMk/>
            <pc:sldMk cId="122560398" sldId="259"/>
            <ac:spMk id="18" creationId="{D94F1CE5-F66F-4B51-8E94-E57A2C8DE835}"/>
          </ac:spMkLst>
        </pc:spChg>
        <pc:spChg chg="add del mod">
          <ac:chgData name="tim schilstra" userId="5a7f4fbf429c6251" providerId="LiveId" clId="{3F4E558C-BF9B-4430-95E3-290593161685}" dt="2021-05-16T05:11:58.364" v="761" actId="478"/>
          <ac:spMkLst>
            <pc:docMk/>
            <pc:sldMk cId="122560398" sldId="259"/>
            <ac:spMk id="19" creationId="{39EA8193-4C38-47DE-8720-D23D7E1D141F}"/>
          </ac:spMkLst>
        </pc:spChg>
        <pc:spChg chg="add del mod">
          <ac:chgData name="tim schilstra" userId="5a7f4fbf429c6251" providerId="LiveId" clId="{3F4E558C-BF9B-4430-95E3-290593161685}" dt="2021-05-16T05:11:58.364" v="761" actId="478"/>
          <ac:spMkLst>
            <pc:docMk/>
            <pc:sldMk cId="122560398" sldId="259"/>
            <ac:spMk id="20" creationId="{8275AE06-0503-48C5-AD12-ABFB8A6647C3}"/>
          </ac:spMkLst>
        </pc:spChg>
        <pc:spChg chg="add del mod">
          <ac:chgData name="tim schilstra" userId="5a7f4fbf429c6251" providerId="LiveId" clId="{3F4E558C-BF9B-4430-95E3-290593161685}" dt="2021-05-16T05:11:58.364" v="761" actId="478"/>
          <ac:spMkLst>
            <pc:docMk/>
            <pc:sldMk cId="122560398" sldId="259"/>
            <ac:spMk id="21" creationId="{0CDBEC48-56E0-4320-A077-F60C9A6A09BD}"/>
          </ac:spMkLst>
        </pc:spChg>
        <pc:picChg chg="mod">
          <ac:chgData name="tim schilstra" userId="5a7f4fbf429c6251" providerId="LiveId" clId="{3F4E558C-BF9B-4430-95E3-290593161685}" dt="2021-05-16T05:01:28.849" v="418" actId="1076"/>
          <ac:picMkLst>
            <pc:docMk/>
            <pc:sldMk cId="122560398" sldId="259"/>
            <ac:picMk id="4100" creationId="{00000000-0000-0000-0000-000000000000}"/>
          </ac:picMkLst>
        </pc:picChg>
      </pc:sldChg>
      <pc:sldChg chg="addSp delSp modSp mod modTransition delAnim modAnim">
        <pc:chgData name="tim schilstra" userId="5a7f4fbf429c6251" providerId="LiveId" clId="{3F4E558C-BF9B-4430-95E3-290593161685}" dt="2021-05-16T05:23:06.641" v="900"/>
        <pc:sldMkLst>
          <pc:docMk/>
          <pc:sldMk cId="1825722874" sldId="260"/>
        </pc:sldMkLst>
        <pc:spChg chg="del">
          <ac:chgData name="tim schilstra" userId="5a7f4fbf429c6251" providerId="LiveId" clId="{3F4E558C-BF9B-4430-95E3-290593161685}" dt="2021-05-16T04:59:47.090" v="398" actId="478"/>
          <ac:spMkLst>
            <pc:docMk/>
            <pc:sldMk cId="1825722874" sldId="260"/>
            <ac:spMk id="3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9:47.090" v="398" actId="478"/>
          <ac:spMkLst>
            <pc:docMk/>
            <pc:sldMk cId="1825722874" sldId="260"/>
            <ac:spMk id="4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9:47.090" v="398" actId="478"/>
          <ac:spMkLst>
            <pc:docMk/>
            <pc:sldMk cId="1825722874" sldId="260"/>
            <ac:spMk id="5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9:47.090" v="398" actId="478"/>
          <ac:spMkLst>
            <pc:docMk/>
            <pc:sldMk cId="1825722874" sldId="260"/>
            <ac:spMk id="6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9:47.090" v="398" actId="478"/>
          <ac:spMkLst>
            <pc:docMk/>
            <pc:sldMk cId="1825722874" sldId="260"/>
            <ac:spMk id="7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9:47.090" v="398" actId="478"/>
          <ac:spMkLst>
            <pc:docMk/>
            <pc:sldMk cId="1825722874" sldId="260"/>
            <ac:spMk id="8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9:47.090" v="398" actId="478"/>
          <ac:spMkLst>
            <pc:docMk/>
            <pc:sldMk cId="1825722874" sldId="260"/>
            <ac:spMk id="9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9:47.090" v="398" actId="478"/>
          <ac:spMkLst>
            <pc:docMk/>
            <pc:sldMk cId="1825722874" sldId="260"/>
            <ac:spMk id="10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9:47.090" v="398" actId="478"/>
          <ac:spMkLst>
            <pc:docMk/>
            <pc:sldMk cId="1825722874" sldId="260"/>
            <ac:spMk id="11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59:47.090" v="398" actId="478"/>
          <ac:spMkLst>
            <pc:docMk/>
            <pc:sldMk cId="1825722874" sldId="260"/>
            <ac:spMk id="12" creationId="{00000000-0000-0000-0000-000000000000}"/>
          </ac:spMkLst>
        </pc:spChg>
        <pc:spChg chg="add mod ord">
          <ac:chgData name="tim schilstra" userId="5a7f4fbf429c6251" providerId="LiveId" clId="{3F4E558C-BF9B-4430-95E3-290593161685}" dt="2021-05-16T05:04:44.084" v="552" actId="167"/>
          <ac:spMkLst>
            <pc:docMk/>
            <pc:sldMk cId="1825722874" sldId="260"/>
            <ac:spMk id="13" creationId="{8A27B77E-2A23-4087-A599-AAC1DE6175BC}"/>
          </ac:spMkLst>
        </pc:spChg>
        <pc:spChg chg="add mod">
          <ac:chgData name="tim schilstra" userId="5a7f4fbf429c6251" providerId="LiveId" clId="{3F4E558C-BF9B-4430-95E3-290593161685}" dt="2021-05-16T05:10:55.017" v="736" actId="1076"/>
          <ac:spMkLst>
            <pc:docMk/>
            <pc:sldMk cId="1825722874" sldId="260"/>
            <ac:spMk id="14" creationId="{62DAD599-C01A-4205-918B-7FEBA720CEEA}"/>
          </ac:spMkLst>
        </pc:spChg>
        <pc:spChg chg="add mod">
          <ac:chgData name="tim schilstra" userId="5a7f4fbf429c6251" providerId="LiveId" clId="{3F4E558C-BF9B-4430-95E3-290593161685}" dt="2021-05-16T05:10:27.669" v="729" actId="403"/>
          <ac:spMkLst>
            <pc:docMk/>
            <pc:sldMk cId="1825722874" sldId="260"/>
            <ac:spMk id="15" creationId="{17A47A6B-E9A1-4B4D-A685-E600B3966C59}"/>
          </ac:spMkLst>
        </pc:spChg>
        <pc:spChg chg="add mod">
          <ac:chgData name="tim schilstra" userId="5a7f4fbf429c6251" providerId="LiveId" clId="{3F4E558C-BF9B-4430-95E3-290593161685}" dt="2021-05-16T05:10:41.144" v="732" actId="1076"/>
          <ac:spMkLst>
            <pc:docMk/>
            <pc:sldMk cId="1825722874" sldId="260"/>
            <ac:spMk id="16" creationId="{B7CA9D19-C0D6-4592-8411-4C9348B55B80}"/>
          </ac:spMkLst>
        </pc:spChg>
        <pc:spChg chg="add mod">
          <ac:chgData name="tim schilstra" userId="5a7f4fbf429c6251" providerId="LiveId" clId="{3F4E558C-BF9B-4430-95E3-290593161685}" dt="2021-05-16T05:06:38.096" v="620" actId="207"/>
          <ac:spMkLst>
            <pc:docMk/>
            <pc:sldMk cId="1825722874" sldId="260"/>
            <ac:spMk id="17" creationId="{E09F2058-112D-4664-A19E-F3B5E9209A99}"/>
          </ac:spMkLst>
        </pc:spChg>
        <pc:spChg chg="add mod">
          <ac:chgData name="tim schilstra" userId="5a7f4fbf429c6251" providerId="LiveId" clId="{3F4E558C-BF9B-4430-95E3-290593161685}" dt="2021-05-16T05:10:49.928" v="734" actId="1076"/>
          <ac:spMkLst>
            <pc:docMk/>
            <pc:sldMk cId="1825722874" sldId="260"/>
            <ac:spMk id="18" creationId="{4A246CEF-CD93-4F23-B84E-031475B1E078}"/>
          </ac:spMkLst>
        </pc:spChg>
        <pc:spChg chg="add mod">
          <ac:chgData name="tim schilstra" userId="5a7f4fbf429c6251" providerId="LiveId" clId="{3F4E558C-BF9B-4430-95E3-290593161685}" dt="2021-05-16T05:10:06.739" v="725" actId="404"/>
          <ac:spMkLst>
            <pc:docMk/>
            <pc:sldMk cId="1825722874" sldId="260"/>
            <ac:spMk id="19" creationId="{4E841AB7-9CDB-4BDD-BD93-177647C56CAF}"/>
          </ac:spMkLst>
        </pc:spChg>
        <pc:spChg chg="add mod">
          <ac:chgData name="tim schilstra" userId="5a7f4fbf429c6251" providerId="LiveId" clId="{3F4E558C-BF9B-4430-95E3-290593161685}" dt="2021-05-16T05:10:19.355" v="726" actId="404"/>
          <ac:spMkLst>
            <pc:docMk/>
            <pc:sldMk cId="1825722874" sldId="260"/>
            <ac:spMk id="20" creationId="{D1EEE8A3-5D91-4A3C-98F3-590319A27D45}"/>
          </ac:spMkLst>
        </pc:spChg>
        <pc:spChg chg="add mod">
          <ac:chgData name="tim schilstra" userId="5a7f4fbf429c6251" providerId="LiveId" clId="{3F4E558C-BF9B-4430-95E3-290593161685}" dt="2021-05-16T05:10:01.675" v="724" actId="404"/>
          <ac:spMkLst>
            <pc:docMk/>
            <pc:sldMk cId="1825722874" sldId="260"/>
            <ac:spMk id="21" creationId="{285E77F1-B196-43B0-806D-FB6F8C809CDF}"/>
          </ac:spMkLst>
        </pc:spChg>
        <pc:spChg chg="add mod">
          <ac:chgData name="tim schilstra" userId="5a7f4fbf429c6251" providerId="LiveId" clId="{3F4E558C-BF9B-4430-95E3-290593161685}" dt="2021-05-16T05:10:06.739" v="725" actId="404"/>
          <ac:spMkLst>
            <pc:docMk/>
            <pc:sldMk cId="1825722874" sldId="260"/>
            <ac:spMk id="22" creationId="{D02B517E-649C-4B7D-96BE-202E5CB2BF58}"/>
          </ac:spMkLst>
        </pc:spChg>
        <pc:spChg chg="add mod">
          <ac:chgData name="tim schilstra" userId="5a7f4fbf429c6251" providerId="LiveId" clId="{3F4E558C-BF9B-4430-95E3-290593161685}" dt="2021-05-16T05:09:32.356" v="707" actId="1036"/>
          <ac:spMkLst>
            <pc:docMk/>
            <pc:sldMk cId="1825722874" sldId="260"/>
            <ac:spMk id="23" creationId="{A60CBE6B-139E-4631-ADEE-9AA2BB8B7612}"/>
          </ac:spMkLst>
        </pc:spChg>
        <pc:picChg chg="mod">
          <ac:chgData name="tim schilstra" userId="5a7f4fbf429c6251" providerId="LiveId" clId="{3F4E558C-BF9B-4430-95E3-290593161685}" dt="2021-05-16T05:04:52.816" v="555" actId="14100"/>
          <ac:picMkLst>
            <pc:docMk/>
            <pc:sldMk cId="1825722874" sldId="260"/>
            <ac:picMk id="5122" creationId="{00000000-0000-0000-0000-000000000000}"/>
          </ac:picMkLst>
        </pc:picChg>
      </pc:sldChg>
      <pc:sldChg chg="addSp delSp modSp mod modTransition delAnim modAnim">
        <pc:chgData name="tim schilstra" userId="5a7f4fbf429c6251" providerId="LiveId" clId="{3F4E558C-BF9B-4430-95E3-290593161685}" dt="2021-05-16T05:22:51.689" v="897"/>
        <pc:sldMkLst>
          <pc:docMk/>
          <pc:sldMk cId="3063834263" sldId="261"/>
        </pc:sldMkLst>
        <pc:spChg chg="del">
          <ac:chgData name="tim schilstra" userId="5a7f4fbf429c6251" providerId="LiveId" clId="{3F4E558C-BF9B-4430-95E3-290593161685}" dt="2021-05-16T05:02:11.011" v="430" actId="478"/>
          <ac:spMkLst>
            <pc:docMk/>
            <pc:sldMk cId="3063834263" sldId="261"/>
            <ac:spMk id="3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2:09.256" v="429" actId="478"/>
          <ac:spMkLst>
            <pc:docMk/>
            <pc:sldMk cId="3063834263" sldId="261"/>
            <ac:spMk id="4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2:09.256" v="429" actId="478"/>
          <ac:spMkLst>
            <pc:docMk/>
            <pc:sldMk cId="3063834263" sldId="261"/>
            <ac:spMk id="5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2:09.256" v="429" actId="478"/>
          <ac:spMkLst>
            <pc:docMk/>
            <pc:sldMk cId="3063834263" sldId="261"/>
            <ac:spMk id="6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2:09.256" v="429" actId="478"/>
          <ac:spMkLst>
            <pc:docMk/>
            <pc:sldMk cId="3063834263" sldId="261"/>
            <ac:spMk id="7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2:09.256" v="429" actId="478"/>
          <ac:spMkLst>
            <pc:docMk/>
            <pc:sldMk cId="3063834263" sldId="261"/>
            <ac:spMk id="8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2:09.256" v="429" actId="478"/>
          <ac:spMkLst>
            <pc:docMk/>
            <pc:sldMk cId="3063834263" sldId="261"/>
            <ac:spMk id="9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2:09.256" v="429" actId="478"/>
          <ac:spMkLst>
            <pc:docMk/>
            <pc:sldMk cId="3063834263" sldId="261"/>
            <ac:spMk id="10" creationId="{00000000-0000-0000-0000-000000000000}"/>
          </ac:spMkLst>
        </pc:spChg>
        <pc:spChg chg="add mod">
          <ac:chgData name="tim schilstra" userId="5a7f4fbf429c6251" providerId="LiveId" clId="{3F4E558C-BF9B-4430-95E3-290593161685}" dt="2021-05-16T05:21:23.818" v="882" actId="20577"/>
          <ac:spMkLst>
            <pc:docMk/>
            <pc:sldMk cId="3063834263" sldId="261"/>
            <ac:spMk id="11" creationId="{F69797EC-8006-44A7-AABA-BADB10F3A327}"/>
          </ac:spMkLst>
        </pc:spChg>
        <pc:spChg chg="add mod">
          <ac:chgData name="tim schilstra" userId="5a7f4fbf429c6251" providerId="LiveId" clId="{3F4E558C-BF9B-4430-95E3-290593161685}" dt="2021-05-16T05:14:21.714" v="816" actId="1076"/>
          <ac:spMkLst>
            <pc:docMk/>
            <pc:sldMk cId="3063834263" sldId="261"/>
            <ac:spMk id="12" creationId="{AFAF70CB-B780-45F8-A309-C728D667BCD9}"/>
          </ac:spMkLst>
        </pc:spChg>
        <pc:spChg chg="add mod">
          <ac:chgData name="tim schilstra" userId="5a7f4fbf429c6251" providerId="LiveId" clId="{3F4E558C-BF9B-4430-95E3-290593161685}" dt="2021-05-16T05:14:43.337" v="820" actId="1076"/>
          <ac:spMkLst>
            <pc:docMk/>
            <pc:sldMk cId="3063834263" sldId="261"/>
            <ac:spMk id="13" creationId="{6635C4FC-F75E-4633-B4A7-DDAE6E9A3733}"/>
          </ac:spMkLst>
        </pc:spChg>
        <pc:spChg chg="add mod">
          <ac:chgData name="tim schilstra" userId="5a7f4fbf429c6251" providerId="LiveId" clId="{3F4E558C-BF9B-4430-95E3-290593161685}" dt="2021-05-16T05:14:54.617" v="822" actId="1076"/>
          <ac:spMkLst>
            <pc:docMk/>
            <pc:sldMk cId="3063834263" sldId="261"/>
            <ac:spMk id="14" creationId="{675558CB-B823-4AEF-8570-AD922471752D}"/>
          </ac:spMkLst>
        </pc:spChg>
        <pc:spChg chg="add mod">
          <ac:chgData name="tim schilstra" userId="5a7f4fbf429c6251" providerId="LiveId" clId="{3F4E558C-BF9B-4430-95E3-290593161685}" dt="2021-05-16T05:15:06.433" v="824" actId="1076"/>
          <ac:spMkLst>
            <pc:docMk/>
            <pc:sldMk cId="3063834263" sldId="261"/>
            <ac:spMk id="15" creationId="{88846259-33D1-4AEA-AEB0-15EC193165C4}"/>
          </ac:spMkLst>
        </pc:spChg>
        <pc:spChg chg="add mod">
          <ac:chgData name="tim schilstra" userId="5a7f4fbf429c6251" providerId="LiveId" clId="{3F4E558C-BF9B-4430-95E3-290593161685}" dt="2021-05-16T05:15:10.369" v="825" actId="1076"/>
          <ac:spMkLst>
            <pc:docMk/>
            <pc:sldMk cId="3063834263" sldId="261"/>
            <ac:spMk id="16" creationId="{FB493D62-8A1C-4C7D-8CFB-5E738C9DF695}"/>
          </ac:spMkLst>
        </pc:spChg>
        <pc:spChg chg="add del mod">
          <ac:chgData name="tim schilstra" userId="5a7f4fbf429c6251" providerId="LiveId" clId="{3F4E558C-BF9B-4430-95E3-290593161685}" dt="2021-05-16T05:15:42.362" v="832" actId="478"/>
          <ac:spMkLst>
            <pc:docMk/>
            <pc:sldMk cId="3063834263" sldId="261"/>
            <ac:spMk id="17" creationId="{7138ECE0-E9F4-46F0-8985-C0407295AC78}"/>
          </ac:spMkLst>
        </pc:spChg>
        <pc:spChg chg="add mod">
          <ac:chgData name="tim schilstra" userId="5a7f4fbf429c6251" providerId="LiveId" clId="{3F4E558C-BF9B-4430-95E3-290593161685}" dt="2021-05-16T05:20:54.841" v="869" actId="1076"/>
          <ac:spMkLst>
            <pc:docMk/>
            <pc:sldMk cId="3063834263" sldId="261"/>
            <ac:spMk id="18" creationId="{FC8B5B2C-0997-4CC8-8964-6ED13390DEB9}"/>
          </ac:spMkLst>
        </pc:spChg>
        <pc:spChg chg="add del mod">
          <ac:chgData name="tim schilstra" userId="5a7f4fbf429c6251" providerId="LiveId" clId="{3F4E558C-BF9B-4430-95E3-290593161685}" dt="2021-05-16T05:16:44.477" v="843" actId="478"/>
          <ac:spMkLst>
            <pc:docMk/>
            <pc:sldMk cId="3063834263" sldId="261"/>
            <ac:spMk id="19" creationId="{903B59A6-E8B0-4AF7-B820-1C0200682A96}"/>
          </ac:spMkLst>
        </pc:spChg>
        <pc:spChg chg="add del mod">
          <ac:chgData name="tim schilstra" userId="5a7f4fbf429c6251" providerId="LiveId" clId="{3F4E558C-BF9B-4430-95E3-290593161685}" dt="2021-05-16T05:16:44.477" v="843" actId="478"/>
          <ac:spMkLst>
            <pc:docMk/>
            <pc:sldMk cId="3063834263" sldId="261"/>
            <ac:spMk id="20" creationId="{0B306A32-1F19-4AF3-B5F1-164D2B618DDA}"/>
          </ac:spMkLst>
        </pc:spChg>
        <pc:spChg chg="add del mod">
          <ac:chgData name="tim schilstra" userId="5a7f4fbf429c6251" providerId="LiveId" clId="{3F4E558C-BF9B-4430-95E3-290593161685}" dt="2021-05-16T05:16:44.477" v="843" actId="478"/>
          <ac:spMkLst>
            <pc:docMk/>
            <pc:sldMk cId="3063834263" sldId="261"/>
            <ac:spMk id="21" creationId="{C37D802A-F3C6-4B3C-B776-77BBE5F0BF42}"/>
          </ac:spMkLst>
        </pc:spChg>
        <pc:spChg chg="add mod">
          <ac:chgData name="tim schilstra" userId="5a7f4fbf429c6251" providerId="LiveId" clId="{3F4E558C-BF9B-4430-95E3-290593161685}" dt="2021-05-16T05:21:03.338" v="873" actId="404"/>
          <ac:spMkLst>
            <pc:docMk/>
            <pc:sldMk cId="3063834263" sldId="261"/>
            <ac:spMk id="22" creationId="{BB0C96BA-DD1D-4140-9F38-98A97293EC38}"/>
          </ac:spMkLst>
        </pc:spChg>
        <pc:picChg chg="mod">
          <ac:chgData name="tim schilstra" userId="5a7f4fbf429c6251" providerId="LiveId" clId="{3F4E558C-BF9B-4430-95E3-290593161685}" dt="2021-05-16T05:16:39.225" v="842" actId="732"/>
          <ac:picMkLst>
            <pc:docMk/>
            <pc:sldMk cId="3063834263" sldId="261"/>
            <ac:picMk id="6146" creationId="{00000000-0000-0000-0000-000000000000}"/>
          </ac:picMkLst>
        </pc:picChg>
      </pc:sldChg>
      <pc:sldChg chg="ord modTransition setBg">
        <pc:chgData name="tim schilstra" userId="5a7f4fbf429c6251" providerId="LiveId" clId="{3F4E558C-BF9B-4430-95E3-290593161685}" dt="2021-05-16T05:30:18.586" v="1171"/>
        <pc:sldMkLst>
          <pc:docMk/>
          <pc:sldMk cId="4287644092" sldId="262"/>
        </pc:sldMkLst>
      </pc:sldChg>
      <pc:sldChg chg="modTransition setBg">
        <pc:chgData name="tim schilstra" userId="5a7f4fbf429c6251" providerId="LiveId" clId="{3F4E558C-BF9B-4430-95E3-290593161685}" dt="2021-05-16T05:30:22.993" v="1172"/>
        <pc:sldMkLst>
          <pc:docMk/>
          <pc:sldMk cId="1672744329" sldId="263"/>
        </pc:sldMkLst>
      </pc:sldChg>
      <pc:sldChg chg="addSp delSp modSp mod modTransition delAnim modAnim">
        <pc:chgData name="tim schilstra" userId="5a7f4fbf429c6251" providerId="LiveId" clId="{3F4E558C-BF9B-4430-95E3-290593161685}" dt="2021-05-16T05:22:57.113" v="898"/>
        <pc:sldMkLst>
          <pc:docMk/>
          <pc:sldMk cId="748012822" sldId="265"/>
        </pc:sldMkLst>
        <pc:spChg chg="del">
          <ac:chgData name="tim schilstra" userId="5a7f4fbf429c6251" providerId="LiveId" clId="{3F4E558C-BF9B-4430-95E3-290593161685}" dt="2021-05-16T05:01:38.046" v="419" actId="478"/>
          <ac:spMkLst>
            <pc:docMk/>
            <pc:sldMk cId="748012822" sldId="265"/>
            <ac:spMk id="3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38.046" v="419" actId="478"/>
          <ac:spMkLst>
            <pc:docMk/>
            <pc:sldMk cId="748012822" sldId="265"/>
            <ac:spMk id="4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38.046" v="419" actId="478"/>
          <ac:spMkLst>
            <pc:docMk/>
            <pc:sldMk cId="748012822" sldId="265"/>
            <ac:spMk id="5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38.046" v="419" actId="478"/>
          <ac:spMkLst>
            <pc:docMk/>
            <pc:sldMk cId="748012822" sldId="265"/>
            <ac:spMk id="6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38.046" v="419" actId="478"/>
          <ac:spMkLst>
            <pc:docMk/>
            <pc:sldMk cId="748012822" sldId="265"/>
            <ac:spMk id="7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38.046" v="419" actId="478"/>
          <ac:spMkLst>
            <pc:docMk/>
            <pc:sldMk cId="748012822" sldId="265"/>
            <ac:spMk id="8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38.046" v="419" actId="478"/>
          <ac:spMkLst>
            <pc:docMk/>
            <pc:sldMk cId="748012822" sldId="265"/>
            <ac:spMk id="9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5:01:38.046" v="419" actId="478"/>
          <ac:spMkLst>
            <pc:docMk/>
            <pc:sldMk cId="748012822" sldId="265"/>
            <ac:spMk id="10" creationId="{00000000-0000-0000-0000-000000000000}"/>
          </ac:spMkLst>
        </pc:spChg>
        <pc:spChg chg="add mod">
          <ac:chgData name="tim schilstra" userId="5a7f4fbf429c6251" providerId="LiveId" clId="{3F4E558C-BF9B-4430-95E3-290593161685}" dt="2021-05-16T05:14:02.234" v="802" actId="14100"/>
          <ac:spMkLst>
            <pc:docMk/>
            <pc:sldMk cId="748012822" sldId="265"/>
            <ac:spMk id="11" creationId="{E0F24171-86F9-46E6-B8B3-F2995D9D4976}"/>
          </ac:spMkLst>
        </pc:spChg>
        <pc:spChg chg="add mod">
          <ac:chgData name="tim schilstra" userId="5a7f4fbf429c6251" providerId="LiveId" clId="{3F4E558C-BF9B-4430-95E3-290593161685}" dt="2021-05-16T05:12:18.689" v="772" actId="1076"/>
          <ac:spMkLst>
            <pc:docMk/>
            <pc:sldMk cId="748012822" sldId="265"/>
            <ac:spMk id="12" creationId="{16FDFEBC-30CE-4DA3-9857-A509CC50E920}"/>
          </ac:spMkLst>
        </pc:spChg>
        <pc:spChg chg="add mod">
          <ac:chgData name="tim schilstra" userId="5a7f4fbf429c6251" providerId="LiveId" clId="{3F4E558C-BF9B-4430-95E3-290593161685}" dt="2021-05-16T05:13:17.441" v="785" actId="1076"/>
          <ac:spMkLst>
            <pc:docMk/>
            <pc:sldMk cId="748012822" sldId="265"/>
            <ac:spMk id="13" creationId="{8BD838FE-06B7-4BDA-80C5-981C8A218621}"/>
          </ac:spMkLst>
        </pc:spChg>
        <pc:spChg chg="add mod">
          <ac:chgData name="tim schilstra" userId="5a7f4fbf429c6251" providerId="LiveId" clId="{3F4E558C-BF9B-4430-95E3-290593161685}" dt="2021-05-16T05:13:21.969" v="786" actId="1076"/>
          <ac:spMkLst>
            <pc:docMk/>
            <pc:sldMk cId="748012822" sldId="265"/>
            <ac:spMk id="14" creationId="{16C47F82-6604-4114-90A5-8FEF50CD40AE}"/>
          </ac:spMkLst>
        </pc:spChg>
        <pc:spChg chg="add mod">
          <ac:chgData name="tim schilstra" userId="5a7f4fbf429c6251" providerId="LiveId" clId="{3F4E558C-BF9B-4430-95E3-290593161685}" dt="2021-05-16T05:13:25.432" v="787" actId="1076"/>
          <ac:spMkLst>
            <pc:docMk/>
            <pc:sldMk cId="748012822" sldId="265"/>
            <ac:spMk id="15" creationId="{CAD531B2-7281-4237-B391-BFF2A68B0170}"/>
          </ac:spMkLst>
        </pc:spChg>
        <pc:spChg chg="add mod">
          <ac:chgData name="tim schilstra" userId="5a7f4fbf429c6251" providerId="LiveId" clId="{3F4E558C-BF9B-4430-95E3-290593161685}" dt="2021-05-16T05:13:35.457" v="788" actId="1076"/>
          <ac:spMkLst>
            <pc:docMk/>
            <pc:sldMk cId="748012822" sldId="265"/>
            <ac:spMk id="16" creationId="{26802C31-CF16-4792-9753-DDF9FD03DAB3}"/>
          </ac:spMkLst>
        </pc:spChg>
        <pc:spChg chg="add mod">
          <ac:chgData name="tim schilstra" userId="5a7f4fbf429c6251" providerId="LiveId" clId="{3F4E558C-BF9B-4430-95E3-290593161685}" dt="2021-05-16T05:12:42.145" v="778" actId="1076"/>
          <ac:spMkLst>
            <pc:docMk/>
            <pc:sldMk cId="748012822" sldId="265"/>
            <ac:spMk id="17" creationId="{309BBC1C-4EBB-4940-86C8-C871B14BC36F}"/>
          </ac:spMkLst>
        </pc:spChg>
        <pc:spChg chg="add mod">
          <ac:chgData name="tim schilstra" userId="5a7f4fbf429c6251" providerId="LiveId" clId="{3F4E558C-BF9B-4430-95E3-290593161685}" dt="2021-05-16T05:13:43.314" v="792" actId="1076"/>
          <ac:spMkLst>
            <pc:docMk/>
            <pc:sldMk cId="748012822" sldId="265"/>
            <ac:spMk id="18" creationId="{B92C16CC-0484-4911-89EB-5CA735BA68D8}"/>
          </ac:spMkLst>
        </pc:spChg>
        <pc:spChg chg="add mod">
          <ac:chgData name="tim schilstra" userId="5a7f4fbf429c6251" providerId="LiveId" clId="{3F4E558C-BF9B-4430-95E3-290593161685}" dt="2021-05-16T05:12:52.478" v="780" actId="404"/>
          <ac:spMkLst>
            <pc:docMk/>
            <pc:sldMk cId="748012822" sldId="265"/>
            <ac:spMk id="19" creationId="{80CB4187-B4C4-465F-8780-50B2B50DCCDB}"/>
          </ac:spMkLst>
        </pc:spChg>
        <pc:spChg chg="add del mod">
          <ac:chgData name="tim schilstra" userId="5a7f4fbf429c6251" providerId="LiveId" clId="{3F4E558C-BF9B-4430-95E3-290593161685}" dt="2021-05-16T05:13:55.331" v="793" actId="478"/>
          <ac:spMkLst>
            <pc:docMk/>
            <pc:sldMk cId="748012822" sldId="265"/>
            <ac:spMk id="20" creationId="{FF3B2A98-BC7E-4A49-BBBC-DFC7BA20AA7C}"/>
          </ac:spMkLst>
        </pc:spChg>
        <pc:spChg chg="add del mod">
          <ac:chgData name="tim schilstra" userId="5a7f4fbf429c6251" providerId="LiveId" clId="{3F4E558C-BF9B-4430-95E3-290593161685}" dt="2021-05-16T05:13:55.331" v="793" actId="478"/>
          <ac:spMkLst>
            <pc:docMk/>
            <pc:sldMk cId="748012822" sldId="265"/>
            <ac:spMk id="21" creationId="{69662C96-9BF5-43F2-8454-AC3531BEAF69}"/>
          </ac:spMkLst>
        </pc:spChg>
        <pc:picChg chg="mod">
          <ac:chgData name="tim schilstra" userId="5a7f4fbf429c6251" providerId="LiveId" clId="{3F4E558C-BF9B-4430-95E3-290593161685}" dt="2021-05-16T05:13:40.308" v="791" actId="1076"/>
          <ac:picMkLst>
            <pc:docMk/>
            <pc:sldMk cId="748012822" sldId="265"/>
            <ac:picMk id="7170" creationId="{00000000-0000-0000-0000-000000000000}"/>
          </ac:picMkLst>
        </pc:picChg>
      </pc:sldChg>
      <pc:sldChg chg="addSp delSp modSp mod modTransition">
        <pc:chgData name="tim schilstra" userId="5a7f4fbf429c6251" providerId="LiveId" clId="{3F4E558C-BF9B-4430-95E3-290593161685}" dt="2021-05-16T04:59:11.298" v="396" actId="20577"/>
        <pc:sldMkLst>
          <pc:docMk/>
          <pc:sldMk cId="3543482021" sldId="266"/>
        </pc:sldMkLst>
        <pc:spChg chg="del">
          <ac:chgData name="tim schilstra" userId="5a7f4fbf429c6251" providerId="LiveId" clId="{3F4E558C-BF9B-4430-95E3-290593161685}" dt="2021-05-16T04:49:23.083" v="172" actId="478"/>
          <ac:spMkLst>
            <pc:docMk/>
            <pc:sldMk cId="3543482021" sldId="266"/>
            <ac:spMk id="2" creationId="{00000000-0000-0000-0000-000000000000}"/>
          </ac:spMkLst>
        </pc:spChg>
        <pc:spChg chg="del">
          <ac:chgData name="tim schilstra" userId="5a7f4fbf429c6251" providerId="LiveId" clId="{3F4E558C-BF9B-4430-95E3-290593161685}" dt="2021-05-16T04:49:20.490" v="171" actId="478"/>
          <ac:spMkLst>
            <pc:docMk/>
            <pc:sldMk cId="3543482021" sldId="266"/>
            <ac:spMk id="3" creationId="{00000000-0000-0000-0000-000000000000}"/>
          </ac:spMkLst>
        </pc:spChg>
        <pc:spChg chg="add del mod">
          <ac:chgData name="tim schilstra" userId="5a7f4fbf429c6251" providerId="LiveId" clId="{3F4E558C-BF9B-4430-95E3-290593161685}" dt="2021-05-16T04:49:24.994" v="173" actId="478"/>
          <ac:spMkLst>
            <pc:docMk/>
            <pc:sldMk cId="3543482021" sldId="266"/>
            <ac:spMk id="5" creationId="{F1E4837E-5DBC-4240-9DCB-B94C166594D3}"/>
          </ac:spMkLst>
        </pc:spChg>
        <pc:spChg chg="add mod">
          <ac:chgData name="tim schilstra" userId="5a7f4fbf429c6251" providerId="LiveId" clId="{3F4E558C-BF9B-4430-95E3-290593161685}" dt="2021-05-16T04:59:11.298" v="396" actId="20577"/>
          <ac:spMkLst>
            <pc:docMk/>
            <pc:sldMk cId="3543482021" sldId="266"/>
            <ac:spMk id="6" creationId="{FA8A6845-EECD-4940-8E20-CFE55CDC7775}"/>
          </ac:spMkLst>
        </pc:spChg>
        <pc:picChg chg="mod">
          <ac:chgData name="tim schilstra" userId="5a7f4fbf429c6251" providerId="LiveId" clId="{3F4E558C-BF9B-4430-95E3-290593161685}" dt="2021-05-16T04:51:29.681" v="212" actId="732"/>
          <ac:picMkLst>
            <pc:docMk/>
            <pc:sldMk cId="3543482021" sldId="266"/>
            <ac:picMk id="1026" creationId="{00000000-0000-0000-0000-000000000000}"/>
          </ac:picMkLst>
        </pc:picChg>
      </pc:sldChg>
      <pc:sldChg chg="del">
        <pc:chgData name="tim schilstra" userId="5a7f4fbf429c6251" providerId="LiveId" clId="{3F4E558C-BF9B-4430-95E3-290593161685}" dt="2021-05-16T04:59:41.166" v="397" actId="47"/>
        <pc:sldMkLst>
          <pc:docMk/>
          <pc:sldMk cId="145894568" sldId="267"/>
        </pc:sldMkLst>
      </pc:sldChg>
      <pc:sldChg chg="del">
        <pc:chgData name="tim schilstra" userId="5a7f4fbf429c6251" providerId="LiveId" clId="{3F4E558C-BF9B-4430-95E3-290593161685}" dt="2021-05-16T05:02:25.647" v="432" actId="47"/>
        <pc:sldMkLst>
          <pc:docMk/>
          <pc:sldMk cId="3592893074" sldId="268"/>
        </pc:sldMkLst>
      </pc:sldChg>
      <pc:sldChg chg="delSp del mod setBg">
        <pc:chgData name="tim schilstra" userId="5a7f4fbf429c6251" providerId="LiveId" clId="{3F4E558C-BF9B-4430-95E3-290593161685}" dt="2021-05-16T05:02:39.432" v="438" actId="47"/>
        <pc:sldMkLst>
          <pc:docMk/>
          <pc:sldMk cId="561982327" sldId="269"/>
        </pc:sldMkLst>
        <pc:spChg chg="del">
          <ac:chgData name="tim schilstra" userId="5a7f4fbf429c6251" providerId="LiveId" clId="{3F4E558C-BF9B-4430-95E3-290593161685}" dt="2021-05-16T04:37:33.932" v="47" actId="478"/>
          <ac:spMkLst>
            <pc:docMk/>
            <pc:sldMk cId="561982327" sldId="269"/>
            <ac:spMk id="3" creationId="{00000000-0000-0000-0000-000000000000}"/>
          </ac:spMkLst>
        </pc:spChg>
      </pc:sldChg>
      <pc:sldChg chg="del">
        <pc:chgData name="tim schilstra" userId="5a7f4fbf429c6251" providerId="LiveId" clId="{3F4E558C-BF9B-4430-95E3-290593161685}" dt="2021-05-16T05:02:32.255" v="436" actId="47"/>
        <pc:sldMkLst>
          <pc:docMk/>
          <pc:sldMk cId="100814090" sldId="270"/>
        </pc:sldMkLst>
      </pc:sldChg>
      <pc:sldChg chg="del">
        <pc:chgData name="tim schilstra" userId="5a7f4fbf429c6251" providerId="LiveId" clId="{3F4E558C-BF9B-4430-95E3-290593161685}" dt="2021-05-16T05:02:28.728" v="434" actId="47"/>
        <pc:sldMkLst>
          <pc:docMk/>
          <pc:sldMk cId="1169772225" sldId="271"/>
        </pc:sldMkLst>
      </pc:sldChg>
      <pc:sldChg chg="modSp mod modTransition setBg modNotesTx">
        <pc:chgData name="tim schilstra" userId="5a7f4fbf429c6251" providerId="LiveId" clId="{3F4E558C-BF9B-4430-95E3-290593161685}" dt="2021-05-16T05:28:55.245" v="1154" actId="115"/>
        <pc:sldMkLst>
          <pc:docMk/>
          <pc:sldMk cId="19313949" sldId="272"/>
        </pc:sldMkLst>
        <pc:spChg chg="mod">
          <ac:chgData name="tim schilstra" userId="5a7f4fbf429c6251" providerId="LiveId" clId="{3F4E558C-BF9B-4430-95E3-290593161685}" dt="2021-05-16T05:27:10.364" v="935" actId="207"/>
          <ac:spMkLst>
            <pc:docMk/>
            <pc:sldMk cId="19313949" sldId="272"/>
            <ac:spMk id="2" creationId="{00000000-0000-0000-0000-000000000000}"/>
          </ac:spMkLst>
        </pc:spChg>
        <pc:spChg chg="mod">
          <ac:chgData name="tim schilstra" userId="5a7f4fbf429c6251" providerId="LiveId" clId="{3F4E558C-BF9B-4430-95E3-290593161685}" dt="2021-05-16T05:27:19.462" v="942" actId="114"/>
          <ac:spMkLst>
            <pc:docMk/>
            <pc:sldMk cId="19313949" sldId="272"/>
            <ac:spMk id="3" creationId="{00000000-0000-0000-0000-000000000000}"/>
          </ac:spMkLst>
        </pc:spChg>
      </pc:sldChg>
      <pc:sldChg chg="modSp mod modTransition setBg modNotesTx">
        <pc:chgData name="tim schilstra" userId="5a7f4fbf429c6251" providerId="LiveId" clId="{3F4E558C-BF9B-4430-95E3-290593161685}" dt="2021-05-16T05:30:44.798" v="1236" actId="5793"/>
        <pc:sldMkLst>
          <pc:docMk/>
          <pc:sldMk cId="2440077373" sldId="273"/>
        </pc:sldMkLst>
        <pc:spChg chg="mod">
          <ac:chgData name="tim schilstra" userId="5a7f4fbf429c6251" providerId="LiveId" clId="{3F4E558C-BF9B-4430-95E3-290593161685}" dt="2021-05-16T05:25:15.482" v="924" actId="207"/>
          <ac:spMkLst>
            <pc:docMk/>
            <pc:sldMk cId="2440077373" sldId="273"/>
            <ac:spMk id="2" creationId="{00000000-0000-0000-0000-000000000000}"/>
          </ac:spMkLst>
        </pc:spChg>
        <pc:spChg chg="mod">
          <ac:chgData name="tim schilstra" userId="5a7f4fbf429c6251" providerId="LiveId" clId="{3F4E558C-BF9B-4430-95E3-290593161685}" dt="2021-05-16T05:25:44.633" v="927" actId="1076"/>
          <ac:spMkLst>
            <pc:docMk/>
            <pc:sldMk cId="2440077373" sldId="273"/>
            <ac:spMk id="3" creationId="{00000000-0000-0000-0000-000000000000}"/>
          </ac:spMkLst>
        </pc:spChg>
      </pc:sldChg>
      <pc:sldChg chg="modSp add mod">
        <pc:chgData name="tim schilstra" userId="5a7f4fbf429c6251" providerId="LiveId" clId="{3F4E558C-BF9B-4430-95E3-290593161685}" dt="2021-05-16T04:59:07.666" v="393" actId="20577"/>
        <pc:sldMkLst>
          <pc:docMk/>
          <pc:sldMk cId="3101964155" sldId="274"/>
        </pc:sldMkLst>
        <pc:spChg chg="mod">
          <ac:chgData name="tim schilstra" userId="5a7f4fbf429c6251" providerId="LiveId" clId="{3F4E558C-BF9B-4430-95E3-290593161685}" dt="2021-05-16T04:59:07.666" v="393" actId="20577"/>
          <ac:spMkLst>
            <pc:docMk/>
            <pc:sldMk cId="3101964155" sldId="274"/>
            <ac:spMk id="6" creationId="{FA8A6845-EECD-4940-8E20-CFE55CDC7775}"/>
          </ac:spMkLst>
        </pc:spChg>
      </pc:sldChg>
      <pc:sldChg chg="modSp add mod">
        <pc:chgData name="tim schilstra" userId="5a7f4fbf429c6251" providerId="LiveId" clId="{3F4E558C-BF9B-4430-95E3-290593161685}" dt="2021-05-16T05:07:00.522" v="638" actId="20577"/>
        <pc:sldMkLst>
          <pc:docMk/>
          <pc:sldMk cId="4251273922" sldId="275"/>
        </pc:sldMkLst>
        <pc:spChg chg="mod">
          <ac:chgData name="tim schilstra" userId="5a7f4fbf429c6251" providerId="LiveId" clId="{3F4E558C-BF9B-4430-95E3-290593161685}" dt="2021-05-16T05:07:00.522" v="638" actId="20577"/>
          <ac:spMkLst>
            <pc:docMk/>
            <pc:sldMk cId="4251273922" sldId="275"/>
            <ac:spMk id="6" creationId="{FA8A6845-EECD-4940-8E20-CFE55CDC7775}"/>
          </ac:spMkLst>
        </pc:spChg>
      </pc:sldChg>
      <pc:sldChg chg="modSp add mod">
        <pc:chgData name="tim schilstra" userId="5a7f4fbf429c6251" providerId="LiveId" clId="{3F4E558C-BF9B-4430-95E3-290593161685}" dt="2021-05-16T05:12:03.833" v="771" actId="20577"/>
        <pc:sldMkLst>
          <pc:docMk/>
          <pc:sldMk cId="3701269068" sldId="276"/>
        </pc:sldMkLst>
        <pc:spChg chg="mod">
          <ac:chgData name="tim schilstra" userId="5a7f4fbf429c6251" providerId="LiveId" clId="{3F4E558C-BF9B-4430-95E3-290593161685}" dt="2021-05-16T05:12:03.833" v="771" actId="20577"/>
          <ac:spMkLst>
            <pc:docMk/>
            <pc:sldMk cId="3701269068" sldId="276"/>
            <ac:spMk id="6" creationId="{FA8A6845-EECD-4940-8E20-CFE55CDC7775}"/>
          </ac:spMkLst>
        </pc:spChg>
      </pc:sldChg>
      <pc:sldChg chg="modSp add mod">
        <pc:chgData name="tim schilstra" userId="5a7f4fbf429c6251" providerId="LiveId" clId="{3F4E558C-BF9B-4430-95E3-290593161685}" dt="2021-05-16T05:14:10.694" v="815" actId="20577"/>
        <pc:sldMkLst>
          <pc:docMk/>
          <pc:sldMk cId="4243113827" sldId="277"/>
        </pc:sldMkLst>
        <pc:spChg chg="mod">
          <ac:chgData name="tim schilstra" userId="5a7f4fbf429c6251" providerId="LiveId" clId="{3F4E558C-BF9B-4430-95E3-290593161685}" dt="2021-05-16T05:14:10.694" v="815" actId="20577"/>
          <ac:spMkLst>
            <pc:docMk/>
            <pc:sldMk cId="4243113827" sldId="277"/>
            <ac:spMk id="6" creationId="{FA8A6845-EECD-4940-8E20-CFE55CDC7775}"/>
          </ac:spMkLst>
        </pc:spChg>
      </pc:sldChg>
      <pc:sldChg chg="modSp add mod">
        <pc:chgData name="tim schilstra" userId="5a7f4fbf429c6251" providerId="LiveId" clId="{3F4E558C-BF9B-4430-95E3-290593161685}" dt="2021-05-16T05:21:31.938" v="894" actId="20577"/>
        <pc:sldMkLst>
          <pc:docMk/>
          <pc:sldMk cId="2318674069" sldId="278"/>
        </pc:sldMkLst>
        <pc:spChg chg="mod">
          <ac:chgData name="tim schilstra" userId="5a7f4fbf429c6251" providerId="LiveId" clId="{3F4E558C-BF9B-4430-95E3-290593161685}" dt="2021-05-16T05:21:31.938" v="894" actId="20577"/>
          <ac:spMkLst>
            <pc:docMk/>
            <pc:sldMk cId="2318674069" sldId="278"/>
            <ac:spMk id="6" creationId="{FA8A6845-EECD-4940-8E20-CFE55CDC7775}"/>
          </ac:spMkLst>
        </pc:spChg>
      </pc:sldChg>
      <pc:sldMasterChg chg="setBg modSldLayout">
        <pc:chgData name="tim schilstra" userId="5a7f4fbf429c6251" providerId="LiveId" clId="{3F4E558C-BF9B-4430-95E3-290593161685}" dt="2021-05-16T04:37:44.329" v="49"/>
        <pc:sldMasterMkLst>
          <pc:docMk/>
          <pc:sldMasterMk cId="4129319958" sldId="2147483648"/>
        </pc:sldMasterMkLst>
        <pc:sldLayoutChg chg="setBg">
          <pc:chgData name="tim schilstra" userId="5a7f4fbf429c6251" providerId="LiveId" clId="{3F4E558C-BF9B-4430-95E3-290593161685}" dt="2021-05-16T04:37:44.329" v="49"/>
          <pc:sldLayoutMkLst>
            <pc:docMk/>
            <pc:sldMasterMk cId="4129319958" sldId="2147483648"/>
            <pc:sldLayoutMk cId="2721439596" sldId="2147483649"/>
          </pc:sldLayoutMkLst>
        </pc:sldLayoutChg>
        <pc:sldLayoutChg chg="setBg">
          <pc:chgData name="tim schilstra" userId="5a7f4fbf429c6251" providerId="LiveId" clId="{3F4E558C-BF9B-4430-95E3-290593161685}" dt="2021-05-16T04:37:44.329" v="49"/>
          <pc:sldLayoutMkLst>
            <pc:docMk/>
            <pc:sldMasterMk cId="4129319958" sldId="2147483648"/>
            <pc:sldLayoutMk cId="370311200" sldId="2147483650"/>
          </pc:sldLayoutMkLst>
        </pc:sldLayoutChg>
        <pc:sldLayoutChg chg="setBg">
          <pc:chgData name="tim schilstra" userId="5a7f4fbf429c6251" providerId="LiveId" clId="{3F4E558C-BF9B-4430-95E3-290593161685}" dt="2021-05-16T04:37:44.329" v="49"/>
          <pc:sldLayoutMkLst>
            <pc:docMk/>
            <pc:sldMasterMk cId="4129319958" sldId="2147483648"/>
            <pc:sldLayoutMk cId="2546641291" sldId="2147483651"/>
          </pc:sldLayoutMkLst>
        </pc:sldLayoutChg>
        <pc:sldLayoutChg chg="setBg">
          <pc:chgData name="tim schilstra" userId="5a7f4fbf429c6251" providerId="LiveId" clId="{3F4E558C-BF9B-4430-95E3-290593161685}" dt="2021-05-16T04:37:44.329" v="49"/>
          <pc:sldLayoutMkLst>
            <pc:docMk/>
            <pc:sldMasterMk cId="4129319958" sldId="2147483648"/>
            <pc:sldLayoutMk cId="2233965678" sldId="2147483652"/>
          </pc:sldLayoutMkLst>
        </pc:sldLayoutChg>
        <pc:sldLayoutChg chg="setBg">
          <pc:chgData name="tim schilstra" userId="5a7f4fbf429c6251" providerId="LiveId" clId="{3F4E558C-BF9B-4430-95E3-290593161685}" dt="2021-05-16T04:37:44.329" v="49"/>
          <pc:sldLayoutMkLst>
            <pc:docMk/>
            <pc:sldMasterMk cId="4129319958" sldId="2147483648"/>
            <pc:sldLayoutMk cId="1380672134" sldId="2147483653"/>
          </pc:sldLayoutMkLst>
        </pc:sldLayoutChg>
        <pc:sldLayoutChg chg="setBg">
          <pc:chgData name="tim schilstra" userId="5a7f4fbf429c6251" providerId="LiveId" clId="{3F4E558C-BF9B-4430-95E3-290593161685}" dt="2021-05-16T04:37:44.329" v="49"/>
          <pc:sldLayoutMkLst>
            <pc:docMk/>
            <pc:sldMasterMk cId="4129319958" sldId="2147483648"/>
            <pc:sldLayoutMk cId="2308805254" sldId="2147483654"/>
          </pc:sldLayoutMkLst>
        </pc:sldLayoutChg>
        <pc:sldLayoutChg chg="setBg">
          <pc:chgData name="tim schilstra" userId="5a7f4fbf429c6251" providerId="LiveId" clId="{3F4E558C-BF9B-4430-95E3-290593161685}" dt="2021-05-16T04:37:44.329" v="49"/>
          <pc:sldLayoutMkLst>
            <pc:docMk/>
            <pc:sldMasterMk cId="4129319958" sldId="2147483648"/>
            <pc:sldLayoutMk cId="3317938601" sldId="2147483655"/>
          </pc:sldLayoutMkLst>
        </pc:sldLayoutChg>
        <pc:sldLayoutChg chg="setBg">
          <pc:chgData name="tim schilstra" userId="5a7f4fbf429c6251" providerId="LiveId" clId="{3F4E558C-BF9B-4430-95E3-290593161685}" dt="2021-05-16T04:37:44.329" v="49"/>
          <pc:sldLayoutMkLst>
            <pc:docMk/>
            <pc:sldMasterMk cId="4129319958" sldId="2147483648"/>
            <pc:sldLayoutMk cId="2522768285" sldId="2147483656"/>
          </pc:sldLayoutMkLst>
        </pc:sldLayoutChg>
        <pc:sldLayoutChg chg="setBg">
          <pc:chgData name="tim schilstra" userId="5a7f4fbf429c6251" providerId="LiveId" clId="{3F4E558C-BF9B-4430-95E3-290593161685}" dt="2021-05-16T04:37:44.329" v="49"/>
          <pc:sldLayoutMkLst>
            <pc:docMk/>
            <pc:sldMasterMk cId="4129319958" sldId="2147483648"/>
            <pc:sldLayoutMk cId="411592535" sldId="2147483657"/>
          </pc:sldLayoutMkLst>
        </pc:sldLayoutChg>
        <pc:sldLayoutChg chg="setBg">
          <pc:chgData name="tim schilstra" userId="5a7f4fbf429c6251" providerId="LiveId" clId="{3F4E558C-BF9B-4430-95E3-290593161685}" dt="2021-05-16T04:37:44.329" v="49"/>
          <pc:sldLayoutMkLst>
            <pc:docMk/>
            <pc:sldMasterMk cId="4129319958" sldId="2147483648"/>
            <pc:sldLayoutMk cId="1758975967" sldId="2147483658"/>
          </pc:sldLayoutMkLst>
        </pc:sldLayoutChg>
        <pc:sldLayoutChg chg="setBg">
          <pc:chgData name="tim schilstra" userId="5a7f4fbf429c6251" providerId="LiveId" clId="{3F4E558C-BF9B-4430-95E3-290593161685}" dt="2021-05-16T04:37:44.329" v="49"/>
          <pc:sldLayoutMkLst>
            <pc:docMk/>
            <pc:sldMasterMk cId="4129319958" sldId="2147483648"/>
            <pc:sldLayoutMk cId="1413484597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44CE5-2498-4C70-965A-0D04CD26D3B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4EEA7-31AB-4B6D-9A37-6C1A4BC59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1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Give each student a printout (double sided)</a:t>
            </a:r>
            <a:br>
              <a:rPr lang="en-US" dirty="0"/>
            </a:br>
            <a:r>
              <a:rPr lang="en-US" dirty="0"/>
              <a:t>2. Students take turns asking, “How many </a:t>
            </a:r>
            <a:r>
              <a:rPr lang="en-US" u="sng" dirty="0"/>
              <a:t>cows</a:t>
            </a:r>
            <a:r>
              <a:rPr lang="en-US" dirty="0"/>
              <a:t> are there?”</a:t>
            </a:r>
            <a:br>
              <a:rPr lang="en-US" dirty="0"/>
            </a:br>
            <a:r>
              <a:rPr lang="en-US" dirty="0"/>
              <a:t>3. The other student must count and answer, “There are </a:t>
            </a:r>
            <a:r>
              <a:rPr lang="en-US" i="0" u="sng" dirty="0"/>
              <a:t>four</a:t>
            </a:r>
            <a:r>
              <a:rPr lang="en-US" dirty="0"/>
              <a:t> cows.”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4EEA7-31AB-4B6D-9A37-6C1A4BC59D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5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website used to be good.  Now Flash is not supported. 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4EEA7-31AB-4B6D-9A37-6C1A4BC59D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94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3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7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8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4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6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7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3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6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D6B95-DAE9-4195-AFC7-A67D852A2971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7A247-F282-40E1-BC09-E9CDC5002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1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45" Type="http://schemas.openxmlformats.org/officeDocument/2006/relationships/image" Target="../media/image67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4" Type="http://schemas.openxmlformats.org/officeDocument/2006/relationships/image" Target="../media/image6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43" Type="http://schemas.openxmlformats.org/officeDocument/2006/relationships/image" Target="../media/image65.png"/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jpe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46" Type="http://schemas.openxmlformats.org/officeDocument/2006/relationships/image" Target="../media/image68.png"/><Relationship Id="rId20" Type="http://schemas.openxmlformats.org/officeDocument/2006/relationships/image" Target="../media/image42.png"/><Relationship Id="rId41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iddengame.com/hidden-numbers-games/12146-at-school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ow many animals quiz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5"/>
          <a:stretch/>
        </p:blipFill>
        <p:spPr bwMode="auto">
          <a:xfrm>
            <a:off x="4325794" y="807364"/>
            <a:ext cx="7866206" cy="524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04800" y="3968750"/>
            <a:ext cx="6248400" cy="2387600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en-US" sz="8000" b="1" dirty="0">
                <a:solidFill>
                  <a:srgbClr val="FFA69E"/>
                </a:solidFill>
                <a:latin typeface="Arial Black" panose="020B0A04020102020204" pitchFamily="34" charset="0"/>
              </a:rPr>
              <a:t>How many </a:t>
            </a:r>
            <a:r>
              <a:rPr lang="en-US" sz="8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animals</a:t>
            </a:r>
            <a:r>
              <a:rPr lang="en-US" sz="8000" dirty="0">
                <a:solidFill>
                  <a:srgbClr val="FFA69E"/>
                </a:solidFill>
                <a:latin typeface="Amasis MT Pro Black" panose="02040A04050005020304" pitchFamily="18" charset="0"/>
              </a:rPr>
              <a:t>?</a:t>
            </a:r>
            <a:r>
              <a:rPr lang="en-US" sz="8000" dirty="0">
                <a:solidFill>
                  <a:srgbClr val="FFA69E"/>
                </a:solidFill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2567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rabbi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302" y="2171700"/>
            <a:ext cx="15669206" cy="522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F24171-86F9-46E6-B8B3-F2995D9D4976}"/>
              </a:ext>
            </a:extLst>
          </p:cNvPr>
          <p:cNvSpPr/>
          <p:nvPr/>
        </p:nvSpPr>
        <p:spPr>
          <a:xfrm>
            <a:off x="2971800" y="905364"/>
            <a:ext cx="6248400" cy="1032869"/>
          </a:xfrm>
          <a:prstGeom prst="roundRect">
            <a:avLst>
              <a:gd name="adj" fmla="val 50000"/>
            </a:avLst>
          </a:prstGeom>
          <a:solidFill>
            <a:srgbClr val="5E647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How many </a:t>
            </a:r>
            <a:r>
              <a:rPr lang="en-US" sz="3600" dirty="0">
                <a:solidFill>
                  <a:srgbClr val="FFA69E"/>
                </a:solidFill>
                <a:latin typeface="Arial Black" panose="020B0A04020102020204" pitchFamily="34" charset="0"/>
              </a:rPr>
              <a:t>rabbits</a:t>
            </a:r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DFEBC-30CE-4DA3-9857-A509CC50E920}"/>
              </a:ext>
            </a:extLst>
          </p:cNvPr>
          <p:cNvSpPr txBox="1"/>
          <p:nvPr/>
        </p:nvSpPr>
        <p:spPr>
          <a:xfrm>
            <a:off x="828066" y="4183069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D838FE-06B7-4BDA-80C5-981C8A218621}"/>
              </a:ext>
            </a:extLst>
          </p:cNvPr>
          <p:cNvSpPr txBox="1"/>
          <p:nvPr/>
        </p:nvSpPr>
        <p:spPr>
          <a:xfrm>
            <a:off x="2795217" y="5371868"/>
            <a:ext cx="938078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C47F82-6604-4114-90A5-8FEF50CD40AE}"/>
              </a:ext>
            </a:extLst>
          </p:cNvPr>
          <p:cNvSpPr txBox="1"/>
          <p:nvPr/>
        </p:nvSpPr>
        <p:spPr>
          <a:xfrm>
            <a:off x="4711720" y="4769051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D531B2-7281-4237-B391-BFF2A68B0170}"/>
              </a:ext>
            </a:extLst>
          </p:cNvPr>
          <p:cNvSpPr txBox="1"/>
          <p:nvPr/>
        </p:nvSpPr>
        <p:spPr>
          <a:xfrm>
            <a:off x="5301456" y="3687539"/>
            <a:ext cx="74892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802C31-CF16-4792-9753-DDF9FD03DAB3}"/>
              </a:ext>
            </a:extLst>
          </p:cNvPr>
          <p:cNvSpPr txBox="1"/>
          <p:nvPr/>
        </p:nvSpPr>
        <p:spPr>
          <a:xfrm>
            <a:off x="7051630" y="4183069"/>
            <a:ext cx="869149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9BBC1C-4EBB-4940-86C8-C871B14BC36F}"/>
              </a:ext>
            </a:extLst>
          </p:cNvPr>
          <p:cNvSpPr txBox="1"/>
          <p:nvPr/>
        </p:nvSpPr>
        <p:spPr>
          <a:xfrm>
            <a:off x="9419704" y="5151208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2C16CC-0484-4911-89EB-5CA735BA68D8}"/>
              </a:ext>
            </a:extLst>
          </p:cNvPr>
          <p:cNvSpPr txBox="1"/>
          <p:nvPr/>
        </p:nvSpPr>
        <p:spPr>
          <a:xfrm>
            <a:off x="7846909" y="3460352"/>
            <a:ext cx="697627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CB4187-B4C4-465F-8780-50B2B50DCCDB}"/>
              </a:ext>
            </a:extLst>
          </p:cNvPr>
          <p:cNvSpPr txBox="1"/>
          <p:nvPr/>
        </p:nvSpPr>
        <p:spPr>
          <a:xfrm>
            <a:off x="11174273" y="4263872"/>
            <a:ext cx="74892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480128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r="6640" b="134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A6845-EECD-4940-8E20-CFE55CDC7775}"/>
              </a:ext>
            </a:extLst>
          </p:cNvPr>
          <p:cNvSpPr txBox="1"/>
          <p:nvPr/>
        </p:nvSpPr>
        <p:spPr>
          <a:xfrm>
            <a:off x="942898" y="2875004"/>
            <a:ext cx="10306219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There are </a:t>
            </a:r>
            <a:r>
              <a:rPr lang="en-US" sz="66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eight rabbits</a:t>
            </a:r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311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wimming with shark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1253" b="6887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9797EC-8006-44A7-AABA-BADB10F3A327}"/>
              </a:ext>
            </a:extLst>
          </p:cNvPr>
          <p:cNvSpPr/>
          <p:nvPr/>
        </p:nvSpPr>
        <p:spPr>
          <a:xfrm>
            <a:off x="5914017" y="1104479"/>
            <a:ext cx="4877716" cy="1032869"/>
          </a:xfrm>
          <a:prstGeom prst="roundRect">
            <a:avLst>
              <a:gd name="adj" fmla="val 50000"/>
            </a:avLst>
          </a:prstGeom>
          <a:solidFill>
            <a:srgbClr val="5E647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How many </a:t>
            </a:r>
            <a:r>
              <a:rPr lang="en-US" sz="3600" dirty="0">
                <a:solidFill>
                  <a:srgbClr val="FFA69E"/>
                </a:solidFill>
                <a:latin typeface="Arial Black" panose="020B0A04020102020204" pitchFamily="34" charset="0"/>
              </a:rPr>
              <a:t>sharks</a:t>
            </a:r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F70CB-B780-45F8-A309-C728D667BCD9}"/>
              </a:ext>
            </a:extLst>
          </p:cNvPr>
          <p:cNvSpPr txBox="1"/>
          <p:nvPr/>
        </p:nvSpPr>
        <p:spPr>
          <a:xfrm>
            <a:off x="7952766" y="3639293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35C4FC-F75E-4633-B4A7-DDAE6E9A3733}"/>
              </a:ext>
            </a:extLst>
          </p:cNvPr>
          <p:cNvSpPr txBox="1"/>
          <p:nvPr/>
        </p:nvSpPr>
        <p:spPr>
          <a:xfrm>
            <a:off x="4143509" y="2149192"/>
            <a:ext cx="64633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5558CB-B823-4AEF-8570-AD922471752D}"/>
              </a:ext>
            </a:extLst>
          </p:cNvPr>
          <p:cNvSpPr txBox="1"/>
          <p:nvPr/>
        </p:nvSpPr>
        <p:spPr>
          <a:xfrm>
            <a:off x="2435606" y="1005147"/>
            <a:ext cx="5950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46259-33D1-4AEA-AEB0-15EC193165C4}"/>
              </a:ext>
            </a:extLst>
          </p:cNvPr>
          <p:cNvSpPr txBox="1"/>
          <p:nvPr/>
        </p:nvSpPr>
        <p:spPr>
          <a:xfrm>
            <a:off x="10510586" y="2869852"/>
            <a:ext cx="56137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493D62-8A1C-4C7D-8CFB-5E738C9DF695}"/>
              </a:ext>
            </a:extLst>
          </p:cNvPr>
          <p:cNvSpPr txBox="1"/>
          <p:nvPr/>
        </p:nvSpPr>
        <p:spPr>
          <a:xfrm>
            <a:off x="5534628" y="4454901"/>
            <a:ext cx="56137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8B5B2C-0997-4CC8-8964-6ED13390DEB9}"/>
              </a:ext>
            </a:extLst>
          </p:cNvPr>
          <p:cNvSpPr txBox="1"/>
          <p:nvPr/>
        </p:nvSpPr>
        <p:spPr>
          <a:xfrm>
            <a:off x="8931764" y="2343149"/>
            <a:ext cx="45878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0C96BA-DD1D-4140-9F38-98A97293EC38}"/>
              </a:ext>
            </a:extLst>
          </p:cNvPr>
          <p:cNvSpPr txBox="1"/>
          <p:nvPr/>
        </p:nvSpPr>
        <p:spPr>
          <a:xfrm>
            <a:off x="6632819" y="3459777"/>
            <a:ext cx="42351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63834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3" grpId="0"/>
      <p:bldP spid="14" grpId="0"/>
      <p:bldP spid="15" grpId="0"/>
      <p:bldP spid="16" grpId="0"/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r="6640" b="134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A6845-EECD-4940-8E20-CFE55CDC7775}"/>
              </a:ext>
            </a:extLst>
          </p:cNvPr>
          <p:cNvSpPr txBox="1"/>
          <p:nvPr/>
        </p:nvSpPr>
        <p:spPr>
          <a:xfrm>
            <a:off x="846877" y="2875004"/>
            <a:ext cx="10498259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There are </a:t>
            </a:r>
            <a:r>
              <a:rPr lang="en-US" sz="66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seven sharks</a:t>
            </a:r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867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64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A69E"/>
                </a:solidFill>
                <a:latin typeface="Arial Black" panose="020B0A04020102020204" pitchFamily="34" charset="0"/>
              </a:rPr>
              <a:t>How many ______?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i="1" dirty="0">
                <a:solidFill>
                  <a:srgbClr val="FAF3DD"/>
                </a:solidFill>
              </a:rPr>
              <a:t>Take turns asking your partner. </a:t>
            </a:r>
          </a:p>
        </p:txBody>
      </p:sp>
    </p:spTree>
    <p:extLst>
      <p:ext uri="{BB962C8B-B14F-4D97-AF65-F5344CB8AC3E}">
        <p14:creationId xmlns:p14="http://schemas.microsoft.com/office/powerpoint/2010/main" val="1931394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64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farm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45"/>
            <a:ext cx="12192000" cy="748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cow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81" y="1720342"/>
            <a:ext cx="689841" cy="61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cow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4" y="2890862"/>
            <a:ext cx="747857" cy="5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pig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052" y="2661214"/>
            <a:ext cx="626313" cy="4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hors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266" y="1923977"/>
            <a:ext cx="826799" cy="82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mage result for horse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79318"/>
            <a:ext cx="706582" cy="70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Image result for sheep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683" y="4478481"/>
            <a:ext cx="647427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Image result for sheep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01" y="3304309"/>
            <a:ext cx="61912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Image result for sheep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46" y="1365735"/>
            <a:ext cx="486281" cy="7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Image result for sheep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257" y="4876201"/>
            <a:ext cx="1003590" cy="78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Image result for chicken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97" y="4828957"/>
            <a:ext cx="774864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Image result for dog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637" y="5638681"/>
            <a:ext cx="739159" cy="7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Image result for dog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89" y="3457987"/>
            <a:ext cx="705625" cy="68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Image result for cat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05" y="5029671"/>
            <a:ext cx="1558348" cy="121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64409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64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background pl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2510"/>
            <a:ext cx="12192000" cy="802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giraff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80" y="2521688"/>
            <a:ext cx="974658" cy="14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elephant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2" y="3137516"/>
            <a:ext cx="1365040" cy="137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elephant 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84" y="1808017"/>
            <a:ext cx="638313" cy="69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Image result for elephant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340" y="2581572"/>
            <a:ext cx="766050" cy="52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Image result for elephant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98" y="2760491"/>
            <a:ext cx="641558" cy="7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Image result for zebra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39" y="3667087"/>
            <a:ext cx="961964" cy="6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Image result for zebra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12" y="3103138"/>
            <a:ext cx="585901" cy="47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Image result for zebra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05" y="2977609"/>
            <a:ext cx="603712" cy="48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Image result for zebra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390" y="3428769"/>
            <a:ext cx="1058661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Image result for zebra clipar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3865" y="3895239"/>
            <a:ext cx="1349506" cy="119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Image result for tiger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46" y="274296"/>
            <a:ext cx="873125" cy="7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 descr="Image result for tige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186" y="5093970"/>
            <a:ext cx="1993565" cy="92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6" name="Picture 36" descr="Image result for lion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03" y="2953706"/>
            <a:ext cx="1056174" cy="7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8" name="Picture 38" descr="Image result for eagle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25" y="499246"/>
            <a:ext cx="1529669" cy="98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" name="Picture 40" descr="Image result for eagle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82" y="1050203"/>
            <a:ext cx="541770" cy="7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2" name="Picture 42" descr="Image result for eagle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446"/>
            <a:ext cx="708025" cy="57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4" name="Picture 44" descr="Image result for rhino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06" y="3679716"/>
            <a:ext cx="1317331" cy="9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6" name="Picture 46" descr="Image result for rhino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022" y="2883600"/>
            <a:ext cx="759316" cy="3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8" name="Picture 48" descr="Image result for rhino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294" y="3129684"/>
            <a:ext cx="650657" cy="57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0" name="Picture 50" descr="Image result for tortoise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128" y="4512668"/>
            <a:ext cx="943552" cy="6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2" name="Picture 52" descr="Image result for panda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32" y="3384173"/>
            <a:ext cx="1333719" cy="8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4" name="Picture 54" descr="Image result for panda 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372" y="3685158"/>
            <a:ext cx="1015423" cy="76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6" name="Picture 56" descr="Image result for hippo png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970" y="4262576"/>
            <a:ext cx="1698380" cy="9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8" name="Picture 58" descr="Image result for bear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53" y="3240988"/>
            <a:ext cx="1030424" cy="8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4" name="Picture 34" descr="Image result for tiger 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58" y="3963221"/>
            <a:ext cx="709705" cy="100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0" name="Picture 60" descr="Image result for bear 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24" y="3872791"/>
            <a:ext cx="1409267" cy="11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2" name="Picture 62" descr="Image result for bear 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" y="4127621"/>
            <a:ext cx="2683172" cy="17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4" name="Picture 64" descr="Image result for crocodile 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513" y="5383878"/>
            <a:ext cx="2421674" cy="135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6" name="Picture 66" descr="Image result for kangaroos 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943" y="2686431"/>
            <a:ext cx="1766652" cy="13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6" descr="Image result for kangaroos 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751" y="2869468"/>
            <a:ext cx="1922120" cy="141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6" descr="Image result for kangaroos 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397" y="2538437"/>
            <a:ext cx="1766652" cy="13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6" descr="Image result for kangaroos 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19" y="3166993"/>
            <a:ext cx="2121895" cy="15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giraffe 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24" y="2395069"/>
            <a:ext cx="2036287" cy="254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6" descr="Image result for kangaroos 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0608" y="2810510"/>
            <a:ext cx="1553541" cy="13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8" name="Picture 68" descr="Image result for penguin 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66" y="4533824"/>
            <a:ext cx="1991499" cy="14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0" name="Picture 70" descr="Image result for frog 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1" y="5897844"/>
            <a:ext cx="1005809" cy="65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2" name="Picture 72" descr="Image result for frog 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63916" y="5032348"/>
            <a:ext cx="536027" cy="35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8" name="Picture 78" descr="Image result for gorilla 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72" y="4512668"/>
            <a:ext cx="1317837" cy="13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0" name="Picture 80" descr="Image result for snake 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71" y="4441863"/>
            <a:ext cx="669994" cy="5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2" name="Picture 82" descr="Image result for snake 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42" y="5096986"/>
            <a:ext cx="1632912" cy="53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6" name="Picture 76" descr="Image result for gorilla 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43" y="4452367"/>
            <a:ext cx="3926716" cy="2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4" name="Picture 84" descr="Image result for snake 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61" y="5208245"/>
            <a:ext cx="1568119" cy="196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6" name="Picture 86" descr="Image result for black snake 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44" y="4256299"/>
            <a:ext cx="716079" cy="5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8" name="Picture 88" descr="Image result for black snake 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127" y="4127621"/>
            <a:ext cx="518683" cy="4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0" name="Picture 90" descr="Image result for tiger 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9" y="5292820"/>
            <a:ext cx="404812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744329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2065337"/>
            <a:ext cx="10515600" cy="1325563"/>
          </a:xfrm>
        </p:spPr>
        <p:txBody>
          <a:bodyPr/>
          <a:lstStyle/>
          <a:p>
            <a:pPr algn="ctr"/>
            <a:r>
              <a:rPr lang="en-US" altLang="ko-KR" dirty="0">
                <a:solidFill>
                  <a:srgbClr val="FAF3DD"/>
                </a:solidFill>
                <a:latin typeface="Arial Black" panose="020B0A04020102020204" pitchFamily="34" charset="0"/>
              </a:rPr>
              <a:t>BONUS: </a:t>
            </a:r>
            <a:r>
              <a:rPr lang="en-US" altLang="ko-KR" dirty="0">
                <a:solidFill>
                  <a:srgbClr val="5E6472"/>
                </a:solidFill>
                <a:latin typeface="Arial Rounded MT Bold" panose="020F0704030504030204" pitchFamily="34" charset="0"/>
              </a:rPr>
              <a:t>Find</a:t>
            </a:r>
            <a:r>
              <a:rPr lang="ko-KR" altLang="en-US" dirty="0">
                <a:solidFill>
                  <a:srgbClr val="5E6472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dirty="0">
                <a:solidFill>
                  <a:srgbClr val="5E6472"/>
                </a:solidFill>
                <a:latin typeface="Arial Rounded MT Bold" panose="020F0704030504030204" pitchFamily="34" charset="0"/>
              </a:rPr>
              <a:t>the numbers</a:t>
            </a:r>
            <a:endParaRPr lang="ko-KR" altLang="en-US" dirty="0">
              <a:solidFill>
                <a:srgbClr val="5E647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3086100"/>
            <a:ext cx="10515600" cy="175418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altLang="ko-KR" dirty="0">
                <a:hlinkClick r:id="rId3"/>
              </a:rPr>
              <a:t>http://www.myhiddengame.com/hidden-numbers-games/12146-at-school.html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4007737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Image result for how many animals quiz">
            <a:extLst>
              <a:ext uri="{FF2B5EF4-FFF2-40B4-BE49-F238E27FC236}">
                <a16:creationId xmlns:a16="http://schemas.microsoft.com/office/drawing/2014/main" id="{9038CE75-B8E1-4849-9201-CBF238B8B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4" b="12781"/>
          <a:stretch/>
        </p:blipFill>
        <p:spPr bwMode="auto">
          <a:xfrm>
            <a:off x="-30558" y="-1"/>
            <a:ext cx="1222255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x Village In Japan Is Probably The Cutest Place On Earth (Gallery) -  Kingdoms TV">
            <a:extLst>
              <a:ext uri="{FF2B5EF4-FFF2-40B4-BE49-F238E27FC236}">
                <a16:creationId xmlns:a16="http://schemas.microsoft.com/office/drawing/2014/main" id="{2E56B9E7-2747-45C2-874B-A7371C62A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1" y="0"/>
            <a:ext cx="91211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372E9-C5A3-4B59-828E-837734A6450D}"/>
              </a:ext>
            </a:extLst>
          </p:cNvPr>
          <p:cNvSpPr/>
          <p:nvPr/>
        </p:nvSpPr>
        <p:spPr>
          <a:xfrm>
            <a:off x="6922077" y="4192162"/>
            <a:ext cx="4877716" cy="1032869"/>
          </a:xfrm>
          <a:prstGeom prst="roundRect">
            <a:avLst>
              <a:gd name="adj" fmla="val 50000"/>
            </a:avLst>
          </a:prstGeom>
          <a:solidFill>
            <a:srgbClr val="5E6472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How many </a:t>
            </a:r>
            <a:r>
              <a:rPr lang="en-US" sz="3600" dirty="0">
                <a:solidFill>
                  <a:srgbClr val="FFA69E"/>
                </a:solidFill>
                <a:latin typeface="Arial Black" panose="020B0A04020102020204" pitchFamily="34" charset="0"/>
              </a:rPr>
              <a:t>foxes</a:t>
            </a:r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23374D-AB55-4438-83DD-7C27345486C0}"/>
              </a:ext>
            </a:extLst>
          </p:cNvPr>
          <p:cNvSpPr txBox="1"/>
          <p:nvPr/>
        </p:nvSpPr>
        <p:spPr>
          <a:xfrm>
            <a:off x="3232380" y="17145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>
                    <a:alpha val="89000"/>
                  </a:srgb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0A3189-FBDE-4279-8C30-FA67DB70AD7F}"/>
              </a:ext>
            </a:extLst>
          </p:cNvPr>
          <p:cNvSpPr txBox="1"/>
          <p:nvPr/>
        </p:nvSpPr>
        <p:spPr>
          <a:xfrm>
            <a:off x="4994099" y="474345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>
                    <a:alpha val="89000"/>
                  </a:srgbClr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4BDF26-2F1B-491A-A183-466FAB6F179F}"/>
              </a:ext>
            </a:extLst>
          </p:cNvPr>
          <p:cNvSpPr txBox="1"/>
          <p:nvPr/>
        </p:nvSpPr>
        <p:spPr>
          <a:xfrm>
            <a:off x="9415540" y="17145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>
                    <a:alpha val="89000"/>
                  </a:srgbClr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3EDD40-DCFB-4145-AA15-066FCACFC7A4}"/>
              </a:ext>
            </a:extLst>
          </p:cNvPr>
          <p:cNvSpPr txBox="1"/>
          <p:nvPr/>
        </p:nvSpPr>
        <p:spPr>
          <a:xfrm>
            <a:off x="8293885" y="895751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>
                    <a:alpha val="89000"/>
                  </a:srgbClr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BFD10E-B5F7-4C79-BCE1-24929CD6014C}"/>
              </a:ext>
            </a:extLst>
          </p:cNvPr>
          <p:cNvSpPr txBox="1"/>
          <p:nvPr/>
        </p:nvSpPr>
        <p:spPr>
          <a:xfrm>
            <a:off x="3420400" y="1234619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>
                    <a:alpha val="89000"/>
                  </a:srgbClr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649CA1-DF8E-4069-841E-18E18AAF1148}"/>
              </a:ext>
            </a:extLst>
          </p:cNvPr>
          <p:cNvSpPr txBox="1"/>
          <p:nvPr/>
        </p:nvSpPr>
        <p:spPr>
          <a:xfrm>
            <a:off x="5857142" y="2434948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>
                    <a:alpha val="89000"/>
                  </a:srgbClr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92CA69-B1C5-4927-8688-D46DE141F8DE}"/>
              </a:ext>
            </a:extLst>
          </p:cNvPr>
          <p:cNvSpPr txBox="1"/>
          <p:nvPr/>
        </p:nvSpPr>
        <p:spPr>
          <a:xfrm>
            <a:off x="8128660" y="2618703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>
                    <a:alpha val="89000"/>
                  </a:srgbClr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B91793-A212-490E-AE46-43028D469F16}"/>
              </a:ext>
            </a:extLst>
          </p:cNvPr>
          <p:cNvSpPr txBox="1"/>
          <p:nvPr/>
        </p:nvSpPr>
        <p:spPr>
          <a:xfrm>
            <a:off x="3476411" y="3428999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>
                    <a:alpha val="89000"/>
                  </a:srgbClr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EE0278-45A1-44E9-8799-6C5E3684B422}"/>
              </a:ext>
            </a:extLst>
          </p:cNvPr>
          <p:cNvSpPr txBox="1"/>
          <p:nvPr/>
        </p:nvSpPr>
        <p:spPr>
          <a:xfrm>
            <a:off x="3534199" y="5537386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>
                    <a:alpha val="89000"/>
                  </a:srgbClr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EF1789-5F5E-4FC0-9EF5-697BA4BB28B6}"/>
              </a:ext>
            </a:extLst>
          </p:cNvPr>
          <p:cNvSpPr txBox="1"/>
          <p:nvPr/>
        </p:nvSpPr>
        <p:spPr>
          <a:xfrm>
            <a:off x="7205578" y="5537385"/>
            <a:ext cx="141577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>
                    <a:alpha val="89000"/>
                  </a:srgbClr>
                </a:solidFill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91635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r="6640" b="134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A6845-EECD-4940-8E20-CFE55CDC7775}"/>
              </a:ext>
            </a:extLst>
          </p:cNvPr>
          <p:cNvSpPr txBox="1"/>
          <p:nvPr/>
        </p:nvSpPr>
        <p:spPr>
          <a:xfrm>
            <a:off x="1762828" y="2875004"/>
            <a:ext cx="8666348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There are </a:t>
            </a:r>
            <a:r>
              <a:rPr lang="en-US" sz="66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ten foxes</a:t>
            </a:r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348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engui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" b="7818"/>
          <a:stretch/>
        </p:blipFill>
        <p:spPr bwMode="auto">
          <a:xfrm>
            <a:off x="1" y="0"/>
            <a:ext cx="12192000" cy="726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085335-3CCF-4E5A-9318-FF77135705A6}"/>
              </a:ext>
            </a:extLst>
          </p:cNvPr>
          <p:cNvSpPr/>
          <p:nvPr/>
        </p:nvSpPr>
        <p:spPr>
          <a:xfrm>
            <a:off x="654677" y="5600520"/>
            <a:ext cx="6140869" cy="1032869"/>
          </a:xfrm>
          <a:prstGeom prst="roundRect">
            <a:avLst>
              <a:gd name="adj" fmla="val 50000"/>
            </a:avLst>
          </a:prstGeom>
          <a:solidFill>
            <a:srgbClr val="5E647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How many </a:t>
            </a:r>
            <a:r>
              <a:rPr lang="en-US" sz="3600" dirty="0">
                <a:solidFill>
                  <a:srgbClr val="FFA69E"/>
                </a:solidFill>
                <a:latin typeface="Arial Black" panose="020B0A04020102020204" pitchFamily="34" charset="0"/>
              </a:rPr>
              <a:t>penguins</a:t>
            </a:r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0F4141-A4F2-4E0F-A8E2-E711FEBFEBA0}"/>
              </a:ext>
            </a:extLst>
          </p:cNvPr>
          <p:cNvSpPr txBox="1"/>
          <p:nvPr/>
        </p:nvSpPr>
        <p:spPr>
          <a:xfrm>
            <a:off x="792185" y="3341394"/>
            <a:ext cx="74892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6D904B-66F4-46B0-BEB5-0260B6F48ADA}"/>
              </a:ext>
            </a:extLst>
          </p:cNvPr>
          <p:cNvSpPr txBox="1"/>
          <p:nvPr/>
        </p:nvSpPr>
        <p:spPr>
          <a:xfrm>
            <a:off x="3471696" y="3509569"/>
            <a:ext cx="697627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55E17A-8A05-486D-8F23-3364E2C26880}"/>
              </a:ext>
            </a:extLst>
          </p:cNvPr>
          <p:cNvSpPr txBox="1"/>
          <p:nvPr/>
        </p:nvSpPr>
        <p:spPr>
          <a:xfrm>
            <a:off x="4933034" y="3586193"/>
            <a:ext cx="74892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0757D-BE79-4125-95B3-345F0069AD77}"/>
              </a:ext>
            </a:extLst>
          </p:cNvPr>
          <p:cNvSpPr txBox="1"/>
          <p:nvPr/>
        </p:nvSpPr>
        <p:spPr>
          <a:xfrm>
            <a:off x="6702923" y="3295227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CECC4-DB79-4110-A550-23E9D8409E39}"/>
              </a:ext>
            </a:extLst>
          </p:cNvPr>
          <p:cNvSpPr txBox="1"/>
          <p:nvPr/>
        </p:nvSpPr>
        <p:spPr>
          <a:xfrm>
            <a:off x="7560408" y="3100206"/>
            <a:ext cx="869149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2DF1BF-5C73-4580-93C5-C290B5F1C807}"/>
              </a:ext>
            </a:extLst>
          </p:cNvPr>
          <p:cNvSpPr txBox="1"/>
          <p:nvPr/>
        </p:nvSpPr>
        <p:spPr>
          <a:xfrm>
            <a:off x="8623319" y="2486213"/>
            <a:ext cx="1168910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04516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r="6640" b="134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A6845-EECD-4940-8E20-CFE55CDC7775}"/>
              </a:ext>
            </a:extLst>
          </p:cNvPr>
          <p:cNvSpPr txBox="1"/>
          <p:nvPr/>
        </p:nvSpPr>
        <p:spPr>
          <a:xfrm>
            <a:off x="980053" y="2875004"/>
            <a:ext cx="10231904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There are </a:t>
            </a:r>
            <a:r>
              <a:rPr lang="en-US" sz="66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six penguins</a:t>
            </a:r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0196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utterfli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3228"/>
            <a:ext cx="10020301" cy="641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7B77E-2A23-4087-A599-AAC1DE6175BC}"/>
              </a:ext>
            </a:extLst>
          </p:cNvPr>
          <p:cNvSpPr/>
          <p:nvPr/>
        </p:nvSpPr>
        <p:spPr>
          <a:xfrm>
            <a:off x="7037388" y="5335604"/>
            <a:ext cx="4877716" cy="1032869"/>
          </a:xfrm>
          <a:prstGeom prst="roundRect">
            <a:avLst>
              <a:gd name="adj" fmla="val 50000"/>
            </a:avLst>
          </a:prstGeom>
          <a:solidFill>
            <a:srgbClr val="5E647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How many </a:t>
            </a:r>
            <a:r>
              <a:rPr lang="en-US" sz="3600" dirty="0">
                <a:solidFill>
                  <a:srgbClr val="FFA69E"/>
                </a:solidFill>
                <a:latin typeface="Arial Black" panose="020B0A04020102020204" pitchFamily="34" charset="0"/>
              </a:rPr>
              <a:t>butterflies</a:t>
            </a:r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DAD599-C01A-4205-918B-7FEBA720CEEA}"/>
              </a:ext>
            </a:extLst>
          </p:cNvPr>
          <p:cNvSpPr txBox="1"/>
          <p:nvPr/>
        </p:nvSpPr>
        <p:spPr>
          <a:xfrm>
            <a:off x="2626269" y="1555764"/>
            <a:ext cx="869149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A47A6B-E9A1-4B4D-A685-E600B3966C59}"/>
              </a:ext>
            </a:extLst>
          </p:cNvPr>
          <p:cNvSpPr txBox="1"/>
          <p:nvPr/>
        </p:nvSpPr>
        <p:spPr>
          <a:xfrm>
            <a:off x="2615883" y="4398498"/>
            <a:ext cx="100540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A9D19-C0D6-4592-8411-4C9348B55B80}"/>
              </a:ext>
            </a:extLst>
          </p:cNvPr>
          <p:cNvSpPr txBox="1"/>
          <p:nvPr/>
        </p:nvSpPr>
        <p:spPr>
          <a:xfrm>
            <a:off x="6211922" y="1303156"/>
            <a:ext cx="938078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9F2058-112D-4664-A19E-F3B5E9209A99}"/>
              </a:ext>
            </a:extLst>
          </p:cNvPr>
          <p:cNvSpPr txBox="1"/>
          <p:nvPr/>
        </p:nvSpPr>
        <p:spPr>
          <a:xfrm>
            <a:off x="6203984" y="4761920"/>
            <a:ext cx="80021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2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246CEF-CD93-4F23-B84E-031475B1E078}"/>
              </a:ext>
            </a:extLst>
          </p:cNvPr>
          <p:cNvSpPr txBox="1"/>
          <p:nvPr/>
        </p:nvSpPr>
        <p:spPr>
          <a:xfrm>
            <a:off x="4806914" y="3390489"/>
            <a:ext cx="74892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841AB7-9CDB-4BDD-BD93-177647C56CAF}"/>
              </a:ext>
            </a:extLst>
          </p:cNvPr>
          <p:cNvSpPr txBox="1"/>
          <p:nvPr/>
        </p:nvSpPr>
        <p:spPr>
          <a:xfrm>
            <a:off x="1958058" y="404136"/>
            <a:ext cx="526106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EE8A3-5D91-4A3C-98F3-590319A27D45}"/>
              </a:ext>
            </a:extLst>
          </p:cNvPr>
          <p:cNvSpPr txBox="1"/>
          <p:nvPr/>
        </p:nvSpPr>
        <p:spPr>
          <a:xfrm>
            <a:off x="8065204" y="3449691"/>
            <a:ext cx="74892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E77F1-B196-43B0-806D-FB6F8C809CDF}"/>
              </a:ext>
            </a:extLst>
          </p:cNvPr>
          <p:cNvSpPr txBox="1"/>
          <p:nvPr/>
        </p:nvSpPr>
        <p:spPr>
          <a:xfrm>
            <a:off x="1386834" y="3121989"/>
            <a:ext cx="5950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2B517E-649C-4B7D-96BE-202E5CB2BF58}"/>
              </a:ext>
            </a:extLst>
          </p:cNvPr>
          <p:cNvSpPr txBox="1"/>
          <p:nvPr/>
        </p:nvSpPr>
        <p:spPr>
          <a:xfrm>
            <a:off x="5026980" y="2026431"/>
            <a:ext cx="56137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0CBE6B-139E-4631-ADEE-9AA2BB8B7612}"/>
              </a:ext>
            </a:extLst>
          </p:cNvPr>
          <p:cNvSpPr txBox="1"/>
          <p:nvPr/>
        </p:nvSpPr>
        <p:spPr>
          <a:xfrm>
            <a:off x="479226" y="1070527"/>
            <a:ext cx="8002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257228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r="6640" b="134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A6845-EECD-4940-8E20-CFE55CDC7775}"/>
              </a:ext>
            </a:extLst>
          </p:cNvPr>
          <p:cNvSpPr txBox="1"/>
          <p:nvPr/>
        </p:nvSpPr>
        <p:spPr>
          <a:xfrm>
            <a:off x="606555" y="2875004"/>
            <a:ext cx="10978904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There are </a:t>
            </a:r>
            <a:r>
              <a:rPr lang="en-US" sz="66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ten butterflies</a:t>
            </a:r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127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cow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 b="68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3E8DB38-1B35-47E1-842D-CE2ECDF34FBB}"/>
              </a:ext>
            </a:extLst>
          </p:cNvPr>
          <p:cNvSpPr/>
          <p:nvPr/>
        </p:nvSpPr>
        <p:spPr>
          <a:xfrm>
            <a:off x="6782327" y="5284201"/>
            <a:ext cx="4877716" cy="1032869"/>
          </a:xfrm>
          <a:prstGeom prst="roundRect">
            <a:avLst>
              <a:gd name="adj" fmla="val 50000"/>
            </a:avLst>
          </a:prstGeom>
          <a:solidFill>
            <a:srgbClr val="5E647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How many </a:t>
            </a:r>
            <a:r>
              <a:rPr lang="en-US" sz="3600" dirty="0">
                <a:solidFill>
                  <a:srgbClr val="FFA69E"/>
                </a:solidFill>
                <a:latin typeface="Arial Black" panose="020B0A04020102020204" pitchFamily="34" charset="0"/>
              </a:rPr>
              <a:t>cows</a:t>
            </a:r>
            <a:r>
              <a:rPr lang="en-US" sz="3600" dirty="0">
                <a:solidFill>
                  <a:srgbClr val="FAF3DD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05B4D-80A0-4814-BD7D-EE68EE249F35}"/>
              </a:ext>
            </a:extLst>
          </p:cNvPr>
          <p:cNvSpPr txBox="1"/>
          <p:nvPr/>
        </p:nvSpPr>
        <p:spPr>
          <a:xfrm>
            <a:off x="431499" y="3581266"/>
            <a:ext cx="1168910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98EF52-8428-432E-910A-9DDED8725695}"/>
              </a:ext>
            </a:extLst>
          </p:cNvPr>
          <p:cNvSpPr txBox="1"/>
          <p:nvPr/>
        </p:nvSpPr>
        <p:spPr>
          <a:xfrm>
            <a:off x="4444966" y="2919546"/>
            <a:ext cx="869149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8DFF39-92DD-468D-929A-AD936D095B05}"/>
              </a:ext>
            </a:extLst>
          </p:cNvPr>
          <p:cNvSpPr txBox="1"/>
          <p:nvPr/>
        </p:nvSpPr>
        <p:spPr>
          <a:xfrm>
            <a:off x="5954233" y="2658703"/>
            <a:ext cx="74892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945891-88F8-43DA-A945-D365FDEC1CA2}"/>
              </a:ext>
            </a:extLst>
          </p:cNvPr>
          <p:cNvSpPr txBox="1"/>
          <p:nvPr/>
        </p:nvSpPr>
        <p:spPr>
          <a:xfrm>
            <a:off x="7303422" y="3681440"/>
            <a:ext cx="64633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71E8CC-46C4-4899-9204-B94A44B0573F}"/>
              </a:ext>
            </a:extLst>
          </p:cNvPr>
          <p:cNvSpPr txBox="1"/>
          <p:nvPr/>
        </p:nvSpPr>
        <p:spPr>
          <a:xfrm>
            <a:off x="8852542" y="3582034"/>
            <a:ext cx="5950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3BE36-5941-4C9F-AA8C-643F2E811E4D}"/>
              </a:ext>
            </a:extLst>
          </p:cNvPr>
          <p:cNvSpPr txBox="1"/>
          <p:nvPr/>
        </p:nvSpPr>
        <p:spPr>
          <a:xfrm>
            <a:off x="7303422" y="3150941"/>
            <a:ext cx="526106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4F1CE5-F66F-4B51-8E94-E57A2C8DE835}"/>
              </a:ext>
            </a:extLst>
          </p:cNvPr>
          <p:cNvSpPr txBox="1"/>
          <p:nvPr/>
        </p:nvSpPr>
        <p:spPr>
          <a:xfrm>
            <a:off x="11022126" y="3028456"/>
            <a:ext cx="49244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FAF3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25603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r="6640" b="134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8A6845-EECD-4940-8E20-CFE55CDC7775}"/>
              </a:ext>
            </a:extLst>
          </p:cNvPr>
          <p:cNvSpPr txBox="1"/>
          <p:nvPr/>
        </p:nvSpPr>
        <p:spPr>
          <a:xfrm>
            <a:off x="1197966" y="2875004"/>
            <a:ext cx="979608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There are </a:t>
            </a:r>
            <a:r>
              <a:rPr lang="en-US" sz="6600" dirty="0">
                <a:solidFill>
                  <a:srgbClr val="FFA6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seven cows</a:t>
            </a:r>
            <a:r>
              <a:rPr lang="en-US" sz="6000" dirty="0">
                <a:solidFill>
                  <a:srgbClr val="5E6472"/>
                </a:solidFill>
                <a:latin typeface="Arial Rounded MT Bold" panose="020F07040305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0126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192</Words>
  <Application>Microsoft Office PowerPoint</Application>
  <PresentationFormat>Widescreen</PresentationFormat>
  <Paragraphs>69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Amasis MT Pro Black</vt:lpstr>
      <vt:lpstr>Arial</vt:lpstr>
      <vt:lpstr>Arial Black</vt:lpstr>
      <vt:lpstr>Arial Rounded MT Bold</vt:lpstr>
      <vt:lpstr>Calibri</vt:lpstr>
      <vt:lpstr>Calibri Light</vt:lpstr>
      <vt:lpstr>Office 테마</vt:lpstr>
      <vt:lpstr>How many animals?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______?</vt:lpstr>
      <vt:lpstr>PowerPoint Presentation</vt:lpstr>
      <vt:lpstr>PowerPoint Presentation</vt:lpstr>
      <vt:lpstr>BONUS: Find the numbers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many animals can you see?</dc:title>
  <dc:creator>user</dc:creator>
  <cp:lastModifiedBy>tim schilstra</cp:lastModifiedBy>
  <cp:revision>20</cp:revision>
  <dcterms:created xsi:type="dcterms:W3CDTF">2016-10-21T04:19:31Z</dcterms:created>
  <dcterms:modified xsi:type="dcterms:W3CDTF">2021-05-16T05:30:48Z</dcterms:modified>
</cp:coreProperties>
</file>