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99" r:id="rId33"/>
    <p:sldId id="300" r:id="rId34"/>
    <p:sldId id="303" r:id="rId35"/>
    <p:sldId id="301" r:id="rId3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294E"/>
    <a:srgbClr val="1B998B"/>
    <a:srgbClr val="D7263D"/>
    <a:srgbClr val="C5D86D"/>
    <a:srgbClr val="F460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6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18D6E-0433-46BB-85CF-636A923720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06854-BE05-4C51-9B58-61062E56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717E3-9FA9-4743-BDCD-624EC189D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3E7-5CE4-41B0-99F0-8230796A9CB7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CA582-0D83-4CD3-AD78-F906241B4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3E8BD-B168-47D0-B726-F8A8C98AA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1D4F-004B-4D0F-8C97-DE1763A665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43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3B29A-0F5D-4E6A-8CC3-7797772C4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ABB962-3655-43F6-A589-E439F9256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4945B-2EE4-42E6-9C96-E7618B643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3E7-5CE4-41B0-99F0-8230796A9CB7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4883D-D101-4DB5-8996-ECF0358FF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86D7C-F1C5-4763-A626-B0390FA7A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1D4F-004B-4D0F-8C97-DE1763A665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0479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200F0D-9843-451C-A291-148D4B586D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01E350-80B6-448E-9478-F374C9DCC2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34847-31D5-4866-A3DC-9CB64C755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3E7-5CE4-41B0-99F0-8230796A9CB7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DC0D5-E53A-42F8-92FB-BBBAB2484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A9F58-FB3E-4EA7-ABB8-A315CF541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1D4F-004B-4D0F-8C97-DE1763A665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938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F07C5-89E9-4230-BB40-DBA2B27C1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D5742-8557-4E9A-855B-9B1C9F6B8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51993-EFF4-45FB-9F7C-95D59ACA3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3E7-5CE4-41B0-99F0-8230796A9CB7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6FA36-A470-4C3D-B510-41FACDA39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F9123-95AF-4825-914A-4FB767777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1D4F-004B-4D0F-8C97-DE1763A665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3459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F2D21-54A5-4CC1-8BB3-6A01C8677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8098F-C69C-4B30-8A3D-E570934AD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184AC-283D-4EF8-8F91-55BCA316F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3E7-5CE4-41B0-99F0-8230796A9CB7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CD48A-C8D1-4E07-8CD6-8F97DE7F7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E548B-46B0-4DE3-8924-CCD73A7E8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1D4F-004B-4D0F-8C97-DE1763A665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3266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E6B57-DFD1-480D-B865-6256FB95E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90D37-252F-44B8-AC21-B0783A68B4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EAB875-F293-4064-8769-DFC16D5B0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E258BA-F942-4F01-8381-C911B524F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3E7-5CE4-41B0-99F0-8230796A9CB7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BF65B-277B-40BF-ACD9-827DD72E9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07C9DD-B3B6-43C1-B536-FD37A6ABF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1D4F-004B-4D0F-8C97-DE1763A665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15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2274D-DD1B-4215-900C-3C6A35CCD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6D295-71D5-4E1F-AEAF-B8FEEE745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149F6-FEC6-49D7-99CF-BDDF7CD54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95BFA-1060-4FEE-B430-208A35BF55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1466BD-CD61-4857-9068-5C548CBBC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394557-2840-4AA2-BF19-4AE616DEA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3E7-5CE4-41B0-99F0-8230796A9CB7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B6B1AD-1DF9-4E98-B5D7-B0BC6D005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7353A3-A2F9-41A0-8312-4854BF125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1D4F-004B-4D0F-8C97-DE1763A665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755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3A65A-E4D9-4C02-8CEB-F4B7E7137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8E5B5F-66F7-4C9D-9AC7-9805EF738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3E7-5CE4-41B0-99F0-8230796A9CB7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44C593-4A72-4E1A-ABCD-43624605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F29DB3-726A-46C0-933F-8F97B1A15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1D4F-004B-4D0F-8C97-DE1763A665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618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DB7F60-F2D6-4A87-A0B8-AD0AD231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3E7-5CE4-41B0-99F0-8230796A9CB7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0C73EC-435A-498A-8CF4-0FCA27EBF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B4841-0518-41BC-AA68-8B35228B2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1D4F-004B-4D0F-8C97-DE1763A665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1557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CC1D5-EBEF-4828-AB9B-73E0BF00B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8F5A8-CE31-4A68-91B5-1A19A6612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CA9591-EEE4-49A5-B136-AC0DA3759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38DA19-A7BB-46D3-869C-A3DCC2F6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3E7-5CE4-41B0-99F0-8230796A9CB7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1A3439-9934-40E4-9C89-FC4829FBC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99AB83-6344-430E-8BCB-601AAD26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1D4F-004B-4D0F-8C97-DE1763A665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88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ADF86-2FBF-42F7-9EA0-29EAB9F2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3AA7D6-FE70-4F41-A289-D2ADC08168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7D491A-9F9C-4A6F-BC87-95EE3B809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7CC91-7FF0-41A4-88D7-FA9EF81F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F63E7-5CE4-41B0-99F0-8230796A9CB7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75841-52D8-4DB6-BFE1-3F02BDD3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1936F-8F42-4FC2-965D-B57E64E70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D1D4F-004B-4D0F-8C97-DE1763A665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598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99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462D3-D78D-44C8-9A1B-B8E63A23D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81D20-9C6A-49F0-A495-9DFF22BE0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6EA98-2B44-4CAA-A951-47C943114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F63E7-5CE4-41B0-99F0-8230796A9CB7}" type="datetimeFigureOut">
              <a:rPr lang="ko-KR" altLang="en-US" smtClean="0"/>
              <a:t>2021-05-03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DC818-4C9F-4819-99DE-2CC7E153C9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503CE-5C85-4671-9E6B-5012C2AA9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D1D4F-004B-4D0F-8C97-DE1763A665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142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29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703012D-B8D0-4928-8963-51A6B8480B65}"/>
              </a:ext>
            </a:extLst>
          </p:cNvPr>
          <p:cNvSpPr txBox="1"/>
          <p:nvPr/>
        </p:nvSpPr>
        <p:spPr>
          <a:xfrm>
            <a:off x="773810" y="2105567"/>
            <a:ext cx="10644389" cy="264687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16600" dirty="0">
                <a:solidFill>
                  <a:srgbClr val="F460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Numbers</a:t>
            </a:r>
            <a:endParaRPr lang="ko-KR" altLang="en-US" sz="16600" dirty="0">
              <a:solidFill>
                <a:srgbClr val="F460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576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60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659257" y="1174535"/>
            <a:ext cx="10873489" cy="450892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700" dirty="0">
                <a:solidFill>
                  <a:srgbClr val="C5D8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three</a:t>
            </a:r>
            <a:endParaRPr lang="ko-KR" altLang="en-US" sz="28700" dirty="0">
              <a:solidFill>
                <a:srgbClr val="C5D8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817715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8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F7A1EB4-3813-42DE-9BCB-F8E56AB1A216}"/>
              </a:ext>
            </a:extLst>
          </p:cNvPr>
          <p:cNvSpPr/>
          <p:nvPr/>
        </p:nvSpPr>
        <p:spPr>
          <a:xfrm>
            <a:off x="2905125" y="876300"/>
            <a:ext cx="2457450" cy="2457450"/>
          </a:xfrm>
          <a:prstGeom prst="ellipse">
            <a:avLst/>
          </a:prstGeom>
          <a:solidFill>
            <a:srgbClr val="D72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1243831-0FB9-404D-9CDB-7B81214F6DA9}"/>
              </a:ext>
            </a:extLst>
          </p:cNvPr>
          <p:cNvSpPr/>
          <p:nvPr/>
        </p:nvSpPr>
        <p:spPr>
          <a:xfrm>
            <a:off x="2905125" y="3790950"/>
            <a:ext cx="2457450" cy="2457450"/>
          </a:xfrm>
          <a:prstGeom prst="ellipse">
            <a:avLst/>
          </a:prstGeom>
          <a:solidFill>
            <a:srgbClr val="D72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50241C5-B27B-44EF-B29C-D1ECE2AA0565}"/>
              </a:ext>
            </a:extLst>
          </p:cNvPr>
          <p:cNvSpPr/>
          <p:nvPr/>
        </p:nvSpPr>
        <p:spPr>
          <a:xfrm>
            <a:off x="6096000" y="876300"/>
            <a:ext cx="2457450" cy="2457450"/>
          </a:xfrm>
          <a:prstGeom prst="ellipse">
            <a:avLst/>
          </a:prstGeom>
          <a:solidFill>
            <a:srgbClr val="D72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5421B5D-1C3C-45DE-9808-64DBDD6700A5}"/>
              </a:ext>
            </a:extLst>
          </p:cNvPr>
          <p:cNvSpPr/>
          <p:nvPr/>
        </p:nvSpPr>
        <p:spPr>
          <a:xfrm>
            <a:off x="6096000" y="3790950"/>
            <a:ext cx="2457450" cy="2457450"/>
          </a:xfrm>
          <a:prstGeom prst="ellipse">
            <a:avLst/>
          </a:prstGeom>
          <a:solidFill>
            <a:srgbClr val="D72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888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8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4237158" y="205040"/>
            <a:ext cx="3717685" cy="64479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41300" dirty="0">
                <a:solidFill>
                  <a:srgbClr val="D726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</a:t>
            </a:r>
            <a:endParaRPr lang="ko-KR" altLang="en-US" sz="41300" dirty="0">
              <a:solidFill>
                <a:srgbClr val="D726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463911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8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2047650" y="1174535"/>
            <a:ext cx="8096705" cy="450892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700" dirty="0">
                <a:solidFill>
                  <a:srgbClr val="D726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four</a:t>
            </a:r>
            <a:endParaRPr lang="ko-KR" altLang="en-US" sz="28700" dirty="0">
              <a:solidFill>
                <a:srgbClr val="D726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288273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26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F7A1EB4-3813-42DE-9BCB-F8E56AB1A216}"/>
              </a:ext>
            </a:extLst>
          </p:cNvPr>
          <p:cNvSpPr/>
          <p:nvPr/>
        </p:nvSpPr>
        <p:spPr>
          <a:xfrm>
            <a:off x="2924175" y="790575"/>
            <a:ext cx="2095500" cy="209550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1243831-0FB9-404D-9CDB-7B81214F6DA9}"/>
              </a:ext>
            </a:extLst>
          </p:cNvPr>
          <p:cNvSpPr/>
          <p:nvPr/>
        </p:nvSpPr>
        <p:spPr>
          <a:xfrm>
            <a:off x="2924175" y="4238625"/>
            <a:ext cx="2095500" cy="209550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50241C5-B27B-44EF-B29C-D1ECE2AA0565}"/>
              </a:ext>
            </a:extLst>
          </p:cNvPr>
          <p:cNvSpPr/>
          <p:nvPr/>
        </p:nvSpPr>
        <p:spPr>
          <a:xfrm>
            <a:off x="6686550" y="790575"/>
            <a:ext cx="2095500" cy="209550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5421B5D-1C3C-45DE-9808-64DBDD6700A5}"/>
              </a:ext>
            </a:extLst>
          </p:cNvPr>
          <p:cNvSpPr/>
          <p:nvPr/>
        </p:nvSpPr>
        <p:spPr>
          <a:xfrm>
            <a:off x="6686550" y="4238625"/>
            <a:ext cx="2095500" cy="209550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EE57FA3-91F3-47B0-BBEC-ECC67697D012}"/>
              </a:ext>
            </a:extLst>
          </p:cNvPr>
          <p:cNvSpPr/>
          <p:nvPr/>
        </p:nvSpPr>
        <p:spPr>
          <a:xfrm>
            <a:off x="4805363" y="2514600"/>
            <a:ext cx="2095500" cy="209550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2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26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4237158" y="205040"/>
            <a:ext cx="3717685" cy="64479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41300" dirty="0">
                <a:solidFill>
                  <a:srgbClr val="C5D8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5</a:t>
            </a:r>
            <a:endParaRPr lang="ko-KR" altLang="en-US" sz="41300" dirty="0">
              <a:solidFill>
                <a:srgbClr val="C5D8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467452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26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2370784" y="1174535"/>
            <a:ext cx="7450438" cy="450892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700" dirty="0">
                <a:solidFill>
                  <a:srgbClr val="C5D8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five</a:t>
            </a:r>
            <a:endParaRPr lang="ko-KR" altLang="en-US" sz="28700" dirty="0">
              <a:solidFill>
                <a:srgbClr val="C5D8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567632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19C12796-810A-400D-8924-5A61E0E66F41}"/>
              </a:ext>
            </a:extLst>
          </p:cNvPr>
          <p:cNvSpPr/>
          <p:nvPr/>
        </p:nvSpPr>
        <p:spPr>
          <a:xfrm>
            <a:off x="3105150" y="552450"/>
            <a:ext cx="1733550" cy="17335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4053A8A-6A40-470F-B1CC-6B93B2A60DD9}"/>
              </a:ext>
            </a:extLst>
          </p:cNvPr>
          <p:cNvSpPr/>
          <p:nvPr/>
        </p:nvSpPr>
        <p:spPr>
          <a:xfrm>
            <a:off x="3105150" y="4572001"/>
            <a:ext cx="1733550" cy="17335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4C97A69-6AAE-4C46-A1E9-B73B06084157}"/>
              </a:ext>
            </a:extLst>
          </p:cNvPr>
          <p:cNvSpPr/>
          <p:nvPr/>
        </p:nvSpPr>
        <p:spPr>
          <a:xfrm>
            <a:off x="6867525" y="552450"/>
            <a:ext cx="1733550" cy="17335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80C49C1-F77D-4B40-9A48-DD1694382503}"/>
              </a:ext>
            </a:extLst>
          </p:cNvPr>
          <p:cNvSpPr/>
          <p:nvPr/>
        </p:nvSpPr>
        <p:spPr>
          <a:xfrm>
            <a:off x="6867525" y="2562225"/>
            <a:ext cx="1733550" cy="17335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654E3FA-26F0-49C5-87E9-876DBB048E86}"/>
              </a:ext>
            </a:extLst>
          </p:cNvPr>
          <p:cNvSpPr/>
          <p:nvPr/>
        </p:nvSpPr>
        <p:spPr>
          <a:xfrm>
            <a:off x="3105150" y="2562225"/>
            <a:ext cx="1733550" cy="17335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E23FDBF-483D-4A6C-A054-61FBA2B2AEEB}"/>
              </a:ext>
            </a:extLst>
          </p:cNvPr>
          <p:cNvSpPr/>
          <p:nvPr/>
        </p:nvSpPr>
        <p:spPr>
          <a:xfrm>
            <a:off x="6867525" y="4572000"/>
            <a:ext cx="1733550" cy="17335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6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4237158" y="205040"/>
            <a:ext cx="3717684" cy="64479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41300" dirty="0">
                <a:solidFill>
                  <a:srgbClr val="C5D8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6</a:t>
            </a:r>
            <a:endParaRPr lang="ko-KR" altLang="en-US" sz="41300" dirty="0">
              <a:solidFill>
                <a:srgbClr val="C5D8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355059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3039714" y="1174535"/>
            <a:ext cx="6112571" cy="450892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700" dirty="0">
                <a:solidFill>
                  <a:srgbClr val="C5D8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six</a:t>
            </a:r>
            <a:endParaRPr lang="ko-KR" altLang="en-US" sz="28700" dirty="0">
              <a:solidFill>
                <a:srgbClr val="C5D8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614625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F7A1EB4-3813-42DE-9BCB-F8E56AB1A216}"/>
              </a:ext>
            </a:extLst>
          </p:cNvPr>
          <p:cNvSpPr/>
          <p:nvPr/>
        </p:nvSpPr>
        <p:spPr>
          <a:xfrm>
            <a:off x="4528458" y="1861458"/>
            <a:ext cx="3135084" cy="3135084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6298905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8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D2E644E5-3CE1-4290-804C-7147857FD5E4}"/>
              </a:ext>
            </a:extLst>
          </p:cNvPr>
          <p:cNvSpPr/>
          <p:nvPr/>
        </p:nvSpPr>
        <p:spPr>
          <a:xfrm>
            <a:off x="4362450" y="552450"/>
            <a:ext cx="1733550" cy="1733550"/>
          </a:xfrm>
          <a:prstGeom prst="ellipse">
            <a:avLst/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A91BAB8-53BB-4BFA-B342-36B1DFB0C0A5}"/>
              </a:ext>
            </a:extLst>
          </p:cNvPr>
          <p:cNvSpPr/>
          <p:nvPr/>
        </p:nvSpPr>
        <p:spPr>
          <a:xfrm>
            <a:off x="4362450" y="4572001"/>
            <a:ext cx="1733550" cy="1733550"/>
          </a:xfrm>
          <a:prstGeom prst="ellipse">
            <a:avLst/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36F9E6C-B8AF-4326-835C-5BFB040F25EF}"/>
              </a:ext>
            </a:extLst>
          </p:cNvPr>
          <p:cNvSpPr/>
          <p:nvPr/>
        </p:nvSpPr>
        <p:spPr>
          <a:xfrm>
            <a:off x="6867525" y="552450"/>
            <a:ext cx="1733550" cy="1733550"/>
          </a:xfrm>
          <a:prstGeom prst="ellipse">
            <a:avLst/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1C7BC38-02D3-40E8-8C56-72B7D5E9F560}"/>
              </a:ext>
            </a:extLst>
          </p:cNvPr>
          <p:cNvSpPr/>
          <p:nvPr/>
        </p:nvSpPr>
        <p:spPr>
          <a:xfrm>
            <a:off x="8039099" y="2562225"/>
            <a:ext cx="1733550" cy="1733550"/>
          </a:xfrm>
          <a:prstGeom prst="ellipse">
            <a:avLst/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395447C-2E74-456F-9794-7328EE0C494F}"/>
              </a:ext>
            </a:extLst>
          </p:cNvPr>
          <p:cNvSpPr/>
          <p:nvPr/>
        </p:nvSpPr>
        <p:spPr>
          <a:xfrm>
            <a:off x="3362325" y="2562225"/>
            <a:ext cx="1733550" cy="1733550"/>
          </a:xfrm>
          <a:prstGeom prst="ellipse">
            <a:avLst/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0ED50DE-B2A1-4693-B41A-305667BDA0A1}"/>
              </a:ext>
            </a:extLst>
          </p:cNvPr>
          <p:cNvSpPr/>
          <p:nvPr/>
        </p:nvSpPr>
        <p:spPr>
          <a:xfrm>
            <a:off x="6867525" y="4572000"/>
            <a:ext cx="1733550" cy="1733550"/>
          </a:xfrm>
          <a:prstGeom prst="ellipse">
            <a:avLst/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BCF2741-0502-4EB1-81E2-9B8D43B0B3FC}"/>
              </a:ext>
            </a:extLst>
          </p:cNvPr>
          <p:cNvSpPr/>
          <p:nvPr/>
        </p:nvSpPr>
        <p:spPr>
          <a:xfrm>
            <a:off x="5700712" y="2562225"/>
            <a:ext cx="1733550" cy="1733550"/>
          </a:xfrm>
          <a:prstGeom prst="ellipse">
            <a:avLst/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1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8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4237159" y="205040"/>
            <a:ext cx="3717684" cy="64479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41300" dirty="0">
                <a:solidFill>
                  <a:srgbClr val="F460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7</a:t>
            </a:r>
            <a:endParaRPr lang="ko-KR" altLang="en-US" sz="41300" dirty="0">
              <a:solidFill>
                <a:srgbClr val="F460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783493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8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513992" y="1305340"/>
            <a:ext cx="11164017" cy="424731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7000" dirty="0">
                <a:solidFill>
                  <a:srgbClr val="F460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seven</a:t>
            </a:r>
            <a:endParaRPr lang="ko-KR" altLang="en-US" sz="27000" dirty="0">
              <a:solidFill>
                <a:srgbClr val="F460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691427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60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EA15C461-06F3-4476-84CC-699A7C993AC1}"/>
              </a:ext>
            </a:extLst>
          </p:cNvPr>
          <p:cNvSpPr/>
          <p:nvPr/>
        </p:nvSpPr>
        <p:spPr>
          <a:xfrm>
            <a:off x="1876425" y="1685925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D5FDC49-341B-4567-BCBA-A516F73AF03F}"/>
              </a:ext>
            </a:extLst>
          </p:cNvPr>
          <p:cNvSpPr/>
          <p:nvPr/>
        </p:nvSpPr>
        <p:spPr>
          <a:xfrm>
            <a:off x="6553199" y="1685925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31D9E8F-2DBB-418B-BCFB-4861D4957251}"/>
              </a:ext>
            </a:extLst>
          </p:cNvPr>
          <p:cNvSpPr/>
          <p:nvPr/>
        </p:nvSpPr>
        <p:spPr>
          <a:xfrm>
            <a:off x="4214812" y="1685925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53B64F6-B381-4569-B2D8-94672EA43A11}"/>
              </a:ext>
            </a:extLst>
          </p:cNvPr>
          <p:cNvSpPr/>
          <p:nvPr/>
        </p:nvSpPr>
        <p:spPr>
          <a:xfrm>
            <a:off x="6553199" y="3581400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D7B5449-D654-48C8-8EF8-D148B07A713D}"/>
              </a:ext>
            </a:extLst>
          </p:cNvPr>
          <p:cNvSpPr/>
          <p:nvPr/>
        </p:nvSpPr>
        <p:spPr>
          <a:xfrm>
            <a:off x="1876425" y="3581400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CBFD098-577B-48DD-806E-7B6DA52D7249}"/>
              </a:ext>
            </a:extLst>
          </p:cNvPr>
          <p:cNvSpPr/>
          <p:nvPr/>
        </p:nvSpPr>
        <p:spPr>
          <a:xfrm>
            <a:off x="8891586" y="1685925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2AF5F9E-F04D-40B5-95F2-E1ECC4220948}"/>
              </a:ext>
            </a:extLst>
          </p:cNvPr>
          <p:cNvSpPr/>
          <p:nvPr/>
        </p:nvSpPr>
        <p:spPr>
          <a:xfrm>
            <a:off x="4214812" y="3581400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1F591D1-F882-495D-92EC-B3AEE2B41F32}"/>
              </a:ext>
            </a:extLst>
          </p:cNvPr>
          <p:cNvSpPr/>
          <p:nvPr/>
        </p:nvSpPr>
        <p:spPr>
          <a:xfrm>
            <a:off x="8891586" y="3581400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16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60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4237158" y="205040"/>
            <a:ext cx="3717685" cy="64479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41300" dirty="0">
                <a:solidFill>
                  <a:srgbClr val="C5D8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8</a:t>
            </a:r>
            <a:endParaRPr lang="ko-KR" altLang="en-US" sz="41300" dirty="0">
              <a:solidFill>
                <a:srgbClr val="C5D8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797733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60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892494" y="1174535"/>
            <a:ext cx="10407016" cy="450892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700" dirty="0">
                <a:solidFill>
                  <a:srgbClr val="C5D8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eight</a:t>
            </a:r>
            <a:endParaRPr lang="ko-KR" altLang="en-US" sz="28700" dirty="0">
              <a:solidFill>
                <a:srgbClr val="C5D8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790913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8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29E1B9AB-6A1B-46E3-9A67-7A3F418CC696}"/>
              </a:ext>
            </a:extLst>
          </p:cNvPr>
          <p:cNvSpPr/>
          <p:nvPr/>
        </p:nvSpPr>
        <p:spPr>
          <a:xfrm>
            <a:off x="7548561" y="4600575"/>
            <a:ext cx="1581150" cy="1581150"/>
          </a:xfrm>
          <a:prstGeom prst="ellipse">
            <a:avLst/>
          </a:prstGeom>
          <a:solidFill>
            <a:srgbClr val="D72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8A1D60B-5223-444A-9069-82843E0634BC}"/>
              </a:ext>
            </a:extLst>
          </p:cNvPr>
          <p:cNvSpPr/>
          <p:nvPr/>
        </p:nvSpPr>
        <p:spPr>
          <a:xfrm>
            <a:off x="5210174" y="733425"/>
            <a:ext cx="1581150" cy="1581150"/>
          </a:xfrm>
          <a:prstGeom prst="ellipse">
            <a:avLst/>
          </a:prstGeom>
          <a:solidFill>
            <a:srgbClr val="D72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D919CE-922E-468B-B068-D7AAA5DF63DC}"/>
              </a:ext>
            </a:extLst>
          </p:cNvPr>
          <p:cNvSpPr/>
          <p:nvPr/>
        </p:nvSpPr>
        <p:spPr>
          <a:xfrm>
            <a:off x="2871787" y="733425"/>
            <a:ext cx="1581150" cy="1581150"/>
          </a:xfrm>
          <a:prstGeom prst="ellipse">
            <a:avLst/>
          </a:prstGeom>
          <a:solidFill>
            <a:srgbClr val="D72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1EAEAF0-79A8-4999-A4D7-822D44FE2527}"/>
              </a:ext>
            </a:extLst>
          </p:cNvPr>
          <p:cNvSpPr/>
          <p:nvPr/>
        </p:nvSpPr>
        <p:spPr>
          <a:xfrm>
            <a:off x="5210174" y="2628900"/>
            <a:ext cx="1581150" cy="1581150"/>
          </a:xfrm>
          <a:prstGeom prst="ellipse">
            <a:avLst/>
          </a:prstGeom>
          <a:solidFill>
            <a:srgbClr val="D72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234F9CB-071C-46BD-9C4A-C38187D531F3}"/>
              </a:ext>
            </a:extLst>
          </p:cNvPr>
          <p:cNvSpPr/>
          <p:nvPr/>
        </p:nvSpPr>
        <p:spPr>
          <a:xfrm>
            <a:off x="5210174" y="4600575"/>
            <a:ext cx="1581150" cy="1581150"/>
          </a:xfrm>
          <a:prstGeom prst="ellipse">
            <a:avLst/>
          </a:prstGeom>
          <a:solidFill>
            <a:srgbClr val="D72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914F7DE-8E19-4CF8-AC21-7E21CA16BD60}"/>
              </a:ext>
            </a:extLst>
          </p:cNvPr>
          <p:cNvSpPr/>
          <p:nvPr/>
        </p:nvSpPr>
        <p:spPr>
          <a:xfrm>
            <a:off x="7548561" y="733425"/>
            <a:ext cx="1581150" cy="1581150"/>
          </a:xfrm>
          <a:prstGeom prst="ellipse">
            <a:avLst/>
          </a:prstGeom>
          <a:solidFill>
            <a:srgbClr val="D72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0E936D6-1FA6-4A7C-9008-E64C6766095E}"/>
              </a:ext>
            </a:extLst>
          </p:cNvPr>
          <p:cNvSpPr/>
          <p:nvPr/>
        </p:nvSpPr>
        <p:spPr>
          <a:xfrm>
            <a:off x="2871787" y="2628900"/>
            <a:ext cx="1581150" cy="1581150"/>
          </a:xfrm>
          <a:prstGeom prst="ellipse">
            <a:avLst/>
          </a:prstGeom>
          <a:solidFill>
            <a:srgbClr val="D72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FAFFA49-D463-4B94-948F-554E9091CD72}"/>
              </a:ext>
            </a:extLst>
          </p:cNvPr>
          <p:cNvSpPr/>
          <p:nvPr/>
        </p:nvSpPr>
        <p:spPr>
          <a:xfrm>
            <a:off x="7548561" y="2628900"/>
            <a:ext cx="1581150" cy="1581150"/>
          </a:xfrm>
          <a:prstGeom prst="ellipse">
            <a:avLst/>
          </a:prstGeom>
          <a:solidFill>
            <a:srgbClr val="D72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7F246AB-A5B5-4E3C-811A-9EFA224EE463}"/>
              </a:ext>
            </a:extLst>
          </p:cNvPr>
          <p:cNvSpPr/>
          <p:nvPr/>
        </p:nvSpPr>
        <p:spPr>
          <a:xfrm>
            <a:off x="2871787" y="4524375"/>
            <a:ext cx="1581150" cy="1581150"/>
          </a:xfrm>
          <a:prstGeom prst="ellipse">
            <a:avLst/>
          </a:prstGeom>
          <a:solidFill>
            <a:srgbClr val="D72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21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8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4237158" y="205040"/>
            <a:ext cx="3717685" cy="64479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41300" dirty="0">
                <a:solidFill>
                  <a:srgbClr val="D726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9</a:t>
            </a:r>
            <a:endParaRPr lang="ko-KR" altLang="en-US" sz="41300" dirty="0">
              <a:solidFill>
                <a:srgbClr val="D726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192308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8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1709225" y="1174535"/>
            <a:ext cx="8773556" cy="450892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700" dirty="0">
                <a:solidFill>
                  <a:srgbClr val="D726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nine</a:t>
            </a:r>
            <a:endParaRPr lang="ko-KR" altLang="en-US" sz="28700" dirty="0">
              <a:solidFill>
                <a:srgbClr val="D7263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877943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26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0A9B68F4-9198-4D10-8DBF-C213BD6D8D56}"/>
              </a:ext>
            </a:extLst>
          </p:cNvPr>
          <p:cNvSpPr/>
          <p:nvPr/>
        </p:nvSpPr>
        <p:spPr>
          <a:xfrm>
            <a:off x="7381872" y="4600575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F3714D8-10C4-4F19-99F4-6EA354E36A27}"/>
              </a:ext>
            </a:extLst>
          </p:cNvPr>
          <p:cNvSpPr/>
          <p:nvPr/>
        </p:nvSpPr>
        <p:spPr>
          <a:xfrm>
            <a:off x="5331617" y="733425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4BFC3A0-03B7-432D-9A99-7C0DA125D0CE}"/>
              </a:ext>
            </a:extLst>
          </p:cNvPr>
          <p:cNvSpPr/>
          <p:nvPr/>
        </p:nvSpPr>
        <p:spPr>
          <a:xfrm>
            <a:off x="3281362" y="733425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93512F8-E6A6-4300-8BEB-A4071A60F64E}"/>
              </a:ext>
            </a:extLst>
          </p:cNvPr>
          <p:cNvSpPr/>
          <p:nvPr/>
        </p:nvSpPr>
        <p:spPr>
          <a:xfrm>
            <a:off x="5331617" y="4600575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6D44620-19F9-4F41-AE4D-4A43F37CBA0F}"/>
              </a:ext>
            </a:extLst>
          </p:cNvPr>
          <p:cNvSpPr/>
          <p:nvPr/>
        </p:nvSpPr>
        <p:spPr>
          <a:xfrm>
            <a:off x="6360317" y="2762249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4EA69C6-7AF7-4BB3-B2DA-2BAB235F4E44}"/>
              </a:ext>
            </a:extLst>
          </p:cNvPr>
          <p:cNvSpPr/>
          <p:nvPr/>
        </p:nvSpPr>
        <p:spPr>
          <a:xfrm>
            <a:off x="7381872" y="733425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D90984F-33A7-4BDF-A2A7-0791C8B321D4}"/>
              </a:ext>
            </a:extLst>
          </p:cNvPr>
          <p:cNvSpPr/>
          <p:nvPr/>
        </p:nvSpPr>
        <p:spPr>
          <a:xfrm>
            <a:off x="4310062" y="2724149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BA2B3C8-B940-41BA-89ED-4E031C9E200F}"/>
              </a:ext>
            </a:extLst>
          </p:cNvPr>
          <p:cNvSpPr/>
          <p:nvPr/>
        </p:nvSpPr>
        <p:spPr>
          <a:xfrm>
            <a:off x="8410572" y="2724149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E5C3EF1-412C-4F53-B0F3-888A4F2171F8}"/>
              </a:ext>
            </a:extLst>
          </p:cNvPr>
          <p:cNvSpPr/>
          <p:nvPr/>
        </p:nvSpPr>
        <p:spPr>
          <a:xfrm>
            <a:off x="3281362" y="4524375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74D3110-A25A-481B-9990-A608FE00CD58}"/>
              </a:ext>
            </a:extLst>
          </p:cNvPr>
          <p:cNvSpPr/>
          <p:nvPr/>
        </p:nvSpPr>
        <p:spPr>
          <a:xfrm>
            <a:off x="2259807" y="2724149"/>
            <a:ext cx="1581150" cy="158115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C5D8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04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4237158" y="205040"/>
            <a:ext cx="3717684" cy="64479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41300" dirty="0">
                <a:solidFill>
                  <a:srgbClr val="C5D8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</a:t>
            </a:r>
            <a:endParaRPr lang="ko-KR" altLang="en-US" sz="41300" dirty="0">
              <a:solidFill>
                <a:srgbClr val="C5D8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698994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26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2470649" y="205040"/>
            <a:ext cx="7250704" cy="64479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41300" dirty="0">
                <a:solidFill>
                  <a:srgbClr val="C5D8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10</a:t>
            </a:r>
            <a:endParaRPr lang="ko-KR" altLang="en-US" sz="41300" dirty="0">
              <a:solidFill>
                <a:srgbClr val="C5D8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91420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26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2732742" y="1174535"/>
            <a:ext cx="6726521" cy="450892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700" dirty="0">
                <a:solidFill>
                  <a:srgbClr val="C5D8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ten</a:t>
            </a:r>
            <a:endParaRPr lang="ko-KR" altLang="en-US" sz="28700" dirty="0">
              <a:solidFill>
                <a:srgbClr val="C5D8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551266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8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6DF2C3-05C2-4700-8D8D-A2922308A2B0}"/>
              </a:ext>
            </a:extLst>
          </p:cNvPr>
          <p:cNvSpPr txBox="1"/>
          <p:nvPr/>
        </p:nvSpPr>
        <p:spPr>
          <a:xfrm>
            <a:off x="459454" y="271481"/>
            <a:ext cx="1887055" cy="31547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19900" dirty="0">
                <a:solidFill>
                  <a:srgbClr val="1B998B"/>
                </a:solidFill>
                <a:latin typeface="Arial Black" panose="020B0A04020102020204" pitchFamily="34" charset="0"/>
              </a:rPr>
              <a:t>1</a:t>
            </a:r>
            <a:endParaRPr lang="ko-KR" altLang="en-US" sz="19900" dirty="0">
              <a:solidFill>
                <a:srgbClr val="1B998B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0EFAEA-211B-4B43-8800-E05B466D9FE8}"/>
              </a:ext>
            </a:extLst>
          </p:cNvPr>
          <p:cNvSpPr txBox="1"/>
          <p:nvPr/>
        </p:nvSpPr>
        <p:spPr>
          <a:xfrm>
            <a:off x="2805963" y="271481"/>
            <a:ext cx="1887055" cy="31547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19900" dirty="0">
                <a:solidFill>
                  <a:srgbClr val="D7263D"/>
                </a:solidFill>
                <a:latin typeface="Arial Black" panose="020B0A04020102020204" pitchFamily="34" charset="0"/>
              </a:rPr>
              <a:t>2</a:t>
            </a:r>
            <a:endParaRPr lang="ko-KR" altLang="en-US" sz="19900" dirty="0">
              <a:solidFill>
                <a:srgbClr val="D7263D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EA8A24-A8D2-4582-A6AC-53ABDE10B286}"/>
              </a:ext>
            </a:extLst>
          </p:cNvPr>
          <p:cNvSpPr txBox="1"/>
          <p:nvPr/>
        </p:nvSpPr>
        <p:spPr>
          <a:xfrm>
            <a:off x="5152472" y="271481"/>
            <a:ext cx="1887055" cy="31547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19900" dirty="0">
                <a:solidFill>
                  <a:srgbClr val="2E294E"/>
                </a:solidFill>
                <a:latin typeface="Arial Black" panose="020B0A04020102020204" pitchFamily="34" charset="0"/>
              </a:rPr>
              <a:t>3</a:t>
            </a:r>
            <a:endParaRPr lang="ko-KR" altLang="en-US" sz="19900" dirty="0">
              <a:solidFill>
                <a:srgbClr val="2E294E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246C49-D857-473F-A5D4-2EE4C21CD5D2}"/>
              </a:ext>
            </a:extLst>
          </p:cNvPr>
          <p:cNvSpPr txBox="1"/>
          <p:nvPr/>
        </p:nvSpPr>
        <p:spPr>
          <a:xfrm>
            <a:off x="7498981" y="271481"/>
            <a:ext cx="1887055" cy="31547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19900" dirty="0">
                <a:solidFill>
                  <a:srgbClr val="F46036"/>
                </a:solidFill>
                <a:latin typeface="Arial Black" panose="020B0A04020102020204" pitchFamily="34" charset="0"/>
              </a:rPr>
              <a:t>4</a:t>
            </a:r>
            <a:endParaRPr lang="ko-KR" altLang="en-US" sz="19900" dirty="0">
              <a:solidFill>
                <a:srgbClr val="F46036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F6B7DA-4B7E-4C65-8F3E-B8FB2599D6D4}"/>
              </a:ext>
            </a:extLst>
          </p:cNvPr>
          <p:cNvSpPr txBox="1"/>
          <p:nvPr/>
        </p:nvSpPr>
        <p:spPr>
          <a:xfrm>
            <a:off x="175723" y="3428998"/>
            <a:ext cx="1887055" cy="31547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19900" dirty="0">
                <a:solidFill>
                  <a:srgbClr val="D7263D"/>
                </a:solidFill>
                <a:latin typeface="Arial Black" panose="020B0A04020102020204" pitchFamily="34" charset="0"/>
              </a:rPr>
              <a:t>6</a:t>
            </a:r>
            <a:endParaRPr lang="ko-KR" altLang="en-US" sz="19900" dirty="0">
              <a:solidFill>
                <a:srgbClr val="D7263D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11C308-0257-41EA-AA38-94C5A81B3647}"/>
              </a:ext>
            </a:extLst>
          </p:cNvPr>
          <p:cNvSpPr txBox="1"/>
          <p:nvPr/>
        </p:nvSpPr>
        <p:spPr>
          <a:xfrm>
            <a:off x="2238501" y="3428998"/>
            <a:ext cx="1887055" cy="31547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19900" dirty="0">
                <a:solidFill>
                  <a:srgbClr val="F46036"/>
                </a:solidFill>
                <a:latin typeface="Arial Black" panose="020B0A04020102020204" pitchFamily="34" charset="0"/>
              </a:rPr>
              <a:t>7</a:t>
            </a:r>
            <a:endParaRPr lang="ko-KR" altLang="en-US" sz="19900" dirty="0">
              <a:solidFill>
                <a:srgbClr val="F46036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E93EB2-23EC-476D-8B7C-F4AA016221CE}"/>
              </a:ext>
            </a:extLst>
          </p:cNvPr>
          <p:cNvSpPr txBox="1"/>
          <p:nvPr/>
        </p:nvSpPr>
        <p:spPr>
          <a:xfrm>
            <a:off x="4301279" y="3428998"/>
            <a:ext cx="1887055" cy="31547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19900" dirty="0">
                <a:solidFill>
                  <a:srgbClr val="2E294E"/>
                </a:solidFill>
                <a:latin typeface="Arial Black" panose="020B0A04020102020204" pitchFamily="34" charset="0"/>
              </a:rPr>
              <a:t>8</a:t>
            </a:r>
            <a:endParaRPr lang="ko-KR" altLang="en-US" sz="19900" dirty="0">
              <a:solidFill>
                <a:srgbClr val="2E294E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039BB6-A7AC-4738-9692-47813477A6A5}"/>
              </a:ext>
            </a:extLst>
          </p:cNvPr>
          <p:cNvSpPr txBox="1"/>
          <p:nvPr/>
        </p:nvSpPr>
        <p:spPr>
          <a:xfrm>
            <a:off x="6364057" y="3428998"/>
            <a:ext cx="1887055" cy="31547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19900" dirty="0">
                <a:solidFill>
                  <a:srgbClr val="1B998B"/>
                </a:solidFill>
                <a:latin typeface="Arial Black" panose="020B0A04020102020204" pitchFamily="34" charset="0"/>
              </a:rPr>
              <a:t>9</a:t>
            </a:r>
            <a:endParaRPr lang="ko-KR" altLang="en-US" sz="19900" dirty="0">
              <a:solidFill>
                <a:srgbClr val="1B998B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3111A7-26F4-40F8-BADF-3C701B0C3BA1}"/>
              </a:ext>
            </a:extLst>
          </p:cNvPr>
          <p:cNvSpPr txBox="1"/>
          <p:nvPr/>
        </p:nvSpPr>
        <p:spPr>
          <a:xfrm>
            <a:off x="9845490" y="271481"/>
            <a:ext cx="1887055" cy="31547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19900" dirty="0">
                <a:solidFill>
                  <a:srgbClr val="1B998B"/>
                </a:solidFill>
                <a:latin typeface="Arial Black" panose="020B0A04020102020204" pitchFamily="34" charset="0"/>
              </a:rPr>
              <a:t>5</a:t>
            </a:r>
            <a:endParaRPr lang="ko-KR" altLang="en-US" sz="19900" dirty="0">
              <a:solidFill>
                <a:srgbClr val="1B998B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EF57EB-CA64-405B-9CE1-32BCC62BDCCD}"/>
              </a:ext>
            </a:extLst>
          </p:cNvPr>
          <p:cNvSpPr txBox="1"/>
          <p:nvPr/>
        </p:nvSpPr>
        <p:spPr>
          <a:xfrm>
            <a:off x="8426835" y="3428998"/>
            <a:ext cx="3589444" cy="31547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19900" dirty="0">
                <a:solidFill>
                  <a:srgbClr val="D7263D"/>
                </a:solidFill>
                <a:latin typeface="Arial Black" panose="020B0A04020102020204" pitchFamily="34" charset="0"/>
              </a:rPr>
              <a:t>10</a:t>
            </a:r>
            <a:endParaRPr lang="ko-KR" altLang="en-US" sz="19900" dirty="0">
              <a:solidFill>
                <a:srgbClr val="D7263D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87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8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up 97">
            <a:extLst>
              <a:ext uri="{FF2B5EF4-FFF2-40B4-BE49-F238E27FC236}">
                <a16:creationId xmlns:a16="http://schemas.microsoft.com/office/drawing/2014/main" id="{9859E948-5C08-48C7-9CAA-710435AAD24B}"/>
              </a:ext>
            </a:extLst>
          </p:cNvPr>
          <p:cNvGrpSpPr/>
          <p:nvPr/>
        </p:nvGrpSpPr>
        <p:grpSpPr>
          <a:xfrm>
            <a:off x="11005994" y="2072245"/>
            <a:ext cx="1126068" cy="1323439"/>
            <a:chOff x="2419125" y="496810"/>
            <a:chExt cx="1126068" cy="1323439"/>
          </a:xfrm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F3B6C336-437C-4634-BFEE-2FF272F31E62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6039BB6-A7AC-4738-9692-47813477A6A5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9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E1FC3F06-5A05-4BEE-859D-E6974131BD4C}"/>
              </a:ext>
            </a:extLst>
          </p:cNvPr>
          <p:cNvGrpSpPr/>
          <p:nvPr/>
        </p:nvGrpSpPr>
        <p:grpSpPr>
          <a:xfrm>
            <a:off x="5702935" y="3940921"/>
            <a:ext cx="1188720" cy="1188720"/>
            <a:chOff x="5702935" y="3940921"/>
            <a:chExt cx="1188720" cy="1188720"/>
          </a:xfrm>
        </p:grpSpPr>
        <p:sp>
          <p:nvSpPr>
            <p:cNvPr id="78" name="Rectangle: Rounded Corners 77">
              <a:extLst>
                <a:ext uri="{FF2B5EF4-FFF2-40B4-BE49-F238E27FC236}">
                  <a16:creationId xmlns:a16="http://schemas.microsoft.com/office/drawing/2014/main" id="{04D01F39-EF4D-4A5A-BD18-AEA6343E3924}"/>
                </a:ext>
              </a:extLst>
            </p:cNvPr>
            <p:cNvSpPr/>
            <p:nvPr/>
          </p:nvSpPr>
          <p:spPr>
            <a:xfrm>
              <a:off x="5702935" y="3940921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D937292-5626-426B-8282-76917F9FC83D}"/>
                </a:ext>
              </a:extLst>
            </p:cNvPr>
            <p:cNvGrpSpPr/>
            <p:nvPr/>
          </p:nvGrpSpPr>
          <p:grpSpPr>
            <a:xfrm>
              <a:off x="5834883" y="4097681"/>
              <a:ext cx="924825" cy="875200"/>
              <a:chOff x="2924175" y="790575"/>
              <a:chExt cx="5857875" cy="5543550"/>
            </a:xfrm>
            <a:solidFill>
              <a:srgbClr val="FFC000"/>
            </a:solidFill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41305B5E-CB19-4E4C-81C3-420335C76D1E}"/>
                  </a:ext>
                </a:extLst>
              </p:cNvPr>
              <p:cNvSpPr/>
              <p:nvPr/>
            </p:nvSpPr>
            <p:spPr>
              <a:xfrm>
                <a:off x="2924175" y="790575"/>
                <a:ext cx="2095500" cy="20955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CB68B650-74F7-45A1-9FAF-44680134C00D}"/>
                  </a:ext>
                </a:extLst>
              </p:cNvPr>
              <p:cNvSpPr/>
              <p:nvPr/>
            </p:nvSpPr>
            <p:spPr>
              <a:xfrm>
                <a:off x="2924175" y="4238625"/>
                <a:ext cx="2095500" cy="20955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389D522E-C2DB-4EAC-BC8A-2AEB9262ACB0}"/>
                  </a:ext>
                </a:extLst>
              </p:cNvPr>
              <p:cNvSpPr/>
              <p:nvPr/>
            </p:nvSpPr>
            <p:spPr>
              <a:xfrm>
                <a:off x="6686550" y="790575"/>
                <a:ext cx="2095500" cy="20955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DBFB41A-8DDD-4561-947C-BBA73A73B1CC}"/>
                  </a:ext>
                </a:extLst>
              </p:cNvPr>
              <p:cNvSpPr/>
              <p:nvPr/>
            </p:nvSpPr>
            <p:spPr>
              <a:xfrm>
                <a:off x="6686550" y="4238625"/>
                <a:ext cx="2095500" cy="20955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062A9763-B3EA-40DE-892B-7F297612DF01}"/>
                  </a:ext>
                </a:extLst>
              </p:cNvPr>
              <p:cNvSpPr/>
              <p:nvPr/>
            </p:nvSpPr>
            <p:spPr>
              <a:xfrm>
                <a:off x="4805363" y="2514600"/>
                <a:ext cx="2095500" cy="20955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</p:grp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63A3EFB1-76B5-4FCE-BD13-FC4FEA63AD45}"/>
              </a:ext>
            </a:extLst>
          </p:cNvPr>
          <p:cNvGrpSpPr/>
          <p:nvPr/>
        </p:nvGrpSpPr>
        <p:grpSpPr>
          <a:xfrm>
            <a:off x="9349449" y="3519584"/>
            <a:ext cx="1188720" cy="1188720"/>
            <a:chOff x="9806417" y="3285892"/>
            <a:chExt cx="1188720" cy="1188720"/>
          </a:xfrm>
        </p:grpSpPr>
        <p:sp>
          <p:nvSpPr>
            <p:cNvPr id="79" name="Rectangle: Rounded Corners 78">
              <a:extLst>
                <a:ext uri="{FF2B5EF4-FFF2-40B4-BE49-F238E27FC236}">
                  <a16:creationId xmlns:a16="http://schemas.microsoft.com/office/drawing/2014/main" id="{7087A990-9C55-40EC-8E17-5B3979719A73}"/>
                </a:ext>
              </a:extLst>
            </p:cNvPr>
            <p:cNvSpPr/>
            <p:nvPr/>
          </p:nvSpPr>
          <p:spPr>
            <a:xfrm>
              <a:off x="9806417" y="3285892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39CF6B2A-0A10-4FD2-915D-2E7A31E9DBF3}"/>
                </a:ext>
              </a:extLst>
            </p:cNvPr>
            <p:cNvGrpSpPr/>
            <p:nvPr/>
          </p:nvGrpSpPr>
          <p:grpSpPr>
            <a:xfrm>
              <a:off x="9889588" y="3523798"/>
              <a:ext cx="1022378" cy="712908"/>
              <a:chOff x="2057400" y="809625"/>
              <a:chExt cx="7772400" cy="5419725"/>
            </a:xfrm>
            <a:solidFill>
              <a:srgbClr val="FFC000"/>
            </a:solidFill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C1B6653C-8469-4D89-804B-B1EDC05C5E78}"/>
                  </a:ext>
                </a:extLst>
              </p:cNvPr>
              <p:cNvSpPr/>
              <p:nvPr/>
            </p:nvSpPr>
            <p:spPr>
              <a:xfrm>
                <a:off x="2057400" y="809625"/>
                <a:ext cx="2819400" cy="2819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0E536AFE-5C37-4F4D-89A8-B80E69B28C83}"/>
                  </a:ext>
                </a:extLst>
              </p:cNvPr>
              <p:cNvSpPr/>
              <p:nvPr/>
            </p:nvSpPr>
            <p:spPr>
              <a:xfrm>
                <a:off x="4533900" y="3409950"/>
                <a:ext cx="2819400" cy="2819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F8D2F425-E1DF-4D04-ABD8-B9C5B8A87AB3}"/>
                  </a:ext>
                </a:extLst>
              </p:cNvPr>
              <p:cNvSpPr/>
              <p:nvPr/>
            </p:nvSpPr>
            <p:spPr>
              <a:xfrm>
                <a:off x="7010400" y="809625"/>
                <a:ext cx="2819400" cy="2819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EFF2D017-EDB3-4025-BF5F-3E1E4D75587A}"/>
              </a:ext>
            </a:extLst>
          </p:cNvPr>
          <p:cNvGrpSpPr/>
          <p:nvPr/>
        </p:nvGrpSpPr>
        <p:grpSpPr>
          <a:xfrm>
            <a:off x="8880531" y="1344225"/>
            <a:ext cx="1188720" cy="1188720"/>
            <a:chOff x="9002969" y="926605"/>
            <a:chExt cx="1188720" cy="1188720"/>
          </a:xfrm>
        </p:grpSpPr>
        <p:sp>
          <p:nvSpPr>
            <p:cNvPr id="80" name="Rectangle: Rounded Corners 79">
              <a:extLst>
                <a:ext uri="{FF2B5EF4-FFF2-40B4-BE49-F238E27FC236}">
                  <a16:creationId xmlns:a16="http://schemas.microsoft.com/office/drawing/2014/main" id="{973ACF53-3D4D-428A-AB37-1A3E5F5C04FB}"/>
                </a:ext>
              </a:extLst>
            </p:cNvPr>
            <p:cNvSpPr/>
            <p:nvPr/>
          </p:nvSpPr>
          <p:spPr>
            <a:xfrm>
              <a:off x="9002969" y="926605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9FC875DE-B346-4A7C-9EC9-59C02ED7577E}"/>
                </a:ext>
              </a:extLst>
            </p:cNvPr>
            <p:cNvSpPr/>
            <p:nvPr/>
          </p:nvSpPr>
          <p:spPr>
            <a:xfrm>
              <a:off x="9409897" y="1333533"/>
              <a:ext cx="374864" cy="37486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F1B9F80E-1C2C-4ADA-8B53-765E6916411C}"/>
              </a:ext>
            </a:extLst>
          </p:cNvPr>
          <p:cNvGrpSpPr/>
          <p:nvPr/>
        </p:nvGrpSpPr>
        <p:grpSpPr>
          <a:xfrm>
            <a:off x="7597695" y="5480363"/>
            <a:ext cx="1188720" cy="1188720"/>
            <a:chOff x="7597695" y="5480363"/>
            <a:chExt cx="1188720" cy="1188720"/>
          </a:xfrm>
        </p:grpSpPr>
        <p:sp>
          <p:nvSpPr>
            <p:cNvPr id="84" name="Rectangle: Rounded Corners 83">
              <a:extLst>
                <a:ext uri="{FF2B5EF4-FFF2-40B4-BE49-F238E27FC236}">
                  <a16:creationId xmlns:a16="http://schemas.microsoft.com/office/drawing/2014/main" id="{C1858100-01A2-4FA2-B076-4B262452A37A}"/>
                </a:ext>
              </a:extLst>
            </p:cNvPr>
            <p:cNvSpPr/>
            <p:nvPr/>
          </p:nvSpPr>
          <p:spPr>
            <a:xfrm>
              <a:off x="7597695" y="5480363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20B57208-5BDA-428A-ACC1-2CC21F658DD8}"/>
                </a:ext>
              </a:extLst>
            </p:cNvPr>
            <p:cNvGrpSpPr/>
            <p:nvPr/>
          </p:nvGrpSpPr>
          <p:grpSpPr>
            <a:xfrm>
              <a:off x="7724397" y="5667568"/>
              <a:ext cx="935317" cy="814310"/>
              <a:chOff x="2871787" y="733425"/>
              <a:chExt cx="6257924" cy="5448300"/>
            </a:xfrm>
            <a:solidFill>
              <a:srgbClr val="FFC000"/>
            </a:solidFill>
          </p:grpSpPr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0581B960-51C8-415C-9BAF-E152D4F9569F}"/>
                  </a:ext>
                </a:extLst>
              </p:cNvPr>
              <p:cNvSpPr/>
              <p:nvPr/>
            </p:nvSpPr>
            <p:spPr>
              <a:xfrm>
                <a:off x="7548561" y="460057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E7FB36ED-D97A-43A5-B369-36D3D5F9927E}"/>
                  </a:ext>
                </a:extLst>
              </p:cNvPr>
              <p:cNvSpPr/>
              <p:nvPr/>
            </p:nvSpPr>
            <p:spPr>
              <a:xfrm>
                <a:off x="5210174" y="7334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DAD10586-A15B-40A7-97F0-232E1650F4EC}"/>
                  </a:ext>
                </a:extLst>
              </p:cNvPr>
              <p:cNvSpPr/>
              <p:nvPr/>
            </p:nvSpPr>
            <p:spPr>
              <a:xfrm>
                <a:off x="2871787" y="7334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19E30AF2-DE32-43CA-9151-3119D304B596}"/>
                  </a:ext>
                </a:extLst>
              </p:cNvPr>
              <p:cNvSpPr/>
              <p:nvPr/>
            </p:nvSpPr>
            <p:spPr>
              <a:xfrm>
                <a:off x="5210174" y="2628900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E4BA5F8A-D377-468B-9C20-C37F9312E4A4}"/>
                  </a:ext>
                </a:extLst>
              </p:cNvPr>
              <p:cNvSpPr/>
              <p:nvPr/>
            </p:nvSpPr>
            <p:spPr>
              <a:xfrm>
                <a:off x="5210174" y="460057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62F60033-E141-40D0-92B7-34E7052902DF}"/>
                  </a:ext>
                </a:extLst>
              </p:cNvPr>
              <p:cNvSpPr/>
              <p:nvPr/>
            </p:nvSpPr>
            <p:spPr>
              <a:xfrm>
                <a:off x="7548561" y="7334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A3924863-8C03-46F8-BEE3-75C97CE52D9E}"/>
                  </a:ext>
                </a:extLst>
              </p:cNvPr>
              <p:cNvSpPr/>
              <p:nvPr/>
            </p:nvSpPr>
            <p:spPr>
              <a:xfrm>
                <a:off x="2871787" y="2628900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70EAF2C0-5F7D-454C-BB22-3F93ED5AC350}"/>
                  </a:ext>
                </a:extLst>
              </p:cNvPr>
              <p:cNvSpPr/>
              <p:nvPr/>
            </p:nvSpPr>
            <p:spPr>
              <a:xfrm>
                <a:off x="7548561" y="2628900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0DAC8459-1949-413B-80BB-F2D763CF4C96}"/>
                  </a:ext>
                </a:extLst>
              </p:cNvPr>
              <p:cNvSpPr/>
              <p:nvPr/>
            </p:nvSpPr>
            <p:spPr>
              <a:xfrm>
                <a:off x="2871787" y="452437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</p:grp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DD794C54-1EA5-468A-BE45-03C83940F106}"/>
              </a:ext>
            </a:extLst>
          </p:cNvPr>
          <p:cNvGrpSpPr/>
          <p:nvPr/>
        </p:nvGrpSpPr>
        <p:grpSpPr>
          <a:xfrm>
            <a:off x="2009029" y="5497232"/>
            <a:ext cx="1188720" cy="1188720"/>
            <a:chOff x="297899" y="5403503"/>
            <a:chExt cx="1188720" cy="1188720"/>
          </a:xfrm>
        </p:grpSpPr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2C327FE1-12E1-4810-B294-0120FBFBD1CC}"/>
                </a:ext>
              </a:extLst>
            </p:cNvPr>
            <p:cNvSpPr/>
            <p:nvPr/>
          </p:nvSpPr>
          <p:spPr>
            <a:xfrm>
              <a:off x="297899" y="5403503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C7F12E92-B868-4EEC-9EFF-612CEBDAF0E3}"/>
                </a:ext>
              </a:extLst>
            </p:cNvPr>
            <p:cNvGrpSpPr/>
            <p:nvPr/>
          </p:nvGrpSpPr>
          <p:grpSpPr>
            <a:xfrm>
              <a:off x="322372" y="5596292"/>
              <a:ext cx="1139775" cy="803143"/>
              <a:chOff x="2259807" y="733425"/>
              <a:chExt cx="7731915" cy="5448300"/>
            </a:xfrm>
            <a:solidFill>
              <a:srgbClr val="FFC000"/>
            </a:solidFill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98629164-38F5-4CEE-BE2B-E4FBF004FC96}"/>
                  </a:ext>
                </a:extLst>
              </p:cNvPr>
              <p:cNvSpPr/>
              <p:nvPr/>
            </p:nvSpPr>
            <p:spPr>
              <a:xfrm>
                <a:off x="7381872" y="460057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D68C482A-300D-4EA7-84C4-6D330782AD34}"/>
                  </a:ext>
                </a:extLst>
              </p:cNvPr>
              <p:cNvSpPr/>
              <p:nvPr/>
            </p:nvSpPr>
            <p:spPr>
              <a:xfrm>
                <a:off x="5331617" y="7334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1647F56E-F1D6-4BAC-B98F-D74F332E0340}"/>
                  </a:ext>
                </a:extLst>
              </p:cNvPr>
              <p:cNvSpPr/>
              <p:nvPr/>
            </p:nvSpPr>
            <p:spPr>
              <a:xfrm>
                <a:off x="3281362" y="7334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C7A8B9F3-35CB-4FB6-8FDE-3200B26F9565}"/>
                  </a:ext>
                </a:extLst>
              </p:cNvPr>
              <p:cNvSpPr/>
              <p:nvPr/>
            </p:nvSpPr>
            <p:spPr>
              <a:xfrm>
                <a:off x="5331617" y="460057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E00ABB9D-5D9F-45B5-8460-AC463DE39C45}"/>
                  </a:ext>
                </a:extLst>
              </p:cNvPr>
              <p:cNvSpPr/>
              <p:nvPr/>
            </p:nvSpPr>
            <p:spPr>
              <a:xfrm>
                <a:off x="6360317" y="2762249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41B5E53E-3F1E-4A6B-8A16-DDFF2CED394A}"/>
                  </a:ext>
                </a:extLst>
              </p:cNvPr>
              <p:cNvSpPr/>
              <p:nvPr/>
            </p:nvSpPr>
            <p:spPr>
              <a:xfrm>
                <a:off x="7381872" y="7334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83FD7A6F-3424-43E7-99B9-2B21B0A346F6}"/>
                  </a:ext>
                </a:extLst>
              </p:cNvPr>
              <p:cNvSpPr/>
              <p:nvPr/>
            </p:nvSpPr>
            <p:spPr>
              <a:xfrm>
                <a:off x="4310062" y="2724149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8BE57485-C1A5-4116-9801-3FFF6795CB27}"/>
                  </a:ext>
                </a:extLst>
              </p:cNvPr>
              <p:cNvSpPr/>
              <p:nvPr/>
            </p:nvSpPr>
            <p:spPr>
              <a:xfrm>
                <a:off x="8410572" y="2724149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12A07F73-1399-4908-8B2B-7C0FF8E1841E}"/>
                  </a:ext>
                </a:extLst>
              </p:cNvPr>
              <p:cNvSpPr/>
              <p:nvPr/>
            </p:nvSpPr>
            <p:spPr>
              <a:xfrm>
                <a:off x="3281362" y="452437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488CDD57-E4A8-4256-A0FB-14B34F0DE5C6}"/>
                  </a:ext>
                </a:extLst>
              </p:cNvPr>
              <p:cNvSpPr/>
              <p:nvPr/>
            </p:nvSpPr>
            <p:spPr>
              <a:xfrm>
                <a:off x="2259807" y="2724149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</p:grp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A633D9A9-6C36-4699-A54E-04AD7F2CE536}"/>
              </a:ext>
            </a:extLst>
          </p:cNvPr>
          <p:cNvGrpSpPr/>
          <p:nvPr/>
        </p:nvGrpSpPr>
        <p:grpSpPr>
          <a:xfrm>
            <a:off x="165971" y="58730"/>
            <a:ext cx="1188720" cy="1188720"/>
            <a:chOff x="165971" y="58730"/>
            <a:chExt cx="1188720" cy="1188720"/>
          </a:xfrm>
        </p:grpSpPr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13991619-F3C7-490F-83FD-FD4E9B363CA2}"/>
                </a:ext>
              </a:extLst>
            </p:cNvPr>
            <p:cNvSpPr/>
            <p:nvPr/>
          </p:nvSpPr>
          <p:spPr>
            <a:xfrm>
              <a:off x="165971" y="58730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DAC0083-DB1D-48BA-A630-55C474160B18}"/>
                </a:ext>
              </a:extLst>
            </p:cNvPr>
            <p:cNvGrpSpPr/>
            <p:nvPr/>
          </p:nvGrpSpPr>
          <p:grpSpPr>
            <a:xfrm>
              <a:off x="345805" y="258836"/>
              <a:ext cx="829053" cy="788509"/>
              <a:chOff x="2905125" y="876300"/>
              <a:chExt cx="5648325" cy="5372100"/>
            </a:xfrm>
            <a:solidFill>
              <a:srgbClr val="FFC000"/>
            </a:solidFill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3E77C566-2E38-446B-90B8-5E5B5D5C756B}"/>
                  </a:ext>
                </a:extLst>
              </p:cNvPr>
              <p:cNvSpPr/>
              <p:nvPr/>
            </p:nvSpPr>
            <p:spPr>
              <a:xfrm>
                <a:off x="2905125" y="876300"/>
                <a:ext cx="2457450" cy="24574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184CFB1C-C7CA-4076-A951-25B51DC999B7}"/>
                  </a:ext>
                </a:extLst>
              </p:cNvPr>
              <p:cNvSpPr/>
              <p:nvPr/>
            </p:nvSpPr>
            <p:spPr>
              <a:xfrm>
                <a:off x="2905125" y="3790950"/>
                <a:ext cx="2457450" cy="24574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45125EEA-A650-417A-83FA-22A7151B2328}"/>
                  </a:ext>
                </a:extLst>
              </p:cNvPr>
              <p:cNvSpPr/>
              <p:nvPr/>
            </p:nvSpPr>
            <p:spPr>
              <a:xfrm>
                <a:off x="6096000" y="876300"/>
                <a:ext cx="2457450" cy="24574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9C3281F6-2C8F-498C-B647-635407F7895E}"/>
                  </a:ext>
                </a:extLst>
              </p:cNvPr>
              <p:cNvSpPr/>
              <p:nvPr/>
            </p:nvSpPr>
            <p:spPr>
              <a:xfrm>
                <a:off x="6096000" y="3790950"/>
                <a:ext cx="2457450" cy="24574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BB70FDBE-FDF5-4221-92E6-1433CDA72482}"/>
              </a:ext>
            </a:extLst>
          </p:cNvPr>
          <p:cNvGrpSpPr/>
          <p:nvPr/>
        </p:nvGrpSpPr>
        <p:grpSpPr>
          <a:xfrm>
            <a:off x="4158277" y="1477885"/>
            <a:ext cx="1188720" cy="1188720"/>
            <a:chOff x="3626569" y="1449050"/>
            <a:chExt cx="1188720" cy="1188720"/>
          </a:xfrm>
        </p:grpSpPr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303A5EAB-ADA0-44F2-BF5A-2456ED2FB932}"/>
                </a:ext>
              </a:extLst>
            </p:cNvPr>
            <p:cNvSpPr/>
            <p:nvPr/>
          </p:nvSpPr>
          <p:spPr>
            <a:xfrm>
              <a:off x="3626569" y="1449050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5847002-7D43-495B-971C-03104036A7E2}"/>
                </a:ext>
              </a:extLst>
            </p:cNvPr>
            <p:cNvGrpSpPr/>
            <p:nvPr/>
          </p:nvGrpSpPr>
          <p:grpSpPr>
            <a:xfrm>
              <a:off x="3780046" y="1581896"/>
              <a:ext cx="881767" cy="923029"/>
              <a:chOff x="3105150" y="552450"/>
              <a:chExt cx="5495925" cy="5753101"/>
            </a:xfrm>
            <a:solidFill>
              <a:srgbClr val="FFC000"/>
            </a:solidFill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D11F12F0-0D13-4DB2-8196-1E6619A70B3C}"/>
                  </a:ext>
                </a:extLst>
              </p:cNvPr>
              <p:cNvSpPr/>
              <p:nvPr/>
            </p:nvSpPr>
            <p:spPr>
              <a:xfrm>
                <a:off x="3105150" y="552450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5B706D3A-5D36-46AA-A386-75BB93DE0584}"/>
                  </a:ext>
                </a:extLst>
              </p:cNvPr>
              <p:cNvSpPr/>
              <p:nvPr/>
            </p:nvSpPr>
            <p:spPr>
              <a:xfrm>
                <a:off x="3105150" y="4572001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79CA89A6-D9C9-444D-A7FC-7E17696448B1}"/>
                  </a:ext>
                </a:extLst>
              </p:cNvPr>
              <p:cNvSpPr/>
              <p:nvPr/>
            </p:nvSpPr>
            <p:spPr>
              <a:xfrm>
                <a:off x="6867525" y="552450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AADE5F50-F2F5-4E4C-A718-AE3F4DF4AD2E}"/>
                  </a:ext>
                </a:extLst>
              </p:cNvPr>
              <p:cNvSpPr/>
              <p:nvPr/>
            </p:nvSpPr>
            <p:spPr>
              <a:xfrm>
                <a:off x="6867525" y="2562225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C51CA7D9-40FF-4999-886F-7D8D9587AD78}"/>
                  </a:ext>
                </a:extLst>
              </p:cNvPr>
              <p:cNvSpPr/>
              <p:nvPr/>
            </p:nvSpPr>
            <p:spPr>
              <a:xfrm>
                <a:off x="3105150" y="2562225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F1B5DFEF-0FE9-4509-9A4C-9268A066E1FB}"/>
                  </a:ext>
                </a:extLst>
              </p:cNvPr>
              <p:cNvSpPr/>
              <p:nvPr/>
            </p:nvSpPr>
            <p:spPr>
              <a:xfrm>
                <a:off x="6867525" y="4572000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</p:grp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27883B0C-ADCC-4235-929E-58070C5E5540}"/>
              </a:ext>
            </a:extLst>
          </p:cNvPr>
          <p:cNvGrpSpPr/>
          <p:nvPr/>
        </p:nvGrpSpPr>
        <p:grpSpPr>
          <a:xfrm>
            <a:off x="6965308" y="293866"/>
            <a:ext cx="1188720" cy="1188720"/>
            <a:chOff x="6965308" y="293866"/>
            <a:chExt cx="1188720" cy="1188720"/>
          </a:xfrm>
        </p:grpSpPr>
        <p:sp>
          <p:nvSpPr>
            <p:cNvPr id="95" name="Rectangle: Rounded Corners 94">
              <a:extLst>
                <a:ext uri="{FF2B5EF4-FFF2-40B4-BE49-F238E27FC236}">
                  <a16:creationId xmlns:a16="http://schemas.microsoft.com/office/drawing/2014/main" id="{421B5096-0C22-41DC-8FD1-7453B3AE27FE}"/>
                </a:ext>
              </a:extLst>
            </p:cNvPr>
            <p:cNvSpPr/>
            <p:nvPr/>
          </p:nvSpPr>
          <p:spPr>
            <a:xfrm>
              <a:off x="6965308" y="293866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634E4DE4-C062-4AC4-ACEA-3FA5B5C3F98E}"/>
                </a:ext>
              </a:extLst>
            </p:cNvPr>
            <p:cNvGrpSpPr/>
            <p:nvPr/>
          </p:nvGrpSpPr>
          <p:grpSpPr>
            <a:xfrm>
              <a:off x="7074539" y="452835"/>
              <a:ext cx="970259" cy="870783"/>
              <a:chOff x="3362325" y="552450"/>
              <a:chExt cx="6410324" cy="5753101"/>
            </a:xfrm>
            <a:solidFill>
              <a:srgbClr val="FFC000"/>
            </a:solidFill>
          </p:grpSpPr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D62DC94E-5DA6-4C4F-B3FA-08E7711DD180}"/>
                  </a:ext>
                </a:extLst>
              </p:cNvPr>
              <p:cNvSpPr/>
              <p:nvPr/>
            </p:nvSpPr>
            <p:spPr>
              <a:xfrm>
                <a:off x="4362450" y="552450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CE7DD801-6BE7-4F82-9366-3D3BA9D2088C}"/>
                  </a:ext>
                </a:extLst>
              </p:cNvPr>
              <p:cNvSpPr/>
              <p:nvPr/>
            </p:nvSpPr>
            <p:spPr>
              <a:xfrm>
                <a:off x="4362450" y="4572001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1B92FAD1-5014-43EC-B2B8-76CAB7D691E2}"/>
                  </a:ext>
                </a:extLst>
              </p:cNvPr>
              <p:cNvSpPr/>
              <p:nvPr/>
            </p:nvSpPr>
            <p:spPr>
              <a:xfrm>
                <a:off x="6867525" y="552450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E5265E51-A507-4FBC-8D49-22053EBC6352}"/>
                  </a:ext>
                </a:extLst>
              </p:cNvPr>
              <p:cNvSpPr/>
              <p:nvPr/>
            </p:nvSpPr>
            <p:spPr>
              <a:xfrm>
                <a:off x="8039099" y="2562225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4F86C18A-2EFF-4CCA-8959-1E95BF96F2F5}"/>
                  </a:ext>
                </a:extLst>
              </p:cNvPr>
              <p:cNvSpPr/>
              <p:nvPr/>
            </p:nvSpPr>
            <p:spPr>
              <a:xfrm>
                <a:off x="3362325" y="2562225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9DF3847-2201-4769-A238-2CC157B62B24}"/>
                  </a:ext>
                </a:extLst>
              </p:cNvPr>
              <p:cNvSpPr/>
              <p:nvPr/>
            </p:nvSpPr>
            <p:spPr>
              <a:xfrm>
                <a:off x="6867525" y="4572000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6DB5D237-6D4A-4F87-8872-DE2391CDE7B2}"/>
                  </a:ext>
                </a:extLst>
              </p:cNvPr>
              <p:cNvSpPr/>
              <p:nvPr/>
            </p:nvSpPr>
            <p:spPr>
              <a:xfrm>
                <a:off x="5700712" y="2562225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</p:grp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DE7202B8-0D67-41CE-BF06-441F0E6B14F4}"/>
              </a:ext>
            </a:extLst>
          </p:cNvPr>
          <p:cNvGrpSpPr/>
          <p:nvPr/>
        </p:nvGrpSpPr>
        <p:grpSpPr>
          <a:xfrm>
            <a:off x="5697119" y="1961006"/>
            <a:ext cx="1126068" cy="1323439"/>
            <a:chOff x="2419125" y="496810"/>
            <a:chExt cx="1126068" cy="1323439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03DC74F3-5E0D-4E0E-BC26-7732263A71BD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0ABD3C49-7E90-4902-B810-8DE6ABE93277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1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7AC852B1-56B7-4297-B8F5-1ABDF3927730}"/>
              </a:ext>
            </a:extLst>
          </p:cNvPr>
          <p:cNvGrpSpPr/>
          <p:nvPr/>
        </p:nvGrpSpPr>
        <p:grpSpPr>
          <a:xfrm>
            <a:off x="5540459" y="5480363"/>
            <a:ext cx="1126068" cy="1323439"/>
            <a:chOff x="2419125" y="496810"/>
            <a:chExt cx="1126068" cy="1323439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D9DD6E6E-D836-4B5B-AED7-309DA93A3484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7610C77A-234F-489A-970F-6FFE6A2D0D84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2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6B1555AF-4F26-4486-BCB3-AFEE8F4BFF53}"/>
              </a:ext>
            </a:extLst>
          </p:cNvPr>
          <p:cNvGrpSpPr/>
          <p:nvPr/>
        </p:nvGrpSpPr>
        <p:grpSpPr>
          <a:xfrm>
            <a:off x="10262000" y="4701692"/>
            <a:ext cx="1126068" cy="1323439"/>
            <a:chOff x="2419125" y="496810"/>
            <a:chExt cx="1126068" cy="1323439"/>
          </a:xfrm>
        </p:grpSpPr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D86176BD-8D7C-4380-B003-1E1F270CF5CC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D0CBCF9A-7FFC-4300-BCED-249DC574543C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3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17A1A8F5-899E-45FD-939B-1EFD35B2D23B}"/>
              </a:ext>
            </a:extLst>
          </p:cNvPr>
          <p:cNvGrpSpPr/>
          <p:nvPr/>
        </p:nvGrpSpPr>
        <p:grpSpPr>
          <a:xfrm>
            <a:off x="111062" y="2908338"/>
            <a:ext cx="1126068" cy="1323439"/>
            <a:chOff x="2419125" y="496810"/>
            <a:chExt cx="1126068" cy="1323439"/>
          </a:xfrm>
        </p:grpSpPr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51AEF2F5-75FB-410F-9C9C-D98E8B7BB327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EDEBF1F0-3AE7-4AEB-9CAF-460EFB552D31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4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07962268-1468-4CE2-A62A-CAEDE5747D67}"/>
              </a:ext>
            </a:extLst>
          </p:cNvPr>
          <p:cNvGrpSpPr/>
          <p:nvPr/>
        </p:nvGrpSpPr>
        <p:grpSpPr>
          <a:xfrm>
            <a:off x="8223381" y="2432050"/>
            <a:ext cx="1126068" cy="1323439"/>
            <a:chOff x="2419125" y="496810"/>
            <a:chExt cx="1126068" cy="1323439"/>
          </a:xfrm>
        </p:grpSpPr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27043DC2-1FA0-4B65-9C01-1DC7F74FCD56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5461C194-FC78-4107-8D78-148E2E2AD529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5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C311463B-2671-40D4-866B-973E02CF55F1}"/>
              </a:ext>
            </a:extLst>
          </p:cNvPr>
          <p:cNvGrpSpPr/>
          <p:nvPr/>
        </p:nvGrpSpPr>
        <p:grpSpPr>
          <a:xfrm>
            <a:off x="4549271" y="3599617"/>
            <a:ext cx="1126068" cy="1323439"/>
            <a:chOff x="2419125" y="496810"/>
            <a:chExt cx="1126068" cy="1323439"/>
          </a:xfrm>
        </p:grpSpPr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B3B2F39D-2D63-4D0D-9ED0-B19CD6A02BAE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8757C4E5-A406-4880-AC7D-24B087F7BF29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6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36" name="Rectangle: Rounded Corners 135">
            <a:extLst>
              <a:ext uri="{FF2B5EF4-FFF2-40B4-BE49-F238E27FC236}">
                <a16:creationId xmlns:a16="http://schemas.microsoft.com/office/drawing/2014/main" id="{8A0138A4-A663-496B-97D6-0D697CDA7583}"/>
              </a:ext>
            </a:extLst>
          </p:cNvPr>
          <p:cNvSpPr/>
          <p:nvPr/>
        </p:nvSpPr>
        <p:spPr>
          <a:xfrm>
            <a:off x="9157543" y="78153"/>
            <a:ext cx="2250662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seven</a:t>
            </a: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F751843E-F368-45BE-AB29-CAA47411F4E2}"/>
              </a:ext>
            </a:extLst>
          </p:cNvPr>
          <p:cNvGrpSpPr/>
          <p:nvPr/>
        </p:nvGrpSpPr>
        <p:grpSpPr>
          <a:xfrm>
            <a:off x="3626569" y="-58709"/>
            <a:ext cx="1126068" cy="1323439"/>
            <a:chOff x="2419125" y="496810"/>
            <a:chExt cx="1126068" cy="1323439"/>
          </a:xfrm>
        </p:grpSpPr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2E889F2A-EEFC-43ED-8958-8CEBA864D173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F6B3FAE1-8DFE-49C8-AE1C-18396BC764D9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7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663E6E90-E104-4883-9CF0-7870FF964A35}"/>
              </a:ext>
            </a:extLst>
          </p:cNvPr>
          <p:cNvGrpSpPr/>
          <p:nvPr/>
        </p:nvGrpSpPr>
        <p:grpSpPr>
          <a:xfrm>
            <a:off x="1576989" y="1242625"/>
            <a:ext cx="1126068" cy="1323439"/>
            <a:chOff x="2419125" y="496810"/>
            <a:chExt cx="1126068" cy="1323439"/>
          </a:xfrm>
        </p:grpSpPr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25A9EDEA-3B72-4744-B6A6-14A911C970CB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7F2924C5-E0DE-456F-9BFF-E8F0E935919D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8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6EA02C42-ECB2-4BC3-902B-DEC3ED9869E0}"/>
              </a:ext>
            </a:extLst>
          </p:cNvPr>
          <p:cNvGrpSpPr/>
          <p:nvPr/>
        </p:nvGrpSpPr>
        <p:grpSpPr>
          <a:xfrm>
            <a:off x="635866" y="4743467"/>
            <a:ext cx="1188720" cy="1188720"/>
            <a:chOff x="3096073" y="5281769"/>
            <a:chExt cx="1188720" cy="1188720"/>
          </a:xfrm>
        </p:grpSpPr>
        <p:sp>
          <p:nvSpPr>
            <p:cNvPr id="152" name="Rectangle: Rounded Corners 151">
              <a:extLst>
                <a:ext uri="{FF2B5EF4-FFF2-40B4-BE49-F238E27FC236}">
                  <a16:creationId xmlns:a16="http://schemas.microsoft.com/office/drawing/2014/main" id="{BAD70E35-E429-4DFE-B4D1-988A0A1CE0D4}"/>
                </a:ext>
              </a:extLst>
            </p:cNvPr>
            <p:cNvSpPr/>
            <p:nvPr/>
          </p:nvSpPr>
          <p:spPr>
            <a:xfrm>
              <a:off x="3096073" y="5281769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289198DF-3C2B-4840-91E2-F6E6A9997B16}"/>
                </a:ext>
              </a:extLst>
            </p:cNvPr>
            <p:cNvGrpSpPr/>
            <p:nvPr/>
          </p:nvGrpSpPr>
          <p:grpSpPr>
            <a:xfrm>
              <a:off x="3163424" y="5662990"/>
              <a:ext cx="1054018" cy="426279"/>
              <a:chOff x="1876425" y="1685925"/>
              <a:chExt cx="8596311" cy="3476625"/>
            </a:xfrm>
            <a:solidFill>
              <a:srgbClr val="FFC000"/>
            </a:solidFill>
          </p:grpSpPr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453A14B2-7BD5-427B-8D95-68D86455818E}"/>
                  </a:ext>
                </a:extLst>
              </p:cNvPr>
              <p:cNvSpPr/>
              <p:nvPr/>
            </p:nvSpPr>
            <p:spPr>
              <a:xfrm>
                <a:off x="1876425" y="16859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C4A946E7-4458-4623-BC02-01F99C7006DC}"/>
                  </a:ext>
                </a:extLst>
              </p:cNvPr>
              <p:cNvSpPr/>
              <p:nvPr/>
            </p:nvSpPr>
            <p:spPr>
              <a:xfrm>
                <a:off x="6553199" y="16859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D1CA4EA4-CF53-48C5-8942-C281C0B67E37}"/>
                  </a:ext>
                </a:extLst>
              </p:cNvPr>
              <p:cNvSpPr/>
              <p:nvPr/>
            </p:nvSpPr>
            <p:spPr>
              <a:xfrm>
                <a:off x="4214812" y="16859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0C9F53A4-23E2-440A-8C16-7B3856E22445}"/>
                  </a:ext>
                </a:extLst>
              </p:cNvPr>
              <p:cNvSpPr/>
              <p:nvPr/>
            </p:nvSpPr>
            <p:spPr>
              <a:xfrm>
                <a:off x="6553199" y="3581400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7DC46B2D-AB9A-47E6-B091-7A95DFABAB96}"/>
                  </a:ext>
                </a:extLst>
              </p:cNvPr>
              <p:cNvSpPr/>
              <p:nvPr/>
            </p:nvSpPr>
            <p:spPr>
              <a:xfrm>
                <a:off x="1876425" y="3581400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2B2F01EA-2BCF-4FC5-B36A-2818CACB35A4}"/>
                  </a:ext>
                </a:extLst>
              </p:cNvPr>
              <p:cNvSpPr/>
              <p:nvPr/>
            </p:nvSpPr>
            <p:spPr>
              <a:xfrm>
                <a:off x="8891586" y="16859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D6F6329B-AB80-4619-BB4D-5405DBA2398E}"/>
                  </a:ext>
                </a:extLst>
              </p:cNvPr>
              <p:cNvSpPr/>
              <p:nvPr/>
            </p:nvSpPr>
            <p:spPr>
              <a:xfrm>
                <a:off x="4214812" y="3581400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244F3CC7-4FD7-4504-AE25-607B8F99D162}"/>
                  </a:ext>
                </a:extLst>
              </p:cNvPr>
              <p:cNvSpPr/>
              <p:nvPr/>
            </p:nvSpPr>
            <p:spPr>
              <a:xfrm>
                <a:off x="8891586" y="3581400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</p:grpSp>
      </p:grpSp>
      <p:sp>
        <p:nvSpPr>
          <p:cNvPr id="155" name="Rectangle: Rounded Corners 154">
            <a:extLst>
              <a:ext uri="{FF2B5EF4-FFF2-40B4-BE49-F238E27FC236}">
                <a16:creationId xmlns:a16="http://schemas.microsoft.com/office/drawing/2014/main" id="{DD49EC67-65A2-4450-ADE5-D20D304A1D68}"/>
              </a:ext>
            </a:extLst>
          </p:cNvPr>
          <p:cNvSpPr/>
          <p:nvPr/>
        </p:nvSpPr>
        <p:spPr>
          <a:xfrm>
            <a:off x="7055019" y="1636031"/>
            <a:ext cx="1604011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one</a:t>
            </a:r>
          </a:p>
        </p:txBody>
      </p:sp>
      <p:sp>
        <p:nvSpPr>
          <p:cNvPr id="156" name="Rectangle: Rounded Corners 155">
            <a:extLst>
              <a:ext uri="{FF2B5EF4-FFF2-40B4-BE49-F238E27FC236}">
                <a16:creationId xmlns:a16="http://schemas.microsoft.com/office/drawing/2014/main" id="{775592AE-61D7-46A9-9802-39BA19EEAD6F}"/>
              </a:ext>
            </a:extLst>
          </p:cNvPr>
          <p:cNvSpPr/>
          <p:nvPr/>
        </p:nvSpPr>
        <p:spPr>
          <a:xfrm>
            <a:off x="7739547" y="4784325"/>
            <a:ext cx="1604011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two</a:t>
            </a:r>
          </a:p>
        </p:txBody>
      </p:sp>
      <p:sp>
        <p:nvSpPr>
          <p:cNvPr id="157" name="Rectangle: Rounded Corners 156">
            <a:extLst>
              <a:ext uri="{FF2B5EF4-FFF2-40B4-BE49-F238E27FC236}">
                <a16:creationId xmlns:a16="http://schemas.microsoft.com/office/drawing/2014/main" id="{3CB599D1-18BD-4E11-9108-815CCC4C2850}"/>
              </a:ext>
            </a:extLst>
          </p:cNvPr>
          <p:cNvSpPr/>
          <p:nvPr/>
        </p:nvSpPr>
        <p:spPr>
          <a:xfrm>
            <a:off x="10097339" y="802817"/>
            <a:ext cx="2013571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three</a:t>
            </a:r>
          </a:p>
        </p:txBody>
      </p:sp>
      <p:sp>
        <p:nvSpPr>
          <p:cNvPr id="160" name="Rectangle: Rounded Corners 159">
            <a:extLst>
              <a:ext uri="{FF2B5EF4-FFF2-40B4-BE49-F238E27FC236}">
                <a16:creationId xmlns:a16="http://schemas.microsoft.com/office/drawing/2014/main" id="{9EF9C5A1-1761-4062-9C42-869C646EABAF}"/>
              </a:ext>
            </a:extLst>
          </p:cNvPr>
          <p:cNvSpPr/>
          <p:nvPr/>
        </p:nvSpPr>
        <p:spPr>
          <a:xfrm>
            <a:off x="6821328" y="2849086"/>
            <a:ext cx="1323125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six</a:t>
            </a:r>
          </a:p>
        </p:txBody>
      </p:sp>
      <p:sp>
        <p:nvSpPr>
          <p:cNvPr id="161" name="Rectangle: Rounded Corners 160">
            <a:extLst>
              <a:ext uri="{FF2B5EF4-FFF2-40B4-BE49-F238E27FC236}">
                <a16:creationId xmlns:a16="http://schemas.microsoft.com/office/drawing/2014/main" id="{D027923B-19D5-4CF6-AD6D-D9A316C9881B}"/>
              </a:ext>
            </a:extLst>
          </p:cNvPr>
          <p:cNvSpPr/>
          <p:nvPr/>
        </p:nvSpPr>
        <p:spPr>
          <a:xfrm>
            <a:off x="4760401" y="768681"/>
            <a:ext cx="2051952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eight</a:t>
            </a:r>
          </a:p>
        </p:txBody>
      </p:sp>
      <p:sp>
        <p:nvSpPr>
          <p:cNvPr id="162" name="Rectangle: Rounded Corners 161">
            <a:extLst>
              <a:ext uri="{FF2B5EF4-FFF2-40B4-BE49-F238E27FC236}">
                <a16:creationId xmlns:a16="http://schemas.microsoft.com/office/drawing/2014/main" id="{63B123E7-04A5-42AB-9BB4-A747E7BC1344}"/>
              </a:ext>
            </a:extLst>
          </p:cNvPr>
          <p:cNvSpPr/>
          <p:nvPr/>
        </p:nvSpPr>
        <p:spPr>
          <a:xfrm>
            <a:off x="10334501" y="6100591"/>
            <a:ext cx="1811902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nine</a:t>
            </a:r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02FEC6EE-B978-466B-B51C-65E34554C4E9}"/>
              </a:ext>
            </a:extLst>
          </p:cNvPr>
          <p:cNvGrpSpPr/>
          <p:nvPr/>
        </p:nvGrpSpPr>
        <p:grpSpPr>
          <a:xfrm>
            <a:off x="3282414" y="4888650"/>
            <a:ext cx="1210588" cy="1126068"/>
            <a:chOff x="2376865" y="595495"/>
            <a:chExt cx="1210588" cy="1126068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B8B4010D-5CEA-4DB0-B51F-E1F7D932E78C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4CEF109C-DAF0-4799-BC96-1B8986276653}"/>
                </a:ext>
              </a:extLst>
            </p:cNvPr>
            <p:cNvSpPr txBox="1"/>
            <p:nvPr/>
          </p:nvSpPr>
          <p:spPr>
            <a:xfrm>
              <a:off x="2376865" y="650697"/>
              <a:ext cx="1210588" cy="101566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6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10</a:t>
              </a:r>
              <a:endParaRPr lang="ko-KR" altLang="en-US" sz="6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67" name="Rectangle: Rounded Corners 166">
            <a:extLst>
              <a:ext uri="{FF2B5EF4-FFF2-40B4-BE49-F238E27FC236}">
                <a16:creationId xmlns:a16="http://schemas.microsoft.com/office/drawing/2014/main" id="{9BED9DBB-B396-4ABA-9D3B-FCC232BF03AE}"/>
              </a:ext>
            </a:extLst>
          </p:cNvPr>
          <p:cNvSpPr/>
          <p:nvPr/>
        </p:nvSpPr>
        <p:spPr>
          <a:xfrm>
            <a:off x="7503826" y="4064890"/>
            <a:ext cx="1604011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five</a:t>
            </a: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69D2D29E-009C-48F6-A733-77A6DA76C292}"/>
              </a:ext>
            </a:extLst>
          </p:cNvPr>
          <p:cNvGrpSpPr/>
          <p:nvPr/>
        </p:nvGrpSpPr>
        <p:grpSpPr>
          <a:xfrm>
            <a:off x="2927785" y="3533901"/>
            <a:ext cx="1188720" cy="1188720"/>
            <a:chOff x="2543678" y="3519584"/>
            <a:chExt cx="1188720" cy="1188720"/>
          </a:xfrm>
        </p:grpSpPr>
        <p:sp>
          <p:nvSpPr>
            <p:cNvPr id="169" name="Rectangle: Rounded Corners 168">
              <a:extLst>
                <a:ext uri="{FF2B5EF4-FFF2-40B4-BE49-F238E27FC236}">
                  <a16:creationId xmlns:a16="http://schemas.microsoft.com/office/drawing/2014/main" id="{65467B98-0C79-4DE0-B465-43F4600B170A}"/>
                </a:ext>
              </a:extLst>
            </p:cNvPr>
            <p:cNvSpPr/>
            <p:nvPr/>
          </p:nvSpPr>
          <p:spPr>
            <a:xfrm>
              <a:off x="2543678" y="3519584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70" name="Group 169">
              <a:extLst>
                <a:ext uri="{FF2B5EF4-FFF2-40B4-BE49-F238E27FC236}">
                  <a16:creationId xmlns:a16="http://schemas.microsoft.com/office/drawing/2014/main" id="{3D8F1B77-F06B-42D9-BEBA-B146853143EA}"/>
                </a:ext>
              </a:extLst>
            </p:cNvPr>
            <p:cNvGrpSpPr/>
            <p:nvPr/>
          </p:nvGrpSpPr>
          <p:grpSpPr>
            <a:xfrm>
              <a:off x="2703463" y="3926512"/>
              <a:ext cx="869150" cy="374864"/>
              <a:chOff x="2694511" y="3926512"/>
              <a:chExt cx="869150" cy="374864"/>
            </a:xfrm>
            <a:solidFill>
              <a:srgbClr val="FFC000"/>
            </a:solidFill>
          </p:grpSpPr>
          <p:sp>
            <p:nvSpPr>
              <p:cNvPr id="171" name="Oval 170">
                <a:extLst>
                  <a:ext uri="{FF2B5EF4-FFF2-40B4-BE49-F238E27FC236}">
                    <a16:creationId xmlns:a16="http://schemas.microsoft.com/office/drawing/2014/main" id="{60A2B841-EACA-4FD3-A87C-16C7F1B317EB}"/>
                  </a:ext>
                </a:extLst>
              </p:cNvPr>
              <p:cNvSpPr/>
              <p:nvPr/>
            </p:nvSpPr>
            <p:spPr>
              <a:xfrm>
                <a:off x="2694511" y="3926512"/>
                <a:ext cx="374864" cy="3748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2" name="Oval 171">
                <a:extLst>
                  <a:ext uri="{FF2B5EF4-FFF2-40B4-BE49-F238E27FC236}">
                    <a16:creationId xmlns:a16="http://schemas.microsoft.com/office/drawing/2014/main" id="{EF0BB5E6-6C0E-4164-80F5-CDB13DBEDAED}"/>
                  </a:ext>
                </a:extLst>
              </p:cNvPr>
              <p:cNvSpPr/>
              <p:nvPr/>
            </p:nvSpPr>
            <p:spPr>
              <a:xfrm>
                <a:off x="3188797" y="3926512"/>
                <a:ext cx="374864" cy="3748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</p:grpSp>
      <p:sp>
        <p:nvSpPr>
          <p:cNvPr id="173" name="Rectangle: Rounded Corners 172">
            <a:extLst>
              <a:ext uri="{FF2B5EF4-FFF2-40B4-BE49-F238E27FC236}">
                <a16:creationId xmlns:a16="http://schemas.microsoft.com/office/drawing/2014/main" id="{065D268F-ECD4-4635-8EC8-6598BE00E561}"/>
              </a:ext>
            </a:extLst>
          </p:cNvPr>
          <p:cNvSpPr/>
          <p:nvPr/>
        </p:nvSpPr>
        <p:spPr>
          <a:xfrm>
            <a:off x="84225" y="6196834"/>
            <a:ext cx="1673112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four</a:t>
            </a:r>
          </a:p>
        </p:txBody>
      </p:sp>
      <p:sp>
        <p:nvSpPr>
          <p:cNvPr id="174" name="Rectangle: Rounded Corners 173">
            <a:extLst>
              <a:ext uri="{FF2B5EF4-FFF2-40B4-BE49-F238E27FC236}">
                <a16:creationId xmlns:a16="http://schemas.microsoft.com/office/drawing/2014/main" id="{DF137F9E-D2B5-4E6D-80B7-023CE9973A20}"/>
              </a:ext>
            </a:extLst>
          </p:cNvPr>
          <p:cNvSpPr/>
          <p:nvPr/>
        </p:nvSpPr>
        <p:spPr>
          <a:xfrm>
            <a:off x="2183456" y="2726544"/>
            <a:ext cx="1382956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ten</a:t>
            </a:r>
          </a:p>
        </p:txBody>
      </p:sp>
    </p:spTree>
    <p:extLst>
      <p:ext uri="{BB962C8B-B14F-4D97-AF65-F5344CB8AC3E}">
        <p14:creationId xmlns:p14="http://schemas.microsoft.com/office/powerpoint/2010/main" val="12326397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8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7723EA36-F70E-4660-BCDE-05345DE6F23F}"/>
              </a:ext>
            </a:extLst>
          </p:cNvPr>
          <p:cNvCxnSpPr>
            <a:cxnSpLocks/>
            <a:endCxn id="61" idx="3"/>
          </p:cNvCxnSpPr>
          <p:nvPr/>
        </p:nvCxnSpPr>
        <p:spPr>
          <a:xfrm flipH="1">
            <a:off x="2369868" y="3212507"/>
            <a:ext cx="125152" cy="2969916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BDF746F7-1F52-42B8-85F2-5E39E092F0EE}"/>
              </a:ext>
            </a:extLst>
          </p:cNvPr>
          <p:cNvCxnSpPr>
            <a:cxnSpLocks/>
          </p:cNvCxnSpPr>
          <p:nvPr/>
        </p:nvCxnSpPr>
        <p:spPr>
          <a:xfrm flipH="1">
            <a:off x="2940197" y="5550967"/>
            <a:ext cx="814832" cy="352922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CE3ACDBA-4581-4BBE-83CF-4D4AB945AD78}"/>
              </a:ext>
            </a:extLst>
          </p:cNvPr>
          <p:cNvCxnSpPr>
            <a:cxnSpLocks/>
          </p:cNvCxnSpPr>
          <p:nvPr/>
        </p:nvCxnSpPr>
        <p:spPr>
          <a:xfrm flipH="1">
            <a:off x="11488783" y="2908338"/>
            <a:ext cx="133374" cy="3337219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FEDA9038-D53F-42C4-BD82-CD6686935A5C}"/>
              </a:ext>
            </a:extLst>
          </p:cNvPr>
          <p:cNvCxnSpPr>
            <a:cxnSpLocks/>
            <a:endCxn id="52" idx="3"/>
          </p:cNvCxnSpPr>
          <p:nvPr/>
        </p:nvCxnSpPr>
        <p:spPr>
          <a:xfrm flipH="1" flipV="1">
            <a:off x="8458001" y="6152581"/>
            <a:ext cx="2080168" cy="31790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59E21CDE-B3FC-486A-AE5F-29D705A14CB4}"/>
              </a:ext>
            </a:extLst>
          </p:cNvPr>
          <p:cNvCxnSpPr>
            <a:cxnSpLocks/>
          </p:cNvCxnSpPr>
          <p:nvPr/>
        </p:nvCxnSpPr>
        <p:spPr>
          <a:xfrm flipH="1">
            <a:off x="1354691" y="1751153"/>
            <a:ext cx="981044" cy="322172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8C76A6D3-B7F9-4AD8-833A-A91BD254D51B}"/>
              </a:ext>
            </a:extLst>
          </p:cNvPr>
          <p:cNvCxnSpPr>
            <a:cxnSpLocks/>
          </p:cNvCxnSpPr>
          <p:nvPr/>
        </p:nvCxnSpPr>
        <p:spPr>
          <a:xfrm flipV="1">
            <a:off x="2184091" y="1061230"/>
            <a:ext cx="3134045" cy="827632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D09592EA-AB3E-4A2C-824C-8EE9038B52F4}"/>
              </a:ext>
            </a:extLst>
          </p:cNvPr>
          <p:cNvCxnSpPr>
            <a:cxnSpLocks/>
          </p:cNvCxnSpPr>
          <p:nvPr/>
        </p:nvCxnSpPr>
        <p:spPr>
          <a:xfrm>
            <a:off x="4450742" y="452835"/>
            <a:ext cx="2775175" cy="26238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CAC92582-0F15-4C97-898B-5D25716F533E}"/>
              </a:ext>
            </a:extLst>
          </p:cNvPr>
          <p:cNvCxnSpPr>
            <a:cxnSpLocks/>
          </p:cNvCxnSpPr>
          <p:nvPr/>
        </p:nvCxnSpPr>
        <p:spPr>
          <a:xfrm flipV="1">
            <a:off x="7690862" y="452836"/>
            <a:ext cx="1971461" cy="304196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6F674FE5-AAD5-433A-8481-E7362E90A8AA}"/>
              </a:ext>
            </a:extLst>
          </p:cNvPr>
          <p:cNvCxnSpPr>
            <a:cxnSpLocks/>
          </p:cNvCxnSpPr>
          <p:nvPr/>
        </p:nvCxnSpPr>
        <p:spPr>
          <a:xfrm flipV="1">
            <a:off x="5193521" y="3258383"/>
            <a:ext cx="1861498" cy="933013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17C863EC-A3AB-4F47-AA31-E6DCFA4CD7B0}"/>
              </a:ext>
            </a:extLst>
          </p:cNvPr>
          <p:cNvCxnSpPr>
            <a:cxnSpLocks/>
          </p:cNvCxnSpPr>
          <p:nvPr/>
        </p:nvCxnSpPr>
        <p:spPr>
          <a:xfrm flipH="1" flipV="1">
            <a:off x="4815289" y="2432051"/>
            <a:ext cx="378232" cy="166563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E375B259-DBB3-47AA-ABA1-096B5B820797}"/>
              </a:ext>
            </a:extLst>
          </p:cNvPr>
          <p:cNvCxnSpPr>
            <a:cxnSpLocks/>
          </p:cNvCxnSpPr>
          <p:nvPr/>
        </p:nvCxnSpPr>
        <p:spPr>
          <a:xfrm flipH="1">
            <a:off x="6666527" y="3308241"/>
            <a:ext cx="1756866" cy="111771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815B523D-2EEC-471F-9BFC-CA203D59D568}"/>
              </a:ext>
            </a:extLst>
          </p:cNvPr>
          <p:cNvCxnSpPr>
            <a:cxnSpLocks/>
          </p:cNvCxnSpPr>
          <p:nvPr/>
        </p:nvCxnSpPr>
        <p:spPr>
          <a:xfrm flipH="1">
            <a:off x="8655161" y="3508951"/>
            <a:ext cx="139096" cy="71601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907B8799-6604-48A6-A0D2-8FB3D5D898B3}"/>
              </a:ext>
            </a:extLst>
          </p:cNvPr>
          <p:cNvCxnSpPr>
            <a:cxnSpLocks/>
          </p:cNvCxnSpPr>
          <p:nvPr/>
        </p:nvCxnSpPr>
        <p:spPr>
          <a:xfrm flipH="1" flipV="1">
            <a:off x="10129241" y="4369865"/>
            <a:ext cx="711038" cy="948692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DE44C4D2-D240-456E-BE5B-BE0318DEE061}"/>
              </a:ext>
            </a:extLst>
          </p:cNvPr>
          <p:cNvCxnSpPr>
            <a:cxnSpLocks/>
          </p:cNvCxnSpPr>
          <p:nvPr/>
        </p:nvCxnSpPr>
        <p:spPr>
          <a:xfrm flipH="1">
            <a:off x="10069251" y="1166044"/>
            <a:ext cx="1065204" cy="2760468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7317203A-2187-4CF6-AC91-DEB174CA070F}"/>
              </a:ext>
            </a:extLst>
          </p:cNvPr>
          <p:cNvCxnSpPr>
            <a:cxnSpLocks/>
          </p:cNvCxnSpPr>
          <p:nvPr/>
        </p:nvCxnSpPr>
        <p:spPr>
          <a:xfrm>
            <a:off x="3626569" y="4231777"/>
            <a:ext cx="2199010" cy="1672112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06D19CCC-2566-403A-B416-AB5B558DAB8B}"/>
              </a:ext>
            </a:extLst>
          </p:cNvPr>
          <p:cNvCxnSpPr>
            <a:cxnSpLocks/>
          </p:cNvCxnSpPr>
          <p:nvPr/>
        </p:nvCxnSpPr>
        <p:spPr>
          <a:xfrm flipH="1">
            <a:off x="6165715" y="5124689"/>
            <a:ext cx="1879084" cy="975902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837524A0-59B9-46D3-8DA1-2BA5BF3DC058}"/>
              </a:ext>
            </a:extLst>
          </p:cNvPr>
          <p:cNvCxnSpPr>
            <a:cxnSpLocks/>
          </p:cNvCxnSpPr>
          <p:nvPr/>
        </p:nvCxnSpPr>
        <p:spPr>
          <a:xfrm>
            <a:off x="8423393" y="1888862"/>
            <a:ext cx="601337" cy="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85F843B3-4F70-4CA7-B49F-31178925933F}"/>
              </a:ext>
            </a:extLst>
          </p:cNvPr>
          <p:cNvCxnSpPr>
            <a:cxnSpLocks/>
          </p:cNvCxnSpPr>
          <p:nvPr/>
        </p:nvCxnSpPr>
        <p:spPr>
          <a:xfrm flipH="1">
            <a:off x="6666529" y="1961006"/>
            <a:ext cx="559388" cy="471044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173DFC6-4783-4A16-BD96-AE40720D13CE}"/>
              </a:ext>
            </a:extLst>
          </p:cNvPr>
          <p:cNvCxnSpPr>
            <a:cxnSpLocks/>
          </p:cNvCxnSpPr>
          <p:nvPr/>
        </p:nvCxnSpPr>
        <p:spPr>
          <a:xfrm>
            <a:off x="703217" y="1061230"/>
            <a:ext cx="0" cy="1945793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2D82E5E1-B2AC-4F79-ADA8-6E860C41E7C6}"/>
              </a:ext>
            </a:extLst>
          </p:cNvPr>
          <p:cNvCxnSpPr>
            <a:cxnSpLocks/>
          </p:cNvCxnSpPr>
          <p:nvPr/>
        </p:nvCxnSpPr>
        <p:spPr>
          <a:xfrm flipV="1">
            <a:off x="491957" y="3926512"/>
            <a:ext cx="23952" cy="2425816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97">
            <a:extLst>
              <a:ext uri="{FF2B5EF4-FFF2-40B4-BE49-F238E27FC236}">
                <a16:creationId xmlns:a16="http://schemas.microsoft.com/office/drawing/2014/main" id="{9859E948-5C08-48C7-9CAA-710435AAD24B}"/>
              </a:ext>
            </a:extLst>
          </p:cNvPr>
          <p:cNvGrpSpPr/>
          <p:nvPr/>
        </p:nvGrpSpPr>
        <p:grpSpPr>
          <a:xfrm>
            <a:off x="11005994" y="2072245"/>
            <a:ext cx="1126068" cy="1323439"/>
            <a:chOff x="2419125" y="496810"/>
            <a:chExt cx="1126068" cy="1323439"/>
          </a:xfrm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F3B6C336-437C-4634-BFEE-2FF272F31E62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6039BB6-A7AC-4738-9692-47813477A6A5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9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E1FC3F06-5A05-4BEE-859D-E6974131BD4C}"/>
              </a:ext>
            </a:extLst>
          </p:cNvPr>
          <p:cNvGrpSpPr/>
          <p:nvPr/>
        </p:nvGrpSpPr>
        <p:grpSpPr>
          <a:xfrm>
            <a:off x="5702935" y="3940921"/>
            <a:ext cx="1188720" cy="1188720"/>
            <a:chOff x="5702935" y="3940921"/>
            <a:chExt cx="1188720" cy="1188720"/>
          </a:xfrm>
        </p:grpSpPr>
        <p:sp>
          <p:nvSpPr>
            <p:cNvPr id="78" name="Rectangle: Rounded Corners 77">
              <a:extLst>
                <a:ext uri="{FF2B5EF4-FFF2-40B4-BE49-F238E27FC236}">
                  <a16:creationId xmlns:a16="http://schemas.microsoft.com/office/drawing/2014/main" id="{04D01F39-EF4D-4A5A-BD18-AEA6343E3924}"/>
                </a:ext>
              </a:extLst>
            </p:cNvPr>
            <p:cNvSpPr/>
            <p:nvPr/>
          </p:nvSpPr>
          <p:spPr>
            <a:xfrm>
              <a:off x="5702935" y="3940921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D937292-5626-426B-8282-76917F9FC83D}"/>
                </a:ext>
              </a:extLst>
            </p:cNvPr>
            <p:cNvGrpSpPr/>
            <p:nvPr/>
          </p:nvGrpSpPr>
          <p:grpSpPr>
            <a:xfrm>
              <a:off x="5834883" y="4097681"/>
              <a:ext cx="924825" cy="875200"/>
              <a:chOff x="2924175" y="790575"/>
              <a:chExt cx="5857875" cy="5543550"/>
            </a:xfrm>
            <a:solidFill>
              <a:srgbClr val="FFC000"/>
            </a:solidFill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41305B5E-CB19-4E4C-81C3-420335C76D1E}"/>
                  </a:ext>
                </a:extLst>
              </p:cNvPr>
              <p:cNvSpPr/>
              <p:nvPr/>
            </p:nvSpPr>
            <p:spPr>
              <a:xfrm>
                <a:off x="2924175" y="790575"/>
                <a:ext cx="2095500" cy="20955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CB68B650-74F7-45A1-9FAF-44680134C00D}"/>
                  </a:ext>
                </a:extLst>
              </p:cNvPr>
              <p:cNvSpPr/>
              <p:nvPr/>
            </p:nvSpPr>
            <p:spPr>
              <a:xfrm>
                <a:off x="2924175" y="4238625"/>
                <a:ext cx="2095500" cy="20955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389D522E-C2DB-4EAC-BC8A-2AEB9262ACB0}"/>
                  </a:ext>
                </a:extLst>
              </p:cNvPr>
              <p:cNvSpPr/>
              <p:nvPr/>
            </p:nvSpPr>
            <p:spPr>
              <a:xfrm>
                <a:off x="6686550" y="790575"/>
                <a:ext cx="2095500" cy="20955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DBFB41A-8DDD-4561-947C-BBA73A73B1CC}"/>
                  </a:ext>
                </a:extLst>
              </p:cNvPr>
              <p:cNvSpPr/>
              <p:nvPr/>
            </p:nvSpPr>
            <p:spPr>
              <a:xfrm>
                <a:off x="6686550" y="4238625"/>
                <a:ext cx="2095500" cy="20955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062A9763-B3EA-40DE-892B-7F297612DF01}"/>
                  </a:ext>
                </a:extLst>
              </p:cNvPr>
              <p:cNvSpPr/>
              <p:nvPr/>
            </p:nvSpPr>
            <p:spPr>
              <a:xfrm>
                <a:off x="4805363" y="2514600"/>
                <a:ext cx="2095500" cy="20955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</p:grp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63A3EFB1-76B5-4FCE-BD13-FC4FEA63AD45}"/>
              </a:ext>
            </a:extLst>
          </p:cNvPr>
          <p:cNvGrpSpPr/>
          <p:nvPr/>
        </p:nvGrpSpPr>
        <p:grpSpPr>
          <a:xfrm>
            <a:off x="9349449" y="3519584"/>
            <a:ext cx="1188720" cy="1188720"/>
            <a:chOff x="9806417" y="3285892"/>
            <a:chExt cx="1188720" cy="1188720"/>
          </a:xfrm>
        </p:grpSpPr>
        <p:sp>
          <p:nvSpPr>
            <p:cNvPr id="79" name="Rectangle: Rounded Corners 78">
              <a:extLst>
                <a:ext uri="{FF2B5EF4-FFF2-40B4-BE49-F238E27FC236}">
                  <a16:creationId xmlns:a16="http://schemas.microsoft.com/office/drawing/2014/main" id="{7087A990-9C55-40EC-8E17-5B3979719A73}"/>
                </a:ext>
              </a:extLst>
            </p:cNvPr>
            <p:cNvSpPr/>
            <p:nvPr/>
          </p:nvSpPr>
          <p:spPr>
            <a:xfrm>
              <a:off x="9806417" y="3285892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39CF6B2A-0A10-4FD2-915D-2E7A31E9DBF3}"/>
                </a:ext>
              </a:extLst>
            </p:cNvPr>
            <p:cNvGrpSpPr/>
            <p:nvPr/>
          </p:nvGrpSpPr>
          <p:grpSpPr>
            <a:xfrm>
              <a:off x="9889588" y="3523798"/>
              <a:ext cx="1022378" cy="712908"/>
              <a:chOff x="2057400" y="809625"/>
              <a:chExt cx="7772400" cy="5419725"/>
            </a:xfrm>
            <a:solidFill>
              <a:srgbClr val="FFC000"/>
            </a:solidFill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C1B6653C-8469-4D89-804B-B1EDC05C5E78}"/>
                  </a:ext>
                </a:extLst>
              </p:cNvPr>
              <p:cNvSpPr/>
              <p:nvPr/>
            </p:nvSpPr>
            <p:spPr>
              <a:xfrm>
                <a:off x="2057400" y="809625"/>
                <a:ext cx="2819400" cy="2819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0E536AFE-5C37-4F4D-89A8-B80E69B28C83}"/>
                  </a:ext>
                </a:extLst>
              </p:cNvPr>
              <p:cNvSpPr/>
              <p:nvPr/>
            </p:nvSpPr>
            <p:spPr>
              <a:xfrm>
                <a:off x="4533900" y="3409950"/>
                <a:ext cx="2819400" cy="2819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F8D2F425-E1DF-4D04-ABD8-B9C5B8A87AB3}"/>
                  </a:ext>
                </a:extLst>
              </p:cNvPr>
              <p:cNvSpPr/>
              <p:nvPr/>
            </p:nvSpPr>
            <p:spPr>
              <a:xfrm>
                <a:off x="7010400" y="809625"/>
                <a:ext cx="2819400" cy="28194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EFF2D017-EDB3-4025-BF5F-3E1E4D75587A}"/>
              </a:ext>
            </a:extLst>
          </p:cNvPr>
          <p:cNvGrpSpPr/>
          <p:nvPr/>
        </p:nvGrpSpPr>
        <p:grpSpPr>
          <a:xfrm>
            <a:off x="8880531" y="1344225"/>
            <a:ext cx="1188720" cy="1188720"/>
            <a:chOff x="9002969" y="926605"/>
            <a:chExt cx="1188720" cy="1188720"/>
          </a:xfrm>
        </p:grpSpPr>
        <p:sp>
          <p:nvSpPr>
            <p:cNvPr id="80" name="Rectangle: Rounded Corners 79">
              <a:extLst>
                <a:ext uri="{FF2B5EF4-FFF2-40B4-BE49-F238E27FC236}">
                  <a16:creationId xmlns:a16="http://schemas.microsoft.com/office/drawing/2014/main" id="{973ACF53-3D4D-428A-AB37-1A3E5F5C04FB}"/>
                </a:ext>
              </a:extLst>
            </p:cNvPr>
            <p:cNvSpPr/>
            <p:nvPr/>
          </p:nvSpPr>
          <p:spPr>
            <a:xfrm>
              <a:off x="9002969" y="926605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9FC875DE-B346-4A7C-9EC9-59C02ED7577E}"/>
                </a:ext>
              </a:extLst>
            </p:cNvPr>
            <p:cNvSpPr/>
            <p:nvPr/>
          </p:nvSpPr>
          <p:spPr>
            <a:xfrm>
              <a:off x="9409897" y="1333533"/>
              <a:ext cx="374864" cy="37486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F1B9F80E-1C2C-4ADA-8B53-765E6916411C}"/>
              </a:ext>
            </a:extLst>
          </p:cNvPr>
          <p:cNvGrpSpPr/>
          <p:nvPr/>
        </p:nvGrpSpPr>
        <p:grpSpPr>
          <a:xfrm>
            <a:off x="7597695" y="5480363"/>
            <a:ext cx="1188720" cy="1188720"/>
            <a:chOff x="7597695" y="5480363"/>
            <a:chExt cx="1188720" cy="1188720"/>
          </a:xfrm>
        </p:grpSpPr>
        <p:sp>
          <p:nvSpPr>
            <p:cNvPr id="84" name="Rectangle: Rounded Corners 83">
              <a:extLst>
                <a:ext uri="{FF2B5EF4-FFF2-40B4-BE49-F238E27FC236}">
                  <a16:creationId xmlns:a16="http://schemas.microsoft.com/office/drawing/2014/main" id="{C1858100-01A2-4FA2-B076-4B262452A37A}"/>
                </a:ext>
              </a:extLst>
            </p:cNvPr>
            <p:cNvSpPr/>
            <p:nvPr/>
          </p:nvSpPr>
          <p:spPr>
            <a:xfrm>
              <a:off x="7597695" y="5480363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20B57208-5BDA-428A-ACC1-2CC21F658DD8}"/>
                </a:ext>
              </a:extLst>
            </p:cNvPr>
            <p:cNvGrpSpPr/>
            <p:nvPr/>
          </p:nvGrpSpPr>
          <p:grpSpPr>
            <a:xfrm>
              <a:off x="7724397" y="5667568"/>
              <a:ext cx="935317" cy="814310"/>
              <a:chOff x="2871787" y="733425"/>
              <a:chExt cx="6257924" cy="5448300"/>
            </a:xfrm>
            <a:solidFill>
              <a:srgbClr val="FFC000"/>
            </a:solidFill>
          </p:grpSpPr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0581B960-51C8-415C-9BAF-E152D4F9569F}"/>
                  </a:ext>
                </a:extLst>
              </p:cNvPr>
              <p:cNvSpPr/>
              <p:nvPr/>
            </p:nvSpPr>
            <p:spPr>
              <a:xfrm>
                <a:off x="7548561" y="460057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E7FB36ED-D97A-43A5-B369-36D3D5F9927E}"/>
                  </a:ext>
                </a:extLst>
              </p:cNvPr>
              <p:cNvSpPr/>
              <p:nvPr/>
            </p:nvSpPr>
            <p:spPr>
              <a:xfrm>
                <a:off x="5210174" y="7334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DAD10586-A15B-40A7-97F0-232E1650F4EC}"/>
                  </a:ext>
                </a:extLst>
              </p:cNvPr>
              <p:cNvSpPr/>
              <p:nvPr/>
            </p:nvSpPr>
            <p:spPr>
              <a:xfrm>
                <a:off x="2871787" y="7334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19E30AF2-DE32-43CA-9151-3119D304B596}"/>
                  </a:ext>
                </a:extLst>
              </p:cNvPr>
              <p:cNvSpPr/>
              <p:nvPr/>
            </p:nvSpPr>
            <p:spPr>
              <a:xfrm>
                <a:off x="5210174" y="2628900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E4BA5F8A-D377-468B-9C20-C37F9312E4A4}"/>
                  </a:ext>
                </a:extLst>
              </p:cNvPr>
              <p:cNvSpPr/>
              <p:nvPr/>
            </p:nvSpPr>
            <p:spPr>
              <a:xfrm>
                <a:off x="5210174" y="460057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62F60033-E141-40D0-92B7-34E7052902DF}"/>
                  </a:ext>
                </a:extLst>
              </p:cNvPr>
              <p:cNvSpPr/>
              <p:nvPr/>
            </p:nvSpPr>
            <p:spPr>
              <a:xfrm>
                <a:off x="7548561" y="7334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A3924863-8C03-46F8-BEE3-75C97CE52D9E}"/>
                  </a:ext>
                </a:extLst>
              </p:cNvPr>
              <p:cNvSpPr/>
              <p:nvPr/>
            </p:nvSpPr>
            <p:spPr>
              <a:xfrm>
                <a:off x="2871787" y="2628900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70EAF2C0-5F7D-454C-BB22-3F93ED5AC350}"/>
                  </a:ext>
                </a:extLst>
              </p:cNvPr>
              <p:cNvSpPr/>
              <p:nvPr/>
            </p:nvSpPr>
            <p:spPr>
              <a:xfrm>
                <a:off x="7548561" y="2628900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0DAC8459-1949-413B-80BB-F2D763CF4C96}"/>
                  </a:ext>
                </a:extLst>
              </p:cNvPr>
              <p:cNvSpPr/>
              <p:nvPr/>
            </p:nvSpPr>
            <p:spPr>
              <a:xfrm>
                <a:off x="2871787" y="452437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</p:grp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DD794C54-1EA5-468A-BE45-03C83940F106}"/>
              </a:ext>
            </a:extLst>
          </p:cNvPr>
          <p:cNvGrpSpPr/>
          <p:nvPr/>
        </p:nvGrpSpPr>
        <p:grpSpPr>
          <a:xfrm>
            <a:off x="2009029" y="5497232"/>
            <a:ext cx="1188720" cy="1188720"/>
            <a:chOff x="297899" y="5403503"/>
            <a:chExt cx="1188720" cy="1188720"/>
          </a:xfrm>
        </p:grpSpPr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2C327FE1-12E1-4810-B294-0120FBFBD1CC}"/>
                </a:ext>
              </a:extLst>
            </p:cNvPr>
            <p:cNvSpPr/>
            <p:nvPr/>
          </p:nvSpPr>
          <p:spPr>
            <a:xfrm>
              <a:off x="297899" y="5403503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C7F12E92-B868-4EEC-9EFF-612CEBDAF0E3}"/>
                </a:ext>
              </a:extLst>
            </p:cNvPr>
            <p:cNvGrpSpPr/>
            <p:nvPr/>
          </p:nvGrpSpPr>
          <p:grpSpPr>
            <a:xfrm>
              <a:off x="322372" y="5596292"/>
              <a:ext cx="1139775" cy="803143"/>
              <a:chOff x="2259807" y="733425"/>
              <a:chExt cx="7731915" cy="5448300"/>
            </a:xfrm>
            <a:solidFill>
              <a:srgbClr val="FFC000"/>
            </a:solidFill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98629164-38F5-4CEE-BE2B-E4FBF004FC96}"/>
                  </a:ext>
                </a:extLst>
              </p:cNvPr>
              <p:cNvSpPr/>
              <p:nvPr/>
            </p:nvSpPr>
            <p:spPr>
              <a:xfrm>
                <a:off x="7381872" y="460057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D68C482A-300D-4EA7-84C4-6D330782AD34}"/>
                  </a:ext>
                </a:extLst>
              </p:cNvPr>
              <p:cNvSpPr/>
              <p:nvPr/>
            </p:nvSpPr>
            <p:spPr>
              <a:xfrm>
                <a:off x="5331617" y="7334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1647F56E-F1D6-4BAC-B98F-D74F332E0340}"/>
                  </a:ext>
                </a:extLst>
              </p:cNvPr>
              <p:cNvSpPr/>
              <p:nvPr/>
            </p:nvSpPr>
            <p:spPr>
              <a:xfrm>
                <a:off x="3281362" y="7334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C7A8B9F3-35CB-4FB6-8FDE-3200B26F9565}"/>
                  </a:ext>
                </a:extLst>
              </p:cNvPr>
              <p:cNvSpPr/>
              <p:nvPr/>
            </p:nvSpPr>
            <p:spPr>
              <a:xfrm>
                <a:off x="5331617" y="460057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E00ABB9D-5D9F-45B5-8460-AC463DE39C45}"/>
                  </a:ext>
                </a:extLst>
              </p:cNvPr>
              <p:cNvSpPr/>
              <p:nvPr/>
            </p:nvSpPr>
            <p:spPr>
              <a:xfrm>
                <a:off x="6360317" y="2762249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41B5E53E-3F1E-4A6B-8A16-DDFF2CED394A}"/>
                  </a:ext>
                </a:extLst>
              </p:cNvPr>
              <p:cNvSpPr/>
              <p:nvPr/>
            </p:nvSpPr>
            <p:spPr>
              <a:xfrm>
                <a:off x="7381872" y="7334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83FD7A6F-3424-43E7-99B9-2B21B0A346F6}"/>
                  </a:ext>
                </a:extLst>
              </p:cNvPr>
              <p:cNvSpPr/>
              <p:nvPr/>
            </p:nvSpPr>
            <p:spPr>
              <a:xfrm>
                <a:off x="4310062" y="2724149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8BE57485-C1A5-4116-9801-3FFF6795CB27}"/>
                  </a:ext>
                </a:extLst>
              </p:cNvPr>
              <p:cNvSpPr/>
              <p:nvPr/>
            </p:nvSpPr>
            <p:spPr>
              <a:xfrm>
                <a:off x="8410572" y="2724149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12A07F73-1399-4908-8B2B-7C0FF8E1841E}"/>
                  </a:ext>
                </a:extLst>
              </p:cNvPr>
              <p:cNvSpPr/>
              <p:nvPr/>
            </p:nvSpPr>
            <p:spPr>
              <a:xfrm>
                <a:off x="3281362" y="452437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488CDD57-E4A8-4256-A0FB-14B34F0DE5C6}"/>
                  </a:ext>
                </a:extLst>
              </p:cNvPr>
              <p:cNvSpPr/>
              <p:nvPr/>
            </p:nvSpPr>
            <p:spPr>
              <a:xfrm>
                <a:off x="2259807" y="2724149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</p:grp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B24753AC-3A46-4DBE-8300-489E241C2F66}"/>
              </a:ext>
            </a:extLst>
          </p:cNvPr>
          <p:cNvGrpSpPr/>
          <p:nvPr/>
        </p:nvGrpSpPr>
        <p:grpSpPr>
          <a:xfrm>
            <a:off x="2927785" y="3533901"/>
            <a:ext cx="1188720" cy="1188720"/>
            <a:chOff x="2543678" y="3519584"/>
            <a:chExt cx="1188720" cy="1188720"/>
          </a:xfrm>
        </p:grpSpPr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B26A7879-0515-40E8-ADAB-89988BA193EC}"/>
                </a:ext>
              </a:extLst>
            </p:cNvPr>
            <p:cNvSpPr/>
            <p:nvPr/>
          </p:nvSpPr>
          <p:spPr>
            <a:xfrm>
              <a:off x="2543678" y="3519584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3C195F20-3992-451D-BD0A-6683BDBC25EA}"/>
                </a:ext>
              </a:extLst>
            </p:cNvPr>
            <p:cNvGrpSpPr/>
            <p:nvPr/>
          </p:nvGrpSpPr>
          <p:grpSpPr>
            <a:xfrm>
              <a:off x="2703463" y="3926512"/>
              <a:ext cx="869150" cy="374864"/>
              <a:chOff x="2694511" y="3926512"/>
              <a:chExt cx="869150" cy="374864"/>
            </a:xfrm>
            <a:solidFill>
              <a:srgbClr val="FFC000"/>
            </a:solidFill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E8172ABB-CFC8-43A3-BB62-E7A3718E696B}"/>
                  </a:ext>
                </a:extLst>
              </p:cNvPr>
              <p:cNvSpPr/>
              <p:nvPr/>
            </p:nvSpPr>
            <p:spPr>
              <a:xfrm>
                <a:off x="2694511" y="3926512"/>
                <a:ext cx="374864" cy="3748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F53DCE8-B871-4CB3-9666-22EE27D24C78}"/>
                  </a:ext>
                </a:extLst>
              </p:cNvPr>
              <p:cNvSpPr/>
              <p:nvPr/>
            </p:nvSpPr>
            <p:spPr>
              <a:xfrm>
                <a:off x="3188797" y="3926512"/>
                <a:ext cx="374864" cy="37486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A633D9A9-6C36-4699-A54E-04AD7F2CE536}"/>
              </a:ext>
            </a:extLst>
          </p:cNvPr>
          <p:cNvGrpSpPr/>
          <p:nvPr/>
        </p:nvGrpSpPr>
        <p:grpSpPr>
          <a:xfrm>
            <a:off x="165971" y="58730"/>
            <a:ext cx="1188720" cy="1188720"/>
            <a:chOff x="165971" y="58730"/>
            <a:chExt cx="1188720" cy="1188720"/>
          </a:xfrm>
        </p:grpSpPr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13991619-F3C7-490F-83FD-FD4E9B363CA2}"/>
                </a:ext>
              </a:extLst>
            </p:cNvPr>
            <p:cNvSpPr/>
            <p:nvPr/>
          </p:nvSpPr>
          <p:spPr>
            <a:xfrm>
              <a:off x="165971" y="58730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2DAC0083-DB1D-48BA-A630-55C474160B18}"/>
                </a:ext>
              </a:extLst>
            </p:cNvPr>
            <p:cNvGrpSpPr/>
            <p:nvPr/>
          </p:nvGrpSpPr>
          <p:grpSpPr>
            <a:xfrm>
              <a:off x="345805" y="258836"/>
              <a:ext cx="829053" cy="788509"/>
              <a:chOff x="2905125" y="876300"/>
              <a:chExt cx="5648325" cy="5372100"/>
            </a:xfrm>
            <a:solidFill>
              <a:srgbClr val="FFC000"/>
            </a:solidFill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3E77C566-2E38-446B-90B8-5E5B5D5C756B}"/>
                  </a:ext>
                </a:extLst>
              </p:cNvPr>
              <p:cNvSpPr/>
              <p:nvPr/>
            </p:nvSpPr>
            <p:spPr>
              <a:xfrm>
                <a:off x="2905125" y="876300"/>
                <a:ext cx="2457450" cy="24574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184CFB1C-C7CA-4076-A951-25B51DC999B7}"/>
                  </a:ext>
                </a:extLst>
              </p:cNvPr>
              <p:cNvSpPr/>
              <p:nvPr/>
            </p:nvSpPr>
            <p:spPr>
              <a:xfrm>
                <a:off x="2905125" y="3790950"/>
                <a:ext cx="2457450" cy="24574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45125EEA-A650-417A-83FA-22A7151B2328}"/>
                  </a:ext>
                </a:extLst>
              </p:cNvPr>
              <p:cNvSpPr/>
              <p:nvPr/>
            </p:nvSpPr>
            <p:spPr>
              <a:xfrm>
                <a:off x="6096000" y="876300"/>
                <a:ext cx="2457450" cy="24574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9C3281F6-2C8F-498C-B647-635407F7895E}"/>
                  </a:ext>
                </a:extLst>
              </p:cNvPr>
              <p:cNvSpPr/>
              <p:nvPr/>
            </p:nvSpPr>
            <p:spPr>
              <a:xfrm>
                <a:off x="6096000" y="3790950"/>
                <a:ext cx="2457450" cy="24574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BB70FDBE-FDF5-4221-92E6-1433CDA72482}"/>
              </a:ext>
            </a:extLst>
          </p:cNvPr>
          <p:cNvGrpSpPr/>
          <p:nvPr/>
        </p:nvGrpSpPr>
        <p:grpSpPr>
          <a:xfrm>
            <a:off x="4158277" y="1477885"/>
            <a:ext cx="1188720" cy="1188720"/>
            <a:chOff x="3626569" y="1449050"/>
            <a:chExt cx="1188720" cy="1188720"/>
          </a:xfrm>
        </p:grpSpPr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303A5EAB-ADA0-44F2-BF5A-2456ED2FB932}"/>
                </a:ext>
              </a:extLst>
            </p:cNvPr>
            <p:cNvSpPr/>
            <p:nvPr/>
          </p:nvSpPr>
          <p:spPr>
            <a:xfrm>
              <a:off x="3626569" y="1449050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5847002-7D43-495B-971C-03104036A7E2}"/>
                </a:ext>
              </a:extLst>
            </p:cNvPr>
            <p:cNvGrpSpPr/>
            <p:nvPr/>
          </p:nvGrpSpPr>
          <p:grpSpPr>
            <a:xfrm>
              <a:off x="3780046" y="1581896"/>
              <a:ext cx="881767" cy="923029"/>
              <a:chOff x="3105150" y="552450"/>
              <a:chExt cx="5495925" cy="5753101"/>
            </a:xfrm>
            <a:solidFill>
              <a:srgbClr val="FFC000"/>
            </a:solidFill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D11F12F0-0D13-4DB2-8196-1E6619A70B3C}"/>
                  </a:ext>
                </a:extLst>
              </p:cNvPr>
              <p:cNvSpPr/>
              <p:nvPr/>
            </p:nvSpPr>
            <p:spPr>
              <a:xfrm>
                <a:off x="3105150" y="552450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5B706D3A-5D36-46AA-A386-75BB93DE0584}"/>
                  </a:ext>
                </a:extLst>
              </p:cNvPr>
              <p:cNvSpPr/>
              <p:nvPr/>
            </p:nvSpPr>
            <p:spPr>
              <a:xfrm>
                <a:off x="3105150" y="4572001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79CA89A6-D9C9-444D-A7FC-7E17696448B1}"/>
                  </a:ext>
                </a:extLst>
              </p:cNvPr>
              <p:cNvSpPr/>
              <p:nvPr/>
            </p:nvSpPr>
            <p:spPr>
              <a:xfrm>
                <a:off x="6867525" y="552450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AADE5F50-F2F5-4E4C-A718-AE3F4DF4AD2E}"/>
                  </a:ext>
                </a:extLst>
              </p:cNvPr>
              <p:cNvSpPr/>
              <p:nvPr/>
            </p:nvSpPr>
            <p:spPr>
              <a:xfrm>
                <a:off x="6867525" y="2562225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C51CA7D9-40FF-4999-886F-7D8D9587AD78}"/>
                  </a:ext>
                </a:extLst>
              </p:cNvPr>
              <p:cNvSpPr/>
              <p:nvPr/>
            </p:nvSpPr>
            <p:spPr>
              <a:xfrm>
                <a:off x="3105150" y="2562225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F1B5DFEF-0FE9-4509-9A4C-9268A066E1FB}"/>
                  </a:ext>
                </a:extLst>
              </p:cNvPr>
              <p:cNvSpPr/>
              <p:nvPr/>
            </p:nvSpPr>
            <p:spPr>
              <a:xfrm>
                <a:off x="6867525" y="4572000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</p:grp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27883B0C-ADCC-4235-929E-58070C5E5540}"/>
              </a:ext>
            </a:extLst>
          </p:cNvPr>
          <p:cNvGrpSpPr/>
          <p:nvPr/>
        </p:nvGrpSpPr>
        <p:grpSpPr>
          <a:xfrm>
            <a:off x="6965308" y="293866"/>
            <a:ext cx="1188720" cy="1188720"/>
            <a:chOff x="6965308" y="293866"/>
            <a:chExt cx="1188720" cy="1188720"/>
          </a:xfrm>
        </p:grpSpPr>
        <p:sp>
          <p:nvSpPr>
            <p:cNvPr id="95" name="Rectangle: Rounded Corners 94">
              <a:extLst>
                <a:ext uri="{FF2B5EF4-FFF2-40B4-BE49-F238E27FC236}">
                  <a16:creationId xmlns:a16="http://schemas.microsoft.com/office/drawing/2014/main" id="{421B5096-0C22-41DC-8FD1-7453B3AE27FE}"/>
                </a:ext>
              </a:extLst>
            </p:cNvPr>
            <p:cNvSpPr/>
            <p:nvPr/>
          </p:nvSpPr>
          <p:spPr>
            <a:xfrm>
              <a:off x="6965308" y="293866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634E4DE4-C062-4AC4-ACEA-3FA5B5C3F98E}"/>
                </a:ext>
              </a:extLst>
            </p:cNvPr>
            <p:cNvGrpSpPr/>
            <p:nvPr/>
          </p:nvGrpSpPr>
          <p:grpSpPr>
            <a:xfrm>
              <a:off x="7074539" y="452835"/>
              <a:ext cx="970259" cy="870783"/>
              <a:chOff x="3362325" y="552450"/>
              <a:chExt cx="6410324" cy="5753101"/>
            </a:xfrm>
            <a:solidFill>
              <a:srgbClr val="FFC000"/>
            </a:solidFill>
          </p:grpSpPr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D62DC94E-5DA6-4C4F-B3FA-08E7711DD180}"/>
                  </a:ext>
                </a:extLst>
              </p:cNvPr>
              <p:cNvSpPr/>
              <p:nvPr/>
            </p:nvSpPr>
            <p:spPr>
              <a:xfrm>
                <a:off x="4362450" y="552450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CE7DD801-6BE7-4F82-9366-3D3BA9D2088C}"/>
                  </a:ext>
                </a:extLst>
              </p:cNvPr>
              <p:cNvSpPr/>
              <p:nvPr/>
            </p:nvSpPr>
            <p:spPr>
              <a:xfrm>
                <a:off x="4362450" y="4572001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1B92FAD1-5014-43EC-B2B8-76CAB7D691E2}"/>
                  </a:ext>
                </a:extLst>
              </p:cNvPr>
              <p:cNvSpPr/>
              <p:nvPr/>
            </p:nvSpPr>
            <p:spPr>
              <a:xfrm>
                <a:off x="6867525" y="552450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E5265E51-A507-4FBC-8D49-22053EBC6352}"/>
                  </a:ext>
                </a:extLst>
              </p:cNvPr>
              <p:cNvSpPr/>
              <p:nvPr/>
            </p:nvSpPr>
            <p:spPr>
              <a:xfrm>
                <a:off x="8039099" y="2562225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4F86C18A-2EFF-4CCA-8959-1E95BF96F2F5}"/>
                  </a:ext>
                </a:extLst>
              </p:cNvPr>
              <p:cNvSpPr/>
              <p:nvPr/>
            </p:nvSpPr>
            <p:spPr>
              <a:xfrm>
                <a:off x="3362325" y="2562225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9DF3847-2201-4769-A238-2CC157B62B24}"/>
                  </a:ext>
                </a:extLst>
              </p:cNvPr>
              <p:cNvSpPr/>
              <p:nvPr/>
            </p:nvSpPr>
            <p:spPr>
              <a:xfrm>
                <a:off x="6867525" y="4572000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6DB5D237-6D4A-4F87-8872-DE2391CDE7B2}"/>
                  </a:ext>
                </a:extLst>
              </p:cNvPr>
              <p:cNvSpPr/>
              <p:nvPr/>
            </p:nvSpPr>
            <p:spPr>
              <a:xfrm>
                <a:off x="5700712" y="2562225"/>
                <a:ext cx="1733550" cy="17335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</p:grp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DE7202B8-0D67-41CE-BF06-441F0E6B14F4}"/>
              </a:ext>
            </a:extLst>
          </p:cNvPr>
          <p:cNvGrpSpPr/>
          <p:nvPr/>
        </p:nvGrpSpPr>
        <p:grpSpPr>
          <a:xfrm>
            <a:off x="5697119" y="1961006"/>
            <a:ext cx="1126068" cy="1323439"/>
            <a:chOff x="2419125" y="496810"/>
            <a:chExt cx="1126068" cy="1323439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03DC74F3-5E0D-4E0E-BC26-7732263A71BD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0ABD3C49-7E90-4902-B810-8DE6ABE93277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1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7AC852B1-56B7-4297-B8F5-1ABDF3927730}"/>
              </a:ext>
            </a:extLst>
          </p:cNvPr>
          <p:cNvGrpSpPr/>
          <p:nvPr/>
        </p:nvGrpSpPr>
        <p:grpSpPr>
          <a:xfrm>
            <a:off x="5540459" y="5480363"/>
            <a:ext cx="1126068" cy="1323439"/>
            <a:chOff x="2419125" y="496810"/>
            <a:chExt cx="1126068" cy="1323439"/>
          </a:xfrm>
        </p:grpSpPr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D9DD6E6E-D836-4B5B-AED7-309DA93A3484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7610C77A-234F-489A-970F-6FFE6A2D0D84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2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6B1555AF-4F26-4486-BCB3-AFEE8F4BFF53}"/>
              </a:ext>
            </a:extLst>
          </p:cNvPr>
          <p:cNvGrpSpPr/>
          <p:nvPr/>
        </p:nvGrpSpPr>
        <p:grpSpPr>
          <a:xfrm>
            <a:off x="10262000" y="4701692"/>
            <a:ext cx="1126068" cy="1323439"/>
            <a:chOff x="2419125" y="496810"/>
            <a:chExt cx="1126068" cy="1323439"/>
          </a:xfrm>
        </p:grpSpPr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D86176BD-8D7C-4380-B003-1E1F270CF5CC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D0CBCF9A-7FFC-4300-BCED-249DC574543C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3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17A1A8F5-899E-45FD-939B-1EFD35B2D23B}"/>
              </a:ext>
            </a:extLst>
          </p:cNvPr>
          <p:cNvGrpSpPr/>
          <p:nvPr/>
        </p:nvGrpSpPr>
        <p:grpSpPr>
          <a:xfrm>
            <a:off x="111062" y="2908338"/>
            <a:ext cx="1126068" cy="1323439"/>
            <a:chOff x="2419125" y="496810"/>
            <a:chExt cx="1126068" cy="1323439"/>
          </a:xfrm>
        </p:grpSpPr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51AEF2F5-75FB-410F-9C9C-D98E8B7BB327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EDEBF1F0-3AE7-4AEB-9CAF-460EFB552D31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4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07962268-1468-4CE2-A62A-CAEDE5747D67}"/>
              </a:ext>
            </a:extLst>
          </p:cNvPr>
          <p:cNvGrpSpPr/>
          <p:nvPr/>
        </p:nvGrpSpPr>
        <p:grpSpPr>
          <a:xfrm>
            <a:off x="8223381" y="2432050"/>
            <a:ext cx="1126068" cy="1323439"/>
            <a:chOff x="2419125" y="496810"/>
            <a:chExt cx="1126068" cy="1323439"/>
          </a:xfrm>
        </p:grpSpPr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27043DC2-1FA0-4B65-9C01-1DC7F74FCD56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5461C194-FC78-4107-8D78-148E2E2AD529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5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C311463B-2671-40D4-866B-973E02CF55F1}"/>
              </a:ext>
            </a:extLst>
          </p:cNvPr>
          <p:cNvGrpSpPr/>
          <p:nvPr/>
        </p:nvGrpSpPr>
        <p:grpSpPr>
          <a:xfrm>
            <a:off x="4549271" y="3599617"/>
            <a:ext cx="1126068" cy="1323439"/>
            <a:chOff x="2419125" y="496810"/>
            <a:chExt cx="1126068" cy="1323439"/>
          </a:xfrm>
        </p:grpSpPr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B3B2F39D-2D63-4D0D-9ED0-B19CD6A02BAE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8757C4E5-A406-4880-AC7D-24B087F7BF29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6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36" name="Rectangle: Rounded Corners 135">
            <a:extLst>
              <a:ext uri="{FF2B5EF4-FFF2-40B4-BE49-F238E27FC236}">
                <a16:creationId xmlns:a16="http://schemas.microsoft.com/office/drawing/2014/main" id="{8A0138A4-A663-496B-97D6-0D697CDA7583}"/>
              </a:ext>
            </a:extLst>
          </p:cNvPr>
          <p:cNvSpPr/>
          <p:nvPr/>
        </p:nvSpPr>
        <p:spPr>
          <a:xfrm>
            <a:off x="9157543" y="78153"/>
            <a:ext cx="2250662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seven</a:t>
            </a: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F751843E-F368-45BE-AB29-CAA47411F4E2}"/>
              </a:ext>
            </a:extLst>
          </p:cNvPr>
          <p:cNvGrpSpPr/>
          <p:nvPr/>
        </p:nvGrpSpPr>
        <p:grpSpPr>
          <a:xfrm>
            <a:off x="3626569" y="-58709"/>
            <a:ext cx="1126068" cy="1323439"/>
            <a:chOff x="2419125" y="496810"/>
            <a:chExt cx="1126068" cy="1323439"/>
          </a:xfrm>
        </p:grpSpPr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2E889F2A-EEFC-43ED-8958-8CEBA864D173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F6B3FAE1-8DFE-49C8-AE1C-18396BC764D9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7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663E6E90-E104-4883-9CF0-7870FF964A35}"/>
              </a:ext>
            </a:extLst>
          </p:cNvPr>
          <p:cNvGrpSpPr/>
          <p:nvPr/>
        </p:nvGrpSpPr>
        <p:grpSpPr>
          <a:xfrm>
            <a:off x="1576989" y="1242625"/>
            <a:ext cx="1126068" cy="1323439"/>
            <a:chOff x="2419125" y="496810"/>
            <a:chExt cx="1126068" cy="1323439"/>
          </a:xfrm>
        </p:grpSpPr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25A9EDEA-3B72-4744-B6A6-14A911C970CB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7F2924C5-E0DE-456F-9BFF-E8F0E935919D}"/>
                </a:ext>
              </a:extLst>
            </p:cNvPr>
            <p:cNvSpPr txBox="1"/>
            <p:nvPr/>
          </p:nvSpPr>
          <p:spPr>
            <a:xfrm>
              <a:off x="2547585" y="496810"/>
              <a:ext cx="869149" cy="132343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8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8</a:t>
              </a:r>
              <a:endParaRPr lang="ko-KR" altLang="en-US" sz="8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6EA02C42-ECB2-4BC3-902B-DEC3ED9869E0}"/>
              </a:ext>
            </a:extLst>
          </p:cNvPr>
          <p:cNvGrpSpPr/>
          <p:nvPr/>
        </p:nvGrpSpPr>
        <p:grpSpPr>
          <a:xfrm>
            <a:off x="635866" y="4743467"/>
            <a:ext cx="1188720" cy="1188720"/>
            <a:chOff x="3096073" y="5281769"/>
            <a:chExt cx="1188720" cy="1188720"/>
          </a:xfrm>
        </p:grpSpPr>
        <p:sp>
          <p:nvSpPr>
            <p:cNvPr id="152" name="Rectangle: Rounded Corners 151">
              <a:extLst>
                <a:ext uri="{FF2B5EF4-FFF2-40B4-BE49-F238E27FC236}">
                  <a16:creationId xmlns:a16="http://schemas.microsoft.com/office/drawing/2014/main" id="{BAD70E35-E429-4DFE-B4D1-988A0A1CE0D4}"/>
                </a:ext>
              </a:extLst>
            </p:cNvPr>
            <p:cNvSpPr/>
            <p:nvPr/>
          </p:nvSpPr>
          <p:spPr>
            <a:xfrm>
              <a:off x="3096073" y="5281769"/>
              <a:ext cx="1188720" cy="1188720"/>
            </a:xfrm>
            <a:prstGeom prst="roundRect">
              <a:avLst>
                <a:gd name="adj" fmla="val 23602"/>
              </a:avLst>
            </a:prstGeom>
            <a:solidFill>
              <a:srgbClr val="D7263D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289198DF-3C2B-4840-91E2-F6E6A9997B16}"/>
                </a:ext>
              </a:extLst>
            </p:cNvPr>
            <p:cNvGrpSpPr/>
            <p:nvPr/>
          </p:nvGrpSpPr>
          <p:grpSpPr>
            <a:xfrm>
              <a:off x="3163424" y="5662990"/>
              <a:ext cx="1054018" cy="426279"/>
              <a:chOff x="1876425" y="1685925"/>
              <a:chExt cx="8596311" cy="3476625"/>
            </a:xfrm>
            <a:solidFill>
              <a:srgbClr val="FFC000"/>
            </a:solidFill>
          </p:grpSpPr>
          <p:sp>
            <p:nvSpPr>
              <p:cNvPr id="143" name="Oval 142">
                <a:extLst>
                  <a:ext uri="{FF2B5EF4-FFF2-40B4-BE49-F238E27FC236}">
                    <a16:creationId xmlns:a16="http://schemas.microsoft.com/office/drawing/2014/main" id="{453A14B2-7BD5-427B-8D95-68D86455818E}"/>
                  </a:ext>
                </a:extLst>
              </p:cNvPr>
              <p:cNvSpPr/>
              <p:nvPr/>
            </p:nvSpPr>
            <p:spPr>
              <a:xfrm>
                <a:off x="1876425" y="16859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144" name="Oval 143">
                <a:extLst>
                  <a:ext uri="{FF2B5EF4-FFF2-40B4-BE49-F238E27FC236}">
                    <a16:creationId xmlns:a16="http://schemas.microsoft.com/office/drawing/2014/main" id="{C4A946E7-4458-4623-BC02-01F99C7006DC}"/>
                  </a:ext>
                </a:extLst>
              </p:cNvPr>
              <p:cNvSpPr/>
              <p:nvPr/>
            </p:nvSpPr>
            <p:spPr>
              <a:xfrm>
                <a:off x="6553199" y="16859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145" name="Oval 144">
                <a:extLst>
                  <a:ext uri="{FF2B5EF4-FFF2-40B4-BE49-F238E27FC236}">
                    <a16:creationId xmlns:a16="http://schemas.microsoft.com/office/drawing/2014/main" id="{D1CA4EA4-CF53-48C5-8942-C281C0B67E37}"/>
                  </a:ext>
                </a:extLst>
              </p:cNvPr>
              <p:cNvSpPr/>
              <p:nvPr/>
            </p:nvSpPr>
            <p:spPr>
              <a:xfrm>
                <a:off x="4214812" y="16859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146" name="Oval 145">
                <a:extLst>
                  <a:ext uri="{FF2B5EF4-FFF2-40B4-BE49-F238E27FC236}">
                    <a16:creationId xmlns:a16="http://schemas.microsoft.com/office/drawing/2014/main" id="{0C9F53A4-23E2-440A-8C16-7B3856E22445}"/>
                  </a:ext>
                </a:extLst>
              </p:cNvPr>
              <p:cNvSpPr/>
              <p:nvPr/>
            </p:nvSpPr>
            <p:spPr>
              <a:xfrm>
                <a:off x="6553199" y="3581400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147" name="Oval 146">
                <a:extLst>
                  <a:ext uri="{FF2B5EF4-FFF2-40B4-BE49-F238E27FC236}">
                    <a16:creationId xmlns:a16="http://schemas.microsoft.com/office/drawing/2014/main" id="{7DC46B2D-AB9A-47E6-B091-7A95DFABAB96}"/>
                  </a:ext>
                </a:extLst>
              </p:cNvPr>
              <p:cNvSpPr/>
              <p:nvPr/>
            </p:nvSpPr>
            <p:spPr>
              <a:xfrm>
                <a:off x="1876425" y="3581400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148" name="Oval 147">
                <a:extLst>
                  <a:ext uri="{FF2B5EF4-FFF2-40B4-BE49-F238E27FC236}">
                    <a16:creationId xmlns:a16="http://schemas.microsoft.com/office/drawing/2014/main" id="{2B2F01EA-2BCF-4FC5-B36A-2818CACB35A4}"/>
                  </a:ext>
                </a:extLst>
              </p:cNvPr>
              <p:cNvSpPr/>
              <p:nvPr/>
            </p:nvSpPr>
            <p:spPr>
              <a:xfrm>
                <a:off x="8891586" y="1685925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149" name="Oval 148">
                <a:extLst>
                  <a:ext uri="{FF2B5EF4-FFF2-40B4-BE49-F238E27FC236}">
                    <a16:creationId xmlns:a16="http://schemas.microsoft.com/office/drawing/2014/main" id="{D6F6329B-AB80-4619-BB4D-5405DBA2398E}"/>
                  </a:ext>
                </a:extLst>
              </p:cNvPr>
              <p:cNvSpPr/>
              <p:nvPr/>
            </p:nvSpPr>
            <p:spPr>
              <a:xfrm>
                <a:off x="4214812" y="3581400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  <p:sp>
            <p:nvSpPr>
              <p:cNvPr id="150" name="Oval 149">
                <a:extLst>
                  <a:ext uri="{FF2B5EF4-FFF2-40B4-BE49-F238E27FC236}">
                    <a16:creationId xmlns:a16="http://schemas.microsoft.com/office/drawing/2014/main" id="{244F3CC7-4FD7-4504-AE25-607B8F99D162}"/>
                  </a:ext>
                </a:extLst>
              </p:cNvPr>
              <p:cNvSpPr/>
              <p:nvPr/>
            </p:nvSpPr>
            <p:spPr>
              <a:xfrm>
                <a:off x="8891586" y="3581400"/>
                <a:ext cx="1581150" cy="15811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rgbClr val="C5D86D"/>
                  </a:solidFill>
                </a:endParaRPr>
              </a:p>
            </p:txBody>
          </p:sp>
        </p:grpSp>
      </p:grpSp>
      <p:sp>
        <p:nvSpPr>
          <p:cNvPr id="155" name="Rectangle: Rounded Corners 154">
            <a:extLst>
              <a:ext uri="{FF2B5EF4-FFF2-40B4-BE49-F238E27FC236}">
                <a16:creationId xmlns:a16="http://schemas.microsoft.com/office/drawing/2014/main" id="{DD49EC67-65A2-4450-ADE5-D20D304A1D68}"/>
              </a:ext>
            </a:extLst>
          </p:cNvPr>
          <p:cNvSpPr/>
          <p:nvPr/>
        </p:nvSpPr>
        <p:spPr>
          <a:xfrm>
            <a:off x="7055019" y="1636031"/>
            <a:ext cx="1604011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one</a:t>
            </a:r>
          </a:p>
        </p:txBody>
      </p:sp>
      <p:sp>
        <p:nvSpPr>
          <p:cNvPr id="156" name="Rectangle: Rounded Corners 155">
            <a:extLst>
              <a:ext uri="{FF2B5EF4-FFF2-40B4-BE49-F238E27FC236}">
                <a16:creationId xmlns:a16="http://schemas.microsoft.com/office/drawing/2014/main" id="{775592AE-61D7-46A9-9802-39BA19EEAD6F}"/>
              </a:ext>
            </a:extLst>
          </p:cNvPr>
          <p:cNvSpPr/>
          <p:nvPr/>
        </p:nvSpPr>
        <p:spPr>
          <a:xfrm>
            <a:off x="7739547" y="4784325"/>
            <a:ext cx="1604011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two</a:t>
            </a:r>
          </a:p>
        </p:txBody>
      </p:sp>
      <p:sp>
        <p:nvSpPr>
          <p:cNvPr id="157" name="Rectangle: Rounded Corners 156">
            <a:extLst>
              <a:ext uri="{FF2B5EF4-FFF2-40B4-BE49-F238E27FC236}">
                <a16:creationId xmlns:a16="http://schemas.microsoft.com/office/drawing/2014/main" id="{3CB599D1-18BD-4E11-9108-815CCC4C2850}"/>
              </a:ext>
            </a:extLst>
          </p:cNvPr>
          <p:cNvSpPr/>
          <p:nvPr/>
        </p:nvSpPr>
        <p:spPr>
          <a:xfrm>
            <a:off x="10097339" y="802817"/>
            <a:ext cx="2013571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three</a:t>
            </a:r>
          </a:p>
        </p:txBody>
      </p:sp>
      <p:sp>
        <p:nvSpPr>
          <p:cNvPr id="158" name="Rectangle: Rounded Corners 157">
            <a:extLst>
              <a:ext uri="{FF2B5EF4-FFF2-40B4-BE49-F238E27FC236}">
                <a16:creationId xmlns:a16="http://schemas.microsoft.com/office/drawing/2014/main" id="{42B55253-ABCC-4D8C-A116-AA77EBD11F6F}"/>
              </a:ext>
            </a:extLst>
          </p:cNvPr>
          <p:cNvSpPr/>
          <p:nvPr/>
        </p:nvSpPr>
        <p:spPr>
          <a:xfrm>
            <a:off x="84225" y="6196834"/>
            <a:ext cx="1673112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four</a:t>
            </a:r>
          </a:p>
        </p:txBody>
      </p:sp>
      <p:sp>
        <p:nvSpPr>
          <p:cNvPr id="159" name="Rectangle: Rounded Corners 158">
            <a:extLst>
              <a:ext uri="{FF2B5EF4-FFF2-40B4-BE49-F238E27FC236}">
                <a16:creationId xmlns:a16="http://schemas.microsoft.com/office/drawing/2014/main" id="{D5FA4110-BDA0-4A1F-BF5C-603968D1A049}"/>
              </a:ext>
            </a:extLst>
          </p:cNvPr>
          <p:cNvSpPr/>
          <p:nvPr/>
        </p:nvSpPr>
        <p:spPr>
          <a:xfrm>
            <a:off x="7503826" y="4064890"/>
            <a:ext cx="1604011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five</a:t>
            </a:r>
          </a:p>
        </p:txBody>
      </p:sp>
      <p:sp>
        <p:nvSpPr>
          <p:cNvPr id="160" name="Rectangle: Rounded Corners 159">
            <a:extLst>
              <a:ext uri="{FF2B5EF4-FFF2-40B4-BE49-F238E27FC236}">
                <a16:creationId xmlns:a16="http://schemas.microsoft.com/office/drawing/2014/main" id="{9EF9C5A1-1761-4062-9C42-869C646EABAF}"/>
              </a:ext>
            </a:extLst>
          </p:cNvPr>
          <p:cNvSpPr/>
          <p:nvPr/>
        </p:nvSpPr>
        <p:spPr>
          <a:xfrm>
            <a:off x="6821328" y="2849086"/>
            <a:ext cx="1323125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six</a:t>
            </a:r>
          </a:p>
        </p:txBody>
      </p:sp>
      <p:sp>
        <p:nvSpPr>
          <p:cNvPr id="161" name="Rectangle: Rounded Corners 160">
            <a:extLst>
              <a:ext uri="{FF2B5EF4-FFF2-40B4-BE49-F238E27FC236}">
                <a16:creationId xmlns:a16="http://schemas.microsoft.com/office/drawing/2014/main" id="{D027923B-19D5-4CF6-AD6D-D9A316C9881B}"/>
              </a:ext>
            </a:extLst>
          </p:cNvPr>
          <p:cNvSpPr/>
          <p:nvPr/>
        </p:nvSpPr>
        <p:spPr>
          <a:xfrm>
            <a:off x="4760401" y="768681"/>
            <a:ext cx="2051952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eight</a:t>
            </a:r>
          </a:p>
        </p:txBody>
      </p:sp>
      <p:sp>
        <p:nvSpPr>
          <p:cNvPr id="162" name="Rectangle: Rounded Corners 161">
            <a:extLst>
              <a:ext uri="{FF2B5EF4-FFF2-40B4-BE49-F238E27FC236}">
                <a16:creationId xmlns:a16="http://schemas.microsoft.com/office/drawing/2014/main" id="{63B123E7-04A5-42AB-9BB4-A747E7BC1344}"/>
              </a:ext>
            </a:extLst>
          </p:cNvPr>
          <p:cNvSpPr/>
          <p:nvPr/>
        </p:nvSpPr>
        <p:spPr>
          <a:xfrm>
            <a:off x="10334501" y="6100591"/>
            <a:ext cx="1811902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nine</a:t>
            </a:r>
          </a:p>
        </p:txBody>
      </p:sp>
      <p:sp>
        <p:nvSpPr>
          <p:cNvPr id="163" name="Rectangle: Rounded Corners 162">
            <a:extLst>
              <a:ext uri="{FF2B5EF4-FFF2-40B4-BE49-F238E27FC236}">
                <a16:creationId xmlns:a16="http://schemas.microsoft.com/office/drawing/2014/main" id="{9186455D-1CDE-48AF-8D54-3D46F319BD4D}"/>
              </a:ext>
            </a:extLst>
          </p:cNvPr>
          <p:cNvSpPr/>
          <p:nvPr/>
        </p:nvSpPr>
        <p:spPr>
          <a:xfrm>
            <a:off x="2183456" y="2726544"/>
            <a:ext cx="1382956" cy="602436"/>
          </a:xfrm>
          <a:prstGeom prst="roundRect">
            <a:avLst>
              <a:gd name="adj" fmla="val 50000"/>
            </a:avLst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2E294E"/>
                </a:solidFill>
                <a:latin typeface="Arial Black" panose="020B0A04020102020204" pitchFamily="34" charset="0"/>
              </a:rPr>
              <a:t>ten</a:t>
            </a:r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02FEC6EE-B978-466B-B51C-65E34554C4E9}"/>
              </a:ext>
            </a:extLst>
          </p:cNvPr>
          <p:cNvGrpSpPr/>
          <p:nvPr/>
        </p:nvGrpSpPr>
        <p:grpSpPr>
          <a:xfrm>
            <a:off x="3282414" y="4888650"/>
            <a:ext cx="1210588" cy="1126068"/>
            <a:chOff x="2376865" y="595495"/>
            <a:chExt cx="1210588" cy="1126068"/>
          </a:xfrm>
        </p:grpSpPr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B8B4010D-5CEA-4DB0-B51F-E1F7D932E78C}"/>
                </a:ext>
              </a:extLst>
            </p:cNvPr>
            <p:cNvSpPr/>
            <p:nvPr/>
          </p:nvSpPr>
          <p:spPr>
            <a:xfrm>
              <a:off x="2419125" y="595495"/>
              <a:ext cx="1126068" cy="1126068"/>
            </a:xfrm>
            <a:prstGeom prst="ellipse">
              <a:avLst/>
            </a:prstGeom>
            <a:solidFill>
              <a:srgbClr val="2E294E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4CEF109C-DAF0-4799-BC96-1B8986276653}"/>
                </a:ext>
              </a:extLst>
            </p:cNvPr>
            <p:cNvSpPr txBox="1"/>
            <p:nvPr/>
          </p:nvSpPr>
          <p:spPr>
            <a:xfrm>
              <a:off x="2376865" y="650697"/>
              <a:ext cx="1210588" cy="1015663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ko-KR" sz="6000" dirty="0">
                  <a:solidFill>
                    <a:srgbClr val="1B998B"/>
                  </a:solidFill>
                  <a:latin typeface="Arial Black" panose="020B0A04020102020204" pitchFamily="34" charset="0"/>
                </a:rPr>
                <a:t>10</a:t>
              </a:r>
              <a:endParaRPr lang="ko-KR" altLang="en-US" sz="6000" dirty="0">
                <a:solidFill>
                  <a:srgbClr val="1B998B"/>
                </a:solidFill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247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5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29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ext, logo&#10;&#10;Description automatically generated">
            <a:extLst>
              <a:ext uri="{FF2B5EF4-FFF2-40B4-BE49-F238E27FC236}">
                <a16:creationId xmlns:a16="http://schemas.microsoft.com/office/drawing/2014/main" id="{356881D7-3A19-4ACB-858A-EDD478AFC2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350" y="1956906"/>
            <a:ext cx="9639300" cy="294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59193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2322370" y="1174535"/>
            <a:ext cx="7547259" cy="450892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700" dirty="0">
                <a:solidFill>
                  <a:srgbClr val="C5D8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one</a:t>
            </a:r>
            <a:endParaRPr lang="ko-KR" altLang="en-US" sz="28700" dirty="0">
              <a:solidFill>
                <a:srgbClr val="C5D8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256747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8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F7A1EB4-3813-42DE-9BCB-F8E56AB1A216}"/>
              </a:ext>
            </a:extLst>
          </p:cNvPr>
          <p:cNvSpPr/>
          <p:nvPr/>
        </p:nvSpPr>
        <p:spPr>
          <a:xfrm>
            <a:off x="2309133" y="1861458"/>
            <a:ext cx="3135084" cy="3135084"/>
          </a:xfrm>
          <a:prstGeom prst="ellipse">
            <a:avLst/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1243831-0FB9-404D-9CDB-7B81214F6DA9}"/>
              </a:ext>
            </a:extLst>
          </p:cNvPr>
          <p:cNvSpPr/>
          <p:nvPr/>
        </p:nvSpPr>
        <p:spPr>
          <a:xfrm>
            <a:off x="6442983" y="1861458"/>
            <a:ext cx="3135084" cy="3135084"/>
          </a:xfrm>
          <a:prstGeom prst="ellipse">
            <a:avLst/>
          </a:prstGeom>
          <a:solidFill>
            <a:srgbClr val="F460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7371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8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4237158" y="205040"/>
            <a:ext cx="3717685" cy="64479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41300" dirty="0">
                <a:solidFill>
                  <a:srgbClr val="F460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</a:t>
            </a:r>
            <a:endParaRPr lang="ko-KR" altLang="en-US" sz="41300" dirty="0">
              <a:solidFill>
                <a:srgbClr val="F460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490601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86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2254435" y="1174535"/>
            <a:ext cx="7683130" cy="450892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8700" dirty="0">
                <a:solidFill>
                  <a:srgbClr val="F460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two</a:t>
            </a:r>
            <a:endParaRPr lang="ko-KR" altLang="en-US" sz="28700" dirty="0">
              <a:solidFill>
                <a:srgbClr val="F460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326861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60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F7A1EB4-3813-42DE-9BCB-F8E56AB1A216}"/>
              </a:ext>
            </a:extLst>
          </p:cNvPr>
          <p:cNvSpPr/>
          <p:nvPr/>
        </p:nvSpPr>
        <p:spPr>
          <a:xfrm>
            <a:off x="2057400" y="809625"/>
            <a:ext cx="2819400" cy="281940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1243831-0FB9-404D-9CDB-7B81214F6DA9}"/>
              </a:ext>
            </a:extLst>
          </p:cNvPr>
          <p:cNvSpPr/>
          <p:nvPr/>
        </p:nvSpPr>
        <p:spPr>
          <a:xfrm>
            <a:off x="4533900" y="3409950"/>
            <a:ext cx="2819400" cy="281940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50241C5-B27B-44EF-B29C-D1ECE2AA0565}"/>
              </a:ext>
            </a:extLst>
          </p:cNvPr>
          <p:cNvSpPr/>
          <p:nvPr/>
        </p:nvSpPr>
        <p:spPr>
          <a:xfrm>
            <a:off x="7010400" y="809625"/>
            <a:ext cx="2819400" cy="2819400"/>
          </a:xfrm>
          <a:prstGeom prst="ellipse">
            <a:avLst/>
          </a:prstGeom>
          <a:solidFill>
            <a:srgbClr val="C5D8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165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60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55EB74-99A7-44E8-8407-527A07F32DC3}"/>
              </a:ext>
            </a:extLst>
          </p:cNvPr>
          <p:cNvSpPr txBox="1"/>
          <p:nvPr/>
        </p:nvSpPr>
        <p:spPr>
          <a:xfrm>
            <a:off x="4237158" y="205040"/>
            <a:ext cx="3717685" cy="644791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41300" dirty="0">
                <a:solidFill>
                  <a:srgbClr val="C5D8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</a:t>
            </a:r>
            <a:endParaRPr lang="ko-KR" altLang="en-US" sz="41300" dirty="0">
              <a:solidFill>
                <a:srgbClr val="C5D86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403276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71</Words>
  <Application>Microsoft Office PowerPoint</Application>
  <PresentationFormat>Widescreen</PresentationFormat>
  <Paragraphs>71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맑은 고딕</vt:lpstr>
      <vt:lpstr>Arial</vt:lpstr>
      <vt:lpstr>Arial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schilstra</dc:creator>
  <cp:lastModifiedBy>tim schilstra</cp:lastModifiedBy>
  <cp:revision>44</cp:revision>
  <dcterms:created xsi:type="dcterms:W3CDTF">2021-04-30T06:17:03Z</dcterms:created>
  <dcterms:modified xsi:type="dcterms:W3CDTF">2021-05-03T00:42:39Z</dcterms:modified>
</cp:coreProperties>
</file>