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</p:sldIdLst>
  <p:sldSz cx="6858000" cy="9906000" type="A4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6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6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0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6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3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0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3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2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0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557D-5EDB-43AE-94FC-509B1E0B51B5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B972-C350-463B-BDCB-B87B49B3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4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539A0-2C5D-4CD2-8191-3FA107C3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5"/>
            <a:ext cx="6858000" cy="3857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34965-E688-46FE-B904-F0DD9FF2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30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09CE6-7724-4FA2-BE37-41F7B7AD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ED375-6C20-4FD6-B1F7-1289AD2E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8D407-F5B8-407D-ADD8-911DD7B2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F4043-67C2-4E7A-8A11-3AA77B81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6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465C7-D4D7-4277-8767-23591934A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DBA1A-CAA2-4C3C-A723-6721EF4E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E06A0-4F25-4566-839D-E0F74F0A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BF194-A4CC-4104-A41C-C6FDD6E7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7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CBE7F2-F360-4A75-A7B0-065069A97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8316E-2838-41C3-A558-BDDCF360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9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0CC0C-9D84-41E9-B123-9317C1DC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708D0-8261-4E9B-B7C5-A85C0C84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427E0C-1E03-4952-917B-2FEBC6C2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57041-1143-4CD0-AA5E-A7C9987C3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5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A5596-EDF7-4219-98A4-28BC4D751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66028D-F650-4B18-B978-73A3E9566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64329-2420-4742-9865-7264FB1A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604876-1537-4FFD-AB42-3F31969E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26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298FD-E9D8-47FD-A3C4-A8450174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0A4E8-90C2-4E29-935C-DFE83287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773BC-86FD-4F5B-9F81-B2876F710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3E635-9C79-41BE-874D-2438C940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66E50-E097-4EF4-832C-E32A53CB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7BB8D-F03E-4C7B-BFF1-B2307454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2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A0F5E-1D6D-4AFC-BBFE-8A3BE355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63D5A-AE49-4CAC-83F8-5D8D0792C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9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8CAEF-DBD7-43FB-B82B-5D603C754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54840-654F-474F-AF9C-3F0488AE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1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212BB-91BF-4028-A5B5-EB3B54FBE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48946D-C913-423B-82D5-0BDCFBE06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3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F14A8-8ACA-4091-BC0D-E0B3E8E1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387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DCD56B-1B70-4694-BD75-CC3AA3912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21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9C5B-7F1D-48B4-AE0B-F165CBE3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43A47-58E6-445A-AE6F-F0A1BD91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89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F2485-5D25-4E74-8DCA-921EBE94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F244E-605D-4CC2-9018-74612BA4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93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10F2B-612E-4C4B-A8CA-1DB5447A8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EF32E-537E-478F-8968-EF2A6C0DB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19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683E5-C68D-47B7-B4D9-39F6CC20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24AB4-C4CC-4767-9A28-B2EDC4E5A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58487-43D9-414D-9A1C-A3F70A65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CE7A6-CBB6-4FF7-9992-72BB1D66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CB642-3D20-4DDD-B31D-E809D4C7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69BE9B-9914-42AB-8C93-EF933B669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3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DDCF5-915B-4F34-8460-85C1210F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3EE66-6AA2-4247-A551-6A91238A4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35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32CC7-797D-4E4B-BDFE-D255CFF3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2C0B4-385C-4378-9D78-95F1CF791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3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19EA3-AC34-41A9-8CF9-19AB933A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28B07-663F-433A-A02D-E43FC4F0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32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773EA-EA6B-4E9D-A02F-33165377B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A5972-7DF5-40BB-AA43-1BA88046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8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F021E-883E-450A-B463-1ECEB61D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613E84-E9D9-4940-AA98-B6A1D909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4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8D172-DECE-46BC-81FC-5936F45F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BF37B5-4D61-4ED9-A345-7FD8E93B9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99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7D649-928A-4706-9923-A9C261ECF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3BBE3-FCC2-4D74-955B-30DA30117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3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E1D79-087C-4646-9F3C-F2DD8EF78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318EB-E6A0-4A8A-8694-55B44E71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14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5D6D9-169A-4CFC-BD68-4EA03774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7F77E-1A7F-4682-AF8E-F011F0685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1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F7FE9-A248-4408-A7FC-F49412BF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0896F-3EC6-4284-86A5-4470C69B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7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64319-50BF-4FA3-B09C-3BD096869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104CD-6261-4530-A8A7-7C7CF617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2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9AF70-3B81-4556-A049-2C6CAFAA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CEBE1-B183-4666-8746-3C0E1BE5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41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7FBF3-4F06-4489-B1E4-7F7178914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5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BEADC-8F76-40CB-8762-3DEC14ED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30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533FD-623E-45FB-9741-36029F38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69186-5F69-4C5D-A130-9E4A5313C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411D4-3476-49F2-9266-91E04B00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434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12B3B-BFAD-4445-9D44-B6BAF1AC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504805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6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34A33E-AE26-49DB-BEF3-13D2F5C7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A8138-DC79-41B8-AC30-5F15A334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DFAA3-787A-40AE-930D-5C873A5A4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1E3B0-D148-469F-8EF9-FDB8F064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B3247-B368-4758-9049-E62C1CF0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952999"/>
            <a:ext cx="6858000" cy="3857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66C53-C187-4434-8E3B-75D10E59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5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0</Words>
  <Application>Microsoft Office PowerPoint</Application>
  <PresentationFormat>A4 Paper (210x297 mm)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12</cp:revision>
  <cp:lastPrinted>2021-06-30T00:02:23Z</cp:lastPrinted>
  <dcterms:created xsi:type="dcterms:W3CDTF">2021-06-27T07:02:28Z</dcterms:created>
  <dcterms:modified xsi:type="dcterms:W3CDTF">2021-06-30T01:32:54Z</dcterms:modified>
</cp:coreProperties>
</file>