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3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01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3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16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49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12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87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50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88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24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65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26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2255-0099-43E2-85C0-3F48A194B242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B967-0E01-4D10-926C-D6E07EF11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58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00F474-6317-497D-8C8F-1F41AC67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560"/>
            <a:ext cx="6858000" cy="3857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E4833-D6A3-4278-BA9C-BD3C018B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5595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6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B58CF-7798-4A65-830C-E90D45DF9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547"/>
            <a:ext cx="6858000" cy="385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96B45-0627-409B-9A32-614E8C9AC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3819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92EAA-A8CF-47A5-A30A-EFB5A3FD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03"/>
            <a:ext cx="6858000" cy="385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A95D5-7B2B-47E7-BFDD-CF5FCE0FE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970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0CB59-B9C2-45A4-95C8-22C2949E7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091"/>
            <a:ext cx="6858000" cy="385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AFAD6-BE62-49AA-A604-17B8F4496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6285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3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B5E68-A4EA-497F-A767-14C889D61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47"/>
            <a:ext cx="6858000" cy="385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F29328-FD60-44C3-85A9-D4E17B083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3403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1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2E952-4369-42E7-9206-4E982490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3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1</cp:revision>
  <dcterms:created xsi:type="dcterms:W3CDTF">2021-06-22T07:12:52Z</dcterms:created>
  <dcterms:modified xsi:type="dcterms:W3CDTF">2021-06-22T07:16:27Z</dcterms:modified>
</cp:coreProperties>
</file>