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4" r:id="rId3"/>
    <p:sldId id="285" r:id="rId4"/>
    <p:sldId id="286" r:id="rId5"/>
    <p:sldId id="262" r:id="rId6"/>
    <p:sldId id="287" r:id="rId7"/>
    <p:sldId id="288" r:id="rId8"/>
    <p:sldId id="271" r:id="rId9"/>
    <p:sldId id="289" r:id="rId10"/>
    <p:sldId id="302" r:id="rId11"/>
    <p:sldId id="290" r:id="rId12"/>
    <p:sldId id="291" r:id="rId13"/>
    <p:sldId id="292" r:id="rId14"/>
    <p:sldId id="265" r:id="rId15"/>
    <p:sldId id="266" r:id="rId16"/>
    <p:sldId id="293" r:id="rId17"/>
    <p:sldId id="294" r:id="rId18"/>
    <p:sldId id="295" r:id="rId19"/>
    <p:sldId id="299" r:id="rId20"/>
    <p:sldId id="257" r:id="rId21"/>
    <p:sldId id="260" r:id="rId22"/>
    <p:sldId id="261" r:id="rId23"/>
    <p:sldId id="263" r:id="rId24"/>
    <p:sldId id="300" r:id="rId25"/>
    <p:sldId id="296" r:id="rId26"/>
    <p:sldId id="297" r:id="rId27"/>
    <p:sldId id="298" r:id="rId28"/>
    <p:sldId id="303" r:id="rId29"/>
    <p:sldId id="4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3B"/>
    <a:srgbClr val="9A8C98"/>
    <a:srgbClr val="F2E9E4"/>
    <a:srgbClr val="4A4E69"/>
    <a:srgbClr val="7D8B4E"/>
    <a:srgbClr val="000000"/>
    <a:srgbClr val="010028"/>
    <a:srgbClr val="393939"/>
    <a:srgbClr val="AFAFAF"/>
    <a:srgbClr val="C2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69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9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77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78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99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13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3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9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52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66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6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CA8C-38CA-4FD2-A6F6-CA9BF83D8A3B}" type="datetimeFigureOut">
              <a:rPr lang="ko-KR" altLang="en-US" smtClean="0"/>
              <a:t>2021-06-16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64E0-018E-4DCB-9563-A7D8730283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The 13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M</a:t>
            </a: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ost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P</a:t>
            </a: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owerful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WORDS</a:t>
            </a:r>
            <a:r>
              <a:rPr lang="en-US" altLang="ko-KR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in Advertising 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4B737-C520-4C14-8AA1-9A1034571B31}"/>
              </a:ext>
            </a:extLst>
          </p:cNvPr>
          <p:cNvSpPr txBox="1"/>
          <p:nvPr/>
        </p:nvSpPr>
        <p:spPr>
          <a:xfrm>
            <a:off x="0" y="642627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dirty="0">
                <a:solidFill>
                  <a:srgbClr val="22223B"/>
                </a:solidFill>
              </a:rPr>
              <a:t>https://www.media-marketing.com/en/opinion/the-thirteen-most-powerful-words-in-advertising/</a:t>
            </a:r>
          </a:p>
        </p:txBody>
      </p:sp>
    </p:spTree>
    <p:extLst>
      <p:ext uri="{BB962C8B-B14F-4D97-AF65-F5344CB8AC3E}">
        <p14:creationId xmlns:p14="http://schemas.microsoft.com/office/powerpoint/2010/main" val="40558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2398195" y="2105561"/>
            <a:ext cx="7395614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Proven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7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54746" y="2105561"/>
            <a:ext cx="588250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LOVE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9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58180" y="2105561"/>
            <a:ext cx="1147564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DISCOVER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6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54685" y="2321004"/>
            <a:ext cx="11482631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38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GUARANTEE</a:t>
            </a:r>
            <a:endParaRPr lang="ko-KR" altLang="en-US" sz="138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6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B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DEC926-C76A-4CED-8EB9-B87548CE0EB1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Guaranteed or your money back. </a:t>
            </a:r>
            <a:endParaRPr lang="ko-KR" altLang="en-US" dirty="0"/>
          </a:p>
        </p:txBody>
      </p:sp>
      <p:pic>
        <p:nvPicPr>
          <p:cNvPr id="7170" name="Picture 2" descr="Money Back Guarantee • Your Coach Mark">
            <a:extLst>
              <a:ext uri="{FF2B5EF4-FFF2-40B4-BE49-F238E27FC236}">
                <a16:creationId xmlns:a16="http://schemas.microsoft.com/office/drawing/2014/main" id="{B711CFB3-A122-4470-87FF-490B96CB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0"/>
            <a:ext cx="11109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uaranteed results - websites and online marketing from Pallant Digital">
            <a:extLst>
              <a:ext uri="{FF2B5EF4-FFF2-40B4-BE49-F238E27FC236}">
                <a16:creationId xmlns:a16="http://schemas.microsoft.com/office/drawing/2014/main" id="{FE92179A-D94C-4501-8F2D-6657D430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67" b="94167" l="1500" r="98250">
                        <a14:foregroundMark x1="4000" y1="58500" x2="8667" y2="64833"/>
                        <a14:foregroundMark x1="8667" y1="64833" x2="5583" y2="71500"/>
                        <a14:foregroundMark x1="5583" y1="71500" x2="5083" y2="72000"/>
                        <a14:foregroundMark x1="94000" y1="71583" x2="91750" y2="64417"/>
                        <a14:foregroundMark x1="91750" y1="64417" x2="94167" y2="58667"/>
                        <a14:foregroundMark x1="46250" y1="19333" x2="38083" y2="26667"/>
                        <a14:foregroundMark x1="38083" y1="26667" x2="45500" y2="29833"/>
                        <a14:foregroundMark x1="45500" y1="29833" x2="52667" y2="29917"/>
                        <a14:foregroundMark x1="52667" y1="29917" x2="23917" y2="41750"/>
                        <a14:foregroundMark x1="23917" y1="41750" x2="43250" y2="42583"/>
                        <a14:foregroundMark x1="43250" y1="42583" x2="61333" y2="40417"/>
                        <a14:foregroundMark x1="61333" y1="40417" x2="71833" y2="41333"/>
                        <a14:foregroundMark x1="71833" y1="41333" x2="77833" y2="39750"/>
                        <a14:foregroundMark x1="86167" y1="47500" x2="88167" y2="29250"/>
                        <a14:foregroundMark x1="88167" y1="29250" x2="87417" y2="22167"/>
                        <a14:foregroundMark x1="87417" y1="22167" x2="84500" y2="15333"/>
                        <a14:foregroundMark x1="84500" y1="15333" x2="82917" y2="13583"/>
                        <a14:foregroundMark x1="76583" y1="11583" x2="34667" y2="8750"/>
                        <a14:foregroundMark x1="34667" y1="8750" x2="19167" y2="12917"/>
                        <a14:foregroundMark x1="19167" y1="12917" x2="14833" y2="19167"/>
                        <a14:foregroundMark x1="14833" y1="19167" x2="13167" y2="33750"/>
                        <a14:foregroundMark x1="13167" y1="33750" x2="15833" y2="50083"/>
                        <a14:foregroundMark x1="15833" y1="50083" x2="19750" y2="54000"/>
                        <a14:foregroundMark x1="21417" y1="69917" x2="38500" y2="86833"/>
                        <a14:foregroundMark x1="38500" y1="86833" x2="52750" y2="90583"/>
                        <a14:foregroundMark x1="52750" y1="90583" x2="74250" y2="78583"/>
                        <a14:foregroundMark x1="74250" y1="78583" x2="78833" y2="72500"/>
                        <a14:foregroundMark x1="78833" y1="72500" x2="81000" y2="66917"/>
                        <a14:foregroundMark x1="33667" y1="53500" x2="42333" y2="58917"/>
                        <a14:foregroundMark x1="20833" y1="33917" x2="18667" y2="47833"/>
                        <a14:foregroundMark x1="18667" y1="47833" x2="18833" y2="51667"/>
                        <a14:foregroundMark x1="37417" y1="36750" x2="57583" y2="38667"/>
                        <a14:foregroundMark x1="35000" y1="18083" x2="62583" y2="21083"/>
                        <a14:foregroundMark x1="68333" y1="23667" x2="48417" y2="23250"/>
                        <a14:foregroundMark x1="48417" y1="23250" x2="45167" y2="24500"/>
                        <a14:foregroundMark x1="80583" y1="37000" x2="81917" y2="44917"/>
                        <a14:foregroundMark x1="44750" y1="34667" x2="39500" y2="40667"/>
                        <a14:foregroundMark x1="39500" y1="40667" x2="38833" y2="45583"/>
                        <a14:foregroundMark x1="22167" y1="32750" x2="20583" y2="47917"/>
                        <a14:foregroundMark x1="98000" y1="74000" x2="96583" y2="72083"/>
                        <a14:foregroundMark x1="98250" y1="56833" x2="98250" y2="56833"/>
                        <a14:foregroundMark x1="98250" y1="74417" x2="98250" y2="74417"/>
                        <a14:foregroundMark x1="1750" y1="74583" x2="1750" y2="74583"/>
                        <a14:foregroundMark x1="1500" y1="56500" x2="1500" y2="56500"/>
                        <a14:foregroundMark x1="50750" y1="5333" x2="65500" y2="8167"/>
                        <a14:foregroundMark x1="65500" y1="8167" x2="75667" y2="12083"/>
                        <a14:foregroundMark x1="49917" y1="94167" x2="49917" y2="94167"/>
                        <a14:foregroundMark x1="62583" y1="39417" x2="63000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849" y="587829"/>
            <a:ext cx="5822302" cy="582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5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731664" y="2105561"/>
            <a:ext cx="8728673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HEALTH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5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120920" y="2105561"/>
            <a:ext cx="9950161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RESULTS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6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4117445" y="2105561"/>
            <a:ext cx="395710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You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4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Some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Pricing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VOCABULARY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339316" y="2105561"/>
            <a:ext cx="5513369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NOW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9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6740ED-12BC-4798-A083-D94C1D227C4E}"/>
              </a:ext>
            </a:extLst>
          </p:cNvPr>
          <p:cNvSpPr txBox="1"/>
          <p:nvPr/>
        </p:nvSpPr>
        <p:spPr>
          <a:xfrm>
            <a:off x="3447875" y="1216404"/>
            <a:ext cx="104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Bargain </a:t>
            </a:r>
            <a:endParaRPr lang="ko-KR" altLang="en-US" dirty="0"/>
          </a:p>
        </p:txBody>
      </p:sp>
      <p:pic>
        <p:nvPicPr>
          <p:cNvPr id="2050" name="Picture 2" descr="Bargain Hunters Thrift Store Tour 8/2020 Abandoned Storage Wars Auction -  YouTube">
            <a:extLst>
              <a:ext uri="{FF2B5EF4-FFF2-40B4-BE49-F238E27FC236}">
                <a16:creationId xmlns:a16="http://schemas.microsoft.com/office/drawing/2014/main" id="{F7C64C16-711F-4B08-B917-91DE1095F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8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1C007-1204-4B95-A104-6A0A8F6DFD44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Priced to sell </a:t>
            </a:r>
            <a:endParaRPr lang="ko-KR" altLang="en-US" dirty="0"/>
          </a:p>
        </p:txBody>
      </p:sp>
      <p:pic>
        <p:nvPicPr>
          <p:cNvPr id="3074" name="Picture 2" descr="Priced To Sell Rider 6&quot; x 24&quot; Standard Message Sign.">
            <a:extLst>
              <a:ext uri="{FF2B5EF4-FFF2-40B4-BE49-F238E27FC236}">
                <a16:creationId xmlns:a16="http://schemas.microsoft.com/office/drawing/2014/main" id="{13D35435-EF36-453D-90E3-DA703145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77" y="13996"/>
            <a:ext cx="6838172" cy="683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1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E2367-309D-496A-A121-44EAD1040DB7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Deal of a lifetime</a:t>
            </a:r>
            <a:endParaRPr lang="ko-KR" altLang="en-US" dirty="0"/>
          </a:p>
        </p:txBody>
      </p:sp>
      <p:pic>
        <p:nvPicPr>
          <p:cNvPr id="4098" name="Picture 2" descr="Wayne Brady Performs on 'Let's Make a Deal Primetime' Premiere">
            <a:extLst>
              <a:ext uri="{FF2B5EF4-FFF2-40B4-BE49-F238E27FC236}">
                <a16:creationId xmlns:a16="http://schemas.microsoft.com/office/drawing/2014/main" id="{EB638338-E48D-459E-A050-F5A4E393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09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7E6D6-047A-4BB2-A8F8-F5131E180D7F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An offer he can’t refuse </a:t>
            </a:r>
            <a:endParaRPr lang="ko-KR" altLang="en-US" dirty="0"/>
          </a:p>
        </p:txBody>
      </p:sp>
      <p:pic>
        <p:nvPicPr>
          <p:cNvPr id="5122" name="Picture 2" descr="Pin on Jankulov's Blog">
            <a:extLst>
              <a:ext uri="{FF2B5EF4-FFF2-40B4-BE49-F238E27FC236}">
                <a16:creationId xmlns:a16="http://schemas.microsoft.com/office/drawing/2014/main" id="{4202C3FC-0284-4237-92EA-7CADD68D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0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2BF2-7608-40A3-A658-A3662A69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3" y="1122362"/>
            <a:ext cx="10276114" cy="4783487"/>
          </a:xfrm>
        </p:spPr>
        <p:txBody>
          <a:bodyPr anchor="ctr">
            <a:normAutofit/>
          </a:bodyPr>
          <a:lstStyle/>
          <a:p>
            <a:r>
              <a:rPr lang="en-US" altLang="ko-KR" spc="-300" dirty="0">
                <a:solidFill>
                  <a:srgbClr val="22223B"/>
                </a:solidFill>
                <a:latin typeface="Bodoni MT" panose="02070603080606020203" pitchFamily="18" charset="0"/>
              </a:rPr>
              <a:t>Some </a:t>
            </a:r>
            <a:r>
              <a:rPr lang="en-US" altLang="ko-KR" sz="16600" dirty="0">
                <a:solidFill>
                  <a:srgbClr val="F2E9E4"/>
                </a:solidFill>
                <a:latin typeface="Bodoni MT" panose="02070603080606020203" pitchFamily="18" charset="0"/>
              </a:rPr>
              <a:t>Quality</a:t>
            </a:r>
            <a:b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</a:br>
            <a:r>
              <a:rPr lang="en-US" altLang="ko-KR" sz="8000" dirty="0">
                <a:solidFill>
                  <a:srgbClr val="F2E9E4"/>
                </a:solidFill>
                <a:latin typeface="Bodoni MT" panose="02070603080606020203" pitchFamily="18" charset="0"/>
              </a:rPr>
              <a:t> </a:t>
            </a:r>
            <a:r>
              <a:rPr lang="en-US" altLang="ko-KR" sz="8000" dirty="0">
                <a:solidFill>
                  <a:srgbClr val="9A8C98"/>
                </a:solidFill>
                <a:latin typeface="Arial Narrow" panose="020B0606020202030204" pitchFamily="34" charset="0"/>
              </a:rPr>
              <a:t>VOCABULARY</a:t>
            </a:r>
            <a:endParaRPr lang="ko-KR" altLang="en-US" spc="-300" dirty="0">
              <a:solidFill>
                <a:srgbClr val="22223B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47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gh quality stamp sign seal Royalty Free Vector Image">
            <a:extLst>
              <a:ext uri="{FF2B5EF4-FFF2-40B4-BE49-F238E27FC236}">
                <a16:creationId xmlns:a16="http://schemas.microsoft.com/office/drawing/2014/main" id="{5E4437EC-EA63-4497-9377-F805DDB9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56" b="85345" l="3000" r="97200">
                        <a14:foregroundMark x1="8600" y1="69212" x2="10100" y2="61084"/>
                        <a14:foregroundMark x1="10100" y1="61084" x2="6600" y2="53448"/>
                        <a14:foregroundMark x1="6600" y1="53448" x2="5900" y2="53079"/>
                        <a14:foregroundMark x1="28500" y1="72783" x2="31800" y2="79557"/>
                        <a14:foregroundMark x1="31800" y1="79557" x2="37700" y2="81897"/>
                        <a14:foregroundMark x1="37700" y1="81897" x2="42600" y2="85837"/>
                        <a14:foregroundMark x1="42600" y1="85837" x2="48200" y2="83621"/>
                        <a14:foregroundMark x1="48200" y1="83621" x2="54200" y2="85222"/>
                        <a14:foregroundMark x1="54200" y1="85222" x2="69700" y2="75123"/>
                        <a14:foregroundMark x1="69700" y1="75123" x2="70800" y2="66995"/>
                        <a14:foregroundMark x1="70800" y1="66995" x2="67300" y2="60222"/>
                        <a14:foregroundMark x1="67300" y1="60222" x2="60700" y2="55542"/>
                        <a14:foregroundMark x1="60700" y1="55542" x2="43700" y2="53941"/>
                        <a14:foregroundMark x1="43700" y1="53941" x2="29400" y2="62685"/>
                        <a14:foregroundMark x1="29400" y1="62685" x2="28900" y2="64163"/>
                        <a14:foregroundMark x1="30500" y1="9975" x2="36600" y2="9483"/>
                        <a14:foregroundMark x1="36600" y1="9483" x2="42000" y2="6773"/>
                        <a14:foregroundMark x1="42000" y1="6773" x2="53400" y2="4926"/>
                        <a14:foregroundMark x1="53400" y1="4926" x2="58400" y2="8621"/>
                        <a14:foregroundMark x1="58400" y1="8621" x2="47900" y2="17857"/>
                        <a14:foregroundMark x1="42900" y1="2956" x2="45300" y2="6897"/>
                        <a14:foregroundMark x1="56700" y1="2956" x2="56700" y2="2956"/>
                        <a14:foregroundMark x1="56300" y1="21059" x2="39100" y2="33251"/>
                        <a14:foregroundMark x1="39100" y1="33251" x2="37900" y2="35099"/>
                        <a14:foregroundMark x1="95400" y1="50862" x2="90800" y2="43719"/>
                        <a14:foregroundMark x1="90800" y1="43719" x2="92900" y2="34483"/>
                        <a14:foregroundMark x1="97200" y1="51970" x2="95300" y2="51847"/>
                        <a14:foregroundMark x1="6000" y1="71798" x2="5800" y2="71921"/>
                        <a14:foregroundMark x1="3000" y1="51724" x2="3000" y2="51724"/>
                        <a14:foregroundMark x1="70600" y1="14163" x2="70600" y2="15025"/>
                        <a14:foregroundMark x1="64400" y1="9606" x2="63800" y2="9606"/>
                        <a14:foregroundMark x1="69400" y1="10099" x2="69300" y2="9975"/>
                        <a14:foregroundMark x1="48900" y1="84360" x2="50000" y2="85345"/>
                        <a14:foregroundMark x1="82400" y1="55788" x2="86300" y2="54433"/>
                        <a14:foregroundMark x1="19400" y1="69704" x2="24400" y2="66256"/>
                        <a14:foregroundMark x1="94900" y1="32020" x2="94900" y2="32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85"/>
          <a:stretch/>
        </p:blipFill>
        <p:spPr bwMode="auto">
          <a:xfrm>
            <a:off x="1873250" y="373224"/>
            <a:ext cx="8445500" cy="61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2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ell Designed Wood">
            <a:extLst>
              <a:ext uri="{FF2B5EF4-FFF2-40B4-BE49-F238E27FC236}">
                <a16:creationId xmlns:a16="http://schemas.microsoft.com/office/drawing/2014/main" id="{1FF3B706-FCC5-45B8-8FFB-22AA8C88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49" y="2907570"/>
            <a:ext cx="9153331" cy="10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73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and Made lettering. Watercolor. Vector illustration — Stock Vector © Vik_Y  #77979842">
            <a:extLst>
              <a:ext uri="{FF2B5EF4-FFF2-40B4-BE49-F238E27FC236}">
                <a16:creationId xmlns:a16="http://schemas.microsoft.com/office/drawing/2014/main" id="{65DC4311-6580-4AE2-B910-52FD5899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3" b="89922" l="8407" r="96285">
                        <a14:foregroundMark x1="8407" y1="43444" x2="10557" y2="52642"/>
                        <a14:foregroundMark x1="10557" y1="52642" x2="16325" y2="52250"/>
                        <a14:foregroundMark x1="11730" y1="41977" x2="13685" y2="33366"/>
                        <a14:foregroundMark x1="13685" y1="33366" x2="19941" y2="26810"/>
                        <a14:foregroundMark x1="19941" y1="26810" x2="26295" y2="23973"/>
                        <a14:foregroundMark x1="60704" y1="10274" x2="51222" y2="10470"/>
                        <a14:foregroundMark x1="51222" y1="10470" x2="45748" y2="13503"/>
                        <a14:foregroundMark x1="92864" y1="49413" x2="85533" y2="65558"/>
                        <a14:foregroundMark x1="92473" y1="59687" x2="89541" y2="53718"/>
                        <a14:foregroundMark x1="96285" y1="51370" x2="94624" y2="49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55" y="625151"/>
            <a:ext cx="5612890" cy="56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6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6C37EE-91D9-493C-8647-4475338FB765}"/>
              </a:ext>
            </a:extLst>
          </p:cNvPr>
          <p:cNvSpPr txBox="1"/>
          <p:nvPr/>
        </p:nvSpPr>
        <p:spPr>
          <a:xfrm>
            <a:off x="3047301" y="324643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https://www.ultraboardgames.com/snake-oil/game-rules.php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4AF93-45C2-4EFE-9C60-6C354FA9B77D}"/>
              </a:ext>
            </a:extLst>
          </p:cNvPr>
          <p:cNvSpPr txBox="1"/>
          <p:nvPr/>
        </p:nvSpPr>
        <p:spPr>
          <a:xfrm>
            <a:off x="3047301" y="3753884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https://www.media-marketing.com/en/opinion/the-thirteen-most-powerful-words-in-advertising/</a:t>
            </a:r>
          </a:p>
        </p:txBody>
      </p:sp>
    </p:spTree>
    <p:extLst>
      <p:ext uri="{BB962C8B-B14F-4D97-AF65-F5344CB8AC3E}">
        <p14:creationId xmlns:p14="http://schemas.microsoft.com/office/powerpoint/2010/main" val="3882082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22223B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22223B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51124" y="2105561"/>
            <a:ext cx="5889754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EASY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73565" y="2105561"/>
            <a:ext cx="5844870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FREE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2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90C4F1-9EAE-4199-A55A-96703AF0B4B2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Buy one, get one free</a:t>
            </a:r>
            <a:endParaRPr lang="ko-KR" altLang="en-US" dirty="0"/>
          </a:p>
        </p:txBody>
      </p:sp>
      <p:pic>
        <p:nvPicPr>
          <p:cNvPr id="1026" name="Picture 2" descr="Persuasion and Influence: 'Buy one get one free', Found content V">
            <a:extLst>
              <a:ext uri="{FF2B5EF4-FFF2-40B4-BE49-F238E27FC236}">
                <a16:creationId xmlns:a16="http://schemas.microsoft.com/office/drawing/2014/main" id="{BCAD673E-6C17-469A-B57E-4AF41BDB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86" y="147986"/>
            <a:ext cx="9048028" cy="63815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2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485349" y="2105561"/>
            <a:ext cx="522130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NEW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1862662" y="2105561"/>
            <a:ext cx="8466677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9A8C98"/>
                </a:solidFill>
                <a:latin typeface="Arial Rounded MT Bold" panose="020F0704030504030204" pitchFamily="34" charset="0"/>
              </a:rPr>
              <a:t>SAVING</a:t>
            </a:r>
            <a:endParaRPr lang="ko-KR" altLang="en-US" sz="16600" b="1" dirty="0">
              <a:solidFill>
                <a:srgbClr val="9A8C9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67901-71DC-4284-B86E-55316947C3FF}"/>
              </a:ext>
            </a:extLst>
          </p:cNvPr>
          <p:cNvSpPr txBox="1"/>
          <p:nvPr/>
        </p:nvSpPr>
        <p:spPr>
          <a:xfrm>
            <a:off x="3047301" y="29694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Retail Price (MSRP) </a:t>
            </a:r>
            <a:endParaRPr lang="ko-KR" altLang="en-US" dirty="0"/>
          </a:p>
        </p:txBody>
      </p:sp>
      <p:pic>
        <p:nvPicPr>
          <p:cNvPr id="6146" name="Picture 2" descr="Burien Nissan is a Burien Nissan dealer and a new car and used car Burien  WA Nissan dealership. - dealership-about">
            <a:extLst>
              <a:ext uri="{FF2B5EF4-FFF2-40B4-BE49-F238E27FC236}">
                <a16:creationId xmlns:a16="http://schemas.microsoft.com/office/drawing/2014/main" id="{D22DF288-EE1B-492D-8FA7-5CE4C3A8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75" y="-1"/>
            <a:ext cx="9199983" cy="68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2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8C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0FCFE-3487-4FB4-8B5B-A3E382739A99}"/>
              </a:ext>
            </a:extLst>
          </p:cNvPr>
          <p:cNvSpPr txBox="1"/>
          <p:nvPr/>
        </p:nvSpPr>
        <p:spPr>
          <a:xfrm>
            <a:off x="3173566" y="2105561"/>
            <a:ext cx="5844870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b="1" dirty="0">
                <a:solidFill>
                  <a:srgbClr val="F2E9E4"/>
                </a:solidFill>
                <a:latin typeface="Arial Rounded MT Bold" panose="020F0704030504030204" pitchFamily="34" charset="0"/>
              </a:rPr>
              <a:t>SAFE</a:t>
            </a:r>
            <a:endParaRPr lang="ko-KR" altLang="en-US" sz="16600" b="1" dirty="0">
              <a:solidFill>
                <a:srgbClr val="F2E9E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110</Words>
  <Application>Microsoft Office PowerPoint</Application>
  <PresentationFormat>Widescreen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Arial Nova</vt:lpstr>
      <vt:lpstr>Arial Rounded MT Bold</vt:lpstr>
      <vt:lpstr>Bebas Neue</vt:lpstr>
      <vt:lpstr>Bodoni MT</vt:lpstr>
      <vt:lpstr>Calibri</vt:lpstr>
      <vt:lpstr>Calibri Light</vt:lpstr>
      <vt:lpstr>Office Theme</vt:lpstr>
      <vt:lpstr>The 13 Most Powerful  WORDS in Advertising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Pricing  VOCABULARY</vt:lpstr>
      <vt:lpstr>PowerPoint Presentation</vt:lpstr>
      <vt:lpstr>PowerPoint Presentation</vt:lpstr>
      <vt:lpstr>PowerPoint Presentation</vt:lpstr>
      <vt:lpstr>PowerPoint Presentation</vt:lpstr>
      <vt:lpstr>Some Quality 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 Most Powerful Words in Advertising</dc:title>
  <dc:creator>tim schilstra</dc:creator>
  <cp:lastModifiedBy>tim schilstra</cp:lastModifiedBy>
  <cp:revision>12</cp:revision>
  <dcterms:created xsi:type="dcterms:W3CDTF">2020-11-26T06:16:53Z</dcterms:created>
  <dcterms:modified xsi:type="dcterms:W3CDTF">2021-06-15T23:58:31Z</dcterms:modified>
</cp:coreProperties>
</file>