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altLang="ko-K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D798-B26E-462E-BBD0-C81DC9E64D77}" type="datetimeFigureOut">
              <a:rPr lang="ko-KR" altLang="en-US" smtClean="0"/>
              <a:t>2021-06-14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BE00-556F-4A8B-9D3F-5118E58F59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3969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D798-B26E-462E-BBD0-C81DC9E64D77}" type="datetimeFigureOut">
              <a:rPr lang="ko-KR" altLang="en-US" smtClean="0"/>
              <a:t>2021-06-14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BE00-556F-4A8B-9D3F-5118E58F59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6624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D798-B26E-462E-BBD0-C81DC9E64D77}" type="datetimeFigureOut">
              <a:rPr lang="ko-KR" altLang="en-US" smtClean="0"/>
              <a:t>2021-06-14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BE00-556F-4A8B-9D3F-5118E58F59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312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D798-B26E-462E-BBD0-C81DC9E64D77}" type="datetimeFigureOut">
              <a:rPr lang="ko-KR" altLang="en-US" smtClean="0"/>
              <a:t>2021-06-14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BE00-556F-4A8B-9D3F-5118E58F59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9285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D798-B26E-462E-BBD0-C81DC9E64D77}" type="datetimeFigureOut">
              <a:rPr lang="ko-KR" altLang="en-US" smtClean="0"/>
              <a:t>2021-06-14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BE00-556F-4A8B-9D3F-5118E58F59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2499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D798-B26E-462E-BBD0-C81DC9E64D77}" type="datetimeFigureOut">
              <a:rPr lang="ko-KR" altLang="en-US" smtClean="0"/>
              <a:t>2021-06-14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BE00-556F-4A8B-9D3F-5118E58F59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357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D798-B26E-462E-BBD0-C81DC9E64D77}" type="datetimeFigureOut">
              <a:rPr lang="ko-KR" altLang="en-US" smtClean="0"/>
              <a:t>2021-06-14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BE00-556F-4A8B-9D3F-5118E58F59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8912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D798-B26E-462E-BBD0-C81DC9E64D77}" type="datetimeFigureOut">
              <a:rPr lang="ko-KR" altLang="en-US" smtClean="0"/>
              <a:t>2021-06-14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BE00-556F-4A8B-9D3F-5118E58F59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8723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D798-B26E-462E-BBD0-C81DC9E64D77}" type="datetimeFigureOut">
              <a:rPr lang="ko-KR" altLang="en-US" smtClean="0"/>
              <a:t>2021-06-14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BE00-556F-4A8B-9D3F-5118E58F59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336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D798-B26E-462E-BBD0-C81DC9E64D77}" type="datetimeFigureOut">
              <a:rPr lang="ko-KR" altLang="en-US" smtClean="0"/>
              <a:t>2021-06-14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BE00-556F-4A8B-9D3F-5118E58F59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9593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altLang="ko-KR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D798-B26E-462E-BBD0-C81DC9E64D77}" type="datetimeFigureOut">
              <a:rPr lang="ko-KR" altLang="en-US" smtClean="0"/>
              <a:t>2021-06-14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BE00-556F-4A8B-9D3F-5118E58F59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870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AD798-B26E-462E-BBD0-C81DC9E64D77}" type="datetimeFigureOut">
              <a:rPr lang="ko-KR" altLang="en-US" smtClean="0"/>
              <a:t>2021-06-14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EBE00-556F-4A8B-9D3F-5118E58F59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6690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7F4E3A-FBE4-47F9-9AF6-5BC3C7A0E329}"/>
              </a:ext>
            </a:extLst>
          </p:cNvPr>
          <p:cNvSpPr txBox="1"/>
          <p:nvPr/>
        </p:nvSpPr>
        <p:spPr>
          <a:xfrm>
            <a:off x="280416" y="438912"/>
            <a:ext cx="2462784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Arial Nova" panose="020B0504020202020204" pitchFamily="34" charset="0"/>
              </a:rPr>
              <a:t>A leopard can’t change its spots.</a:t>
            </a:r>
            <a:endParaRPr lang="ko-KR" altLang="en-US" sz="1400" dirty="0">
              <a:latin typeface="Arial Nova" panose="020B05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DBA6AE-22F9-45D8-8B1D-B8E23C85D6FB}"/>
              </a:ext>
            </a:extLst>
          </p:cNvPr>
          <p:cNvSpPr txBox="1"/>
          <p:nvPr/>
        </p:nvSpPr>
        <p:spPr>
          <a:xfrm>
            <a:off x="280416" y="1313871"/>
            <a:ext cx="2462784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Arial Nova" panose="020B0504020202020204" pitchFamily="34" charset="0"/>
              </a:rPr>
              <a:t>Ignorance is bliss.</a:t>
            </a:r>
            <a:endParaRPr lang="ko-KR" altLang="en-US" sz="1400" dirty="0">
              <a:latin typeface="Arial Nova" panose="020B05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5C2C0C-B8C4-41D8-8B65-B74C8CFF6147}"/>
              </a:ext>
            </a:extLst>
          </p:cNvPr>
          <p:cNvSpPr txBox="1"/>
          <p:nvPr/>
        </p:nvSpPr>
        <p:spPr>
          <a:xfrm>
            <a:off x="280416" y="1973387"/>
            <a:ext cx="2462784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Arial Nova" panose="020B0504020202020204" pitchFamily="34" charset="0"/>
              </a:rPr>
              <a:t>People in glass houses shouldn’t throw rocks.</a:t>
            </a:r>
            <a:endParaRPr lang="ko-KR" altLang="en-US" sz="1400" dirty="0">
              <a:latin typeface="Arial Nova" panose="020B05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D7B0EB-23C1-44C3-BC17-9AC6B3BC75D4}"/>
              </a:ext>
            </a:extLst>
          </p:cNvPr>
          <p:cNvSpPr txBox="1"/>
          <p:nvPr/>
        </p:nvSpPr>
        <p:spPr>
          <a:xfrm>
            <a:off x="280416" y="2848346"/>
            <a:ext cx="2462784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Arial Nova" panose="020B0504020202020204" pitchFamily="34" charset="0"/>
              </a:rPr>
              <a:t>The squeaky wheel gets the grease.</a:t>
            </a:r>
            <a:endParaRPr lang="ko-KR" altLang="en-US" sz="1400" dirty="0">
              <a:latin typeface="Arial Nova" panose="020B05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C6B7FD-5D9C-4E43-B568-C95BA0A78E4D}"/>
              </a:ext>
            </a:extLst>
          </p:cNvPr>
          <p:cNvSpPr txBox="1"/>
          <p:nvPr/>
        </p:nvSpPr>
        <p:spPr>
          <a:xfrm>
            <a:off x="280416" y="3723305"/>
            <a:ext cx="2462784" cy="73866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Arial Nova" panose="020B0504020202020204" pitchFamily="34" charset="0"/>
              </a:rPr>
              <a:t>You can lead a horse to water, but you can’t make them drink.</a:t>
            </a:r>
            <a:endParaRPr lang="ko-KR" altLang="en-US" sz="1400" dirty="0">
              <a:latin typeface="Arial Nova" panose="020B05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310F0E-F7C5-4A0F-BC82-9CE6A66FB9C9}"/>
              </a:ext>
            </a:extLst>
          </p:cNvPr>
          <p:cNvSpPr txBox="1"/>
          <p:nvPr/>
        </p:nvSpPr>
        <p:spPr>
          <a:xfrm>
            <a:off x="280416" y="4813708"/>
            <a:ext cx="2462784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Arial Nova" panose="020B0504020202020204" pitchFamily="34" charset="0"/>
              </a:rPr>
              <a:t>There’s no such thing as a free lunch.</a:t>
            </a:r>
            <a:endParaRPr lang="ko-KR" altLang="en-US" sz="1400" dirty="0">
              <a:latin typeface="Arial Nova" panose="020B05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E2CDAF-908E-45C7-9ECF-946359274F46}"/>
              </a:ext>
            </a:extLst>
          </p:cNvPr>
          <p:cNvSpPr txBox="1"/>
          <p:nvPr/>
        </p:nvSpPr>
        <p:spPr>
          <a:xfrm>
            <a:off x="280416" y="5688667"/>
            <a:ext cx="2462784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Arial Nova" panose="020B0504020202020204" pitchFamily="34" charset="0"/>
              </a:rPr>
              <a:t>When one door shuts, another opens. </a:t>
            </a:r>
            <a:endParaRPr lang="ko-KR" altLang="en-US" sz="1400" dirty="0">
              <a:latin typeface="Arial Nova" panose="020B05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2459C7-E1B8-4904-82B6-3B024A49B39A}"/>
              </a:ext>
            </a:extLst>
          </p:cNvPr>
          <p:cNvSpPr txBox="1"/>
          <p:nvPr/>
        </p:nvSpPr>
        <p:spPr>
          <a:xfrm>
            <a:off x="280416" y="6563626"/>
            <a:ext cx="2462784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Arial Nova" panose="020B0504020202020204" pitchFamily="34" charset="0"/>
              </a:rPr>
              <a:t>No man is an island.</a:t>
            </a:r>
            <a:endParaRPr lang="ko-KR" altLang="en-US" sz="1400" dirty="0">
              <a:latin typeface="Arial Nova" panose="020B05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3F07FF9-AABE-4727-9C97-36F67F070E15}"/>
              </a:ext>
            </a:extLst>
          </p:cNvPr>
          <p:cNvSpPr txBox="1"/>
          <p:nvPr/>
        </p:nvSpPr>
        <p:spPr>
          <a:xfrm>
            <a:off x="280416" y="7223142"/>
            <a:ext cx="2462784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Arial Nova" panose="020B0504020202020204" pitchFamily="34" charset="0"/>
              </a:rPr>
              <a:t>Every cloud has a silver lining.</a:t>
            </a:r>
            <a:endParaRPr lang="ko-KR" altLang="en-US" sz="1400" dirty="0">
              <a:latin typeface="Arial Nova" panose="020B05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4507DE-8D1A-4A6F-BC13-F0E4A64BB90C}"/>
              </a:ext>
            </a:extLst>
          </p:cNvPr>
          <p:cNvSpPr txBox="1"/>
          <p:nvPr/>
        </p:nvSpPr>
        <p:spPr>
          <a:xfrm>
            <a:off x="280416" y="8098101"/>
            <a:ext cx="2462784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Arial Nova" panose="020B0504020202020204" pitchFamily="34" charset="0"/>
              </a:rPr>
              <a:t>The road to hell is paved with good intentions.</a:t>
            </a:r>
            <a:endParaRPr lang="ko-KR" altLang="en-US" sz="1400" dirty="0">
              <a:latin typeface="Arial Nova" panose="020B05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A235510-C53D-4122-8D47-6E0C46BB2728}"/>
              </a:ext>
            </a:extLst>
          </p:cNvPr>
          <p:cNvSpPr txBox="1"/>
          <p:nvPr/>
        </p:nvSpPr>
        <p:spPr>
          <a:xfrm>
            <a:off x="280416" y="8973062"/>
            <a:ext cx="2462784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Arial Nova" panose="020B0504020202020204" pitchFamily="34" charset="0"/>
              </a:rPr>
              <a:t>Too many cooks ruin the broth.  </a:t>
            </a:r>
            <a:endParaRPr lang="ko-KR" altLang="en-US" sz="1400" dirty="0">
              <a:latin typeface="Arial Nova" panose="020B05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86D102B-A64C-4B0E-9AD7-19B63A5ACC29}"/>
              </a:ext>
            </a:extLst>
          </p:cNvPr>
          <p:cNvSpPr txBox="1"/>
          <p:nvPr/>
        </p:nvSpPr>
        <p:spPr>
          <a:xfrm>
            <a:off x="3870960" y="438912"/>
            <a:ext cx="2706624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Arial Nova" panose="020B0504020202020204" pitchFamily="34" charset="0"/>
              </a:rPr>
              <a:t>He tried paddling the canoe alone, but it was too difficult.  </a:t>
            </a:r>
            <a:endParaRPr lang="ko-KR" altLang="en-US" sz="1400" dirty="0">
              <a:latin typeface="Arial Nova" panose="020B05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95F39A-7898-42A4-B55F-6A7318161360}"/>
              </a:ext>
            </a:extLst>
          </p:cNvPr>
          <p:cNvSpPr txBox="1"/>
          <p:nvPr/>
        </p:nvSpPr>
        <p:spPr>
          <a:xfrm>
            <a:off x="3870960" y="1184605"/>
            <a:ext cx="2706624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Arial Nova" panose="020B0504020202020204" pitchFamily="34" charset="0"/>
              </a:rPr>
              <a:t>Even though the trip was cancelled, now I can spend more time with my family. </a:t>
            </a:r>
            <a:endParaRPr lang="ko-KR" altLang="en-US" sz="1400" dirty="0">
              <a:latin typeface="Arial Nova" panose="020B05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6AA5FA1-D451-49C6-9099-ED30FD9CFF2C}"/>
              </a:ext>
            </a:extLst>
          </p:cNvPr>
          <p:cNvSpPr txBox="1"/>
          <p:nvPr/>
        </p:nvSpPr>
        <p:spPr>
          <a:xfrm>
            <a:off x="3870960" y="2145742"/>
            <a:ext cx="2706624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Arial Nova" panose="020B0504020202020204" pitchFamily="34" charset="0"/>
              </a:rPr>
              <a:t>I helped him fix his car, but I just made </a:t>
            </a:r>
            <a:r>
              <a:rPr lang="en-US" altLang="ko-KR" sz="1400">
                <a:latin typeface="Arial Nova" panose="020B0504020202020204" pitchFamily="34" charset="0"/>
              </a:rPr>
              <a:t>it worse.</a:t>
            </a:r>
            <a:endParaRPr lang="ko-KR" altLang="en-US" sz="1400" dirty="0">
              <a:latin typeface="Arial Nova" panose="020B05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365138F-E9AC-47EC-ACFC-6D21157734DE}"/>
              </a:ext>
            </a:extLst>
          </p:cNvPr>
          <p:cNvSpPr txBox="1"/>
          <p:nvPr/>
        </p:nvSpPr>
        <p:spPr>
          <a:xfrm>
            <a:off x="3870960" y="2891435"/>
            <a:ext cx="2706624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Arial Nova" panose="020B0504020202020204" pitchFamily="34" charset="0"/>
              </a:rPr>
              <a:t>I had the same problem as Mary, but she complained so much, they fixed her computer and not mine!</a:t>
            </a:r>
            <a:endParaRPr lang="ko-KR" altLang="en-US" sz="1400" dirty="0">
              <a:latin typeface="Arial Nova" panose="020B05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D582824-B7C4-4EEE-86D9-1DCE863C98CD}"/>
              </a:ext>
            </a:extLst>
          </p:cNvPr>
          <p:cNvSpPr txBox="1"/>
          <p:nvPr/>
        </p:nvSpPr>
        <p:spPr>
          <a:xfrm>
            <a:off x="3870960" y="4068015"/>
            <a:ext cx="2706624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Arial Nova" panose="020B0504020202020204" pitchFamily="34" charset="0"/>
              </a:rPr>
              <a:t>Our team has 5 managers but only 2 laborers.  </a:t>
            </a:r>
            <a:endParaRPr lang="ko-KR" altLang="en-US" sz="1400" dirty="0">
              <a:latin typeface="Arial Nova" panose="020B05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95E1A1B-AAF0-45B1-8F71-A37FA417B375}"/>
              </a:ext>
            </a:extLst>
          </p:cNvPr>
          <p:cNvSpPr txBox="1"/>
          <p:nvPr/>
        </p:nvSpPr>
        <p:spPr>
          <a:xfrm>
            <a:off x="3870960" y="4813708"/>
            <a:ext cx="2706624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Arial Nova" panose="020B0504020202020204" pitchFamily="34" charset="0"/>
              </a:rPr>
              <a:t>I told him about the job opportunity, but he didn’t apply. </a:t>
            </a:r>
            <a:endParaRPr lang="ko-KR" altLang="en-US" sz="1400" dirty="0">
              <a:latin typeface="Arial Nova" panose="020B05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2E11D70-71BB-4941-AEBE-D9DEBE1813BA}"/>
              </a:ext>
            </a:extLst>
          </p:cNvPr>
          <p:cNvSpPr txBox="1"/>
          <p:nvPr/>
        </p:nvSpPr>
        <p:spPr>
          <a:xfrm>
            <a:off x="3870960" y="5559401"/>
            <a:ext cx="2706624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Arial Nova" panose="020B0504020202020204" pitchFamily="34" charset="0"/>
              </a:rPr>
              <a:t>He has always been sarcastic even after I asked him to stop. </a:t>
            </a:r>
            <a:endParaRPr lang="ko-KR" altLang="en-US" sz="1400" dirty="0">
              <a:latin typeface="Arial Nova" panose="020B05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B62CF1C-04EF-41B1-B085-7DC1FF52F4EC}"/>
              </a:ext>
            </a:extLst>
          </p:cNvPr>
          <p:cNvSpPr txBox="1"/>
          <p:nvPr/>
        </p:nvSpPr>
        <p:spPr>
          <a:xfrm>
            <a:off x="3870960" y="6305094"/>
            <a:ext cx="2706624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Arial Nova" panose="020B0504020202020204" pitchFamily="34" charset="0"/>
              </a:rPr>
              <a:t>The </a:t>
            </a:r>
            <a:r>
              <a:rPr lang="en-US" altLang="ko-KR" sz="14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Sentinelese never learned about Covid-19</a:t>
            </a:r>
            <a:endParaRPr lang="ko-KR" altLang="en-US" sz="1400" dirty="0">
              <a:latin typeface="Arial Nova" panose="020B05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19882A7-498A-4693-AC1A-DB70DCA18371}"/>
              </a:ext>
            </a:extLst>
          </p:cNvPr>
          <p:cNvSpPr txBox="1"/>
          <p:nvPr/>
        </p:nvSpPr>
        <p:spPr>
          <a:xfrm>
            <a:off x="3870960" y="7050787"/>
            <a:ext cx="2706624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Arial Nova" panose="020B0504020202020204" pitchFamily="34" charset="0"/>
              </a:rPr>
              <a:t>It is strange that he accused her of cheating because I caught him cheating last year.  </a:t>
            </a:r>
            <a:endParaRPr lang="ko-KR" altLang="en-US" sz="1400" dirty="0">
              <a:latin typeface="Arial Nova" panose="020B05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EF22FC1-E22F-4D62-8C17-F7E8F079A06B}"/>
              </a:ext>
            </a:extLst>
          </p:cNvPr>
          <p:cNvSpPr txBox="1"/>
          <p:nvPr/>
        </p:nvSpPr>
        <p:spPr>
          <a:xfrm>
            <a:off x="3870960" y="8011924"/>
            <a:ext cx="2706624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Arial Nova" panose="020B0504020202020204" pitchFamily="34" charset="0"/>
              </a:rPr>
              <a:t>The company decided to fire him, so he started his own business.  </a:t>
            </a:r>
            <a:endParaRPr lang="ko-KR" altLang="en-US" sz="1400" dirty="0">
              <a:latin typeface="Arial Nova" panose="020B05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15C6198-651C-4770-9750-E1EFB1A152DE}"/>
              </a:ext>
            </a:extLst>
          </p:cNvPr>
          <p:cNvSpPr txBox="1"/>
          <p:nvPr/>
        </p:nvSpPr>
        <p:spPr>
          <a:xfrm>
            <a:off x="3870960" y="8973062"/>
            <a:ext cx="2706624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Arial Nova" panose="020B0504020202020204" pitchFamily="34" charset="0"/>
              </a:rPr>
              <a:t>She said that she would help him move his furniture, but now she wants him to buy her lunch. </a:t>
            </a:r>
            <a:endParaRPr lang="ko-KR" altLang="en-US" sz="1400" dirty="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561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E14185D-8641-428E-A4A0-794DF20F8A44}"/>
              </a:ext>
            </a:extLst>
          </p:cNvPr>
          <p:cNvSpPr txBox="1"/>
          <p:nvPr/>
        </p:nvSpPr>
        <p:spPr>
          <a:xfrm>
            <a:off x="210312" y="548640"/>
            <a:ext cx="6419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/>
              <a:t>I thought he was old and ugly, but she must have married him for a reason.  </a:t>
            </a:r>
            <a:endParaRPr lang="ko-KR" altLang="en-US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73831B-E0EC-45CC-8B08-531C26996A2F}"/>
              </a:ext>
            </a:extLst>
          </p:cNvPr>
          <p:cNvSpPr txBox="1"/>
          <p:nvPr/>
        </p:nvSpPr>
        <p:spPr>
          <a:xfrm>
            <a:off x="210312" y="1313480"/>
            <a:ext cx="6419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/>
              <a:t>Eventually she broke up with him.  </a:t>
            </a:r>
            <a:endParaRPr lang="ko-KR" altLang="en-US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857EFA-40AD-4807-80E0-2FA764F77189}"/>
              </a:ext>
            </a:extLst>
          </p:cNvPr>
          <p:cNvSpPr txBox="1"/>
          <p:nvPr/>
        </p:nvSpPr>
        <p:spPr>
          <a:xfrm>
            <a:off x="210312" y="2078320"/>
            <a:ext cx="6419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/>
              <a:t>I suggest that you write a complaint letter online rather than getting in a fist fight. </a:t>
            </a:r>
            <a:endParaRPr lang="ko-KR" altLang="en-US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C84444-AB88-41D7-929E-153DBC8E6396}"/>
              </a:ext>
            </a:extLst>
          </p:cNvPr>
          <p:cNvSpPr txBox="1"/>
          <p:nvPr/>
        </p:nvSpPr>
        <p:spPr>
          <a:xfrm>
            <a:off x="210312" y="2843160"/>
            <a:ext cx="6419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/>
              <a:t>I really like having a clean desk.  </a:t>
            </a:r>
            <a:endParaRPr lang="ko-KR" altLang="en-US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652455-F13A-47CF-BE7D-6AC1B5BAAE34}"/>
              </a:ext>
            </a:extLst>
          </p:cNvPr>
          <p:cNvSpPr txBox="1"/>
          <p:nvPr/>
        </p:nvSpPr>
        <p:spPr>
          <a:xfrm>
            <a:off x="210312" y="3608000"/>
            <a:ext cx="6419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/>
              <a:t>In a war, innocent people die.  But in the end, the survivors will live in a better world. </a:t>
            </a:r>
            <a:endParaRPr lang="ko-KR" alt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6A3BDE-F6C9-43A9-A974-6F8BB85F7675}"/>
              </a:ext>
            </a:extLst>
          </p:cNvPr>
          <p:cNvSpPr txBox="1"/>
          <p:nvPr/>
        </p:nvSpPr>
        <p:spPr>
          <a:xfrm>
            <a:off x="210312" y="4372840"/>
            <a:ext cx="6419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/>
              <a:t>Whenever she tries making a PPT it is awful!  I am much better at this. </a:t>
            </a:r>
            <a:endParaRPr lang="ko-KR" altLang="en-US" sz="1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75AE664-2E78-45BE-BC52-9FE49F9B3A25}"/>
              </a:ext>
            </a:extLst>
          </p:cNvPr>
          <p:cNvSpPr txBox="1"/>
          <p:nvPr/>
        </p:nvSpPr>
        <p:spPr>
          <a:xfrm>
            <a:off x="210312" y="5137680"/>
            <a:ext cx="6419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/>
              <a:t>He used his credit card a lot because he thought he was getting a raise.  He didn’t get the raise.  </a:t>
            </a:r>
            <a:endParaRPr lang="ko-KR" altLang="en-US" sz="1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3F274F-DAC1-45E0-B3EC-CF468F7D9794}"/>
              </a:ext>
            </a:extLst>
          </p:cNvPr>
          <p:cNvSpPr txBox="1"/>
          <p:nvPr/>
        </p:nvSpPr>
        <p:spPr>
          <a:xfrm>
            <a:off x="210312" y="6117963"/>
            <a:ext cx="6419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/>
              <a:t>I love volleyball, but one of my teammates is bad.  The other team keeps hitting the ball to him.  </a:t>
            </a:r>
            <a:endParaRPr lang="ko-KR" altLang="en-US" sz="1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EA32282-83DF-40E7-9441-0B9B0FA72A83}"/>
              </a:ext>
            </a:extLst>
          </p:cNvPr>
          <p:cNvSpPr txBox="1"/>
          <p:nvPr/>
        </p:nvSpPr>
        <p:spPr>
          <a:xfrm>
            <a:off x="210312" y="7098246"/>
            <a:ext cx="6419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/>
              <a:t>Every year she said was going to be her last year in Korea.  Well, this year she finally left.  </a:t>
            </a:r>
            <a:endParaRPr lang="ko-KR" altLang="en-US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AFAC4A-55B9-4F14-9CA9-D2657D8AC51D}"/>
              </a:ext>
            </a:extLst>
          </p:cNvPr>
          <p:cNvSpPr txBox="1"/>
          <p:nvPr/>
        </p:nvSpPr>
        <p:spPr>
          <a:xfrm>
            <a:off x="210312" y="8078529"/>
            <a:ext cx="6419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/>
              <a:t>I thought she was a boring person.  Then, one day, I had a really good conversation with her about life and love.  I didn’t know she was so deep.  </a:t>
            </a:r>
            <a:endParaRPr lang="ko-KR" altLang="en-US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E9E6B2-443F-415A-8DC1-E4A7F69CFE4B}"/>
              </a:ext>
            </a:extLst>
          </p:cNvPr>
          <p:cNvSpPr txBox="1"/>
          <p:nvPr/>
        </p:nvSpPr>
        <p:spPr>
          <a:xfrm>
            <a:off x="210312" y="9058809"/>
            <a:ext cx="6419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/>
              <a:t>My mother refuses to learn how to use Reddit.  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026426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447</Words>
  <Application>Microsoft Office PowerPoint</Application>
  <PresentationFormat>A4 Paper (210x297 mm)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</vt:lpstr>
      <vt:lpstr>Arial Nova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schilstra</dc:creator>
  <cp:lastModifiedBy>tim schilstra</cp:lastModifiedBy>
  <cp:revision>6</cp:revision>
  <cp:lastPrinted>2021-04-01T02:07:09Z</cp:lastPrinted>
  <dcterms:created xsi:type="dcterms:W3CDTF">2021-03-23T04:52:02Z</dcterms:created>
  <dcterms:modified xsi:type="dcterms:W3CDTF">2021-06-14T01:12:14Z</dcterms:modified>
</cp:coreProperties>
</file>