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B9"/>
    <a:srgbClr val="0081A7"/>
    <a:srgbClr val="F07167"/>
    <a:srgbClr val="FED9B7"/>
    <a:srgbClr val="FDF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7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13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4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1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5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5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19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67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20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4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02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73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DF77-3E97-4AF2-BCB9-8C2A4FAC653D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A607-2AEB-433A-BB97-CFC3C2A58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1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26" Type="http://schemas.openxmlformats.org/officeDocument/2006/relationships/image" Target="../media/image21.svg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26" Type="http://schemas.openxmlformats.org/officeDocument/2006/relationships/image" Target="../media/image21.svg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26" Type="http://schemas.openxmlformats.org/officeDocument/2006/relationships/image" Target="../media/image21.svg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28.png"/><Relationship Id="rId16" Type="http://schemas.openxmlformats.org/officeDocument/2006/relationships/image" Target="../media/image2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2889871-8D33-4D3F-A311-9E8237C7D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3" b="27901" l="5629" r="45685">
                        <a14:foregroundMark x1="45685" y1="16626" x2="43996" y2="16214"/>
                        <a14:backgroundMark x1="12195" y1="15967" x2="12195" y2="15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" t="1101" r="51034" b="69052"/>
          <a:stretch/>
        </p:blipFill>
        <p:spPr>
          <a:xfrm>
            <a:off x="-121932" y="12926"/>
            <a:ext cx="3199611" cy="2262913"/>
          </a:xfrm>
          <a:prstGeom prst="rect">
            <a:avLst/>
          </a:prstGeom>
        </p:spPr>
      </p:pic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A197016-7035-432D-813C-53527A1FB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74" b="50482" l="19967" r="43389">
                        <a14:backgroundMark x1="37617" y1="33827" x2="37617" y2="33827"/>
                        <a14:backgroundMark x1="38837" y1="34403" x2="38837" y2="34403"/>
                        <a14:backgroundMark x1="38743" y1="35720" x2="38743" y2="3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30336" r="53683" b="47279"/>
          <a:stretch/>
        </p:blipFill>
        <p:spPr>
          <a:xfrm>
            <a:off x="2679311" y="1888484"/>
            <a:ext cx="4421971" cy="3853431"/>
          </a:xfrm>
          <a:prstGeom prst="rect">
            <a:avLst/>
          </a:prstGeom>
        </p:spPr>
      </p:pic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114A182-3435-484F-9E1F-7D5F3584AA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75" b="66091" l="3752" r="28518">
                        <a14:foregroundMark x1="3752" y1="59588" x2="3752" y2="5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" t="51009" r="68323" b="32171"/>
          <a:stretch/>
        </p:blipFill>
        <p:spPr>
          <a:xfrm>
            <a:off x="148864" y="2088575"/>
            <a:ext cx="3038404" cy="1899005"/>
          </a:xfrm>
          <a:prstGeom prst="rect">
            <a:avLst/>
          </a:prstGeom>
        </p:spPr>
      </p:pic>
      <p:pic>
        <p:nvPicPr>
          <p:cNvPr id="3074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2915413B-0ABA-446D-AC52-25CE96DFF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87" b="45785" l="4257" r="38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33" b="49128"/>
          <a:stretch/>
        </p:blipFill>
        <p:spPr bwMode="auto">
          <a:xfrm>
            <a:off x="8038373" y="5612235"/>
            <a:ext cx="1690265" cy="11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BC55AFA6-83E1-4177-A621-04668FFBA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25" b="51500" l="6750" r="32167">
                        <a14:foregroundMark x1="25083" y1="6625" x2="25083" y2="6625"/>
                        <a14:foregroundMark x1="32000" y1="8875" x2="31750" y2="10000"/>
                        <a14:foregroundMark x1="32167" y1="12750" x2="32167" y2="12750"/>
                        <a14:foregroundMark x1="21500" y1="49125" x2="21500" y2="49125"/>
                        <a14:foregroundMark x1="23083" y1="50000" x2="23083" y2="50000"/>
                        <a14:foregroundMark x1="11167" y1="51125" x2="11167" y2="51125"/>
                        <a14:foregroundMark x1="8417" y1="51500" x2="8417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1" t="3031" r="64771" b="45777"/>
          <a:stretch/>
        </p:blipFill>
        <p:spPr bwMode="auto">
          <a:xfrm>
            <a:off x="148864" y="3941824"/>
            <a:ext cx="2454481" cy="2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D373E450-39CC-4592-9925-DFA490D28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703" b="83381" l="10885" r="37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3" t="56743" r="58857" b="13659"/>
          <a:stretch/>
        </p:blipFill>
        <p:spPr bwMode="auto">
          <a:xfrm>
            <a:off x="4110658" y="5270423"/>
            <a:ext cx="2550253" cy="14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38745E90-3018-4E33-A814-D1FB45726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909" b="65233" l="27228" r="44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42368" r="53077" b="32226"/>
          <a:stretch/>
        </p:blipFill>
        <p:spPr bwMode="auto">
          <a:xfrm>
            <a:off x="6331751" y="3527916"/>
            <a:ext cx="1499432" cy="11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8ED560BE-BC55-4431-8A6C-04C21CF20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18" b="46802" l="3921" r="25126">
                        <a14:backgroundMark x1="16167" y1="40125" x2="16167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8020" r="72223" b="50000"/>
          <a:stretch/>
        </p:blipFill>
        <p:spPr bwMode="auto">
          <a:xfrm>
            <a:off x="4665855" y="337215"/>
            <a:ext cx="1600551" cy="12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nfographic: Wolves Keep Yellowstone in the Balance | Earthjustice">
            <a:extLst>
              <a:ext uri="{FF2B5EF4-FFF2-40B4-BE49-F238E27FC236}">
                <a16:creationId xmlns:a16="http://schemas.microsoft.com/office/drawing/2014/main" id="{6B01D01D-91F4-4ACE-AD66-F8644B009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125" b="41125" l="25833" r="46083">
                        <a14:foregroundMark x1="36833" y1="41125" x2="36833" y2="4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3066" r="51306" b="55939"/>
          <a:stretch/>
        </p:blipFill>
        <p:spPr bwMode="auto">
          <a:xfrm>
            <a:off x="3216888" y="553259"/>
            <a:ext cx="1528962" cy="12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34BEB00D-AA6F-4EFF-80AF-DDF105AAF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125" b="68875" l="9500" r="32917">
                        <a14:foregroundMark x1="18333" y1="68625" x2="18250" y2="68875"/>
                        <a14:foregroundMark x1="22083" y1="68500" x2="22083" y2="68500"/>
                        <a14:foregroundMark x1="26000" y1="68875" x2="26000" y2="68875"/>
                        <a14:foregroundMark x1="9500" y1="52875" x2="9500" y2="52875"/>
                        <a14:backgroundMark x1="28250" y1="66250" x2="28250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" t="39996" r="64094" b="28024"/>
          <a:stretch/>
        </p:blipFill>
        <p:spPr bwMode="auto">
          <a:xfrm>
            <a:off x="7210871" y="1765105"/>
            <a:ext cx="2695129" cy="19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0A43BC8E-B8D6-4DC3-965D-4051E912E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41" b="86606" l="54683" r="70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0" t="75508" r="27741" b="12161"/>
          <a:stretch/>
        </p:blipFill>
        <p:spPr bwMode="auto">
          <a:xfrm>
            <a:off x="6240162" y="4648989"/>
            <a:ext cx="1759657" cy="12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55A6BB50-C189-4A4A-8F1E-6F7DC86A0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77" b="81372" l="66874" r="8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94" t="66078" r="12609" b="16929"/>
          <a:stretch/>
        </p:blipFill>
        <p:spPr bwMode="auto">
          <a:xfrm>
            <a:off x="7908291" y="61510"/>
            <a:ext cx="1710816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D25E0740-2EFD-41DA-8030-D23EA088F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95" b="89789" l="80740" r="95874">
                        <a14:foregroundMark x1="88368" y1="82634" x2="88368" y2="82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48" t="75508" r="2234" b="8624"/>
          <a:stretch/>
        </p:blipFill>
        <p:spPr bwMode="auto">
          <a:xfrm>
            <a:off x="7908291" y="3815200"/>
            <a:ext cx="1147281" cy="10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 descr="Olive branch with solid fill">
            <a:extLst>
              <a:ext uri="{FF2B5EF4-FFF2-40B4-BE49-F238E27FC236}">
                <a16:creationId xmlns:a16="http://schemas.microsoft.com/office/drawing/2014/main" id="{EF72B2D5-5FBC-45E4-A9F4-E9422321CE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9658" y="3858722"/>
            <a:ext cx="829671" cy="829671"/>
          </a:xfrm>
          <a:prstGeom prst="rect">
            <a:avLst/>
          </a:prstGeom>
        </p:spPr>
      </p:pic>
      <p:pic>
        <p:nvPicPr>
          <p:cNvPr id="22" name="Graphic 21" descr="Deciduous tree with solid fill">
            <a:extLst>
              <a:ext uri="{FF2B5EF4-FFF2-40B4-BE49-F238E27FC236}">
                <a16:creationId xmlns:a16="http://schemas.microsoft.com/office/drawing/2014/main" id="{DBA07FA3-7C1B-4E95-9E15-4B7A84E797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48181" y="4648989"/>
            <a:ext cx="914400" cy="914400"/>
          </a:xfrm>
          <a:prstGeom prst="rect">
            <a:avLst/>
          </a:prstGeom>
        </p:spPr>
      </p:pic>
      <p:pic>
        <p:nvPicPr>
          <p:cNvPr id="24" name="Graphic 23" descr="Worm with solid fill">
            <a:extLst>
              <a:ext uri="{FF2B5EF4-FFF2-40B4-BE49-F238E27FC236}">
                <a16:creationId xmlns:a16="http://schemas.microsoft.com/office/drawing/2014/main" id="{FDD5FEA4-D812-4D73-96D6-AA3568D6F9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948278">
            <a:off x="6349742" y="982389"/>
            <a:ext cx="601707" cy="601707"/>
          </a:xfrm>
          <a:prstGeom prst="rect">
            <a:avLst/>
          </a:prstGeom>
        </p:spPr>
      </p:pic>
      <p:pic>
        <p:nvPicPr>
          <p:cNvPr id="26" name="Graphic 25" descr="Grasshopper with solid fill">
            <a:extLst>
              <a:ext uri="{FF2B5EF4-FFF2-40B4-BE49-F238E27FC236}">
                <a16:creationId xmlns:a16="http://schemas.microsoft.com/office/drawing/2014/main" id="{11F267D9-CBA9-46A0-AC06-65551872ED5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97515" y="749244"/>
            <a:ext cx="601707" cy="601707"/>
          </a:xfrm>
          <a:prstGeom prst="rect">
            <a:avLst/>
          </a:prstGeom>
        </p:spPr>
      </p:pic>
      <p:pic>
        <p:nvPicPr>
          <p:cNvPr id="28" name="Graphic 27" descr="Bee with solid fill">
            <a:extLst>
              <a:ext uri="{FF2B5EF4-FFF2-40B4-BE49-F238E27FC236}">
                <a16:creationId xmlns:a16="http://schemas.microsoft.com/office/drawing/2014/main" id="{7299EB09-FC5C-4B12-A4A6-6AA48222741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180720">
            <a:off x="7153134" y="1198721"/>
            <a:ext cx="601707" cy="601707"/>
          </a:xfrm>
          <a:prstGeom prst="rect">
            <a:avLst/>
          </a:prstGeom>
        </p:spPr>
      </p:pic>
      <p:pic>
        <p:nvPicPr>
          <p:cNvPr id="30" name="Graphic 29" descr="Beetle with solid fill">
            <a:extLst>
              <a:ext uri="{FF2B5EF4-FFF2-40B4-BE49-F238E27FC236}">
                <a16:creationId xmlns:a16="http://schemas.microsoft.com/office/drawing/2014/main" id="{9704D70F-120F-42BB-ADDC-301563AA65B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05721" y="1318494"/>
            <a:ext cx="601707" cy="601707"/>
          </a:xfrm>
          <a:prstGeom prst="rect">
            <a:avLst/>
          </a:prstGeom>
        </p:spPr>
      </p:pic>
      <p:pic>
        <p:nvPicPr>
          <p:cNvPr id="3072" name="Graphic 3071" descr="Crops with solid fill">
            <a:extLst>
              <a:ext uri="{FF2B5EF4-FFF2-40B4-BE49-F238E27FC236}">
                <a16:creationId xmlns:a16="http://schemas.microsoft.com/office/drawing/2014/main" id="{82DEF2F5-B3CE-4323-9AFD-810BB019598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347241" y="5693646"/>
            <a:ext cx="1162760" cy="11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68D01-60E1-4193-8785-B7712B467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3" b="27901" l="5629" r="45685">
                        <a14:foregroundMark x1="45685" y1="16626" x2="43996" y2="16214"/>
                        <a14:backgroundMark x1="12195" y1="15967" x2="12195" y2="15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" t="1101" r="51034" b="69052"/>
          <a:stretch/>
        </p:blipFill>
        <p:spPr>
          <a:xfrm>
            <a:off x="-121932" y="12926"/>
            <a:ext cx="3199611" cy="2262913"/>
          </a:xfrm>
          <a:prstGeom prst="rect">
            <a:avLst/>
          </a:prstGeom>
        </p:spPr>
      </p:pic>
      <p:pic>
        <p:nvPicPr>
          <p:cNvPr id="21" name="Picture 2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2BDDB86-CC28-4EF2-B141-EBAFB6C0C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74" b="50482" l="19967" r="43389">
                        <a14:backgroundMark x1="37617" y1="33827" x2="37617" y2="33827"/>
                        <a14:backgroundMark x1="38837" y1="34403" x2="38837" y2="34403"/>
                        <a14:backgroundMark x1="38743" y1="35720" x2="38743" y2="3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30336" r="53683" b="47279"/>
          <a:stretch/>
        </p:blipFill>
        <p:spPr>
          <a:xfrm>
            <a:off x="2679311" y="1888484"/>
            <a:ext cx="4421971" cy="3853431"/>
          </a:xfrm>
          <a:prstGeom prst="rect">
            <a:avLst/>
          </a:prstGeom>
        </p:spPr>
      </p:pic>
      <p:pic>
        <p:nvPicPr>
          <p:cNvPr id="22" name="Picture 2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44D673D-389D-4117-BB37-BBD44A6561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75" b="66091" l="3752" r="28518">
                        <a14:foregroundMark x1="3752" y1="59588" x2="3752" y2="5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" t="51009" r="68323" b="32171"/>
          <a:stretch/>
        </p:blipFill>
        <p:spPr>
          <a:xfrm>
            <a:off x="148864" y="2088575"/>
            <a:ext cx="3038404" cy="1899005"/>
          </a:xfrm>
          <a:prstGeom prst="rect">
            <a:avLst/>
          </a:prstGeom>
        </p:spPr>
      </p:pic>
      <p:pic>
        <p:nvPicPr>
          <p:cNvPr id="23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D5E1EA6E-60A7-4A94-A030-BDD72E274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87" b="45785" l="4257" r="38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33" b="49128"/>
          <a:stretch/>
        </p:blipFill>
        <p:spPr bwMode="auto">
          <a:xfrm>
            <a:off x="8038373" y="5612235"/>
            <a:ext cx="1690265" cy="11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DFE15C8C-C2C9-459F-9695-8AFF054E5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25" b="51500" l="6750" r="32167">
                        <a14:foregroundMark x1="25083" y1="6625" x2="25083" y2="6625"/>
                        <a14:foregroundMark x1="32000" y1="8875" x2="31750" y2="10000"/>
                        <a14:foregroundMark x1="32167" y1="12750" x2="32167" y2="12750"/>
                        <a14:foregroundMark x1="21500" y1="49125" x2="21500" y2="49125"/>
                        <a14:foregroundMark x1="23083" y1="50000" x2="23083" y2="50000"/>
                        <a14:foregroundMark x1="11167" y1="51125" x2="11167" y2="51125"/>
                        <a14:foregroundMark x1="8417" y1="51500" x2="8417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1" t="3031" r="64771" b="45777"/>
          <a:stretch/>
        </p:blipFill>
        <p:spPr bwMode="auto">
          <a:xfrm>
            <a:off x="148864" y="3941824"/>
            <a:ext cx="2454481" cy="2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6D267C61-AA62-4641-AC8D-569F8060D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703" b="83381" l="10885" r="37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3" t="56743" r="58857" b="13659"/>
          <a:stretch/>
        </p:blipFill>
        <p:spPr bwMode="auto">
          <a:xfrm>
            <a:off x="4110658" y="5270423"/>
            <a:ext cx="2550253" cy="14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18C7B115-B75A-49F2-B505-141F53AA4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909" b="65233" l="27228" r="44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42368" r="53077" b="32226"/>
          <a:stretch/>
        </p:blipFill>
        <p:spPr bwMode="auto">
          <a:xfrm>
            <a:off x="6331751" y="3527916"/>
            <a:ext cx="1499432" cy="11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E0B3A324-6F9F-4459-8661-38006BB60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18" b="46802" l="3921" r="25126">
                        <a14:backgroundMark x1="16167" y1="40125" x2="16167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8020" r="72223" b="50000"/>
          <a:stretch/>
        </p:blipFill>
        <p:spPr bwMode="auto">
          <a:xfrm>
            <a:off x="4665855" y="337215"/>
            <a:ext cx="1600551" cy="12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nfographic: Wolves Keep Yellowstone in the Balance | Earthjustice">
            <a:extLst>
              <a:ext uri="{FF2B5EF4-FFF2-40B4-BE49-F238E27FC236}">
                <a16:creationId xmlns:a16="http://schemas.microsoft.com/office/drawing/2014/main" id="{6D636A6F-3133-44DA-9A21-6679F7ADC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125" b="41125" l="25833" r="46083">
                        <a14:foregroundMark x1="36833" y1="41125" x2="36833" y2="4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3066" r="51306" b="55939"/>
          <a:stretch/>
        </p:blipFill>
        <p:spPr bwMode="auto">
          <a:xfrm>
            <a:off x="3216888" y="553259"/>
            <a:ext cx="1528962" cy="12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8697E7CA-F55D-4418-85D3-6C1D592B0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125" b="68875" l="9500" r="32917">
                        <a14:foregroundMark x1="18333" y1="68625" x2="18250" y2="68875"/>
                        <a14:foregroundMark x1="22083" y1="68500" x2="22083" y2="68500"/>
                        <a14:foregroundMark x1="26000" y1="68875" x2="26000" y2="68875"/>
                        <a14:foregroundMark x1="9500" y1="52875" x2="9500" y2="52875"/>
                        <a14:backgroundMark x1="28250" y1="66250" x2="28250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" t="39996" r="64094" b="28024"/>
          <a:stretch/>
        </p:blipFill>
        <p:spPr bwMode="auto">
          <a:xfrm>
            <a:off x="7210871" y="1765105"/>
            <a:ext cx="2695129" cy="19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66C32F5A-2119-421E-8387-691B4C278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41" b="86606" l="54683" r="70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0" t="75508" r="27741" b="12161"/>
          <a:stretch/>
        </p:blipFill>
        <p:spPr bwMode="auto">
          <a:xfrm>
            <a:off x="6240162" y="4648989"/>
            <a:ext cx="1759657" cy="12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69252FA0-5D3F-47EA-B009-5FF2C000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77" b="81372" l="66874" r="8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94" t="66078" r="12609" b="16929"/>
          <a:stretch/>
        </p:blipFill>
        <p:spPr bwMode="auto">
          <a:xfrm>
            <a:off x="7908291" y="61510"/>
            <a:ext cx="1710816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EA6DFB0D-C758-4D20-9F2F-2A6185155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95" b="89789" l="80740" r="95874">
                        <a14:foregroundMark x1="88368" y1="82634" x2="88368" y2="82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48" t="75508" r="2234" b="8624"/>
          <a:stretch/>
        </p:blipFill>
        <p:spPr bwMode="auto">
          <a:xfrm>
            <a:off x="7908291" y="3815200"/>
            <a:ext cx="1147281" cy="10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phic 32" descr="Olive branch with solid fill">
            <a:extLst>
              <a:ext uri="{FF2B5EF4-FFF2-40B4-BE49-F238E27FC236}">
                <a16:creationId xmlns:a16="http://schemas.microsoft.com/office/drawing/2014/main" id="{5748279D-71BB-4B00-8B0A-854A43EBE7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9658" y="3858722"/>
            <a:ext cx="829671" cy="829671"/>
          </a:xfrm>
          <a:prstGeom prst="rect">
            <a:avLst/>
          </a:prstGeom>
        </p:spPr>
      </p:pic>
      <p:pic>
        <p:nvPicPr>
          <p:cNvPr id="34" name="Graphic 33" descr="Deciduous tree with solid fill">
            <a:extLst>
              <a:ext uri="{FF2B5EF4-FFF2-40B4-BE49-F238E27FC236}">
                <a16:creationId xmlns:a16="http://schemas.microsoft.com/office/drawing/2014/main" id="{D0F11D12-ADBB-47A7-B7CA-387810DC055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48181" y="4648989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BE8B03-F990-49B5-9D85-E43BE92EB6AB}"/>
              </a:ext>
            </a:extLst>
          </p:cNvPr>
          <p:cNvGrpSpPr/>
          <p:nvPr/>
        </p:nvGrpSpPr>
        <p:grpSpPr>
          <a:xfrm>
            <a:off x="6349742" y="749244"/>
            <a:ext cx="1405099" cy="1170957"/>
            <a:chOff x="6349742" y="749244"/>
            <a:chExt cx="1405099" cy="1170957"/>
          </a:xfrm>
        </p:grpSpPr>
        <p:pic>
          <p:nvPicPr>
            <p:cNvPr id="35" name="Graphic 34" descr="Worm with solid fill">
              <a:extLst>
                <a:ext uri="{FF2B5EF4-FFF2-40B4-BE49-F238E27FC236}">
                  <a16:creationId xmlns:a16="http://schemas.microsoft.com/office/drawing/2014/main" id="{53E930AC-DA4B-47D0-8C52-A79D22B4B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16948278">
              <a:off x="6349742" y="982389"/>
              <a:ext cx="601707" cy="601707"/>
            </a:xfrm>
            <a:prstGeom prst="rect">
              <a:avLst/>
            </a:prstGeom>
          </p:spPr>
        </p:pic>
        <p:pic>
          <p:nvPicPr>
            <p:cNvPr id="36" name="Graphic 35" descr="Grasshopper with solid fill">
              <a:extLst>
                <a:ext uri="{FF2B5EF4-FFF2-40B4-BE49-F238E27FC236}">
                  <a16:creationId xmlns:a16="http://schemas.microsoft.com/office/drawing/2014/main" id="{6256B32C-7B57-420E-9BB9-06F64A0EB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897515" y="749244"/>
              <a:ext cx="601707" cy="601707"/>
            </a:xfrm>
            <a:prstGeom prst="rect">
              <a:avLst/>
            </a:prstGeom>
          </p:spPr>
        </p:pic>
        <p:pic>
          <p:nvPicPr>
            <p:cNvPr id="37" name="Graphic 36" descr="Bee with solid fill">
              <a:extLst>
                <a:ext uri="{FF2B5EF4-FFF2-40B4-BE49-F238E27FC236}">
                  <a16:creationId xmlns:a16="http://schemas.microsoft.com/office/drawing/2014/main" id="{411D9F9D-9CDA-4A8B-8D70-C7B0EAAA0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2180720">
              <a:off x="7153134" y="1198721"/>
              <a:ext cx="601707" cy="601707"/>
            </a:xfrm>
            <a:prstGeom prst="rect">
              <a:avLst/>
            </a:prstGeom>
          </p:spPr>
        </p:pic>
        <p:pic>
          <p:nvPicPr>
            <p:cNvPr id="38" name="Graphic 37" descr="Beetle with solid fill">
              <a:extLst>
                <a:ext uri="{FF2B5EF4-FFF2-40B4-BE49-F238E27FC236}">
                  <a16:creationId xmlns:a16="http://schemas.microsoft.com/office/drawing/2014/main" id="{F53A9233-B896-44C6-91A6-5F3E287CD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705721" y="1318494"/>
              <a:ext cx="601707" cy="601707"/>
            </a:xfrm>
            <a:prstGeom prst="rect">
              <a:avLst/>
            </a:prstGeom>
          </p:spPr>
        </p:pic>
      </p:grpSp>
      <p:pic>
        <p:nvPicPr>
          <p:cNvPr id="39" name="Graphic 38" descr="Crops with solid fill">
            <a:extLst>
              <a:ext uri="{FF2B5EF4-FFF2-40B4-BE49-F238E27FC236}">
                <a16:creationId xmlns:a16="http://schemas.microsoft.com/office/drawing/2014/main" id="{3CFE1BAC-1D07-4865-892B-F6392AC1165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347241" y="5693646"/>
            <a:ext cx="1162760" cy="11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9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A3C1D78-8EFD-4530-87AD-48979F592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3" b="27901" l="5629" r="45685">
                        <a14:foregroundMark x1="45685" y1="16626" x2="43996" y2="16214"/>
                        <a14:backgroundMark x1="12195" y1="15967" x2="12195" y2="15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" t="1101" r="51034" b="69052"/>
          <a:stretch/>
        </p:blipFill>
        <p:spPr>
          <a:xfrm>
            <a:off x="-121932" y="12926"/>
            <a:ext cx="3199611" cy="2262913"/>
          </a:xfrm>
          <a:prstGeom prst="rect">
            <a:avLst/>
          </a:prstGeom>
        </p:spPr>
      </p:pic>
      <p:pic>
        <p:nvPicPr>
          <p:cNvPr id="21" name="Picture 2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3B4A3AC-2DDF-462D-A3A1-A18261D4D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74" b="50482" l="19967" r="43389">
                        <a14:backgroundMark x1="37617" y1="33827" x2="37617" y2="33827"/>
                        <a14:backgroundMark x1="38837" y1="34403" x2="38837" y2="34403"/>
                        <a14:backgroundMark x1="38743" y1="35720" x2="38743" y2="3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30336" r="53683" b="47279"/>
          <a:stretch/>
        </p:blipFill>
        <p:spPr>
          <a:xfrm>
            <a:off x="2679311" y="1888484"/>
            <a:ext cx="4421971" cy="3853431"/>
          </a:xfrm>
          <a:prstGeom prst="rect">
            <a:avLst/>
          </a:prstGeom>
        </p:spPr>
      </p:pic>
      <p:pic>
        <p:nvPicPr>
          <p:cNvPr id="22" name="Picture 2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85F9589-454E-462E-AB58-A08D386924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75" b="66091" l="3752" r="28518">
                        <a14:foregroundMark x1="3752" y1="59588" x2="3752" y2="5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" t="51009" r="68323" b="32171"/>
          <a:stretch/>
        </p:blipFill>
        <p:spPr>
          <a:xfrm>
            <a:off x="148864" y="2088575"/>
            <a:ext cx="3038404" cy="1899005"/>
          </a:xfrm>
          <a:prstGeom prst="rect">
            <a:avLst/>
          </a:prstGeom>
        </p:spPr>
      </p:pic>
      <p:pic>
        <p:nvPicPr>
          <p:cNvPr id="23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3E283BD6-40C3-49D3-ACDE-8E3DFC298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87" b="45785" l="4257" r="38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33" b="49128"/>
          <a:stretch/>
        </p:blipFill>
        <p:spPr bwMode="auto">
          <a:xfrm>
            <a:off x="8038373" y="5612235"/>
            <a:ext cx="1690265" cy="11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A011E93D-76E3-45EF-9EC7-2E7460950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25" b="51500" l="6750" r="32167">
                        <a14:foregroundMark x1="25083" y1="6625" x2="25083" y2="6625"/>
                        <a14:foregroundMark x1="32000" y1="8875" x2="31750" y2="10000"/>
                        <a14:foregroundMark x1="32167" y1="12750" x2="32167" y2="12750"/>
                        <a14:foregroundMark x1="21500" y1="49125" x2="21500" y2="49125"/>
                        <a14:foregroundMark x1="23083" y1="50000" x2="23083" y2="50000"/>
                        <a14:foregroundMark x1="11167" y1="51125" x2="11167" y2="51125"/>
                        <a14:foregroundMark x1="8417" y1="51500" x2="8417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1" t="3031" r="64771" b="45777"/>
          <a:stretch/>
        </p:blipFill>
        <p:spPr bwMode="auto">
          <a:xfrm>
            <a:off x="148864" y="3941824"/>
            <a:ext cx="2454481" cy="2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E09A9F9B-0BDE-4248-BB4A-800FF515E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703" b="83381" l="10885" r="37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3" t="56743" r="58857" b="13659"/>
          <a:stretch/>
        </p:blipFill>
        <p:spPr bwMode="auto">
          <a:xfrm>
            <a:off x="4110658" y="5270423"/>
            <a:ext cx="2550253" cy="14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346FC0F6-DBDD-4CA9-AD2F-FDC5E11F6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909" b="65233" l="27228" r="44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42368" r="53077" b="32226"/>
          <a:stretch/>
        </p:blipFill>
        <p:spPr bwMode="auto">
          <a:xfrm>
            <a:off x="6331751" y="3527916"/>
            <a:ext cx="1499432" cy="11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AA5D6C17-B91B-4E25-A407-17070DCFB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18" b="46802" l="3921" r="25126">
                        <a14:backgroundMark x1="16167" y1="40125" x2="16167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8020" r="72223" b="50000"/>
          <a:stretch/>
        </p:blipFill>
        <p:spPr bwMode="auto">
          <a:xfrm>
            <a:off x="4665855" y="337215"/>
            <a:ext cx="1600551" cy="12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nfographic: Wolves Keep Yellowstone in the Balance | Earthjustice">
            <a:extLst>
              <a:ext uri="{FF2B5EF4-FFF2-40B4-BE49-F238E27FC236}">
                <a16:creationId xmlns:a16="http://schemas.microsoft.com/office/drawing/2014/main" id="{9240FE42-DF28-4400-BFDA-E1442B6EB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125" b="41125" l="25833" r="46083">
                        <a14:foregroundMark x1="36833" y1="41125" x2="36833" y2="4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3066" r="51306" b="55939"/>
          <a:stretch/>
        </p:blipFill>
        <p:spPr bwMode="auto">
          <a:xfrm>
            <a:off x="3216888" y="553259"/>
            <a:ext cx="1528962" cy="12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2ACAFF52-9778-4217-A706-BA8E223B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125" b="68875" l="9500" r="32917">
                        <a14:foregroundMark x1="18333" y1="68625" x2="18250" y2="68875"/>
                        <a14:foregroundMark x1="22083" y1="68500" x2="22083" y2="68500"/>
                        <a14:foregroundMark x1="26000" y1="68875" x2="26000" y2="68875"/>
                        <a14:foregroundMark x1="9500" y1="52875" x2="9500" y2="52875"/>
                        <a14:backgroundMark x1="28250" y1="66250" x2="28250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" t="39996" r="64094" b="28024"/>
          <a:stretch/>
        </p:blipFill>
        <p:spPr bwMode="auto">
          <a:xfrm>
            <a:off x="7210871" y="1765105"/>
            <a:ext cx="2695129" cy="19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7957AB26-D12C-450D-8E8C-08B16BAC2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41" b="86606" l="54683" r="70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0" t="75508" r="27741" b="12161"/>
          <a:stretch/>
        </p:blipFill>
        <p:spPr bwMode="auto">
          <a:xfrm>
            <a:off x="6240162" y="4648989"/>
            <a:ext cx="1759657" cy="12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22832E61-0D04-46A1-9BB8-235D68B39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77" b="81372" l="66874" r="8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94" t="66078" r="12609" b="16929"/>
          <a:stretch/>
        </p:blipFill>
        <p:spPr bwMode="auto">
          <a:xfrm>
            <a:off x="7908291" y="61510"/>
            <a:ext cx="1710816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A56F0299-2433-40FA-89FE-1B35C50D4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95" b="89789" l="80740" r="95874">
                        <a14:foregroundMark x1="88368" y1="82634" x2="88368" y2="82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48" t="75508" r="2234" b="8624"/>
          <a:stretch/>
        </p:blipFill>
        <p:spPr bwMode="auto">
          <a:xfrm>
            <a:off x="7908291" y="3815200"/>
            <a:ext cx="1147281" cy="10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phic 32" descr="Olive branch with solid fill">
            <a:extLst>
              <a:ext uri="{FF2B5EF4-FFF2-40B4-BE49-F238E27FC236}">
                <a16:creationId xmlns:a16="http://schemas.microsoft.com/office/drawing/2014/main" id="{BA15152C-D3DD-41EB-AE2A-4B79ABFCE7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9658" y="3858722"/>
            <a:ext cx="829671" cy="829671"/>
          </a:xfrm>
          <a:prstGeom prst="rect">
            <a:avLst/>
          </a:prstGeom>
        </p:spPr>
      </p:pic>
      <p:pic>
        <p:nvPicPr>
          <p:cNvPr id="34" name="Graphic 33" descr="Deciduous tree with solid fill">
            <a:extLst>
              <a:ext uri="{FF2B5EF4-FFF2-40B4-BE49-F238E27FC236}">
                <a16:creationId xmlns:a16="http://schemas.microsoft.com/office/drawing/2014/main" id="{7319B562-80AF-4BC6-9C1E-93008B402E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48181" y="4648989"/>
            <a:ext cx="914400" cy="914400"/>
          </a:xfrm>
          <a:prstGeom prst="rect">
            <a:avLst/>
          </a:prstGeom>
        </p:spPr>
      </p:pic>
      <p:pic>
        <p:nvPicPr>
          <p:cNvPr id="35" name="Graphic 34" descr="Worm with solid fill">
            <a:extLst>
              <a:ext uri="{FF2B5EF4-FFF2-40B4-BE49-F238E27FC236}">
                <a16:creationId xmlns:a16="http://schemas.microsoft.com/office/drawing/2014/main" id="{CCCC39F5-CF07-4E33-B5AD-6DC180F488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948278">
            <a:off x="6349742" y="982389"/>
            <a:ext cx="601707" cy="601707"/>
          </a:xfrm>
          <a:prstGeom prst="rect">
            <a:avLst/>
          </a:prstGeom>
        </p:spPr>
      </p:pic>
      <p:pic>
        <p:nvPicPr>
          <p:cNvPr id="36" name="Graphic 35" descr="Grasshopper with solid fill">
            <a:extLst>
              <a:ext uri="{FF2B5EF4-FFF2-40B4-BE49-F238E27FC236}">
                <a16:creationId xmlns:a16="http://schemas.microsoft.com/office/drawing/2014/main" id="{F12ACC16-7021-434D-8B9A-A94F74EED5C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97515" y="749244"/>
            <a:ext cx="601707" cy="601707"/>
          </a:xfrm>
          <a:prstGeom prst="rect">
            <a:avLst/>
          </a:prstGeom>
        </p:spPr>
      </p:pic>
      <p:pic>
        <p:nvPicPr>
          <p:cNvPr id="37" name="Graphic 36" descr="Bee with solid fill">
            <a:extLst>
              <a:ext uri="{FF2B5EF4-FFF2-40B4-BE49-F238E27FC236}">
                <a16:creationId xmlns:a16="http://schemas.microsoft.com/office/drawing/2014/main" id="{F57F5185-5005-4CD6-8CAD-4E1C3161CBA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180720">
            <a:off x="7153134" y="1198721"/>
            <a:ext cx="601707" cy="601707"/>
          </a:xfrm>
          <a:prstGeom prst="rect">
            <a:avLst/>
          </a:prstGeom>
        </p:spPr>
      </p:pic>
      <p:pic>
        <p:nvPicPr>
          <p:cNvPr id="38" name="Graphic 37" descr="Beetle with solid fill">
            <a:extLst>
              <a:ext uri="{FF2B5EF4-FFF2-40B4-BE49-F238E27FC236}">
                <a16:creationId xmlns:a16="http://schemas.microsoft.com/office/drawing/2014/main" id="{D8FE141D-0755-455B-8171-72DA729C5C0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05721" y="1318494"/>
            <a:ext cx="601707" cy="601707"/>
          </a:xfrm>
          <a:prstGeom prst="rect">
            <a:avLst/>
          </a:prstGeom>
        </p:spPr>
      </p:pic>
      <p:pic>
        <p:nvPicPr>
          <p:cNvPr id="39" name="Graphic 38" descr="Crops with solid fill">
            <a:extLst>
              <a:ext uri="{FF2B5EF4-FFF2-40B4-BE49-F238E27FC236}">
                <a16:creationId xmlns:a16="http://schemas.microsoft.com/office/drawing/2014/main" id="{B2505B0F-283F-465E-8FF6-0D077FA10D5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347241" y="5693646"/>
            <a:ext cx="1162760" cy="11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2889871-8D33-4D3F-A311-9E8237C7D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3" b="27819" l="5066" r="45685">
                        <a14:foregroundMark x1="45685" y1="16626" x2="43996" y2="16214"/>
                        <a14:foregroundMark x1="5066" y1="19012" x2="5066" y2="19012"/>
                        <a14:backgroundMark x1="12195" y1="15967" x2="12195" y2="15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" t="1101" r="51034" b="69052"/>
          <a:stretch/>
        </p:blipFill>
        <p:spPr>
          <a:xfrm rot="16200000">
            <a:off x="5694126" y="2455772"/>
            <a:ext cx="5627732" cy="3980190"/>
          </a:xfrm>
          <a:prstGeom prst="rect">
            <a:avLst/>
          </a:prstGeom>
        </p:spPr>
      </p:pic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A197016-7035-432D-813C-53527A1FB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74" b="50482" l="19967" r="43389">
                        <a14:backgroundMark x1="37617" y1="33827" x2="37617" y2="33827"/>
                        <a14:backgroundMark x1="38837" y1="34403" x2="38837" y2="34403"/>
                        <a14:backgroundMark x1="38743" y1="35720" x2="38743" y2="3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30336" r="53683" b="47279"/>
          <a:stretch/>
        </p:blipFill>
        <p:spPr>
          <a:xfrm>
            <a:off x="-304752" y="974809"/>
            <a:ext cx="7777718" cy="6777720"/>
          </a:xfrm>
          <a:prstGeom prst="rect">
            <a:avLst/>
          </a:prstGeom>
        </p:spPr>
      </p:pic>
      <p:pic>
        <p:nvPicPr>
          <p:cNvPr id="13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38745E90-3018-4E33-A814-D1FB45726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09" b="65233" l="27228" r="44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42368" r="53077" b="32226"/>
          <a:stretch/>
        </p:blipFill>
        <p:spPr bwMode="auto">
          <a:xfrm>
            <a:off x="5012385" y="-306159"/>
            <a:ext cx="2637322" cy="20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nfographic: Wolves Keep Yellowstone in the Balance | Earthjustice">
            <a:extLst>
              <a:ext uri="{FF2B5EF4-FFF2-40B4-BE49-F238E27FC236}">
                <a16:creationId xmlns:a16="http://schemas.microsoft.com/office/drawing/2014/main" id="{6B01D01D-91F4-4ACE-AD66-F8644B009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25" b="41125" l="25833" r="46083">
                        <a14:foregroundMark x1="36833" y1="41125" x2="36833" y2="4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3066" r="51306" b="55939"/>
          <a:stretch/>
        </p:blipFill>
        <p:spPr bwMode="auto">
          <a:xfrm>
            <a:off x="253075" y="78029"/>
            <a:ext cx="2689258" cy="21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55A6BB50-C189-4A4A-8F1E-6F7DC86A0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77" b="81372" l="66874" r="8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94" t="66078" r="12609" b="16929"/>
          <a:stretch/>
        </p:blipFill>
        <p:spPr bwMode="auto">
          <a:xfrm rot="10973877">
            <a:off x="7266821" y="-50341"/>
            <a:ext cx="3009120" cy="25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D25E0740-2EFD-41DA-8030-D23EA088F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95" b="89789" l="80740" r="95874">
                        <a14:foregroundMark x1="88368" y1="82634" x2="88368" y2="82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48" t="75508" r="2234" b="8624"/>
          <a:stretch/>
        </p:blipFill>
        <p:spPr bwMode="auto">
          <a:xfrm>
            <a:off x="3034947" y="-194401"/>
            <a:ext cx="2017932" cy="19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C1E6C71-5240-4FE7-A588-565E34B70B6D}"/>
              </a:ext>
            </a:extLst>
          </p:cNvPr>
          <p:cNvGrpSpPr/>
          <p:nvPr/>
        </p:nvGrpSpPr>
        <p:grpSpPr>
          <a:xfrm>
            <a:off x="2009659" y="5461369"/>
            <a:ext cx="1405099" cy="1170957"/>
            <a:chOff x="6349742" y="749244"/>
            <a:chExt cx="1405099" cy="1170957"/>
          </a:xfrm>
        </p:grpSpPr>
        <p:pic>
          <p:nvPicPr>
            <p:cNvPr id="21" name="Graphic 20" descr="Worm with solid fill">
              <a:extLst>
                <a:ext uri="{FF2B5EF4-FFF2-40B4-BE49-F238E27FC236}">
                  <a16:creationId xmlns:a16="http://schemas.microsoft.com/office/drawing/2014/main" id="{7588C499-CB96-4946-B7CA-AB2B65FC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948278">
              <a:off x="6349742" y="982389"/>
              <a:ext cx="601707" cy="601707"/>
            </a:xfrm>
            <a:prstGeom prst="rect">
              <a:avLst/>
            </a:prstGeom>
          </p:spPr>
        </p:pic>
        <p:pic>
          <p:nvPicPr>
            <p:cNvPr id="22" name="Graphic 21" descr="Grasshopper with solid fill">
              <a:extLst>
                <a:ext uri="{FF2B5EF4-FFF2-40B4-BE49-F238E27FC236}">
                  <a16:creationId xmlns:a16="http://schemas.microsoft.com/office/drawing/2014/main" id="{E836E91C-8905-432A-AC6D-EFE30EDD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97515" y="749244"/>
              <a:ext cx="601707" cy="601707"/>
            </a:xfrm>
            <a:prstGeom prst="rect">
              <a:avLst/>
            </a:prstGeom>
          </p:spPr>
        </p:pic>
        <p:pic>
          <p:nvPicPr>
            <p:cNvPr id="23" name="Graphic 22" descr="Bee with solid fill">
              <a:extLst>
                <a:ext uri="{FF2B5EF4-FFF2-40B4-BE49-F238E27FC236}">
                  <a16:creationId xmlns:a16="http://schemas.microsoft.com/office/drawing/2014/main" id="{79E20650-8B3D-4671-9E67-9C70B3B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180720">
              <a:off x="7153134" y="1198721"/>
              <a:ext cx="601707" cy="601707"/>
            </a:xfrm>
            <a:prstGeom prst="rect">
              <a:avLst/>
            </a:prstGeom>
          </p:spPr>
        </p:pic>
        <p:pic>
          <p:nvPicPr>
            <p:cNvPr id="24" name="Graphic 23" descr="Beetle with solid fill">
              <a:extLst>
                <a:ext uri="{FF2B5EF4-FFF2-40B4-BE49-F238E27FC236}">
                  <a16:creationId xmlns:a16="http://schemas.microsoft.com/office/drawing/2014/main" id="{65AC8F31-1F19-4F82-AADA-99D29CE0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705721" y="1318494"/>
              <a:ext cx="601707" cy="601707"/>
            </a:xfrm>
            <a:prstGeom prst="rect">
              <a:avLst/>
            </a:prstGeom>
          </p:spPr>
        </p:pic>
      </p:grpSp>
      <p:pic>
        <p:nvPicPr>
          <p:cNvPr id="26" name="Graphic 25" descr="Deciduous tree with solid fill">
            <a:extLst>
              <a:ext uri="{FF2B5EF4-FFF2-40B4-BE49-F238E27FC236}">
                <a16:creationId xmlns:a16="http://schemas.microsoft.com/office/drawing/2014/main" id="{0ACB7001-5B1A-4409-A312-FB6DA686B1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2032" y="4445866"/>
            <a:ext cx="2126219" cy="21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731EFB7-C73F-4E5D-B4AD-DE0B62372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75" b="66091" l="3752" r="28518">
                        <a14:foregroundMark x1="3752" y1="59588" x2="3752" y2="5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" t="51009" r="68323" b="32171"/>
          <a:stretch/>
        </p:blipFill>
        <p:spPr>
          <a:xfrm rot="21288803">
            <a:off x="5083897" y="2598436"/>
            <a:ext cx="5344188" cy="3340122"/>
          </a:xfrm>
          <a:prstGeom prst="rect">
            <a:avLst/>
          </a:prstGeom>
        </p:spPr>
      </p:pic>
      <p:pic>
        <p:nvPicPr>
          <p:cNvPr id="3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93EA99EC-4638-4911-B9C0-7571EFA2E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51500" l="6750" r="32167">
                        <a14:foregroundMark x1="25083" y1="6625" x2="25083" y2="6625"/>
                        <a14:foregroundMark x1="32000" y1="8875" x2="31750" y2="10000"/>
                        <a14:foregroundMark x1="32167" y1="12750" x2="32167" y2="12750"/>
                        <a14:foregroundMark x1="21500" y1="49125" x2="21500" y2="49125"/>
                        <a14:foregroundMark x1="23083" y1="50000" x2="23083" y2="50000"/>
                        <a14:foregroundMark x1="11167" y1="51125" x2="11167" y2="51125"/>
                        <a14:foregroundMark x1="8417" y1="51500" x2="8417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1" t="3031" r="64771" b="45777"/>
          <a:stretch/>
        </p:blipFill>
        <p:spPr bwMode="auto">
          <a:xfrm>
            <a:off x="181914" y="2316810"/>
            <a:ext cx="4317138" cy="46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C6582459-3DBF-4555-8204-FB1AECFE9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703" b="83381" l="10885" r="37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3" t="56743" r="58857" b="13659"/>
          <a:stretch/>
        </p:blipFill>
        <p:spPr bwMode="auto">
          <a:xfrm rot="10800000">
            <a:off x="1363799" y="-218797"/>
            <a:ext cx="4485592" cy="26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9DC77CAE-0F97-4C5B-82BC-3E97AD3E1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125" b="68875" l="9500" r="32917">
                        <a14:foregroundMark x1="18333" y1="68625" x2="18250" y2="68875"/>
                        <a14:foregroundMark x1="22083" y1="68500" x2="22083" y2="68500"/>
                        <a14:foregroundMark x1="26000" y1="68875" x2="26000" y2="68875"/>
                        <a14:foregroundMark x1="9500" y1="52875" x2="9500" y2="52875"/>
                        <a14:backgroundMark x1="28250" y1="66250" x2="28250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" t="39996" r="64094" b="28024"/>
          <a:stretch/>
        </p:blipFill>
        <p:spPr bwMode="auto">
          <a:xfrm>
            <a:off x="5385785" y="-239823"/>
            <a:ext cx="4740412" cy="34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fographic: Wolves Keep Yellowstone in the Balance | Earthjustice">
            <a:extLst>
              <a:ext uri="{FF2B5EF4-FFF2-40B4-BE49-F238E27FC236}">
                <a16:creationId xmlns:a16="http://schemas.microsoft.com/office/drawing/2014/main" id="{27E827B4-3E03-4BBE-9FFE-F3EFC1419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41" b="86606" l="54683" r="70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0" t="75508" r="27741" b="12161"/>
          <a:stretch/>
        </p:blipFill>
        <p:spPr bwMode="auto">
          <a:xfrm>
            <a:off x="-144726" y="1872839"/>
            <a:ext cx="3095026" cy="22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3951792E-BB2C-4A00-8DED-4E8AFC3B4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18" b="46802" l="3921" r="25126">
                        <a14:backgroundMark x1="16167" y1="40125" x2="16167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8020" r="72223" b="50000"/>
          <a:stretch/>
        </p:blipFill>
        <p:spPr bwMode="auto">
          <a:xfrm rot="16023513">
            <a:off x="-344815" y="91867"/>
            <a:ext cx="2815180" cy="22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Olive branch with solid fill">
            <a:extLst>
              <a:ext uri="{FF2B5EF4-FFF2-40B4-BE49-F238E27FC236}">
                <a16:creationId xmlns:a16="http://schemas.microsoft.com/office/drawing/2014/main" id="{AEAEFCD1-872A-494C-AAD6-E3526CCDA2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6649" y="2018023"/>
            <a:ext cx="1572742" cy="1572742"/>
          </a:xfrm>
          <a:prstGeom prst="rect">
            <a:avLst/>
          </a:prstGeom>
        </p:spPr>
      </p:pic>
      <p:pic>
        <p:nvPicPr>
          <p:cNvPr id="18" name="Graphic 17" descr="Crops with solid fill">
            <a:extLst>
              <a:ext uri="{FF2B5EF4-FFF2-40B4-BE49-F238E27FC236}">
                <a16:creationId xmlns:a16="http://schemas.microsoft.com/office/drawing/2014/main" id="{1E597D64-447D-4CBF-B118-095B72BD6C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31943" y="4946228"/>
            <a:ext cx="1837990" cy="1837990"/>
          </a:xfrm>
          <a:prstGeom prst="rect">
            <a:avLst/>
          </a:prstGeom>
        </p:spPr>
      </p:pic>
      <p:pic>
        <p:nvPicPr>
          <p:cNvPr id="19" name="Picture 2" descr="Infographic: Wolves Keep Yellowstone in the Balance | Earthjustice">
            <a:extLst>
              <a:ext uri="{FF2B5EF4-FFF2-40B4-BE49-F238E27FC236}">
                <a16:creationId xmlns:a16="http://schemas.microsoft.com/office/drawing/2014/main" id="{A9E94E9E-BBAE-4E9D-BE40-300D8C430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87" b="45785" l="4257" r="38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33" b="49128"/>
          <a:stretch/>
        </p:blipFill>
        <p:spPr bwMode="auto">
          <a:xfrm>
            <a:off x="6546037" y="5022428"/>
            <a:ext cx="2972976" cy="20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2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A4 Paper (210x297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 animals </dc:title>
  <dc:creator>tim schilstra</dc:creator>
  <cp:lastModifiedBy>tim schilstra</cp:lastModifiedBy>
  <cp:revision>3</cp:revision>
  <dcterms:created xsi:type="dcterms:W3CDTF">2021-08-02T04:46:52Z</dcterms:created>
  <dcterms:modified xsi:type="dcterms:W3CDTF">2021-08-02T05:39:44Z</dcterms:modified>
</cp:coreProperties>
</file>