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5" r:id="rId3"/>
    <p:sldId id="281" r:id="rId4"/>
    <p:sldId id="282" r:id="rId5"/>
    <p:sldId id="309" r:id="rId6"/>
    <p:sldId id="283" r:id="rId7"/>
    <p:sldId id="308" r:id="rId8"/>
    <p:sldId id="285" r:id="rId9"/>
    <p:sldId id="286" r:id="rId10"/>
    <p:sldId id="287" r:id="rId11"/>
    <p:sldId id="288" r:id="rId12"/>
    <p:sldId id="310" r:id="rId13"/>
    <p:sldId id="311" r:id="rId14"/>
    <p:sldId id="312" r:id="rId15"/>
    <p:sldId id="319" r:id="rId16"/>
    <p:sldId id="320" r:id="rId17"/>
    <p:sldId id="321" r:id="rId18"/>
    <p:sldId id="293" r:id="rId19"/>
    <p:sldId id="313" r:id="rId20"/>
    <p:sldId id="314" r:id="rId21"/>
    <p:sldId id="322" r:id="rId22"/>
    <p:sldId id="323" r:id="rId23"/>
    <p:sldId id="315" r:id="rId24"/>
    <p:sldId id="316" r:id="rId25"/>
    <p:sldId id="317" r:id="rId26"/>
    <p:sldId id="326" r:id="rId27"/>
    <p:sldId id="324" r:id="rId28"/>
    <p:sldId id="318" r:id="rId29"/>
    <p:sldId id="303" r:id="rId30"/>
    <p:sldId id="328" r:id="rId31"/>
    <p:sldId id="327" r:id="rId32"/>
    <p:sldId id="329" r:id="rId33"/>
    <p:sldId id="330" r:id="rId34"/>
    <p:sldId id="331" r:id="rId35"/>
    <p:sldId id="332" r:id="rId36"/>
    <p:sldId id="402" r:id="rId37"/>
    <p:sldId id="325" r:id="rId38"/>
  </p:sldIdLst>
  <p:sldSz cx="12192000" cy="6858000"/>
  <p:notesSz cx="6858000" cy="9144000"/>
  <p:embeddedFontLst>
    <p:embeddedFont>
      <p:font typeface="Arial Black" panose="020B0A04020102020204" pitchFamily="34" charset="0"/>
      <p:bold r:id="rId39"/>
    </p:embeddedFont>
    <p:embeddedFont>
      <p:font typeface="Arial Nova" panose="020B0504020202020204" pitchFamily="34" charset="0"/>
      <p:regular r:id="rId40"/>
      <p:bold r:id="rId41"/>
      <p:italic r:id="rId42"/>
      <p:boldItalic r:id="rId43"/>
    </p:embeddedFont>
    <p:embeddedFont>
      <p:font typeface="Arial Nova Light" panose="020B0304020202020204" pitchFamily="34" charset="0"/>
      <p:regular r:id="rId44"/>
      <p:italic r:id="rId45"/>
    </p:embeddedFont>
    <p:embeddedFont>
      <p:font typeface="Arial Rounded MT Bold" panose="020F0704030504030204" pitchFamily="34" charset="0"/>
      <p:regular r:id="rId46"/>
    </p:embeddedFont>
    <p:embeddedFont>
      <p:font typeface="Bebas Neue" panose="00000500000000000000" pitchFamily="2" charset="0"/>
      <p:regular r:id="rId47"/>
      <p:bold r:id="rId48"/>
    </p:embeddedFont>
    <p:embeddedFont>
      <p:font typeface="Built Titling El" panose="020B0206030202080204" pitchFamily="34" charset="0"/>
      <p:regular r:id="rId49"/>
      <p:italic r:id="rId50"/>
    </p:embeddedFont>
    <p:embeddedFont>
      <p:font typeface="Built Titling Sb" panose="020B0706030202080204" pitchFamily="34" charset="0"/>
      <p:bold r:id="rId51"/>
      <p:boldItalic r:id="rId52"/>
    </p:embeddedFont>
    <p:embeddedFont>
      <p:font typeface="맑은 고딕" panose="020B0503020000020004" pitchFamily="50" charset="-127"/>
      <p:regular r:id="rId53"/>
      <p:bold r:id="rId54"/>
    </p:embeddedFont>
    <p:embeddedFont>
      <p:font typeface="휴먼둥근헤드라인" panose="02030504000101010101" pitchFamily="18" charset="-127"/>
      <p:regular r:id="rId55"/>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9B7"/>
    <a:srgbClr val="FDFCDC"/>
    <a:srgbClr val="00AFB9"/>
    <a:srgbClr val="F07167"/>
    <a:srgbClr val="0081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114" d="100"/>
          <a:sy n="114" d="100"/>
        </p:scale>
        <p:origin x="4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9E6E-2B69-4513-BE17-C2FB472D085F}"/>
              </a:ext>
            </a:extLst>
          </p:cNvPr>
          <p:cNvSpPr>
            <a:spLocks noGrp="1"/>
          </p:cNvSpPr>
          <p:nvPr>
            <p:ph type="ctrTitle"/>
          </p:nvPr>
        </p:nvSpPr>
        <p:spPr>
          <a:xfrm>
            <a:off x="1524000" y="1122363"/>
            <a:ext cx="9144000" cy="2387600"/>
          </a:xfrm>
        </p:spPr>
        <p:txBody>
          <a:bodyPr anchor="b"/>
          <a:lstStyle>
            <a:lvl1pPr algn="ctr">
              <a:defRPr sz="6000"/>
            </a:lvl1pPr>
          </a:lstStyle>
          <a:p>
            <a:r>
              <a:rPr lang="en-US" altLang="ko-KR"/>
              <a:t>Click to edit Master title style</a:t>
            </a:r>
            <a:endParaRPr lang="ko-KR" altLang="en-US"/>
          </a:p>
        </p:txBody>
      </p:sp>
      <p:sp>
        <p:nvSpPr>
          <p:cNvPr id="3" name="Subtitle 2">
            <a:extLst>
              <a:ext uri="{FF2B5EF4-FFF2-40B4-BE49-F238E27FC236}">
                <a16:creationId xmlns:a16="http://schemas.microsoft.com/office/drawing/2014/main" id="{E2427E35-C640-496F-B1A7-A9962D5FE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a:t>Click to edit Master subtitle style</a:t>
            </a:r>
            <a:endParaRPr lang="ko-KR" altLang="en-US"/>
          </a:p>
        </p:txBody>
      </p:sp>
      <p:sp>
        <p:nvSpPr>
          <p:cNvPr id="4" name="Date Placeholder 3">
            <a:extLst>
              <a:ext uri="{FF2B5EF4-FFF2-40B4-BE49-F238E27FC236}">
                <a16:creationId xmlns:a16="http://schemas.microsoft.com/office/drawing/2014/main" id="{E943E44D-3187-48FE-B889-53F05DC877C5}"/>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5" name="Footer Placeholder 4">
            <a:extLst>
              <a:ext uri="{FF2B5EF4-FFF2-40B4-BE49-F238E27FC236}">
                <a16:creationId xmlns:a16="http://schemas.microsoft.com/office/drawing/2014/main" id="{F1BDB738-4A7C-49EE-AB3B-DEC27360A7B4}"/>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A7637D8F-574B-4D45-91B5-E7B7E84882FF}"/>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65464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D06DA-412A-4DC8-88CA-DBE0F240E722}"/>
              </a:ext>
            </a:extLst>
          </p:cNvPr>
          <p:cNvSpPr>
            <a:spLocks noGrp="1"/>
          </p:cNvSpPr>
          <p:nvPr>
            <p:ph type="title"/>
          </p:nvPr>
        </p:nvSpPr>
        <p:spPr/>
        <p:txBody>
          <a:bodyPr/>
          <a:lstStyle/>
          <a:p>
            <a:r>
              <a:rPr lang="en-US" altLang="ko-KR"/>
              <a:t>Click to edit Master title style</a:t>
            </a:r>
            <a:endParaRPr lang="ko-KR" altLang="en-US"/>
          </a:p>
        </p:txBody>
      </p:sp>
      <p:sp>
        <p:nvSpPr>
          <p:cNvPr id="3" name="Vertical Text Placeholder 2">
            <a:extLst>
              <a:ext uri="{FF2B5EF4-FFF2-40B4-BE49-F238E27FC236}">
                <a16:creationId xmlns:a16="http://schemas.microsoft.com/office/drawing/2014/main" id="{996D5370-234C-4D62-94FF-1DD3BA669508}"/>
              </a:ext>
            </a:extLst>
          </p:cNvPr>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CFF437CC-D40E-4736-B4A1-3ACA3118542B}"/>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5" name="Footer Placeholder 4">
            <a:extLst>
              <a:ext uri="{FF2B5EF4-FFF2-40B4-BE49-F238E27FC236}">
                <a16:creationId xmlns:a16="http://schemas.microsoft.com/office/drawing/2014/main" id="{449630CD-B957-42CD-B254-D57B6B5AC302}"/>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753E2F36-F3CA-4009-A237-1765EBBCF5F6}"/>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462295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695659-6B25-4E22-B68B-A823D81F8738}"/>
              </a:ext>
            </a:extLst>
          </p:cNvPr>
          <p:cNvSpPr>
            <a:spLocks noGrp="1"/>
          </p:cNvSpPr>
          <p:nvPr>
            <p:ph type="title" orient="vert"/>
          </p:nvPr>
        </p:nvSpPr>
        <p:spPr>
          <a:xfrm>
            <a:off x="8724900" y="365125"/>
            <a:ext cx="2628900" cy="5811838"/>
          </a:xfrm>
        </p:spPr>
        <p:txBody>
          <a:bodyPr vert="eaVert"/>
          <a:lstStyle/>
          <a:p>
            <a:r>
              <a:rPr lang="en-US" altLang="ko-KR"/>
              <a:t>Click to edit Master title style</a:t>
            </a:r>
            <a:endParaRPr lang="ko-KR" altLang="en-US"/>
          </a:p>
        </p:txBody>
      </p:sp>
      <p:sp>
        <p:nvSpPr>
          <p:cNvPr id="3" name="Vertical Text Placeholder 2">
            <a:extLst>
              <a:ext uri="{FF2B5EF4-FFF2-40B4-BE49-F238E27FC236}">
                <a16:creationId xmlns:a16="http://schemas.microsoft.com/office/drawing/2014/main" id="{D959CD4E-DAF8-4ECD-8621-29AAC3D4DCE3}"/>
              </a:ext>
            </a:extLst>
          </p:cNvPr>
          <p:cNvSpPr>
            <a:spLocks noGrp="1"/>
          </p:cNvSpPr>
          <p:nvPr>
            <p:ph type="body" orient="vert" idx="1"/>
          </p:nvPr>
        </p:nvSpPr>
        <p:spPr>
          <a:xfrm>
            <a:off x="838200" y="365125"/>
            <a:ext cx="7734300" cy="5811838"/>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A9458BC3-636C-4A15-9CA2-AE8B9717BBD1}"/>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5" name="Footer Placeholder 4">
            <a:extLst>
              <a:ext uri="{FF2B5EF4-FFF2-40B4-BE49-F238E27FC236}">
                <a16:creationId xmlns:a16="http://schemas.microsoft.com/office/drawing/2014/main" id="{CE42DDCB-1E22-4304-8507-AD01CC249E6A}"/>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EFDC9ECB-1A0C-4B49-BDCE-CE1BC8A42A30}"/>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163281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C029-FA25-4A4A-B1E4-EF655E39A4B9}"/>
              </a:ext>
            </a:extLst>
          </p:cNvPr>
          <p:cNvSpPr>
            <a:spLocks noGrp="1"/>
          </p:cNvSpPr>
          <p:nvPr>
            <p:ph type="title"/>
          </p:nvPr>
        </p:nvSpPr>
        <p:spPr/>
        <p:txBody>
          <a:body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C78549C4-68BB-47F5-9B71-8A609F852A35}"/>
              </a:ext>
            </a:extLst>
          </p:cNvPr>
          <p:cNvSpPr>
            <a:spLocks noGrp="1"/>
          </p:cNvSpPr>
          <p:nvPr>
            <p:ph idx="1"/>
          </p:nvPr>
        </p:nvSpPr>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8E6AA719-5B1B-4F0A-978A-D37EC459BE96}"/>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5" name="Footer Placeholder 4">
            <a:extLst>
              <a:ext uri="{FF2B5EF4-FFF2-40B4-BE49-F238E27FC236}">
                <a16:creationId xmlns:a16="http://schemas.microsoft.com/office/drawing/2014/main" id="{DDD18BB8-74B6-4F8A-BB22-3EE7B0BE476A}"/>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7EFFDE69-C890-485F-B89A-87993BA6F93E}"/>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23571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A051-F977-45C5-B165-25F3541CC568}"/>
              </a:ext>
            </a:extLst>
          </p:cNvPr>
          <p:cNvSpPr>
            <a:spLocks noGrp="1"/>
          </p:cNvSpPr>
          <p:nvPr>
            <p:ph type="title"/>
          </p:nvPr>
        </p:nvSpPr>
        <p:spPr>
          <a:xfrm>
            <a:off x="831850" y="1709738"/>
            <a:ext cx="10515600" cy="2852737"/>
          </a:xfrm>
        </p:spPr>
        <p:txBody>
          <a:bodyPr anchor="b"/>
          <a:lstStyle>
            <a:lvl1pPr>
              <a:defRPr sz="6000"/>
            </a:lvl1p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9622E471-B5A5-4615-B10F-E44634B6C9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a:t>Click to edit Master text styles</a:t>
            </a:r>
          </a:p>
        </p:txBody>
      </p:sp>
      <p:sp>
        <p:nvSpPr>
          <p:cNvPr id="4" name="Date Placeholder 3">
            <a:extLst>
              <a:ext uri="{FF2B5EF4-FFF2-40B4-BE49-F238E27FC236}">
                <a16:creationId xmlns:a16="http://schemas.microsoft.com/office/drawing/2014/main" id="{19739CF1-7FA5-4805-93A1-F3B79ECDA685}"/>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5" name="Footer Placeholder 4">
            <a:extLst>
              <a:ext uri="{FF2B5EF4-FFF2-40B4-BE49-F238E27FC236}">
                <a16:creationId xmlns:a16="http://schemas.microsoft.com/office/drawing/2014/main" id="{3A171A72-F717-4AAA-827F-7F3A11D8CDEB}"/>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4803A069-C791-4996-9806-76AACFAC6D03}"/>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114557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03BA-EF8A-4ECD-A476-9082B7A27FB1}"/>
              </a:ext>
            </a:extLst>
          </p:cNvPr>
          <p:cNvSpPr>
            <a:spLocks noGrp="1"/>
          </p:cNvSpPr>
          <p:nvPr>
            <p:ph type="title"/>
          </p:nvPr>
        </p:nvSpPr>
        <p:spPr/>
        <p:txBody>
          <a:body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9DB69462-36A8-4759-9291-C6C0C5B458C9}"/>
              </a:ext>
            </a:extLst>
          </p:cNvPr>
          <p:cNvSpPr>
            <a:spLocks noGrp="1"/>
          </p:cNvSpPr>
          <p:nvPr>
            <p:ph sz="half" idx="1"/>
          </p:nvPr>
        </p:nvSpPr>
        <p:spPr>
          <a:xfrm>
            <a:off x="838200" y="1825625"/>
            <a:ext cx="51816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a:extLst>
              <a:ext uri="{FF2B5EF4-FFF2-40B4-BE49-F238E27FC236}">
                <a16:creationId xmlns:a16="http://schemas.microsoft.com/office/drawing/2014/main" id="{4E9D7D3F-4544-442B-A909-53E911F0606B}"/>
              </a:ext>
            </a:extLst>
          </p:cNvPr>
          <p:cNvSpPr>
            <a:spLocks noGrp="1"/>
          </p:cNvSpPr>
          <p:nvPr>
            <p:ph sz="half" idx="2"/>
          </p:nvPr>
        </p:nvSpPr>
        <p:spPr>
          <a:xfrm>
            <a:off x="6172200" y="1825625"/>
            <a:ext cx="51816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4">
            <a:extLst>
              <a:ext uri="{FF2B5EF4-FFF2-40B4-BE49-F238E27FC236}">
                <a16:creationId xmlns:a16="http://schemas.microsoft.com/office/drawing/2014/main" id="{01A2C985-2554-4F61-9020-6C31D7424434}"/>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6" name="Footer Placeholder 5">
            <a:extLst>
              <a:ext uri="{FF2B5EF4-FFF2-40B4-BE49-F238E27FC236}">
                <a16:creationId xmlns:a16="http://schemas.microsoft.com/office/drawing/2014/main" id="{E26D2E80-510C-4B7B-BA63-CCA5398ABD43}"/>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84790116-6139-415B-8A7E-10860607753E}"/>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193331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EEC8-8D49-48B9-90F1-EC36BE90C002}"/>
              </a:ext>
            </a:extLst>
          </p:cNvPr>
          <p:cNvSpPr>
            <a:spLocks noGrp="1"/>
          </p:cNvSpPr>
          <p:nvPr>
            <p:ph type="title"/>
          </p:nvPr>
        </p:nvSpPr>
        <p:spPr>
          <a:xfrm>
            <a:off x="839788" y="365125"/>
            <a:ext cx="10515600" cy="1325563"/>
          </a:xfrm>
        </p:spPr>
        <p:txBody>
          <a:body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DF134B7D-3978-4FDC-96E7-5151DB52EE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4" name="Content Placeholder 3">
            <a:extLst>
              <a:ext uri="{FF2B5EF4-FFF2-40B4-BE49-F238E27FC236}">
                <a16:creationId xmlns:a16="http://schemas.microsoft.com/office/drawing/2014/main" id="{83881B72-E160-49B9-933D-B990E1A3AFB7}"/>
              </a:ext>
            </a:extLst>
          </p:cNvPr>
          <p:cNvSpPr>
            <a:spLocks noGrp="1"/>
          </p:cNvSpPr>
          <p:nvPr>
            <p:ph sz="half" idx="2"/>
          </p:nvPr>
        </p:nvSpPr>
        <p:spPr>
          <a:xfrm>
            <a:off x="839788" y="2505075"/>
            <a:ext cx="5157787"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a:extLst>
              <a:ext uri="{FF2B5EF4-FFF2-40B4-BE49-F238E27FC236}">
                <a16:creationId xmlns:a16="http://schemas.microsoft.com/office/drawing/2014/main" id="{F76E5458-E3F8-4FC9-82DB-F32B1F85D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6" name="Content Placeholder 5">
            <a:extLst>
              <a:ext uri="{FF2B5EF4-FFF2-40B4-BE49-F238E27FC236}">
                <a16:creationId xmlns:a16="http://schemas.microsoft.com/office/drawing/2014/main" id="{AD49B7BB-CB36-418A-9B50-B96FABDCCE03}"/>
              </a:ext>
            </a:extLst>
          </p:cNvPr>
          <p:cNvSpPr>
            <a:spLocks noGrp="1"/>
          </p:cNvSpPr>
          <p:nvPr>
            <p:ph sz="quarter" idx="4"/>
          </p:nvPr>
        </p:nvSpPr>
        <p:spPr>
          <a:xfrm>
            <a:off x="6172200" y="2505075"/>
            <a:ext cx="5183188"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6">
            <a:extLst>
              <a:ext uri="{FF2B5EF4-FFF2-40B4-BE49-F238E27FC236}">
                <a16:creationId xmlns:a16="http://schemas.microsoft.com/office/drawing/2014/main" id="{A20E8C37-80EF-4688-A71A-BA8238E446BC}"/>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8" name="Footer Placeholder 7">
            <a:extLst>
              <a:ext uri="{FF2B5EF4-FFF2-40B4-BE49-F238E27FC236}">
                <a16:creationId xmlns:a16="http://schemas.microsoft.com/office/drawing/2014/main" id="{5F69EA8C-B263-4712-9EFF-AF96FB02ECB6}"/>
              </a:ext>
            </a:extLst>
          </p:cNvPr>
          <p:cNvSpPr>
            <a:spLocks noGrp="1"/>
          </p:cNvSpPr>
          <p:nvPr>
            <p:ph type="ftr" sz="quarter" idx="11"/>
          </p:nvPr>
        </p:nvSpPr>
        <p:spPr/>
        <p:txBody>
          <a:bodyPr/>
          <a:lstStyle/>
          <a:p>
            <a:endParaRPr lang="ko-KR" altLang="en-US"/>
          </a:p>
        </p:txBody>
      </p:sp>
      <p:sp>
        <p:nvSpPr>
          <p:cNvPr id="9" name="Slide Number Placeholder 8">
            <a:extLst>
              <a:ext uri="{FF2B5EF4-FFF2-40B4-BE49-F238E27FC236}">
                <a16:creationId xmlns:a16="http://schemas.microsoft.com/office/drawing/2014/main" id="{C2BE3EAA-FD17-4004-B16A-4EBD61181872}"/>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24618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D91E-8048-4C3E-8112-D0951A54FF1B}"/>
              </a:ext>
            </a:extLst>
          </p:cNvPr>
          <p:cNvSpPr>
            <a:spLocks noGrp="1"/>
          </p:cNvSpPr>
          <p:nvPr>
            <p:ph type="title"/>
          </p:nvPr>
        </p:nvSpPr>
        <p:spPr/>
        <p:txBody>
          <a:bodyPr/>
          <a:lstStyle/>
          <a:p>
            <a:r>
              <a:rPr lang="en-US" altLang="ko-KR"/>
              <a:t>Click to edit Master title style</a:t>
            </a:r>
            <a:endParaRPr lang="ko-KR" altLang="en-US"/>
          </a:p>
        </p:txBody>
      </p:sp>
      <p:sp>
        <p:nvSpPr>
          <p:cNvPr id="3" name="Date Placeholder 2">
            <a:extLst>
              <a:ext uri="{FF2B5EF4-FFF2-40B4-BE49-F238E27FC236}">
                <a16:creationId xmlns:a16="http://schemas.microsoft.com/office/drawing/2014/main" id="{1D5ECAD0-BFF8-4AC4-B498-5482BD65BA5E}"/>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4" name="Footer Placeholder 3">
            <a:extLst>
              <a:ext uri="{FF2B5EF4-FFF2-40B4-BE49-F238E27FC236}">
                <a16:creationId xmlns:a16="http://schemas.microsoft.com/office/drawing/2014/main" id="{F5C26C09-769B-4505-AD65-6132C92923CF}"/>
              </a:ext>
            </a:extLst>
          </p:cNvPr>
          <p:cNvSpPr>
            <a:spLocks noGrp="1"/>
          </p:cNvSpPr>
          <p:nvPr>
            <p:ph type="ftr" sz="quarter" idx="11"/>
          </p:nvPr>
        </p:nvSpPr>
        <p:spPr/>
        <p:txBody>
          <a:bodyPr/>
          <a:lstStyle/>
          <a:p>
            <a:endParaRPr lang="ko-KR" altLang="en-US"/>
          </a:p>
        </p:txBody>
      </p:sp>
      <p:sp>
        <p:nvSpPr>
          <p:cNvPr id="5" name="Slide Number Placeholder 4">
            <a:extLst>
              <a:ext uri="{FF2B5EF4-FFF2-40B4-BE49-F238E27FC236}">
                <a16:creationId xmlns:a16="http://schemas.microsoft.com/office/drawing/2014/main" id="{ABAB1460-E524-403B-9F5E-D400BB36C90A}"/>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2134264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E1C4DD-12C1-4870-90EB-EFC4A3F2AB39}"/>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3" name="Footer Placeholder 2">
            <a:extLst>
              <a:ext uri="{FF2B5EF4-FFF2-40B4-BE49-F238E27FC236}">
                <a16:creationId xmlns:a16="http://schemas.microsoft.com/office/drawing/2014/main" id="{49FEF890-586D-4055-848E-967A6FFE8AB1}"/>
              </a:ext>
            </a:extLst>
          </p:cNvPr>
          <p:cNvSpPr>
            <a:spLocks noGrp="1"/>
          </p:cNvSpPr>
          <p:nvPr>
            <p:ph type="ftr" sz="quarter" idx="11"/>
          </p:nvPr>
        </p:nvSpPr>
        <p:spPr/>
        <p:txBody>
          <a:bodyPr/>
          <a:lstStyle/>
          <a:p>
            <a:endParaRPr lang="ko-KR" altLang="en-US"/>
          </a:p>
        </p:txBody>
      </p:sp>
      <p:sp>
        <p:nvSpPr>
          <p:cNvPr id="4" name="Slide Number Placeholder 3">
            <a:extLst>
              <a:ext uri="{FF2B5EF4-FFF2-40B4-BE49-F238E27FC236}">
                <a16:creationId xmlns:a16="http://schemas.microsoft.com/office/drawing/2014/main" id="{1149A684-42A7-4149-9A6A-ABC01162C3A4}"/>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184636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3304-FBE3-4581-A2F4-0DFF81307B6E}"/>
              </a:ext>
            </a:extLst>
          </p:cNvPr>
          <p:cNvSpPr>
            <a:spLocks noGrp="1"/>
          </p:cNvSpPr>
          <p:nvPr>
            <p:ph type="title"/>
          </p:nvPr>
        </p:nvSpPr>
        <p:spPr>
          <a:xfrm>
            <a:off x="839788" y="457200"/>
            <a:ext cx="3932237" cy="1600200"/>
          </a:xfrm>
        </p:spPr>
        <p:txBody>
          <a:bodyPr anchor="b"/>
          <a:lstStyle>
            <a:lvl1pPr>
              <a:defRPr sz="3200"/>
            </a:lvl1p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22C6ABF2-6866-47DE-BAE4-73B2CCBF9C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a:extLst>
              <a:ext uri="{FF2B5EF4-FFF2-40B4-BE49-F238E27FC236}">
                <a16:creationId xmlns:a16="http://schemas.microsoft.com/office/drawing/2014/main" id="{C12BA95C-C7EE-49A3-8AB9-B35E9B595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a:extLst>
              <a:ext uri="{FF2B5EF4-FFF2-40B4-BE49-F238E27FC236}">
                <a16:creationId xmlns:a16="http://schemas.microsoft.com/office/drawing/2014/main" id="{6D15AB4D-7D23-41D1-B1F9-9076D35349AB}"/>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6" name="Footer Placeholder 5">
            <a:extLst>
              <a:ext uri="{FF2B5EF4-FFF2-40B4-BE49-F238E27FC236}">
                <a16:creationId xmlns:a16="http://schemas.microsoft.com/office/drawing/2014/main" id="{0D24CCE9-E0BA-4E07-A37F-CA359E61D1F2}"/>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7BCA9BDD-C463-4DCA-B62F-32A4CCAB03DC}"/>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239415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0677-79D9-4989-8C3D-3BF5A54C814F}"/>
              </a:ext>
            </a:extLst>
          </p:cNvPr>
          <p:cNvSpPr>
            <a:spLocks noGrp="1"/>
          </p:cNvSpPr>
          <p:nvPr>
            <p:ph type="title"/>
          </p:nvPr>
        </p:nvSpPr>
        <p:spPr>
          <a:xfrm>
            <a:off x="839788" y="457200"/>
            <a:ext cx="3932237" cy="1600200"/>
          </a:xfrm>
        </p:spPr>
        <p:txBody>
          <a:bodyPr anchor="b"/>
          <a:lstStyle>
            <a:lvl1pPr>
              <a:defRPr sz="3200"/>
            </a:lvl1pPr>
          </a:lstStyle>
          <a:p>
            <a:r>
              <a:rPr lang="en-US" altLang="ko-KR"/>
              <a:t>Click to edit Master title style</a:t>
            </a:r>
            <a:endParaRPr lang="ko-KR" altLang="en-US"/>
          </a:p>
        </p:txBody>
      </p:sp>
      <p:sp>
        <p:nvSpPr>
          <p:cNvPr id="3" name="Picture Placeholder 2">
            <a:extLst>
              <a:ext uri="{FF2B5EF4-FFF2-40B4-BE49-F238E27FC236}">
                <a16:creationId xmlns:a16="http://schemas.microsoft.com/office/drawing/2014/main" id="{1CFB636D-E32E-42EA-A26E-FC278B7AEE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a:extLst>
              <a:ext uri="{FF2B5EF4-FFF2-40B4-BE49-F238E27FC236}">
                <a16:creationId xmlns:a16="http://schemas.microsoft.com/office/drawing/2014/main" id="{362E5603-CD64-4305-84C5-CA4904F6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a:extLst>
              <a:ext uri="{FF2B5EF4-FFF2-40B4-BE49-F238E27FC236}">
                <a16:creationId xmlns:a16="http://schemas.microsoft.com/office/drawing/2014/main" id="{D6621BCB-D6EF-48E7-AC79-02EF98B29A40}"/>
              </a:ext>
            </a:extLst>
          </p:cNvPr>
          <p:cNvSpPr>
            <a:spLocks noGrp="1"/>
          </p:cNvSpPr>
          <p:nvPr>
            <p:ph type="dt" sz="half" idx="10"/>
          </p:nvPr>
        </p:nvSpPr>
        <p:spPr/>
        <p:txBody>
          <a:bodyPr/>
          <a:lstStyle/>
          <a:p>
            <a:fld id="{D3C3C783-0C9C-44A4-A373-487ECB78F389}" type="datetimeFigureOut">
              <a:rPr lang="ko-KR" altLang="en-US" smtClean="0"/>
              <a:t>2021-08-10</a:t>
            </a:fld>
            <a:endParaRPr lang="ko-KR" altLang="en-US"/>
          </a:p>
        </p:txBody>
      </p:sp>
      <p:sp>
        <p:nvSpPr>
          <p:cNvPr id="6" name="Footer Placeholder 5">
            <a:extLst>
              <a:ext uri="{FF2B5EF4-FFF2-40B4-BE49-F238E27FC236}">
                <a16:creationId xmlns:a16="http://schemas.microsoft.com/office/drawing/2014/main" id="{30E5ABEC-3CF6-4404-BC37-BE2D4DEFFE31}"/>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D446FFA1-FCDF-4DC5-AB19-F8226F293848}"/>
              </a:ext>
            </a:extLst>
          </p:cNvPr>
          <p:cNvSpPr>
            <a:spLocks noGrp="1"/>
          </p:cNvSpPr>
          <p:nvPr>
            <p:ph type="sldNum" sz="quarter" idx="12"/>
          </p:nvPr>
        </p:nvSpPr>
        <p:spPr/>
        <p:txBody>
          <a:body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334411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1A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C2A1EC-7D0E-4437-B984-9262063A3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9FE0A80B-B564-4942-9745-012BBAD3B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D4F8F374-4DFF-4F95-9DC5-A8401B3E4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3C783-0C9C-44A4-A373-487ECB78F389}" type="datetimeFigureOut">
              <a:rPr lang="ko-KR" altLang="en-US" smtClean="0"/>
              <a:t>2021-08-10</a:t>
            </a:fld>
            <a:endParaRPr lang="ko-KR" altLang="en-US"/>
          </a:p>
        </p:txBody>
      </p:sp>
      <p:sp>
        <p:nvSpPr>
          <p:cNvPr id="5" name="Footer Placeholder 4">
            <a:extLst>
              <a:ext uri="{FF2B5EF4-FFF2-40B4-BE49-F238E27FC236}">
                <a16:creationId xmlns:a16="http://schemas.microsoft.com/office/drawing/2014/main" id="{C71DC363-50C9-4B32-B1BE-0F7396A1A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a:extLst>
              <a:ext uri="{FF2B5EF4-FFF2-40B4-BE49-F238E27FC236}">
                <a16:creationId xmlns:a16="http://schemas.microsoft.com/office/drawing/2014/main" id="{B6927812-1BA8-4C83-99C5-D7C3698D2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5A23A-AC02-4552-AE01-2DBE56C5FCF8}" type="slidenum">
              <a:rPr lang="ko-KR" altLang="en-US" smtClean="0"/>
              <a:t>‹#›</a:t>
            </a:fld>
            <a:endParaRPr lang="ko-KR" altLang="en-US"/>
          </a:p>
        </p:txBody>
      </p:sp>
    </p:spTree>
    <p:extLst>
      <p:ext uri="{BB962C8B-B14F-4D97-AF65-F5344CB8AC3E}">
        <p14:creationId xmlns:p14="http://schemas.microsoft.com/office/powerpoint/2010/main" val="116167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youtube.com/watch?v=ysa5OBhXz-Q"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7167"/>
        </a:solidFill>
        <a:effectLst/>
      </p:bgPr>
    </p:bg>
    <p:spTree>
      <p:nvGrpSpPr>
        <p:cNvPr id="1" name=""/>
        <p:cNvGrpSpPr/>
        <p:nvPr/>
      </p:nvGrpSpPr>
      <p:grpSpPr>
        <a:xfrm>
          <a:off x="0" y="0"/>
          <a:ext cx="0" cy="0"/>
          <a:chOff x="0" y="0"/>
          <a:chExt cx="0" cy="0"/>
        </a:xfrm>
      </p:grpSpPr>
      <p:pic>
        <p:nvPicPr>
          <p:cNvPr id="8" name="Graphic 7" descr="Wolf with solid fill">
            <a:extLst>
              <a:ext uri="{FF2B5EF4-FFF2-40B4-BE49-F238E27FC236}">
                <a16:creationId xmlns:a16="http://schemas.microsoft.com/office/drawing/2014/main" id="{76D5E5CF-B100-4D61-87E9-D1553B4D7E1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137" t="10209" r="5507" b="59778"/>
          <a:stretch/>
        </p:blipFill>
        <p:spPr>
          <a:xfrm>
            <a:off x="-1" y="0"/>
            <a:ext cx="12192001" cy="6858000"/>
          </a:xfrm>
          <a:prstGeom prst="rect">
            <a:avLst/>
          </a:prstGeom>
        </p:spPr>
      </p:pic>
      <p:sp>
        <p:nvSpPr>
          <p:cNvPr id="9" name="TextBox 8">
            <a:extLst>
              <a:ext uri="{FF2B5EF4-FFF2-40B4-BE49-F238E27FC236}">
                <a16:creationId xmlns:a16="http://schemas.microsoft.com/office/drawing/2014/main" id="{913141CB-4652-4268-A915-0E48B5CDCEC9}"/>
              </a:ext>
            </a:extLst>
          </p:cNvPr>
          <p:cNvSpPr txBox="1"/>
          <p:nvPr/>
        </p:nvSpPr>
        <p:spPr>
          <a:xfrm>
            <a:off x="886073" y="431800"/>
            <a:ext cx="2525628" cy="1862048"/>
          </a:xfrm>
          <a:prstGeom prst="rect">
            <a:avLst/>
          </a:prstGeom>
          <a:noFill/>
        </p:spPr>
        <p:txBody>
          <a:bodyPr wrap="none" rtlCol="0">
            <a:spAutoFit/>
          </a:bodyPr>
          <a:lstStyle/>
          <a:p>
            <a:r>
              <a:rPr lang="en-US" altLang="ko-KR" sz="11500" spc="600" dirty="0">
                <a:solidFill>
                  <a:srgbClr val="FED9B7"/>
                </a:solidFill>
                <a:latin typeface="Built Titling El" panose="020B0206030202080204" pitchFamily="34" charset="0"/>
                <a:cs typeface="Aharoni" panose="02010803020104030203" pitchFamily="2" charset="-79"/>
              </a:rPr>
              <a:t>Wolves</a:t>
            </a:r>
            <a:endParaRPr lang="ko-KR" altLang="en-US" sz="11500" spc="600" dirty="0">
              <a:solidFill>
                <a:srgbClr val="FED9B7"/>
              </a:solidFill>
              <a:latin typeface="Built Titling El" panose="020B0206030202080204" pitchFamily="34" charset="0"/>
              <a:cs typeface="Aharoni" panose="02010803020104030203" pitchFamily="2" charset="-79"/>
            </a:endParaRPr>
          </a:p>
        </p:txBody>
      </p:sp>
      <p:sp>
        <p:nvSpPr>
          <p:cNvPr id="10" name="TextBox 9">
            <a:extLst>
              <a:ext uri="{FF2B5EF4-FFF2-40B4-BE49-F238E27FC236}">
                <a16:creationId xmlns:a16="http://schemas.microsoft.com/office/drawing/2014/main" id="{17308CE4-AB3F-4EFA-A74F-B638E83857D6}"/>
              </a:ext>
            </a:extLst>
          </p:cNvPr>
          <p:cNvSpPr txBox="1"/>
          <p:nvPr/>
        </p:nvSpPr>
        <p:spPr>
          <a:xfrm>
            <a:off x="744091" y="1586314"/>
            <a:ext cx="6232796" cy="3154710"/>
          </a:xfrm>
          <a:prstGeom prst="rect">
            <a:avLst/>
          </a:prstGeom>
          <a:noFill/>
        </p:spPr>
        <p:txBody>
          <a:bodyPr wrap="none" rtlCol="0">
            <a:spAutoFit/>
          </a:bodyPr>
          <a:lstStyle/>
          <a:p>
            <a:r>
              <a:rPr lang="en-US" altLang="ko-KR" sz="19900" dirty="0">
                <a:solidFill>
                  <a:srgbClr val="FDFCDC"/>
                </a:solidFill>
                <a:latin typeface="Built Titling Sb" panose="020B0706030202080204" pitchFamily="34" charset="0"/>
                <a:cs typeface="Aharoni" panose="02010803020104030203" pitchFamily="2" charset="-79"/>
              </a:rPr>
              <a:t>Change</a:t>
            </a:r>
            <a:endParaRPr lang="ko-KR" altLang="en-US" sz="19900" dirty="0">
              <a:solidFill>
                <a:srgbClr val="FDFCDC"/>
              </a:solidFill>
              <a:latin typeface="Built Titling Sb" panose="020B0706030202080204" pitchFamily="34" charset="0"/>
              <a:cs typeface="Aharoni" panose="02010803020104030203" pitchFamily="2" charset="-79"/>
            </a:endParaRPr>
          </a:p>
        </p:txBody>
      </p:sp>
      <p:sp>
        <p:nvSpPr>
          <p:cNvPr id="11" name="TextBox 10">
            <a:extLst>
              <a:ext uri="{FF2B5EF4-FFF2-40B4-BE49-F238E27FC236}">
                <a16:creationId xmlns:a16="http://schemas.microsoft.com/office/drawing/2014/main" id="{A73926B2-ADEF-491F-B899-5DCB6ACA012F}"/>
              </a:ext>
            </a:extLst>
          </p:cNvPr>
          <p:cNvSpPr txBox="1"/>
          <p:nvPr/>
        </p:nvSpPr>
        <p:spPr>
          <a:xfrm>
            <a:off x="886073" y="3938213"/>
            <a:ext cx="2318263" cy="1862048"/>
          </a:xfrm>
          <a:prstGeom prst="rect">
            <a:avLst/>
          </a:prstGeom>
          <a:noFill/>
        </p:spPr>
        <p:txBody>
          <a:bodyPr wrap="none" rtlCol="0">
            <a:spAutoFit/>
          </a:bodyPr>
          <a:lstStyle/>
          <a:p>
            <a:r>
              <a:rPr lang="en-US" altLang="ko-KR" sz="11500" spc="600" dirty="0">
                <a:solidFill>
                  <a:srgbClr val="FED9B7"/>
                </a:solidFill>
                <a:latin typeface="Built Titling El" panose="020B0206030202080204" pitchFamily="34" charset="0"/>
                <a:cs typeface="Aharoni" panose="02010803020104030203" pitchFamily="2" charset="-79"/>
              </a:rPr>
              <a:t>Rivers</a:t>
            </a:r>
            <a:endParaRPr lang="ko-KR" altLang="en-US" sz="11500" spc="600" dirty="0">
              <a:solidFill>
                <a:srgbClr val="FED9B7"/>
              </a:solidFill>
              <a:latin typeface="Built Titling El" panose="020B0206030202080204" pitchFamily="34" charset="0"/>
              <a:cs typeface="Aharoni" panose="02010803020104030203" pitchFamily="2" charset="-79"/>
            </a:endParaRPr>
          </a:p>
        </p:txBody>
      </p:sp>
    </p:spTree>
    <p:extLst>
      <p:ext uri="{BB962C8B-B14F-4D97-AF65-F5344CB8AC3E}">
        <p14:creationId xmlns:p14="http://schemas.microsoft.com/office/powerpoint/2010/main" val="192017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D9B7"/>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7255812" y="2615023"/>
            <a:ext cx="3564587" cy="356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제목 2">
            <a:extLst>
              <a:ext uri="{FF2B5EF4-FFF2-40B4-BE49-F238E27FC236}">
                <a16:creationId xmlns:a16="http://schemas.microsoft.com/office/drawing/2014/main" id="{693F5D95-1703-4ED5-9707-103AF586507C}"/>
              </a:ext>
            </a:extLst>
          </p:cNvPr>
          <p:cNvSpPr>
            <a:spLocks noGrp="1"/>
          </p:cNvSpPr>
          <p:nvPr>
            <p:ph type="title"/>
          </p:nvPr>
        </p:nvSpPr>
        <p:spPr>
          <a:xfrm>
            <a:off x="438150" y="500062"/>
            <a:ext cx="11315700" cy="1325563"/>
          </a:xfrm>
        </p:spPr>
        <p:txBody>
          <a:bodyPr>
            <a:normAutofit/>
          </a:bodyPr>
          <a:lstStyle/>
          <a:p>
            <a:pPr algn="ctr"/>
            <a:r>
              <a:rPr lang="en-US" altLang="ko-KR" sz="7200" dirty="0">
                <a:solidFill>
                  <a:srgbClr val="0081A7"/>
                </a:solidFill>
                <a:latin typeface="Arial Black" panose="020B0A04020102020204" pitchFamily="34" charset="0"/>
                <a:ea typeface="휴먼둥근헤드라인" panose="02030504000101010101" pitchFamily="18" charset="-127"/>
              </a:rPr>
              <a:t>Why </a:t>
            </a:r>
            <a:r>
              <a:rPr lang="en-US" altLang="ko-KR" sz="7200" dirty="0">
                <a:solidFill>
                  <a:srgbClr val="0081A7"/>
                </a:solidFill>
                <a:latin typeface="Arial Rounded MT Bold" panose="020F0704030504030204" pitchFamily="34" charset="0"/>
                <a:ea typeface="휴먼둥근헤드라인" panose="02030504000101010101" pitchFamily="18" charset="-127"/>
              </a:rPr>
              <a:t>is that bad?</a:t>
            </a:r>
            <a:endParaRPr lang="ko-KR" altLang="en-US" sz="7200" dirty="0">
              <a:solidFill>
                <a:srgbClr val="0081A7"/>
              </a:solidFill>
              <a:latin typeface="Arial Rounded MT Bold" panose="020F0704030504030204" pitchFamily="34" charset="0"/>
              <a:ea typeface="휴먼둥근헤드라인" panose="02030504000101010101" pitchFamily="18" charset="-127"/>
            </a:endParaRPr>
          </a:p>
        </p:txBody>
      </p:sp>
      <p:sp>
        <p:nvSpPr>
          <p:cNvPr id="7" name="TextBox 6">
            <a:extLst>
              <a:ext uri="{FF2B5EF4-FFF2-40B4-BE49-F238E27FC236}">
                <a16:creationId xmlns:a16="http://schemas.microsoft.com/office/drawing/2014/main" id="{35B9B8CD-6652-444B-BD46-1AB5164CE169}"/>
              </a:ext>
            </a:extLst>
          </p:cNvPr>
          <p:cNvSpPr txBox="1"/>
          <p:nvPr/>
        </p:nvSpPr>
        <p:spPr>
          <a:xfrm>
            <a:off x="895350" y="3093384"/>
            <a:ext cx="6524158" cy="1938992"/>
          </a:xfrm>
          <a:prstGeom prst="rect">
            <a:avLst/>
          </a:prstGeom>
          <a:noFill/>
        </p:spPr>
        <p:txBody>
          <a:bodyPr wrap="none" rtlCol="0">
            <a:spAutoFit/>
          </a:bodyPr>
          <a:lstStyle/>
          <a:p>
            <a:r>
              <a:rPr lang="en-US" altLang="ko-KR" sz="6000" dirty="0">
                <a:solidFill>
                  <a:srgbClr val="F07167"/>
                </a:solidFill>
                <a:latin typeface="Arial Rounded MT Bold" panose="020F0704030504030204" pitchFamily="34" charset="0"/>
              </a:rPr>
              <a:t>Elk eat too much </a:t>
            </a:r>
            <a:br>
              <a:rPr lang="en-US" altLang="ko-KR" sz="6000" dirty="0">
                <a:solidFill>
                  <a:srgbClr val="F07167"/>
                </a:solidFill>
                <a:latin typeface="Arial Rounded MT Bold" panose="020F0704030504030204" pitchFamily="34" charset="0"/>
              </a:rPr>
            </a:br>
            <a:r>
              <a:rPr lang="en-US" altLang="ko-KR" sz="6000" dirty="0">
                <a:solidFill>
                  <a:srgbClr val="F07167"/>
                </a:solidFill>
                <a:latin typeface="Arial Rounded MT Bold" panose="020F0704030504030204" pitchFamily="34" charset="0"/>
              </a:rPr>
              <a:t>grass / trees.</a:t>
            </a:r>
            <a:endParaRPr lang="ko-KR" altLang="en-US" sz="6000" dirty="0">
              <a:solidFill>
                <a:srgbClr val="F07167"/>
              </a:solidFill>
              <a:latin typeface="Arial Rounded MT Bold" panose="020F0704030504030204" pitchFamily="34" charset="0"/>
            </a:endParaRPr>
          </a:p>
        </p:txBody>
      </p:sp>
    </p:spTree>
    <p:extLst>
      <p:ext uri="{BB962C8B-B14F-4D97-AF65-F5344CB8AC3E}">
        <p14:creationId xmlns:p14="http://schemas.microsoft.com/office/powerpoint/2010/main" val="293192582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D9B7"/>
        </a:solidFill>
        <a:effectLst/>
      </p:bgPr>
    </p:bg>
    <p:spTree>
      <p:nvGrpSpPr>
        <p:cNvPr id="1" name=""/>
        <p:cNvGrpSpPr/>
        <p:nvPr/>
      </p:nvGrpSpPr>
      <p:grpSpPr>
        <a:xfrm>
          <a:off x="0" y="0"/>
          <a:ext cx="0" cy="0"/>
          <a:chOff x="0" y="0"/>
          <a:chExt cx="0" cy="0"/>
        </a:xfrm>
      </p:grpSpPr>
      <p:pic>
        <p:nvPicPr>
          <p:cNvPr id="7170" name="Picture 2" descr="Image result for elk he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6505"/>
            <a:ext cx="12192000" cy="3481495"/>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304800" y="938212"/>
            <a:ext cx="11315700" cy="1325563"/>
          </a:xfrm>
        </p:spPr>
        <p:txBody>
          <a:bodyPr>
            <a:normAutofit fontScale="90000"/>
          </a:bodyPr>
          <a:lstStyle/>
          <a:p>
            <a:pPr algn="ctr"/>
            <a:r>
              <a:rPr lang="en-US" altLang="ko-KR" sz="7200" dirty="0">
                <a:solidFill>
                  <a:srgbClr val="0081A7"/>
                </a:solidFill>
                <a:latin typeface="Arial Black" panose="020B0A04020102020204" pitchFamily="34" charset="0"/>
                <a:ea typeface="휴먼둥근헤드라인" panose="02030504000101010101" pitchFamily="18" charset="-127"/>
              </a:rPr>
              <a:t>What </a:t>
            </a:r>
            <a:r>
              <a:rPr lang="en-US" altLang="ko-KR" sz="7200" dirty="0">
                <a:solidFill>
                  <a:srgbClr val="0081A7"/>
                </a:solidFill>
                <a:latin typeface="Arial Rounded MT Bold" panose="020F0704030504030204" pitchFamily="34" charset="0"/>
                <a:ea typeface="휴먼둥근헤드라인" panose="02030504000101010101" pitchFamily="18" charset="-127"/>
              </a:rPr>
              <a:t>would </a:t>
            </a:r>
            <a:r>
              <a:rPr lang="en-US" altLang="ko-KR" sz="7200" dirty="0">
                <a:solidFill>
                  <a:srgbClr val="00AFB9"/>
                </a:solidFill>
                <a:latin typeface="Arial Rounded MT Bold" panose="020F0704030504030204" pitchFamily="34" charset="0"/>
                <a:ea typeface="휴먼둥근헤드라인" panose="02030504000101010101" pitchFamily="18" charset="-127"/>
              </a:rPr>
              <a:t>happen</a:t>
            </a:r>
            <a:r>
              <a:rPr lang="en-US" altLang="ko-KR" sz="7200" dirty="0">
                <a:solidFill>
                  <a:srgbClr val="0081A7"/>
                </a:solidFill>
                <a:latin typeface="Arial Rounded MT Bold" panose="020F0704030504030204" pitchFamily="34" charset="0"/>
                <a:ea typeface="휴먼둥근헤드라인" panose="02030504000101010101" pitchFamily="18" charset="-127"/>
              </a:rPr>
              <a:t> if we </a:t>
            </a:r>
            <a:r>
              <a:rPr lang="en-US" altLang="ko-KR" sz="7200" b="1" dirty="0">
                <a:solidFill>
                  <a:srgbClr val="F07167"/>
                </a:solidFill>
                <a:latin typeface="Arial Rounded MT Bold" panose="020F0704030504030204" pitchFamily="34" charset="0"/>
                <a:ea typeface="휴먼둥근헤드라인" panose="02030504000101010101" pitchFamily="18" charset="-127"/>
              </a:rPr>
              <a:t>reintroduced</a:t>
            </a:r>
            <a:r>
              <a:rPr lang="en-US" altLang="ko-KR" sz="7200" dirty="0">
                <a:solidFill>
                  <a:srgbClr val="0081A7"/>
                </a:solidFill>
                <a:latin typeface="Arial Rounded MT Bold" panose="020F0704030504030204" pitchFamily="34" charset="0"/>
                <a:ea typeface="휴먼둥근헤드라인" panose="02030504000101010101" pitchFamily="18" charset="-127"/>
              </a:rPr>
              <a:t> gray wolves. </a:t>
            </a:r>
            <a:endParaRPr lang="ko-KR" altLang="en-US" sz="7200" dirty="0">
              <a:solidFill>
                <a:srgbClr val="0081A7"/>
              </a:solidFill>
              <a:latin typeface="Arial Rounded MT Bold" panose="020F0704030504030204" pitchFamily="34" charset="0"/>
              <a:ea typeface="휴먼둥근헤드라인" panose="02030504000101010101" pitchFamily="18" charset="-127"/>
            </a:endParaRPr>
          </a:p>
        </p:txBody>
      </p:sp>
    </p:spTree>
    <p:extLst>
      <p:ext uri="{BB962C8B-B14F-4D97-AF65-F5344CB8AC3E}">
        <p14:creationId xmlns:p14="http://schemas.microsoft.com/office/powerpoint/2010/main" val="406246674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pic>
        <p:nvPicPr>
          <p:cNvPr id="8" name="Graphic 7" descr="Wolf with solid fill">
            <a:extLst>
              <a:ext uri="{FF2B5EF4-FFF2-40B4-BE49-F238E27FC236}">
                <a16:creationId xmlns:a16="http://schemas.microsoft.com/office/drawing/2014/main" id="{76D5E5CF-B100-4D61-87E9-D1553B4D7E1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137" t="10209" r="5507" b="59778"/>
          <a:stretch/>
        </p:blipFill>
        <p:spPr>
          <a:xfrm>
            <a:off x="-1" y="0"/>
            <a:ext cx="12192001" cy="6858000"/>
          </a:xfrm>
          <a:prstGeom prst="rect">
            <a:avLst/>
          </a:prstGeom>
        </p:spPr>
      </p:pic>
      <p:sp>
        <p:nvSpPr>
          <p:cNvPr id="9" name="TextBox 8">
            <a:extLst>
              <a:ext uri="{FF2B5EF4-FFF2-40B4-BE49-F238E27FC236}">
                <a16:creationId xmlns:a16="http://schemas.microsoft.com/office/drawing/2014/main" id="{913141CB-4652-4268-A915-0E48B5CDCEC9}"/>
              </a:ext>
            </a:extLst>
          </p:cNvPr>
          <p:cNvSpPr txBox="1"/>
          <p:nvPr/>
        </p:nvSpPr>
        <p:spPr>
          <a:xfrm>
            <a:off x="886073" y="431800"/>
            <a:ext cx="2525628" cy="1862048"/>
          </a:xfrm>
          <a:prstGeom prst="rect">
            <a:avLst/>
          </a:prstGeom>
          <a:noFill/>
        </p:spPr>
        <p:txBody>
          <a:bodyPr wrap="none" rtlCol="0">
            <a:spAutoFit/>
          </a:bodyPr>
          <a:lstStyle/>
          <a:p>
            <a:r>
              <a:rPr lang="en-US" altLang="ko-KR" sz="11500" spc="600" dirty="0">
                <a:solidFill>
                  <a:srgbClr val="FED9B7"/>
                </a:solidFill>
                <a:latin typeface="Built Titling El" panose="020B0206030202080204" pitchFamily="34" charset="0"/>
                <a:cs typeface="Aharoni" panose="02010803020104030203" pitchFamily="2" charset="-79"/>
              </a:rPr>
              <a:t>Wolves</a:t>
            </a:r>
            <a:endParaRPr lang="ko-KR" altLang="en-US" sz="11500" spc="600" dirty="0">
              <a:solidFill>
                <a:srgbClr val="FED9B7"/>
              </a:solidFill>
              <a:latin typeface="Built Titling El" panose="020B0206030202080204" pitchFamily="34" charset="0"/>
              <a:cs typeface="Aharoni" panose="02010803020104030203" pitchFamily="2" charset="-79"/>
            </a:endParaRPr>
          </a:p>
        </p:txBody>
      </p:sp>
      <p:sp>
        <p:nvSpPr>
          <p:cNvPr id="10" name="TextBox 9">
            <a:extLst>
              <a:ext uri="{FF2B5EF4-FFF2-40B4-BE49-F238E27FC236}">
                <a16:creationId xmlns:a16="http://schemas.microsoft.com/office/drawing/2014/main" id="{17308CE4-AB3F-4EFA-A74F-B638E83857D6}"/>
              </a:ext>
            </a:extLst>
          </p:cNvPr>
          <p:cNvSpPr txBox="1"/>
          <p:nvPr/>
        </p:nvSpPr>
        <p:spPr>
          <a:xfrm>
            <a:off x="744091" y="1586314"/>
            <a:ext cx="6232796" cy="3154710"/>
          </a:xfrm>
          <a:prstGeom prst="rect">
            <a:avLst/>
          </a:prstGeom>
          <a:noFill/>
        </p:spPr>
        <p:txBody>
          <a:bodyPr wrap="none" rtlCol="0">
            <a:spAutoFit/>
          </a:bodyPr>
          <a:lstStyle/>
          <a:p>
            <a:r>
              <a:rPr lang="en-US" altLang="ko-KR" sz="19900" dirty="0">
                <a:solidFill>
                  <a:srgbClr val="FDFCDC"/>
                </a:solidFill>
                <a:latin typeface="Built Titling Sb" panose="020B0706030202080204" pitchFamily="34" charset="0"/>
                <a:cs typeface="Aharoni" panose="02010803020104030203" pitchFamily="2" charset="-79"/>
              </a:rPr>
              <a:t>Change</a:t>
            </a:r>
            <a:endParaRPr lang="ko-KR" altLang="en-US" sz="19900" dirty="0">
              <a:solidFill>
                <a:srgbClr val="FDFCDC"/>
              </a:solidFill>
              <a:latin typeface="Built Titling Sb" panose="020B0706030202080204" pitchFamily="34" charset="0"/>
              <a:cs typeface="Aharoni" panose="02010803020104030203" pitchFamily="2" charset="-79"/>
            </a:endParaRPr>
          </a:p>
        </p:txBody>
      </p:sp>
      <p:sp>
        <p:nvSpPr>
          <p:cNvPr id="11" name="TextBox 10">
            <a:extLst>
              <a:ext uri="{FF2B5EF4-FFF2-40B4-BE49-F238E27FC236}">
                <a16:creationId xmlns:a16="http://schemas.microsoft.com/office/drawing/2014/main" id="{A73926B2-ADEF-491F-B899-5DCB6ACA012F}"/>
              </a:ext>
            </a:extLst>
          </p:cNvPr>
          <p:cNvSpPr txBox="1"/>
          <p:nvPr/>
        </p:nvSpPr>
        <p:spPr>
          <a:xfrm>
            <a:off x="886073" y="3938213"/>
            <a:ext cx="2318263" cy="1862048"/>
          </a:xfrm>
          <a:prstGeom prst="rect">
            <a:avLst/>
          </a:prstGeom>
          <a:noFill/>
        </p:spPr>
        <p:txBody>
          <a:bodyPr wrap="none" rtlCol="0">
            <a:spAutoFit/>
          </a:bodyPr>
          <a:lstStyle/>
          <a:p>
            <a:r>
              <a:rPr lang="en-US" altLang="ko-KR" sz="11500" spc="600" dirty="0">
                <a:solidFill>
                  <a:srgbClr val="FED9B7"/>
                </a:solidFill>
                <a:latin typeface="Built Titling El" panose="020B0206030202080204" pitchFamily="34" charset="0"/>
                <a:cs typeface="Aharoni" panose="02010803020104030203" pitchFamily="2" charset="-79"/>
              </a:rPr>
              <a:t>Rivers</a:t>
            </a:r>
            <a:endParaRPr lang="ko-KR" altLang="en-US" sz="11500" spc="600" dirty="0">
              <a:solidFill>
                <a:srgbClr val="FED9B7"/>
              </a:solidFill>
              <a:latin typeface="Built Titling El" panose="020B0206030202080204" pitchFamily="34" charset="0"/>
              <a:cs typeface="Aharoni" panose="02010803020104030203" pitchFamily="2" charset="-79"/>
            </a:endParaRPr>
          </a:p>
        </p:txBody>
      </p:sp>
    </p:spTree>
    <p:extLst>
      <p:ext uri="{BB962C8B-B14F-4D97-AF65-F5344CB8AC3E}">
        <p14:creationId xmlns:p14="http://schemas.microsoft.com/office/powerpoint/2010/main" val="208269575"/>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1743C9-F584-4AF5-BA7B-957F4E502680}"/>
              </a:ext>
            </a:extLst>
          </p:cNvPr>
          <p:cNvSpPr/>
          <p:nvPr/>
        </p:nvSpPr>
        <p:spPr>
          <a:xfrm>
            <a:off x="0" y="0"/>
            <a:ext cx="12192000" cy="3429000"/>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1447799"/>
            <a:ext cx="11315700" cy="3962402"/>
          </a:xfrm>
        </p:spPr>
        <p:txBody>
          <a:bodyPr>
            <a:normAutofit/>
          </a:bodyPr>
          <a:lstStyle/>
          <a:p>
            <a:pPr algn="ctr"/>
            <a:r>
              <a:rPr lang="en-US" altLang="ko-KR" sz="6600" dirty="0">
                <a:solidFill>
                  <a:srgbClr val="00AFB9"/>
                </a:solidFill>
                <a:latin typeface="Arial Rounded MT Bold" panose="020F0704030504030204" pitchFamily="34" charset="0"/>
                <a:ea typeface="휴먼둥근헤드라인" panose="02030504000101010101" pitchFamily="18" charset="-127"/>
              </a:rPr>
              <a:t>Make a list of </a:t>
            </a:r>
            <a:r>
              <a:rPr lang="en-US" altLang="ko-KR" sz="6600" dirty="0">
                <a:solidFill>
                  <a:srgbClr val="F07167"/>
                </a:solidFill>
                <a:latin typeface="Arial Black" panose="020B0A04020102020204" pitchFamily="34" charset="0"/>
                <a:ea typeface="휴먼둥근헤드라인" panose="02030504000101010101" pitchFamily="18" charset="-127"/>
              </a:rPr>
              <a:t>changes</a:t>
            </a:r>
            <a:r>
              <a:rPr lang="en-US" altLang="ko-KR" sz="6600" dirty="0">
                <a:solidFill>
                  <a:srgbClr val="0081A7"/>
                </a:solidFill>
                <a:latin typeface="Arial Rounded MT Bold" panose="020F0704030504030204" pitchFamily="34" charset="0"/>
                <a:ea typeface="휴먼둥근헤드라인" panose="02030504000101010101" pitchFamily="18" charset="-127"/>
              </a:rPr>
              <a:t> </a:t>
            </a:r>
            <a:r>
              <a:rPr lang="en-US" altLang="ko-KR" sz="6600" dirty="0">
                <a:solidFill>
                  <a:srgbClr val="FED9B7"/>
                </a:solidFill>
                <a:latin typeface="Arial Rounded MT Bold" panose="020F0704030504030204" pitchFamily="34" charset="0"/>
                <a:ea typeface="휴먼둥근헤드라인" panose="02030504000101010101" pitchFamily="18" charset="-127"/>
              </a:rPr>
              <a:t>that</a:t>
            </a:r>
            <a:r>
              <a:rPr lang="en-US" altLang="ko-KR" sz="6600" dirty="0">
                <a:solidFill>
                  <a:srgbClr val="0081A7"/>
                </a:solidFill>
                <a:latin typeface="Arial Rounded MT Bold" panose="020F0704030504030204" pitchFamily="34" charset="0"/>
                <a:ea typeface="휴먼둥근헤드라인" panose="02030504000101010101" pitchFamily="18" charset="-127"/>
              </a:rPr>
              <a:t> </a:t>
            </a:r>
            <a:r>
              <a:rPr lang="en-US" altLang="ko-KR" sz="6600" dirty="0">
                <a:solidFill>
                  <a:srgbClr val="FED9B7"/>
                </a:solidFill>
                <a:latin typeface="Arial Rounded MT Bold" panose="020F0704030504030204" pitchFamily="34" charset="0"/>
                <a:ea typeface="휴먼둥근헤드라인" panose="02030504000101010101" pitchFamily="18" charset="-127"/>
              </a:rPr>
              <a:t>happened in the park.  </a:t>
            </a:r>
            <a:endParaRPr lang="ko-KR" altLang="en-US" sz="6600" dirty="0">
              <a:solidFill>
                <a:srgbClr val="FED9B7"/>
              </a:solidFill>
              <a:latin typeface="Arial Rounded MT Bold" panose="020F0704030504030204" pitchFamily="34" charset="0"/>
              <a:ea typeface="휴먼둥근헤드라인" panose="02030504000101010101" pitchFamily="18" charset="-127"/>
            </a:endParaRPr>
          </a:p>
        </p:txBody>
      </p:sp>
      <p:pic>
        <p:nvPicPr>
          <p:cNvPr id="5" name="Picture 2" descr="Image result for elk png">
            <a:extLst>
              <a:ext uri="{FF2B5EF4-FFF2-40B4-BE49-F238E27FC236}">
                <a16:creationId xmlns:a16="http://schemas.microsoft.com/office/drawing/2014/main" id="{6D14C4F6-B951-453E-9266-7853BB236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50"/>
          <a:stretch/>
        </p:blipFill>
        <p:spPr bwMode="auto">
          <a:xfrm>
            <a:off x="5029200" y="5142504"/>
            <a:ext cx="2411490" cy="171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98068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5" name="제목 2">
            <a:extLst>
              <a:ext uri="{FF2B5EF4-FFF2-40B4-BE49-F238E27FC236}">
                <a16:creationId xmlns:a16="http://schemas.microsoft.com/office/drawing/2014/main" id="{7189D18E-2485-452E-AC68-F518A02469CF}"/>
              </a:ext>
            </a:extLst>
          </p:cNvPr>
          <p:cNvSpPr txBox="1">
            <a:spLocks/>
          </p:cNvSpPr>
          <p:nvPr/>
        </p:nvSpPr>
        <p:spPr>
          <a:xfrm>
            <a:off x="336550" y="625476"/>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ED9B7"/>
                </a:solidFill>
                <a:latin typeface="Arial Rounded MT Bold" panose="020F0704030504030204" pitchFamily="34" charset="0"/>
                <a:ea typeface="휴먼둥근헤드라인" panose="02030504000101010101" pitchFamily="18" charset="-127"/>
              </a:rPr>
              <a:t>By this time / </a:t>
            </a:r>
            <a:r>
              <a:rPr lang="en-US" altLang="ko-KR" sz="4800" dirty="0">
                <a:solidFill>
                  <a:srgbClr val="FDFCDC"/>
                </a:solidFill>
                <a:latin typeface="Arial Rounded MT Bold" panose="020F0704030504030204" pitchFamily="34" charset="0"/>
                <a:ea typeface="휴먼둥근헤드라인" panose="02030504000101010101" pitchFamily="18" charset="-127"/>
              </a:rPr>
              <a:t>Before</a:t>
            </a:r>
            <a:r>
              <a:rPr lang="en-US" altLang="ko-KR" sz="4800" dirty="0">
                <a:solidFill>
                  <a:srgbClr val="FED9B7"/>
                </a:solidFill>
                <a:latin typeface="Arial Rounded MT Bold" panose="020F0704030504030204" pitchFamily="34" charset="0"/>
                <a:ea typeface="휴먼둥근헤드라인" panose="02030504000101010101" pitchFamily="18" charset="-127"/>
              </a:rPr>
              <a:t> this time</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2457448"/>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676522"/>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By the early 1990s, gray wolves </a:t>
            </a:r>
            <a:r>
              <a:rPr lang="en-US" altLang="ko-KR" sz="4800" dirty="0">
                <a:solidFill>
                  <a:srgbClr val="F07167"/>
                </a:solidFill>
                <a:latin typeface="Arial Rounded MT Bold" panose="020F0704030504030204" pitchFamily="34" charset="0"/>
                <a:ea typeface="휴먼둥근헤드라인" panose="02030504000101010101" pitchFamily="18" charset="-127"/>
              </a:rPr>
              <a:t>(a) had begun / have begun</a:t>
            </a:r>
            <a:r>
              <a:rPr lang="en-US" altLang="ko-KR" sz="4800" dirty="0">
                <a:solidFill>
                  <a:srgbClr val="00AFB9"/>
                </a:solidFill>
                <a:latin typeface="Arial Rounded MT Bold" panose="020F0704030504030204" pitchFamily="34" charset="0"/>
                <a:ea typeface="휴먼둥근헤드라인" panose="02030504000101010101" pitchFamily="18" charset="-127"/>
              </a:rPr>
              <a:t> to disappear from Yellowstone National Park in the US, and this resulted in a growing elk population.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pic>
        <p:nvPicPr>
          <p:cNvPr id="6" name="Graphic 5" descr="Line arrow: Counter-clockwise curve with solid fill">
            <a:extLst>
              <a:ext uri="{FF2B5EF4-FFF2-40B4-BE49-F238E27FC236}">
                <a16:creationId xmlns:a16="http://schemas.microsoft.com/office/drawing/2014/main" id="{0389EC69-28A1-4CA7-B637-C65C2E185F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854123">
            <a:off x="1659750" y="1843744"/>
            <a:ext cx="1036750" cy="1036750"/>
          </a:xfrm>
          <a:prstGeom prst="rect">
            <a:avLst/>
          </a:prstGeom>
        </p:spPr>
      </p:pic>
    </p:spTree>
    <p:extLst>
      <p:ext uri="{BB962C8B-B14F-4D97-AF65-F5344CB8AC3E}">
        <p14:creationId xmlns:p14="http://schemas.microsoft.com/office/powerpoint/2010/main" val="1094881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1"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5" name="제목 2">
            <a:extLst>
              <a:ext uri="{FF2B5EF4-FFF2-40B4-BE49-F238E27FC236}">
                <a16:creationId xmlns:a16="http://schemas.microsoft.com/office/drawing/2014/main" id="{7B87BCB4-A871-4E54-9D84-D0ADCA69C9ED}"/>
              </a:ext>
            </a:extLst>
          </p:cNvPr>
          <p:cNvSpPr txBox="1">
            <a:spLocks/>
          </p:cNvSpPr>
          <p:nvPr/>
        </p:nvSpPr>
        <p:spPr>
          <a:xfrm>
            <a:off x="336550" y="4867276"/>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ED9B7"/>
                </a:solidFill>
                <a:latin typeface="Arial Rounded MT Bold" panose="020F0704030504030204" pitchFamily="34" charset="0"/>
                <a:ea typeface="휴먼둥근헤드라인" panose="02030504000101010101" pitchFamily="18" charset="-127"/>
              </a:rPr>
              <a:t>What </a:t>
            </a:r>
            <a:r>
              <a:rPr lang="en-US" altLang="ko-KR" sz="4800" dirty="0">
                <a:solidFill>
                  <a:srgbClr val="FDFCDC"/>
                </a:solidFill>
                <a:latin typeface="Arial Rounded MT Bold" panose="020F0704030504030204" pitchFamily="34" charset="0"/>
                <a:ea typeface="휴먼둥근헤드라인" panose="02030504000101010101" pitchFamily="18" charset="-127"/>
              </a:rPr>
              <a:t>happened</a:t>
            </a:r>
            <a:r>
              <a:rPr lang="en-US" altLang="ko-KR" sz="4800" dirty="0">
                <a:solidFill>
                  <a:srgbClr val="FED9B7"/>
                </a:solidFill>
                <a:latin typeface="Arial Rounded MT Bold" panose="020F0704030504030204" pitchFamily="34" charset="0"/>
                <a:ea typeface="휴먼둥근헤드라인" panose="02030504000101010101" pitchFamily="18" charset="-127"/>
              </a:rPr>
              <a:t> before the 1990s?</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0"/>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19074"/>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By the early 1990s, gray wolves </a:t>
            </a:r>
            <a:r>
              <a:rPr lang="en-US" altLang="ko-KR" sz="4800" dirty="0">
                <a:solidFill>
                  <a:srgbClr val="F07167"/>
                </a:solidFill>
                <a:latin typeface="Arial Rounded MT Bold" panose="020F0704030504030204" pitchFamily="34" charset="0"/>
                <a:ea typeface="휴먼둥근헤드라인" panose="02030504000101010101" pitchFamily="18" charset="-127"/>
              </a:rPr>
              <a:t>(a) had begun / have begun</a:t>
            </a:r>
            <a:r>
              <a:rPr lang="en-US" altLang="ko-KR" sz="4800" dirty="0">
                <a:solidFill>
                  <a:srgbClr val="00AFB9"/>
                </a:solidFill>
                <a:latin typeface="Arial Rounded MT Bold" panose="020F0704030504030204" pitchFamily="34" charset="0"/>
                <a:ea typeface="휴먼둥근헤드라인" panose="02030504000101010101" pitchFamily="18" charset="-127"/>
              </a:rPr>
              <a:t> to disappear from Yellowstone National Park in the US, and this resulted in a growing elk population.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cxnSp>
        <p:nvCxnSpPr>
          <p:cNvPr id="6" name="Straight Connector 5">
            <a:extLst>
              <a:ext uri="{FF2B5EF4-FFF2-40B4-BE49-F238E27FC236}">
                <a16:creationId xmlns:a16="http://schemas.microsoft.com/office/drawing/2014/main" id="{8CC27421-47EC-44D6-8330-DB5D0CECC765}"/>
              </a:ext>
            </a:extLst>
          </p:cNvPr>
          <p:cNvCxnSpPr>
            <a:cxnSpLocks/>
          </p:cNvCxnSpPr>
          <p:nvPr/>
        </p:nvCxnSpPr>
        <p:spPr>
          <a:xfrm>
            <a:off x="8242300" y="1117600"/>
            <a:ext cx="19939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A2C0CC-4CD3-4430-B31A-4A6149B7B80E}"/>
              </a:ext>
            </a:extLst>
          </p:cNvPr>
          <p:cNvCxnSpPr>
            <a:cxnSpLocks/>
          </p:cNvCxnSpPr>
          <p:nvPr/>
        </p:nvCxnSpPr>
        <p:spPr>
          <a:xfrm>
            <a:off x="8597900" y="1778000"/>
            <a:ext cx="28829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98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5" name="제목 2">
            <a:extLst>
              <a:ext uri="{FF2B5EF4-FFF2-40B4-BE49-F238E27FC236}">
                <a16:creationId xmlns:a16="http://schemas.microsoft.com/office/drawing/2014/main" id="{7B87BCB4-A871-4E54-9D84-D0ADCA69C9ED}"/>
              </a:ext>
            </a:extLst>
          </p:cNvPr>
          <p:cNvSpPr txBox="1">
            <a:spLocks/>
          </p:cNvSpPr>
          <p:nvPr/>
        </p:nvSpPr>
        <p:spPr>
          <a:xfrm>
            <a:off x="336550" y="4867276"/>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DFCDC"/>
                </a:solidFill>
                <a:latin typeface="Arial Rounded MT Bold" panose="020F0704030504030204" pitchFamily="34" charset="0"/>
                <a:ea typeface="휴먼둥근헤드라인" panose="02030504000101010101" pitchFamily="18" charset="-127"/>
              </a:rPr>
              <a:t>Where</a:t>
            </a:r>
            <a:r>
              <a:rPr lang="en-US" altLang="ko-KR" sz="4800" dirty="0">
                <a:solidFill>
                  <a:srgbClr val="FED9B7"/>
                </a:solidFill>
                <a:latin typeface="Arial Rounded MT Bold" panose="020F0704030504030204" pitchFamily="34" charset="0"/>
                <a:ea typeface="휴먼둥근헤드라인" panose="02030504000101010101" pitchFamily="18" charset="-127"/>
              </a:rPr>
              <a:t> did it happen? </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0"/>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19074"/>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By the early 1990s, gray wolves </a:t>
            </a:r>
            <a:r>
              <a:rPr lang="en-US" altLang="ko-KR" sz="4800" dirty="0">
                <a:solidFill>
                  <a:srgbClr val="F07167"/>
                </a:solidFill>
                <a:latin typeface="Arial Rounded MT Bold" panose="020F0704030504030204" pitchFamily="34" charset="0"/>
                <a:ea typeface="휴먼둥근헤드라인" panose="02030504000101010101" pitchFamily="18" charset="-127"/>
              </a:rPr>
              <a:t>(a) had begun / have begun</a:t>
            </a:r>
            <a:r>
              <a:rPr lang="en-US" altLang="ko-KR" sz="4800" dirty="0">
                <a:solidFill>
                  <a:srgbClr val="00AFB9"/>
                </a:solidFill>
                <a:latin typeface="Arial Rounded MT Bold" panose="020F0704030504030204" pitchFamily="34" charset="0"/>
                <a:ea typeface="휴먼둥근헤드라인" panose="02030504000101010101" pitchFamily="18" charset="-127"/>
              </a:rPr>
              <a:t> to disappear from Yellowstone National Park in the US, and this resulted in a growing elk population.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cxnSp>
        <p:nvCxnSpPr>
          <p:cNvPr id="6" name="Straight Connector 5">
            <a:extLst>
              <a:ext uri="{FF2B5EF4-FFF2-40B4-BE49-F238E27FC236}">
                <a16:creationId xmlns:a16="http://schemas.microsoft.com/office/drawing/2014/main" id="{8CC27421-47EC-44D6-8330-DB5D0CECC765}"/>
              </a:ext>
            </a:extLst>
          </p:cNvPr>
          <p:cNvCxnSpPr>
            <a:cxnSpLocks/>
          </p:cNvCxnSpPr>
          <p:nvPr/>
        </p:nvCxnSpPr>
        <p:spPr>
          <a:xfrm>
            <a:off x="2222500" y="2476500"/>
            <a:ext cx="75692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74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5" name="제목 2">
            <a:extLst>
              <a:ext uri="{FF2B5EF4-FFF2-40B4-BE49-F238E27FC236}">
                <a16:creationId xmlns:a16="http://schemas.microsoft.com/office/drawing/2014/main" id="{7B87BCB4-A871-4E54-9D84-D0ADCA69C9ED}"/>
              </a:ext>
            </a:extLst>
          </p:cNvPr>
          <p:cNvSpPr txBox="1">
            <a:spLocks/>
          </p:cNvSpPr>
          <p:nvPr/>
        </p:nvSpPr>
        <p:spPr>
          <a:xfrm>
            <a:off x="438150" y="831848"/>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ED9B7"/>
                </a:solidFill>
                <a:latin typeface="Arial Rounded MT Bold" panose="020F0704030504030204" pitchFamily="34" charset="0"/>
                <a:ea typeface="휴먼둥근헤드라인" panose="02030504000101010101" pitchFamily="18" charset="-127"/>
              </a:rPr>
              <a:t>What was the </a:t>
            </a:r>
            <a:r>
              <a:rPr lang="en-US" altLang="ko-KR" sz="4800" dirty="0">
                <a:solidFill>
                  <a:srgbClr val="FDFCDC"/>
                </a:solidFill>
                <a:latin typeface="Arial Rounded MT Bold" panose="020F0704030504030204" pitchFamily="34" charset="0"/>
                <a:ea typeface="휴먼둥근헤드라인" panose="02030504000101010101" pitchFamily="18" charset="-127"/>
              </a:rPr>
              <a:t>result</a:t>
            </a:r>
            <a:r>
              <a:rPr lang="en-US" altLang="ko-KR" sz="4800" dirty="0">
                <a:solidFill>
                  <a:srgbClr val="FED9B7"/>
                </a:solidFill>
                <a:latin typeface="Arial Rounded MT Bold" panose="020F0704030504030204" pitchFamily="34" charset="0"/>
                <a:ea typeface="휴먼둥근헤드라인" panose="02030504000101010101" pitchFamily="18" charset="-127"/>
              </a:rPr>
              <a:t>?</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2457449"/>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676523"/>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By the early 1990s, gray wolves </a:t>
            </a:r>
            <a:r>
              <a:rPr lang="en-US" altLang="ko-KR" sz="4800" dirty="0">
                <a:solidFill>
                  <a:srgbClr val="F07167"/>
                </a:solidFill>
                <a:latin typeface="Arial Rounded MT Bold" panose="020F0704030504030204" pitchFamily="34" charset="0"/>
                <a:ea typeface="휴먼둥근헤드라인" panose="02030504000101010101" pitchFamily="18" charset="-127"/>
              </a:rPr>
              <a:t>(a) had begun / have begun</a:t>
            </a:r>
            <a:r>
              <a:rPr lang="en-US" altLang="ko-KR" sz="4800" dirty="0">
                <a:solidFill>
                  <a:srgbClr val="00AFB9"/>
                </a:solidFill>
                <a:latin typeface="Arial Rounded MT Bold" panose="020F0704030504030204" pitchFamily="34" charset="0"/>
                <a:ea typeface="휴먼둥근헤드라인" panose="02030504000101010101" pitchFamily="18" charset="-127"/>
              </a:rPr>
              <a:t> to disappear from Yellowstone National Park in the US, and this resulted in a growing elk population.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cxnSp>
        <p:nvCxnSpPr>
          <p:cNvPr id="6" name="Straight Connector 5">
            <a:extLst>
              <a:ext uri="{FF2B5EF4-FFF2-40B4-BE49-F238E27FC236}">
                <a16:creationId xmlns:a16="http://schemas.microsoft.com/office/drawing/2014/main" id="{8CC27421-47EC-44D6-8330-DB5D0CECC765}"/>
              </a:ext>
            </a:extLst>
          </p:cNvPr>
          <p:cNvCxnSpPr>
            <a:cxnSpLocks/>
          </p:cNvCxnSpPr>
          <p:nvPr/>
        </p:nvCxnSpPr>
        <p:spPr>
          <a:xfrm>
            <a:off x="4184650" y="5556249"/>
            <a:ext cx="75692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63D18E-EDE2-410E-B77B-E2CD19604355}"/>
              </a:ext>
            </a:extLst>
          </p:cNvPr>
          <p:cNvCxnSpPr>
            <a:cxnSpLocks/>
          </p:cNvCxnSpPr>
          <p:nvPr/>
        </p:nvCxnSpPr>
        <p:spPr>
          <a:xfrm>
            <a:off x="4445000" y="6210300"/>
            <a:ext cx="31496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28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endParaRPr lang="ko-KR" altLang="en-US"/>
          </a:p>
        </p:txBody>
      </p:sp>
      <p:sp>
        <p:nvSpPr>
          <p:cNvPr id="3" name="제목 2"/>
          <p:cNvSpPr>
            <a:spLocks noGrp="1"/>
          </p:cNvSpPr>
          <p:nvPr>
            <p:ph type="title"/>
          </p:nvPr>
        </p:nvSpPr>
        <p:spPr/>
        <p:txBody>
          <a:bodyPr/>
          <a:lstStyle/>
          <a:p>
            <a:endParaRPr lang="ko-KR"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 y="0"/>
            <a:ext cx="12187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9166"/>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5" name="제목 2">
            <a:extLst>
              <a:ext uri="{FF2B5EF4-FFF2-40B4-BE49-F238E27FC236}">
                <a16:creationId xmlns:a16="http://schemas.microsoft.com/office/drawing/2014/main" id="{F2DC90EC-D33F-4131-9112-7A220C3C1221}"/>
              </a:ext>
            </a:extLst>
          </p:cNvPr>
          <p:cNvSpPr txBox="1">
            <a:spLocks/>
          </p:cNvSpPr>
          <p:nvPr/>
        </p:nvSpPr>
        <p:spPr>
          <a:xfrm>
            <a:off x="438150" y="831848"/>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ED9B7"/>
                </a:solidFill>
                <a:latin typeface="Arial Rounded MT Bold" panose="020F0704030504030204" pitchFamily="34" charset="0"/>
                <a:ea typeface="휴먼둥근헤드라인" panose="02030504000101010101" pitchFamily="18" charset="-127"/>
              </a:rPr>
              <a:t>Why was </a:t>
            </a:r>
            <a:r>
              <a:rPr lang="en-US" altLang="ko-KR" sz="4800" dirty="0">
                <a:solidFill>
                  <a:srgbClr val="FDFCDC"/>
                </a:solidFill>
                <a:latin typeface="Arial Rounded MT Bold" panose="020F0704030504030204" pitchFamily="34" charset="0"/>
                <a:ea typeface="휴먼둥근헤드라인" panose="02030504000101010101" pitchFamily="18" charset="-127"/>
              </a:rPr>
              <a:t>shade</a:t>
            </a:r>
            <a:r>
              <a:rPr lang="en-US" altLang="ko-KR" sz="4800" dirty="0">
                <a:solidFill>
                  <a:srgbClr val="FED9B7"/>
                </a:solidFill>
                <a:latin typeface="Arial Rounded MT Bold" panose="020F0704030504030204" pitchFamily="34" charset="0"/>
                <a:ea typeface="휴먼둥근헤드라인" panose="02030504000101010101" pitchFamily="18" charset="-127"/>
              </a:rPr>
              <a:t> reduced? </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2457448"/>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676522"/>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The elk ate too many leaves from the trees, which </a:t>
            </a:r>
            <a:r>
              <a:rPr lang="en-US" altLang="ko-KR" sz="4800" dirty="0">
                <a:solidFill>
                  <a:srgbClr val="F07167"/>
                </a:solidFill>
                <a:latin typeface="Arial Rounded MT Bold" panose="020F0704030504030204" pitchFamily="34" charset="0"/>
                <a:ea typeface="휴먼둥근헤드라인" panose="02030504000101010101" pitchFamily="18" charset="-127"/>
              </a:rPr>
              <a:t>reduced shade </a:t>
            </a:r>
            <a:r>
              <a:rPr lang="en-US" altLang="ko-KR" sz="4800" dirty="0">
                <a:solidFill>
                  <a:srgbClr val="00AFB9"/>
                </a:solidFill>
                <a:latin typeface="Arial Rounded MT Bold" panose="020F0704030504030204" pitchFamily="34" charset="0"/>
                <a:ea typeface="휴먼둥근헤드라인" panose="02030504000101010101" pitchFamily="18" charset="-127"/>
              </a:rPr>
              <a:t>along the rivers and </a:t>
            </a:r>
            <a:r>
              <a:rPr lang="en-US" altLang="ko-KR" sz="4800" dirty="0">
                <a:solidFill>
                  <a:srgbClr val="F07167"/>
                </a:solidFill>
                <a:latin typeface="Arial Rounded MT Bold" panose="020F0704030504030204" pitchFamily="34" charset="0"/>
                <a:ea typeface="휴먼둥근헤드라인" panose="02030504000101010101" pitchFamily="18" charset="-127"/>
              </a:rPr>
              <a:t>creeks</a:t>
            </a:r>
            <a:r>
              <a:rPr lang="en-US" altLang="ko-KR" sz="4800" dirty="0">
                <a:solidFill>
                  <a:srgbClr val="00AFB9"/>
                </a:solidFill>
                <a:latin typeface="Arial Rounded MT Bold" panose="020F0704030504030204" pitchFamily="34" charset="0"/>
                <a:ea typeface="휴먼둥근헤드라인" panose="02030504000101010101" pitchFamily="18" charset="-127"/>
              </a:rPr>
              <a:t>.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spTree>
    <p:extLst>
      <p:ext uri="{BB962C8B-B14F-4D97-AF65-F5344CB8AC3E}">
        <p14:creationId xmlns:p14="http://schemas.microsoft.com/office/powerpoint/2010/main" val="3837638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ko-KR" sz="6000" dirty="0" err="1">
                <a:solidFill>
                  <a:srgbClr val="00AFB9"/>
                </a:solidFill>
                <a:latin typeface="휴먼둥근헤드라인" panose="02030504000101010101" pitchFamily="18" charset="-127"/>
                <a:ea typeface="휴먼둥근헤드라인" panose="02030504000101010101" pitchFamily="18" charset="-127"/>
              </a:rPr>
              <a:t>Suneung</a:t>
            </a:r>
            <a:r>
              <a:rPr lang="en-US" altLang="ko-KR" sz="6000" dirty="0">
                <a:solidFill>
                  <a:srgbClr val="00AFB9"/>
                </a:solidFill>
                <a:latin typeface="휴먼둥근헤드라인" panose="02030504000101010101" pitchFamily="18" charset="-127"/>
                <a:ea typeface="휴먼둥근헤드라인" panose="02030504000101010101" pitchFamily="18" charset="-127"/>
              </a:rPr>
              <a:t> Question </a:t>
            </a:r>
            <a:endParaRPr lang="ko-KR" altLang="en-US" sz="6000" dirty="0">
              <a:solidFill>
                <a:srgbClr val="00AFB9"/>
              </a:solidFill>
              <a:latin typeface="휴먼둥근헤드라인" panose="02030504000101010101" pitchFamily="18" charset="-127"/>
              <a:ea typeface="휴먼둥근헤드라인" panose="02030504000101010101" pitchFamily="18" charset="-127"/>
            </a:endParaRPr>
          </a:p>
        </p:txBody>
      </p:sp>
      <p:sp>
        <p:nvSpPr>
          <p:cNvPr id="3" name="Content Placeholder 2"/>
          <p:cNvSpPr>
            <a:spLocks noGrp="1"/>
          </p:cNvSpPr>
          <p:nvPr>
            <p:ph idx="1"/>
          </p:nvPr>
        </p:nvSpPr>
        <p:spPr>
          <a:xfrm>
            <a:off x="425007" y="1873750"/>
            <a:ext cx="11277466" cy="4609427"/>
          </a:xfrm>
        </p:spPr>
        <p:txBody>
          <a:bodyPr anchor="ctr">
            <a:noAutofit/>
          </a:bodyPr>
          <a:lstStyle/>
          <a:p>
            <a:pPr marL="0" indent="0">
              <a:buNone/>
            </a:pPr>
            <a:r>
              <a:rPr lang="en-US" altLang="ko-KR" dirty="0">
                <a:solidFill>
                  <a:srgbClr val="FED9B7"/>
                </a:solidFill>
                <a:latin typeface="Arial Nova Light" panose="020B0304020202020204" pitchFamily="34" charset="0"/>
              </a:rPr>
              <a:t>By the early 1990s, gray wolves </a:t>
            </a:r>
            <a:r>
              <a:rPr lang="en-US" altLang="ko-KR" dirty="0">
                <a:solidFill>
                  <a:srgbClr val="FDFCDC"/>
                </a:solidFill>
                <a:latin typeface="Arial Rounded MT Bold" panose="020F0704030504030204" pitchFamily="34" charset="0"/>
              </a:rPr>
              <a:t>(A) had begun / have begun </a:t>
            </a:r>
            <a:r>
              <a:rPr lang="en-US" altLang="ko-KR" dirty="0">
                <a:solidFill>
                  <a:srgbClr val="FED9B7"/>
                </a:solidFill>
                <a:latin typeface="Arial Nova Light" panose="020B0304020202020204" pitchFamily="34" charset="0"/>
              </a:rPr>
              <a:t>to disappear from Yellowstone National Park in the US, and this resulted in a growing elk population.  The elk ate too many leaves from the trees, which reduced shade along the rivers and creeks.  This caused water temperatures to increase and the populations of many fish species in the park </a:t>
            </a:r>
            <a:r>
              <a:rPr lang="en-US" altLang="ko-KR" dirty="0">
                <a:solidFill>
                  <a:srgbClr val="FDFCDC"/>
                </a:solidFill>
                <a:latin typeface="Arial Rounded MT Bold" panose="020F0704030504030204" pitchFamily="34" charset="0"/>
              </a:rPr>
              <a:t>(B) declined / had declined</a:t>
            </a:r>
            <a:r>
              <a:rPr lang="en-US" altLang="ko-KR" dirty="0">
                <a:solidFill>
                  <a:srgbClr val="FED9B7"/>
                </a:solidFill>
                <a:latin typeface="Arial Nova Light" panose="020B0304020202020204" pitchFamily="34" charset="0"/>
              </a:rPr>
              <a:t>.  To restore balance to Yellowstone’s ecosystem, sixty-six gray wolves from Canada were released into the park.  As a result, the number of elk quickly dropped.  Now, the ecosystem has returned to its natural balance.  This story shows how crucial some species are for the health of an entire ecosystem.  If we </a:t>
            </a:r>
            <a:r>
              <a:rPr lang="en-US" altLang="ko-KR" dirty="0">
                <a:solidFill>
                  <a:srgbClr val="FDFCDC"/>
                </a:solidFill>
                <a:latin typeface="Arial Rounded MT Bold" panose="020F0704030504030204" pitchFamily="34" charset="0"/>
              </a:rPr>
              <a:t>(C) respect / will respect </a:t>
            </a:r>
            <a:r>
              <a:rPr lang="en-US" altLang="ko-KR" dirty="0">
                <a:solidFill>
                  <a:srgbClr val="FED9B7"/>
                </a:solidFill>
                <a:latin typeface="Arial Nova Light" panose="020B0304020202020204" pitchFamily="34" charset="0"/>
              </a:rPr>
              <a:t>all species equally, we’ll be able to continue to enjoy the </a:t>
            </a:r>
            <a:r>
              <a:rPr lang="en-US" altLang="ko-KR" sz="4400" dirty="0">
                <a:solidFill>
                  <a:srgbClr val="FED9B7"/>
                </a:solidFill>
                <a:effectLst>
                  <a:outerShdw blurRad="38100" dist="38100" dir="2700000" algn="tl">
                    <a:srgbClr val="000000">
                      <a:alpha val="43137"/>
                    </a:srgbClr>
                  </a:outerShdw>
                </a:effectLst>
                <a:latin typeface="Arial Black" panose="020B0A04020102020204" pitchFamily="34" charset="0"/>
              </a:rPr>
              <a:t>natural world</a:t>
            </a:r>
            <a:r>
              <a:rPr lang="en-US" altLang="ko-KR" dirty="0">
                <a:solidFill>
                  <a:srgbClr val="FED9B7"/>
                </a:solidFill>
                <a:latin typeface="Arial Nova Light" panose="020B0304020202020204" pitchFamily="34" charset="0"/>
              </a:rPr>
              <a:t>.  </a:t>
            </a:r>
            <a:endParaRPr lang="ko-KR" altLang="en-US" dirty="0">
              <a:solidFill>
                <a:srgbClr val="FED9B7"/>
              </a:solidFill>
              <a:latin typeface="Arial Nova Light" panose="020B0304020202020204" pitchFamily="34" charset="0"/>
            </a:endParaRPr>
          </a:p>
        </p:txBody>
      </p:sp>
    </p:spTree>
    <p:extLst>
      <p:ext uri="{BB962C8B-B14F-4D97-AF65-F5344CB8AC3E}">
        <p14:creationId xmlns:p14="http://schemas.microsoft.com/office/powerpoint/2010/main" val="40526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6" name="제목 2">
            <a:extLst>
              <a:ext uri="{FF2B5EF4-FFF2-40B4-BE49-F238E27FC236}">
                <a16:creationId xmlns:a16="http://schemas.microsoft.com/office/drawing/2014/main" id="{3BEBB08F-67BB-42C8-9ECC-68F333F73342}"/>
              </a:ext>
            </a:extLst>
          </p:cNvPr>
          <p:cNvSpPr txBox="1">
            <a:spLocks/>
          </p:cNvSpPr>
          <p:nvPr/>
        </p:nvSpPr>
        <p:spPr>
          <a:xfrm>
            <a:off x="336550" y="4867276"/>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ED9B7"/>
                </a:solidFill>
                <a:latin typeface="Arial Rounded MT Bold" panose="020F0704030504030204" pitchFamily="34" charset="0"/>
                <a:ea typeface="휴먼둥근헤드라인" panose="02030504000101010101" pitchFamily="18" charset="-127"/>
              </a:rPr>
              <a:t>What </a:t>
            </a:r>
            <a:r>
              <a:rPr lang="en-US" altLang="ko-KR" sz="4800" dirty="0">
                <a:solidFill>
                  <a:srgbClr val="FDFCDC"/>
                </a:solidFill>
                <a:latin typeface="Arial Rounded MT Bold" panose="020F0704030504030204" pitchFamily="34" charset="0"/>
                <a:ea typeface="휴먼둥근헤드라인" panose="02030504000101010101" pitchFamily="18" charset="-127"/>
              </a:rPr>
              <a:t>caused</a:t>
            </a:r>
            <a:r>
              <a:rPr lang="en-US" altLang="ko-KR" sz="4800" dirty="0">
                <a:solidFill>
                  <a:srgbClr val="FED9B7"/>
                </a:solidFill>
                <a:latin typeface="Arial Rounded MT Bold" panose="020F0704030504030204" pitchFamily="34" charset="0"/>
                <a:ea typeface="휴먼둥근헤드라인" panose="02030504000101010101" pitchFamily="18" charset="-127"/>
              </a:rPr>
              <a:t> it?</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0"/>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19074"/>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This caused water temperatures to increase and the populations of many fish species in the park </a:t>
            </a:r>
            <a:r>
              <a:rPr lang="en-US" altLang="ko-KR" sz="4800" dirty="0">
                <a:solidFill>
                  <a:srgbClr val="F07167"/>
                </a:solidFill>
                <a:latin typeface="Arial Rounded MT Bold" panose="020F0704030504030204" pitchFamily="34" charset="0"/>
                <a:ea typeface="휴먼둥근헤드라인" panose="02030504000101010101" pitchFamily="18" charset="-127"/>
              </a:rPr>
              <a:t>(b) declined / had declined</a:t>
            </a:r>
            <a:r>
              <a:rPr lang="en-US" altLang="ko-KR" sz="4800" dirty="0">
                <a:solidFill>
                  <a:srgbClr val="00AFB9"/>
                </a:solidFill>
                <a:latin typeface="Arial Rounded MT Bold" panose="020F0704030504030204" pitchFamily="34" charset="0"/>
                <a:ea typeface="휴먼둥근헤드라인" panose="02030504000101010101" pitchFamily="18" charset="-127"/>
              </a:rPr>
              <a:t>.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pic>
        <p:nvPicPr>
          <p:cNvPr id="7" name="Graphic 6" descr="Line arrow: Counter-clockwise curve with solid fill">
            <a:extLst>
              <a:ext uri="{FF2B5EF4-FFF2-40B4-BE49-F238E27FC236}">
                <a16:creationId xmlns:a16="http://schemas.microsoft.com/office/drawing/2014/main" id="{09332F83-6DF8-463C-A4C4-56E2AC8A6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048728">
            <a:off x="1824850" y="40425"/>
            <a:ext cx="1036750" cy="1036750"/>
          </a:xfrm>
          <a:prstGeom prst="rect">
            <a:avLst/>
          </a:prstGeom>
        </p:spPr>
      </p:pic>
      <p:sp>
        <p:nvSpPr>
          <p:cNvPr id="8" name="제목 2">
            <a:extLst>
              <a:ext uri="{FF2B5EF4-FFF2-40B4-BE49-F238E27FC236}">
                <a16:creationId xmlns:a16="http://schemas.microsoft.com/office/drawing/2014/main" id="{C6E7DC0A-0D31-427F-B789-C2E83872E685}"/>
              </a:ext>
            </a:extLst>
          </p:cNvPr>
          <p:cNvSpPr txBox="1">
            <a:spLocks/>
          </p:cNvSpPr>
          <p:nvPr/>
        </p:nvSpPr>
        <p:spPr>
          <a:xfrm>
            <a:off x="2682875" y="130174"/>
            <a:ext cx="6826250" cy="669926"/>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0081A7"/>
                </a:solidFill>
                <a:latin typeface="Arial Rounded MT Bold" panose="020F0704030504030204" pitchFamily="34" charset="0"/>
                <a:ea typeface="휴먼둥근헤드라인" panose="02030504000101010101" pitchFamily="18" charset="-127"/>
              </a:rPr>
              <a:t>The elk ate the leaves</a:t>
            </a:r>
            <a:endParaRPr lang="ko-KR" altLang="en-US" sz="4800" dirty="0">
              <a:solidFill>
                <a:srgbClr val="0081A7"/>
              </a:solidFill>
              <a:latin typeface="Arial Rounded MT Bold" panose="020F0704030504030204" pitchFamily="34" charset="0"/>
              <a:ea typeface="휴먼둥근헤드라인" panose="02030504000101010101" pitchFamily="18" charset="-127"/>
            </a:endParaRPr>
          </a:p>
        </p:txBody>
      </p:sp>
      <p:pic>
        <p:nvPicPr>
          <p:cNvPr id="9" name="Picture 2" descr="Image result for fish png">
            <a:extLst>
              <a:ext uri="{FF2B5EF4-FFF2-40B4-BE49-F238E27FC236}">
                <a16:creationId xmlns:a16="http://schemas.microsoft.com/office/drawing/2014/main" id="{4C20D355-F75C-4950-9C6B-086A466876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1613" y="592971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ish png">
            <a:extLst>
              <a:ext uri="{FF2B5EF4-FFF2-40B4-BE49-F238E27FC236}">
                <a16:creationId xmlns:a16="http://schemas.microsoft.com/office/drawing/2014/main" id="{E0798F08-F78E-47D5-8FF4-91A58D54D6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0442" y="562973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ish png">
            <a:extLst>
              <a:ext uri="{FF2B5EF4-FFF2-40B4-BE49-F238E27FC236}">
                <a16:creationId xmlns:a16="http://schemas.microsoft.com/office/drawing/2014/main" id="{3959B4B2-DEC9-4EB8-A907-D06E2533D3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7251" y="625965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ish png">
            <a:extLst>
              <a:ext uri="{FF2B5EF4-FFF2-40B4-BE49-F238E27FC236}">
                <a16:creationId xmlns:a16="http://schemas.microsoft.com/office/drawing/2014/main" id="{0074814E-F46C-4F79-B8C0-42F27B647C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9053" y="6104838"/>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fish png">
            <a:extLst>
              <a:ext uri="{FF2B5EF4-FFF2-40B4-BE49-F238E27FC236}">
                <a16:creationId xmlns:a16="http://schemas.microsoft.com/office/drawing/2014/main" id="{09CDCEA3-80D2-450E-BDDC-DA1D1C77AF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7853" y="5814310"/>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fish png">
            <a:extLst>
              <a:ext uri="{FF2B5EF4-FFF2-40B4-BE49-F238E27FC236}">
                <a16:creationId xmlns:a16="http://schemas.microsoft.com/office/drawing/2014/main" id="{1ACD423F-34E5-4816-9F5F-EFA338219D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4085" y="6397133"/>
            <a:ext cx="1233667" cy="58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386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2" presetClass="entr" presetSubtype="2" decel="100000" fill="hold" nodeType="withEffect">
                                  <p:stCondLst>
                                    <p:cond delay="2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2" decel="100000" fill="hold" nodeType="withEffect">
                                  <p:stCondLst>
                                    <p:cond delay="4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5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60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2" decel="100000" fill="hold" nodeType="withEffect">
                                  <p:stCondLst>
                                    <p:cond delay="7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2" decel="100000" fill="hold" nodeType="withEffect">
                                  <p:stCondLst>
                                    <p:cond delay="8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6" name="제목 2">
            <a:extLst>
              <a:ext uri="{FF2B5EF4-FFF2-40B4-BE49-F238E27FC236}">
                <a16:creationId xmlns:a16="http://schemas.microsoft.com/office/drawing/2014/main" id="{3BEBB08F-67BB-42C8-9ECC-68F333F73342}"/>
              </a:ext>
            </a:extLst>
          </p:cNvPr>
          <p:cNvSpPr txBox="1">
            <a:spLocks/>
          </p:cNvSpPr>
          <p:nvPr/>
        </p:nvSpPr>
        <p:spPr>
          <a:xfrm>
            <a:off x="336550" y="4867276"/>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ED9B7"/>
                </a:solidFill>
                <a:latin typeface="Arial Rounded MT Bold" panose="020F0704030504030204" pitchFamily="34" charset="0"/>
                <a:ea typeface="휴먼둥근헤드라인" panose="02030504000101010101" pitchFamily="18" charset="-127"/>
              </a:rPr>
              <a:t>What </a:t>
            </a:r>
            <a:r>
              <a:rPr lang="en-US" altLang="ko-KR" sz="4800" dirty="0">
                <a:solidFill>
                  <a:srgbClr val="FDFCDC"/>
                </a:solidFill>
                <a:latin typeface="Arial Rounded MT Bold" panose="020F0704030504030204" pitchFamily="34" charset="0"/>
                <a:ea typeface="휴먼둥근헤드라인" panose="02030504000101010101" pitchFamily="18" charset="-127"/>
              </a:rPr>
              <a:t>happened</a:t>
            </a:r>
            <a:r>
              <a:rPr lang="en-US" altLang="ko-KR" sz="4800" dirty="0">
                <a:solidFill>
                  <a:srgbClr val="FED9B7"/>
                </a:solidFill>
                <a:latin typeface="Arial Rounded MT Bold" panose="020F0704030504030204" pitchFamily="34" charset="0"/>
                <a:ea typeface="휴먼둥근헤드라인" panose="02030504000101010101" pitchFamily="18" charset="-127"/>
              </a:rPr>
              <a:t>?</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0"/>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19074"/>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This caused water temperatures to increase and the populations of many fish species in the park </a:t>
            </a:r>
            <a:r>
              <a:rPr lang="en-US" altLang="ko-KR" sz="4800" dirty="0">
                <a:solidFill>
                  <a:srgbClr val="F07167"/>
                </a:solidFill>
                <a:latin typeface="Arial Rounded MT Bold" panose="020F0704030504030204" pitchFamily="34" charset="0"/>
                <a:ea typeface="휴먼둥근헤드라인" panose="02030504000101010101" pitchFamily="18" charset="-127"/>
              </a:rPr>
              <a:t>(b) declined / had declined</a:t>
            </a:r>
            <a:r>
              <a:rPr lang="en-US" altLang="ko-KR" sz="4800" dirty="0">
                <a:solidFill>
                  <a:srgbClr val="00AFB9"/>
                </a:solidFill>
                <a:latin typeface="Arial Rounded MT Bold" panose="020F0704030504030204" pitchFamily="34" charset="0"/>
                <a:ea typeface="휴먼둥근헤드라인" panose="02030504000101010101" pitchFamily="18" charset="-127"/>
              </a:rPr>
              <a:t>.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cxnSp>
        <p:nvCxnSpPr>
          <p:cNvPr id="7" name="Straight Connector 6">
            <a:extLst>
              <a:ext uri="{FF2B5EF4-FFF2-40B4-BE49-F238E27FC236}">
                <a16:creationId xmlns:a16="http://schemas.microsoft.com/office/drawing/2014/main" id="{49D52975-27DF-4F66-9462-D6DE821C711B}"/>
              </a:ext>
            </a:extLst>
          </p:cNvPr>
          <p:cNvCxnSpPr>
            <a:cxnSpLocks/>
          </p:cNvCxnSpPr>
          <p:nvPr/>
        </p:nvCxnSpPr>
        <p:spPr>
          <a:xfrm>
            <a:off x="4648200" y="1454149"/>
            <a:ext cx="58674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B4D1D7-28F8-4B92-9BCC-69AC3ED5B449}"/>
              </a:ext>
            </a:extLst>
          </p:cNvPr>
          <p:cNvCxnSpPr>
            <a:cxnSpLocks/>
          </p:cNvCxnSpPr>
          <p:nvPr/>
        </p:nvCxnSpPr>
        <p:spPr>
          <a:xfrm>
            <a:off x="533400" y="2095500"/>
            <a:ext cx="25908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pic>
        <p:nvPicPr>
          <p:cNvPr id="10" name="Picture 2" descr="Image result for fish png">
            <a:extLst>
              <a:ext uri="{FF2B5EF4-FFF2-40B4-BE49-F238E27FC236}">
                <a16:creationId xmlns:a16="http://schemas.microsoft.com/office/drawing/2014/main" id="{CA16C6F2-400A-4FA8-BBC8-96B299D481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1613" y="592971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ish png">
            <a:extLst>
              <a:ext uri="{FF2B5EF4-FFF2-40B4-BE49-F238E27FC236}">
                <a16:creationId xmlns:a16="http://schemas.microsoft.com/office/drawing/2014/main" id="{4238EDAD-421B-4F23-968C-E0A9A9826B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442" y="562973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ish png">
            <a:extLst>
              <a:ext uri="{FF2B5EF4-FFF2-40B4-BE49-F238E27FC236}">
                <a16:creationId xmlns:a16="http://schemas.microsoft.com/office/drawing/2014/main" id="{0B2F94D8-B4BE-4114-8592-64C56B6AFC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57251" y="625965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fish png">
            <a:extLst>
              <a:ext uri="{FF2B5EF4-FFF2-40B4-BE49-F238E27FC236}">
                <a16:creationId xmlns:a16="http://schemas.microsoft.com/office/drawing/2014/main" id="{90210791-63F3-429C-A83A-63EF36BDAF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9053" y="6104838"/>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fish png">
            <a:extLst>
              <a:ext uri="{FF2B5EF4-FFF2-40B4-BE49-F238E27FC236}">
                <a16:creationId xmlns:a16="http://schemas.microsoft.com/office/drawing/2014/main" id="{932D433B-CEE1-4505-9CDC-27B0A8F04D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7853" y="5814310"/>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fish png">
            <a:extLst>
              <a:ext uri="{FF2B5EF4-FFF2-40B4-BE49-F238E27FC236}">
                <a16:creationId xmlns:a16="http://schemas.microsoft.com/office/drawing/2014/main" id="{21EAC4AD-B922-4896-AAF1-4993199693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4085" y="6397133"/>
            <a:ext cx="1233667" cy="58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4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6" name="제목 2">
            <a:extLst>
              <a:ext uri="{FF2B5EF4-FFF2-40B4-BE49-F238E27FC236}">
                <a16:creationId xmlns:a16="http://schemas.microsoft.com/office/drawing/2014/main" id="{3BEBB08F-67BB-42C8-9ECC-68F333F73342}"/>
              </a:ext>
            </a:extLst>
          </p:cNvPr>
          <p:cNvSpPr txBox="1">
            <a:spLocks/>
          </p:cNvSpPr>
          <p:nvPr/>
        </p:nvSpPr>
        <p:spPr>
          <a:xfrm>
            <a:off x="336550" y="4867276"/>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ED9B7"/>
                </a:solidFill>
                <a:latin typeface="Arial Rounded MT Bold" panose="020F0704030504030204" pitchFamily="34" charset="0"/>
                <a:ea typeface="휴먼둥근헤드라인" panose="02030504000101010101" pitchFamily="18" charset="-127"/>
              </a:rPr>
              <a:t>What </a:t>
            </a:r>
            <a:r>
              <a:rPr lang="en-US" altLang="ko-KR" sz="4800" dirty="0">
                <a:solidFill>
                  <a:srgbClr val="FDFCDC"/>
                </a:solidFill>
                <a:latin typeface="Arial Rounded MT Bold" panose="020F0704030504030204" pitchFamily="34" charset="0"/>
                <a:ea typeface="휴먼둥근헤드라인" panose="02030504000101010101" pitchFamily="18" charset="-127"/>
              </a:rPr>
              <a:t>happened</a:t>
            </a:r>
            <a:r>
              <a:rPr lang="en-US" altLang="ko-KR" sz="4800" dirty="0">
                <a:solidFill>
                  <a:srgbClr val="FED9B7"/>
                </a:solidFill>
                <a:latin typeface="Arial Rounded MT Bold" panose="020F0704030504030204" pitchFamily="34" charset="0"/>
                <a:ea typeface="휴먼둥근헤드라인" panose="02030504000101010101" pitchFamily="18" charset="-127"/>
              </a:rPr>
              <a:t>?</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0"/>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19074"/>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This caused water temperatures to increase and the populations of many fish species in the park </a:t>
            </a:r>
            <a:r>
              <a:rPr lang="en-US" altLang="ko-KR" sz="4800" dirty="0">
                <a:solidFill>
                  <a:srgbClr val="F07167"/>
                </a:solidFill>
                <a:latin typeface="Arial Rounded MT Bold" panose="020F0704030504030204" pitchFamily="34" charset="0"/>
                <a:ea typeface="휴먼둥근헤드라인" panose="02030504000101010101" pitchFamily="18" charset="-127"/>
              </a:rPr>
              <a:t>(b) declined / had declined</a:t>
            </a:r>
            <a:r>
              <a:rPr lang="en-US" altLang="ko-KR" sz="4800" dirty="0">
                <a:solidFill>
                  <a:srgbClr val="00AFB9"/>
                </a:solidFill>
                <a:latin typeface="Arial Rounded MT Bold" panose="020F0704030504030204" pitchFamily="34" charset="0"/>
                <a:ea typeface="휴먼둥근헤드라인" panose="02030504000101010101" pitchFamily="18" charset="-127"/>
              </a:rPr>
              <a:t>.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cxnSp>
        <p:nvCxnSpPr>
          <p:cNvPr id="7" name="Straight Connector 6">
            <a:extLst>
              <a:ext uri="{FF2B5EF4-FFF2-40B4-BE49-F238E27FC236}">
                <a16:creationId xmlns:a16="http://schemas.microsoft.com/office/drawing/2014/main" id="{49D52975-27DF-4F66-9462-D6DE821C711B}"/>
              </a:ext>
            </a:extLst>
          </p:cNvPr>
          <p:cNvCxnSpPr>
            <a:cxnSpLocks/>
          </p:cNvCxnSpPr>
          <p:nvPr/>
        </p:nvCxnSpPr>
        <p:spPr>
          <a:xfrm>
            <a:off x="5638800" y="2114549"/>
            <a:ext cx="34417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B4D1D7-28F8-4B92-9BCC-69AC3ED5B449}"/>
              </a:ext>
            </a:extLst>
          </p:cNvPr>
          <p:cNvCxnSpPr>
            <a:cxnSpLocks/>
          </p:cNvCxnSpPr>
          <p:nvPr/>
        </p:nvCxnSpPr>
        <p:spPr>
          <a:xfrm>
            <a:off x="685800" y="2768600"/>
            <a:ext cx="11557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pic>
        <p:nvPicPr>
          <p:cNvPr id="16" name="Picture 2" descr="Image result for fish png">
            <a:extLst>
              <a:ext uri="{FF2B5EF4-FFF2-40B4-BE49-F238E27FC236}">
                <a16:creationId xmlns:a16="http://schemas.microsoft.com/office/drawing/2014/main" id="{435AC567-8CAF-4484-8592-C903AFD62F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1613" y="592971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fish png">
            <a:extLst>
              <a:ext uri="{FF2B5EF4-FFF2-40B4-BE49-F238E27FC236}">
                <a16:creationId xmlns:a16="http://schemas.microsoft.com/office/drawing/2014/main" id="{9FFF8A3B-9B74-4310-B7DA-4860768D9A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442" y="562973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fish png">
            <a:extLst>
              <a:ext uri="{FF2B5EF4-FFF2-40B4-BE49-F238E27FC236}">
                <a16:creationId xmlns:a16="http://schemas.microsoft.com/office/drawing/2014/main" id="{F74665C0-C853-435A-AD25-B350F7075E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57251" y="6259655"/>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fish png">
            <a:extLst>
              <a:ext uri="{FF2B5EF4-FFF2-40B4-BE49-F238E27FC236}">
                <a16:creationId xmlns:a16="http://schemas.microsoft.com/office/drawing/2014/main" id="{67C6317D-1EB8-4752-9AD6-78C71A4B56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9053" y="6104838"/>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fish png">
            <a:extLst>
              <a:ext uri="{FF2B5EF4-FFF2-40B4-BE49-F238E27FC236}">
                <a16:creationId xmlns:a16="http://schemas.microsoft.com/office/drawing/2014/main" id="{3BB97041-CEFE-40BC-BE92-F7CE2909E6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7853" y="5814310"/>
            <a:ext cx="1233667" cy="5810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fish png">
            <a:extLst>
              <a:ext uri="{FF2B5EF4-FFF2-40B4-BE49-F238E27FC236}">
                <a16:creationId xmlns:a16="http://schemas.microsoft.com/office/drawing/2014/main" id="{077C57BE-E126-4281-AB1D-D1C3154B9A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4085" y="6397133"/>
            <a:ext cx="1233667" cy="58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88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2" presetClass="exit" presetSubtype="4" fill="hold" nodeType="afterEffect">
                                  <p:stCondLst>
                                    <p:cond delay="0"/>
                                  </p:stCondLst>
                                  <p:childTnLst>
                                    <p:anim calcmode="lin" valueType="num">
                                      <p:cBhvr additive="base">
                                        <p:cTn id="19" dur="500"/>
                                        <p:tgtEl>
                                          <p:spTgt spid="18"/>
                                        </p:tgtEl>
                                        <p:attrNameLst>
                                          <p:attrName>ppt_x</p:attrName>
                                        </p:attrNameLst>
                                      </p:cBhvr>
                                      <p:tavLst>
                                        <p:tav tm="0">
                                          <p:val>
                                            <p:strVal val="ppt_x"/>
                                          </p:val>
                                        </p:tav>
                                        <p:tav tm="100000">
                                          <p:val>
                                            <p:strVal val="ppt_x"/>
                                          </p:val>
                                        </p:tav>
                                      </p:tavLst>
                                    </p:anim>
                                    <p:anim calcmode="lin" valueType="num">
                                      <p:cBhvr additive="base">
                                        <p:cTn id="20" dur="500"/>
                                        <p:tgtEl>
                                          <p:spTgt spid="18"/>
                                        </p:tgtEl>
                                        <p:attrNameLst>
                                          <p:attrName>ppt_y</p:attrName>
                                        </p:attrNameLst>
                                      </p:cBhvr>
                                      <p:tavLst>
                                        <p:tav tm="0">
                                          <p:val>
                                            <p:strVal val="ppt_y"/>
                                          </p:val>
                                        </p:tav>
                                        <p:tav tm="100000">
                                          <p:val>
                                            <p:strVal val="1+ppt_h/2"/>
                                          </p:val>
                                        </p:tav>
                                      </p:tavLst>
                                    </p:anim>
                                    <p:set>
                                      <p:cBhvr>
                                        <p:cTn id="21" dur="1" fill="hold">
                                          <p:stCondLst>
                                            <p:cond delay="499"/>
                                          </p:stCondLst>
                                        </p:cTn>
                                        <p:tgtEl>
                                          <p:spTgt spid="18"/>
                                        </p:tgtEl>
                                        <p:attrNameLst>
                                          <p:attrName>style.visibility</p:attrName>
                                        </p:attrNameLst>
                                      </p:cBhvr>
                                      <p:to>
                                        <p:strVal val="hidden"/>
                                      </p:to>
                                    </p:set>
                                  </p:childTnLst>
                                </p:cTn>
                              </p:par>
                              <p:par>
                                <p:cTn id="22" presetID="2" presetClass="exit" presetSubtype="4" fill="hold" nodeType="withEffect">
                                  <p:stCondLst>
                                    <p:cond delay="200"/>
                                  </p:stCondLst>
                                  <p:childTnLst>
                                    <p:anim calcmode="lin" valueType="num">
                                      <p:cBhvr additive="base">
                                        <p:cTn id="23" dur="500"/>
                                        <p:tgtEl>
                                          <p:spTgt spid="21"/>
                                        </p:tgtEl>
                                        <p:attrNameLst>
                                          <p:attrName>ppt_x</p:attrName>
                                        </p:attrNameLst>
                                      </p:cBhvr>
                                      <p:tavLst>
                                        <p:tav tm="0">
                                          <p:val>
                                            <p:strVal val="ppt_x"/>
                                          </p:val>
                                        </p:tav>
                                        <p:tav tm="100000">
                                          <p:val>
                                            <p:strVal val="ppt_x"/>
                                          </p:val>
                                        </p:tav>
                                      </p:tavLst>
                                    </p:anim>
                                    <p:anim calcmode="lin" valueType="num">
                                      <p:cBhvr additive="base">
                                        <p:cTn id="24" dur="500"/>
                                        <p:tgtEl>
                                          <p:spTgt spid="21"/>
                                        </p:tgtEl>
                                        <p:attrNameLst>
                                          <p:attrName>ppt_y</p:attrName>
                                        </p:attrNameLst>
                                      </p:cBhvr>
                                      <p:tavLst>
                                        <p:tav tm="0">
                                          <p:val>
                                            <p:strVal val="ppt_y"/>
                                          </p:val>
                                        </p:tav>
                                        <p:tav tm="100000">
                                          <p:val>
                                            <p:strVal val="1+ppt_h/2"/>
                                          </p:val>
                                        </p:tav>
                                      </p:tavLst>
                                    </p:anim>
                                    <p:set>
                                      <p:cBhvr>
                                        <p:cTn id="25" dur="1" fill="hold">
                                          <p:stCondLst>
                                            <p:cond delay="499"/>
                                          </p:stCondLst>
                                        </p:cTn>
                                        <p:tgtEl>
                                          <p:spTgt spid="21"/>
                                        </p:tgtEl>
                                        <p:attrNameLst>
                                          <p:attrName>style.visibility</p:attrName>
                                        </p:attrNameLst>
                                      </p:cBhvr>
                                      <p:to>
                                        <p:strVal val="hidden"/>
                                      </p:to>
                                    </p:set>
                                  </p:childTnLst>
                                </p:cTn>
                              </p:par>
                              <p:par>
                                <p:cTn id="26" presetID="2" presetClass="exit" presetSubtype="4" fill="hold" nodeType="withEffect">
                                  <p:stCondLst>
                                    <p:cond delay="400"/>
                                  </p:stCondLst>
                                  <p:childTnLst>
                                    <p:anim calcmode="lin" valueType="num">
                                      <p:cBhvr additive="base">
                                        <p:cTn id="27" dur="500"/>
                                        <p:tgtEl>
                                          <p:spTgt spid="19"/>
                                        </p:tgtEl>
                                        <p:attrNameLst>
                                          <p:attrName>ppt_x</p:attrName>
                                        </p:attrNameLst>
                                      </p:cBhvr>
                                      <p:tavLst>
                                        <p:tav tm="0">
                                          <p:val>
                                            <p:strVal val="ppt_x"/>
                                          </p:val>
                                        </p:tav>
                                        <p:tav tm="100000">
                                          <p:val>
                                            <p:strVal val="ppt_x"/>
                                          </p:val>
                                        </p:tav>
                                      </p:tavLst>
                                    </p:anim>
                                    <p:anim calcmode="lin" valueType="num">
                                      <p:cBhvr additive="base">
                                        <p:cTn id="28" dur="500"/>
                                        <p:tgtEl>
                                          <p:spTgt spid="19"/>
                                        </p:tgtEl>
                                        <p:attrNameLst>
                                          <p:attrName>ppt_y</p:attrName>
                                        </p:attrNameLst>
                                      </p:cBhvr>
                                      <p:tavLst>
                                        <p:tav tm="0">
                                          <p:val>
                                            <p:strVal val="ppt_y"/>
                                          </p:val>
                                        </p:tav>
                                        <p:tav tm="100000">
                                          <p:val>
                                            <p:strVal val="1+ppt_h/2"/>
                                          </p:val>
                                        </p:tav>
                                      </p:tavLst>
                                    </p:anim>
                                    <p:set>
                                      <p:cBhvr>
                                        <p:cTn id="29" dur="1" fill="hold">
                                          <p:stCondLst>
                                            <p:cond delay="499"/>
                                          </p:stCondLst>
                                        </p:cTn>
                                        <p:tgtEl>
                                          <p:spTgt spid="19"/>
                                        </p:tgtEl>
                                        <p:attrNameLst>
                                          <p:attrName>style.visibility</p:attrName>
                                        </p:attrNameLst>
                                      </p:cBhvr>
                                      <p:to>
                                        <p:strVal val="hidden"/>
                                      </p:to>
                                    </p:set>
                                  </p:childTnLst>
                                </p:cTn>
                              </p:par>
                              <p:par>
                                <p:cTn id="30" presetID="2" presetClass="exit" presetSubtype="4" fill="hold" nodeType="withEffect">
                                  <p:stCondLst>
                                    <p:cond delay="600"/>
                                  </p:stCondLst>
                                  <p:childTnLst>
                                    <p:anim calcmode="lin" valueType="num">
                                      <p:cBhvr additive="base">
                                        <p:cTn id="31" dur="500"/>
                                        <p:tgtEl>
                                          <p:spTgt spid="20"/>
                                        </p:tgtEl>
                                        <p:attrNameLst>
                                          <p:attrName>ppt_x</p:attrName>
                                        </p:attrNameLst>
                                      </p:cBhvr>
                                      <p:tavLst>
                                        <p:tav tm="0">
                                          <p:val>
                                            <p:strVal val="ppt_x"/>
                                          </p:val>
                                        </p:tav>
                                        <p:tav tm="100000">
                                          <p:val>
                                            <p:strVal val="ppt_x"/>
                                          </p:val>
                                        </p:tav>
                                      </p:tavLst>
                                    </p:anim>
                                    <p:anim calcmode="lin" valueType="num">
                                      <p:cBhvr additive="base">
                                        <p:cTn id="32" dur="500"/>
                                        <p:tgtEl>
                                          <p:spTgt spid="20"/>
                                        </p:tgtEl>
                                        <p:attrNameLst>
                                          <p:attrName>ppt_y</p:attrName>
                                        </p:attrNameLst>
                                      </p:cBhvr>
                                      <p:tavLst>
                                        <p:tav tm="0">
                                          <p:val>
                                            <p:strVal val="ppt_y"/>
                                          </p:val>
                                        </p:tav>
                                        <p:tav tm="100000">
                                          <p:val>
                                            <p:strVal val="1+ppt_h/2"/>
                                          </p:val>
                                        </p:tav>
                                      </p:tavLst>
                                    </p:anim>
                                    <p:set>
                                      <p:cBhvr>
                                        <p:cTn id="33" dur="1" fill="hold">
                                          <p:stCondLst>
                                            <p:cond delay="499"/>
                                          </p:stCondLst>
                                        </p:cTn>
                                        <p:tgtEl>
                                          <p:spTgt spid="20"/>
                                        </p:tgtEl>
                                        <p:attrNameLst>
                                          <p:attrName>style.visibility</p:attrName>
                                        </p:attrNameLst>
                                      </p:cBhvr>
                                      <p:to>
                                        <p:strVal val="hidden"/>
                                      </p:to>
                                    </p:set>
                                  </p:childTnLst>
                                </p:cTn>
                              </p:par>
                              <p:par>
                                <p:cTn id="34" presetID="2" presetClass="exit" presetSubtype="4" fill="hold" nodeType="withEffect">
                                  <p:stCondLst>
                                    <p:cond delay="800"/>
                                  </p:stCondLst>
                                  <p:childTnLst>
                                    <p:anim calcmode="lin" valueType="num">
                                      <p:cBhvr additive="base">
                                        <p:cTn id="35" dur="500"/>
                                        <p:tgtEl>
                                          <p:spTgt spid="17"/>
                                        </p:tgtEl>
                                        <p:attrNameLst>
                                          <p:attrName>ppt_x</p:attrName>
                                        </p:attrNameLst>
                                      </p:cBhvr>
                                      <p:tavLst>
                                        <p:tav tm="0">
                                          <p:val>
                                            <p:strVal val="ppt_x"/>
                                          </p:val>
                                        </p:tav>
                                        <p:tav tm="100000">
                                          <p:val>
                                            <p:strVal val="ppt_x"/>
                                          </p:val>
                                        </p:tav>
                                      </p:tavLst>
                                    </p:anim>
                                    <p:anim calcmode="lin" valueType="num">
                                      <p:cBhvr additive="base">
                                        <p:cTn id="36" dur="500"/>
                                        <p:tgtEl>
                                          <p:spTgt spid="17"/>
                                        </p:tgtEl>
                                        <p:attrNameLst>
                                          <p:attrName>ppt_y</p:attrName>
                                        </p:attrNameLst>
                                      </p:cBhvr>
                                      <p:tavLst>
                                        <p:tav tm="0">
                                          <p:val>
                                            <p:strVal val="ppt_y"/>
                                          </p:val>
                                        </p:tav>
                                        <p:tav tm="100000">
                                          <p:val>
                                            <p:strVal val="1+ppt_h/2"/>
                                          </p:val>
                                        </p:tav>
                                      </p:tavLst>
                                    </p:anim>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1743C9-F584-4AF5-BA7B-957F4E502680}"/>
              </a:ext>
            </a:extLst>
          </p:cNvPr>
          <p:cNvSpPr/>
          <p:nvPr/>
        </p:nvSpPr>
        <p:spPr>
          <a:xfrm>
            <a:off x="0" y="2457448"/>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676522"/>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To restore balance to  Yellowstone’s ecosystem, sixty-six gray wolves from Canada were released into the park.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pic>
        <p:nvPicPr>
          <p:cNvPr id="5" name="Picture 2" descr="Related image">
            <a:extLst>
              <a:ext uri="{FF2B5EF4-FFF2-40B4-BE49-F238E27FC236}">
                <a16:creationId xmlns:a16="http://schemas.microsoft.com/office/drawing/2014/main" id="{9152CAF1-2206-45AC-BCBB-21DE4A072174}"/>
              </a:ext>
            </a:extLst>
          </p:cNvPr>
          <p:cNvPicPr>
            <a:picLocks noChangeAspect="1" noChangeArrowheads="1"/>
          </p:cNvPicPr>
          <p:nvPr/>
        </p:nvPicPr>
        <p:blipFill>
          <a:blip r:embed="rId2"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1671333" y="219076"/>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159344B2-7599-4993-B790-A526356BA7ED}"/>
              </a:ext>
            </a:extLst>
          </p:cNvPr>
          <p:cNvPicPr>
            <a:picLocks noChangeAspect="1" noChangeArrowheads="1"/>
          </p:cNvPicPr>
          <p:nvPr/>
        </p:nvPicPr>
        <p:blipFill>
          <a:blip r:embed="rId2"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659666" y="508130"/>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F91D8910-71DD-44D8-AB74-00B2FBEDD8A5}"/>
              </a:ext>
            </a:extLst>
          </p:cNvPr>
          <p:cNvPicPr>
            <a:picLocks noChangeAspect="1" noChangeArrowheads="1"/>
          </p:cNvPicPr>
          <p:nvPr/>
        </p:nvPicPr>
        <p:blipFill>
          <a:blip r:embed="rId2"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827978" y="893241"/>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a:extLst>
              <a:ext uri="{FF2B5EF4-FFF2-40B4-BE49-F238E27FC236}">
                <a16:creationId xmlns:a16="http://schemas.microsoft.com/office/drawing/2014/main" id="{56211E68-7520-4008-9A66-A48376B70A5A}"/>
              </a:ext>
            </a:extLst>
          </p:cNvPr>
          <p:cNvPicPr>
            <a:picLocks noChangeAspect="1" noChangeArrowheads="1"/>
          </p:cNvPicPr>
          <p:nvPr/>
        </p:nvPicPr>
        <p:blipFill>
          <a:blip r:embed="rId2"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1955810" y="651124"/>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F73B008A-5423-4453-ACA4-23D4FC0D36C7}"/>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10337542" y="1301238"/>
            <a:ext cx="1238131" cy="60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a:extLst>
              <a:ext uri="{FF2B5EF4-FFF2-40B4-BE49-F238E27FC236}">
                <a16:creationId xmlns:a16="http://schemas.microsoft.com/office/drawing/2014/main" id="{B8D70A7F-DE14-41C2-83D7-31390C621E3D}"/>
              </a:ext>
            </a:extLst>
          </p:cNvPr>
          <p:cNvCxnSpPr>
            <a:cxnSpLocks/>
          </p:cNvCxnSpPr>
          <p:nvPr/>
        </p:nvCxnSpPr>
        <p:spPr>
          <a:xfrm>
            <a:off x="1671333" y="4235449"/>
            <a:ext cx="4602467"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EFFBA5D-41A5-411C-9D23-1B585FB681A5}"/>
              </a:ext>
            </a:extLst>
          </p:cNvPr>
          <p:cNvCxnSpPr>
            <a:cxnSpLocks/>
          </p:cNvCxnSpPr>
          <p:nvPr/>
        </p:nvCxnSpPr>
        <p:spPr>
          <a:xfrm>
            <a:off x="4787900" y="5568949"/>
            <a:ext cx="26289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07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1743C9-F584-4AF5-BA7B-957F4E502680}"/>
              </a:ext>
            </a:extLst>
          </p:cNvPr>
          <p:cNvSpPr/>
          <p:nvPr/>
        </p:nvSpPr>
        <p:spPr>
          <a:xfrm>
            <a:off x="0" y="2457448"/>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676522"/>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As a result, the number of elk quickly dropped.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pic>
        <p:nvPicPr>
          <p:cNvPr id="13" name="Picture 2" descr="Related image">
            <a:extLst>
              <a:ext uri="{FF2B5EF4-FFF2-40B4-BE49-F238E27FC236}">
                <a16:creationId xmlns:a16="http://schemas.microsoft.com/office/drawing/2014/main" id="{62018F1C-0960-4E6E-B0C7-336B5A399D1A}"/>
              </a:ext>
            </a:extLst>
          </p:cNvPr>
          <p:cNvPicPr>
            <a:picLocks noChangeAspect="1" noChangeArrowheads="1"/>
          </p:cNvPicPr>
          <p:nvPr/>
        </p:nvPicPr>
        <p:blipFill>
          <a:blip r:embed="rId2"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1671343" y="196237"/>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lated image">
            <a:extLst>
              <a:ext uri="{FF2B5EF4-FFF2-40B4-BE49-F238E27FC236}">
                <a16:creationId xmlns:a16="http://schemas.microsoft.com/office/drawing/2014/main" id="{6AD2D76C-DE8C-4B4C-AEBD-5350EB1F24FA}"/>
              </a:ext>
            </a:extLst>
          </p:cNvPr>
          <p:cNvPicPr>
            <a:picLocks noChangeAspect="1" noChangeArrowheads="1"/>
          </p:cNvPicPr>
          <p:nvPr/>
        </p:nvPicPr>
        <p:blipFill>
          <a:blip r:embed="rId2"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659676" y="485291"/>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lated image">
            <a:extLst>
              <a:ext uri="{FF2B5EF4-FFF2-40B4-BE49-F238E27FC236}">
                <a16:creationId xmlns:a16="http://schemas.microsoft.com/office/drawing/2014/main" id="{CE6C0DC7-6FA2-45F0-9464-CBE7589FC411}"/>
              </a:ext>
            </a:extLst>
          </p:cNvPr>
          <p:cNvPicPr>
            <a:picLocks noChangeAspect="1" noChangeArrowheads="1"/>
          </p:cNvPicPr>
          <p:nvPr/>
        </p:nvPicPr>
        <p:blipFill>
          <a:blip r:embed="rId2"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827988" y="870402"/>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lated image">
            <a:extLst>
              <a:ext uri="{FF2B5EF4-FFF2-40B4-BE49-F238E27FC236}">
                <a16:creationId xmlns:a16="http://schemas.microsoft.com/office/drawing/2014/main" id="{BF155E4E-788E-4D7B-B1C6-E4DB8DFC5E97}"/>
              </a:ext>
            </a:extLst>
          </p:cNvPr>
          <p:cNvPicPr>
            <a:picLocks noChangeAspect="1" noChangeArrowheads="1"/>
          </p:cNvPicPr>
          <p:nvPr/>
        </p:nvPicPr>
        <p:blipFill>
          <a:blip r:embed="rId2"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1955820" y="628285"/>
            <a:ext cx="975754" cy="11814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E14455C9-C21A-4947-88F9-8E1563761186}"/>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a:off x="10337552" y="1278399"/>
            <a:ext cx="1238131" cy="60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Image result for elk png">
            <a:extLst>
              <a:ext uri="{FF2B5EF4-FFF2-40B4-BE49-F238E27FC236}">
                <a16:creationId xmlns:a16="http://schemas.microsoft.com/office/drawing/2014/main" id="{3A32D8FC-3166-428F-9801-1B93B02D316B}"/>
              </a:ext>
            </a:extLst>
          </p:cNvPr>
          <p:cNvPicPr>
            <a:picLocks noChangeAspect="1" noChangeArrowheads="1"/>
          </p:cNvPicPr>
          <p:nvPr/>
        </p:nvPicPr>
        <p:blipFill>
          <a:blip r:embed="rId4"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flipH="1">
            <a:off x="1350012" y="-42289"/>
            <a:ext cx="1621042" cy="16096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elk png">
            <a:extLst>
              <a:ext uri="{FF2B5EF4-FFF2-40B4-BE49-F238E27FC236}">
                <a16:creationId xmlns:a16="http://schemas.microsoft.com/office/drawing/2014/main" id="{584678E3-62BE-4338-94AD-6F821BA5A6F6}"/>
              </a:ext>
            </a:extLst>
          </p:cNvPr>
          <p:cNvPicPr>
            <a:picLocks noChangeAspect="1" noChangeArrowheads="1"/>
          </p:cNvPicPr>
          <p:nvPr/>
        </p:nvPicPr>
        <p:blipFill>
          <a:blip r:embed="rId4"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flipH="1">
            <a:off x="367575" y="200046"/>
            <a:ext cx="1621042" cy="16096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elk png">
            <a:extLst>
              <a:ext uri="{FF2B5EF4-FFF2-40B4-BE49-F238E27FC236}">
                <a16:creationId xmlns:a16="http://schemas.microsoft.com/office/drawing/2014/main" id="{704E6E55-8552-4114-A0FF-D00961653B1C}"/>
              </a:ext>
            </a:extLst>
          </p:cNvPr>
          <p:cNvPicPr>
            <a:picLocks noChangeAspect="1" noChangeArrowheads="1"/>
          </p:cNvPicPr>
          <p:nvPr/>
        </p:nvPicPr>
        <p:blipFill>
          <a:blip r:embed="rId4" cstate="print">
            <a:clrChange>
              <a:clrFrom>
                <a:srgbClr val="FFFFFF"/>
              </a:clrFrom>
              <a:clrTo>
                <a:srgbClr val="FFFFFF">
                  <a:alpha val="0"/>
                </a:srgbClr>
              </a:clrTo>
            </a:clrChange>
            <a:duotone>
              <a:prstClr val="black"/>
              <a:srgbClr val="00AFB9">
                <a:tint val="45000"/>
                <a:satMod val="400000"/>
              </a:srgbClr>
            </a:duotone>
            <a:extLst>
              <a:ext uri="{28A0092B-C50C-407E-A947-70E740481C1C}">
                <a14:useLocalDpi xmlns:a14="http://schemas.microsoft.com/office/drawing/2010/main" val="0"/>
              </a:ext>
            </a:extLst>
          </a:blip>
          <a:srcRect/>
          <a:stretch>
            <a:fillRect/>
          </a:stretch>
        </p:blipFill>
        <p:spPr bwMode="auto">
          <a:xfrm flipH="1">
            <a:off x="1610182" y="414165"/>
            <a:ext cx="1621042" cy="160966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A1AA31D-A84C-4C37-AFA7-87081671DFB0}"/>
              </a:ext>
            </a:extLst>
          </p:cNvPr>
          <p:cNvCxnSpPr>
            <a:cxnSpLocks/>
          </p:cNvCxnSpPr>
          <p:nvPr/>
        </p:nvCxnSpPr>
        <p:spPr>
          <a:xfrm>
            <a:off x="5245100" y="4552949"/>
            <a:ext cx="22352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409FFE-ABFF-4678-B113-08D201A14C3A}"/>
              </a:ext>
            </a:extLst>
          </p:cNvPr>
          <p:cNvCxnSpPr>
            <a:cxnSpLocks/>
          </p:cNvCxnSpPr>
          <p:nvPr/>
        </p:nvCxnSpPr>
        <p:spPr>
          <a:xfrm>
            <a:off x="4749800" y="5213349"/>
            <a:ext cx="2565400"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42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2" presetClass="exit" presetSubtype="8"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0-ppt_w/2"/>
                                          </p:val>
                                        </p:tav>
                                      </p:tavLst>
                                    </p:anim>
                                    <p:anim calcmode="lin" valueType="num">
                                      <p:cBhvr additive="base">
                                        <p:cTn id="23" dur="500"/>
                                        <p:tgtEl>
                                          <p:spTgt spid="18"/>
                                        </p:tgtEl>
                                        <p:attrNameLst>
                                          <p:attrName>ppt_y</p:attrName>
                                        </p:attrNameLst>
                                      </p:cBhvr>
                                      <p:tavLst>
                                        <p:tav tm="0">
                                          <p:val>
                                            <p:strVal val="ppt_y"/>
                                          </p:val>
                                        </p:tav>
                                        <p:tav tm="100000">
                                          <p:val>
                                            <p:strVal val="ppt_y"/>
                                          </p:val>
                                        </p:tav>
                                      </p:tavLst>
                                    </p:anim>
                                    <p:set>
                                      <p:cBhvr>
                                        <p:cTn id="24" dur="1" fill="hold">
                                          <p:stCondLst>
                                            <p:cond delay="499"/>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2" presetClass="exit" presetSubtype="8" fill="hold" nodeType="withEffect">
                                  <p:stCondLst>
                                    <p:cond delay="0"/>
                                  </p:stCondLst>
                                  <p:childTnLst>
                                    <p:anim calcmode="lin" valueType="num">
                                      <p:cBhvr additive="base">
                                        <p:cTn id="28" dur="500"/>
                                        <p:tgtEl>
                                          <p:spTgt spid="19"/>
                                        </p:tgtEl>
                                        <p:attrNameLst>
                                          <p:attrName>ppt_x</p:attrName>
                                        </p:attrNameLst>
                                      </p:cBhvr>
                                      <p:tavLst>
                                        <p:tav tm="0">
                                          <p:val>
                                            <p:strVal val="ppt_x"/>
                                          </p:val>
                                        </p:tav>
                                        <p:tav tm="100000">
                                          <p:val>
                                            <p:strVal val="0-ppt_w/2"/>
                                          </p:val>
                                        </p:tav>
                                      </p:tavLst>
                                    </p:anim>
                                    <p:anim calcmode="lin" valueType="num">
                                      <p:cBhvr additive="base">
                                        <p:cTn id="29" dur="500"/>
                                        <p:tgtEl>
                                          <p:spTgt spid="19"/>
                                        </p:tgtEl>
                                        <p:attrNameLst>
                                          <p:attrName>ppt_y</p:attrName>
                                        </p:attrNameLst>
                                      </p:cBhvr>
                                      <p:tavLst>
                                        <p:tav tm="0">
                                          <p:val>
                                            <p:strVal val="ppt_y"/>
                                          </p:val>
                                        </p:tav>
                                        <p:tav tm="100000">
                                          <p:val>
                                            <p:strVal val="ppt_y"/>
                                          </p:val>
                                        </p:tav>
                                      </p:tavLst>
                                    </p:anim>
                                    <p:set>
                                      <p:cBhvr>
                                        <p:cTn id="30" dur="1" fill="hold">
                                          <p:stCondLst>
                                            <p:cond delay="499"/>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2" presetClass="exit" presetSubtype="8" fill="hold" nodeType="with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0-ppt_w/2"/>
                                          </p:val>
                                        </p:tav>
                                      </p:tavLst>
                                    </p:anim>
                                    <p:anim calcmode="lin" valueType="num">
                                      <p:cBhvr additive="base">
                                        <p:cTn id="35" dur="500"/>
                                        <p:tgtEl>
                                          <p:spTgt spid="20"/>
                                        </p:tgtEl>
                                        <p:attrNameLst>
                                          <p:attrName>ppt_y</p:attrName>
                                        </p:attrNameLst>
                                      </p:cBhvr>
                                      <p:tavLst>
                                        <p:tav tm="0">
                                          <p:val>
                                            <p:strVal val="ppt_y"/>
                                          </p:val>
                                        </p:tav>
                                        <p:tav tm="100000">
                                          <p:val>
                                            <p:strVal val="ppt_y"/>
                                          </p:val>
                                        </p:tav>
                                      </p:tavLst>
                                    </p:anim>
                                    <p:set>
                                      <p:cBhvr>
                                        <p:cTn id="36" dur="1" fill="hold">
                                          <p:stCondLst>
                                            <p:cond delay="499"/>
                                          </p:stCondLst>
                                        </p:cTn>
                                        <p:tgtEl>
                                          <p:spTgt spid="20"/>
                                        </p:tgtEl>
                                        <p:attrNameLst>
                                          <p:attrName>style.visibility</p:attrName>
                                        </p:attrNameLst>
                                      </p:cBhvr>
                                      <p:to>
                                        <p:strVal val="hidden"/>
                                      </p:to>
                                    </p:set>
                                  </p:childTnLst>
                                </p:cTn>
                              </p:par>
                            </p:childTnLst>
                          </p:cTn>
                        </p:par>
                        <p:par>
                          <p:cTn id="37" fill="hold">
                            <p:stCondLst>
                              <p:cond delay="500"/>
                            </p:stCondLst>
                            <p:childTnLst>
                              <p:par>
                                <p:cTn id="38" presetID="42" presetClass="path" presetSubtype="0" accel="50000" decel="50000" fill="hold" nodeType="afterEffect">
                                  <p:stCondLst>
                                    <p:cond delay="0"/>
                                  </p:stCondLst>
                                  <p:childTnLst>
                                    <p:animMotion origin="layout" path="M 2.08333E-6 4.44444E-6 L -0.78802 0.01296 " pathEditMode="relative" rAng="0" ptsTypes="AA">
                                      <p:cBhvr>
                                        <p:cTn id="39" dur="2000" fill="hold"/>
                                        <p:tgtEl>
                                          <p:spTgt spid="17"/>
                                        </p:tgtEl>
                                        <p:attrNameLst>
                                          <p:attrName>ppt_x</p:attrName>
                                          <p:attrName>ppt_y</p:attrName>
                                        </p:attrNameLst>
                                      </p:cBhvr>
                                      <p:rCtr x="-39401" y="648"/>
                                    </p:animMotion>
                                  </p:child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1743C9-F584-4AF5-BA7B-957F4E502680}"/>
              </a:ext>
            </a:extLst>
          </p:cNvPr>
          <p:cNvSpPr/>
          <p:nvPr/>
        </p:nvSpPr>
        <p:spPr>
          <a:xfrm>
            <a:off x="0" y="0"/>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19074"/>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Now, the ecosystem has returned to its natural balance.  This story shows how crucial some species are for the health of an entire ecosystem.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cxnSp>
        <p:nvCxnSpPr>
          <p:cNvPr id="5" name="Straight Connector 4">
            <a:extLst>
              <a:ext uri="{FF2B5EF4-FFF2-40B4-BE49-F238E27FC236}">
                <a16:creationId xmlns:a16="http://schemas.microsoft.com/office/drawing/2014/main" id="{CE54E7AE-36C3-4E76-AF08-76F605312B3A}"/>
              </a:ext>
            </a:extLst>
          </p:cNvPr>
          <p:cNvCxnSpPr>
            <a:cxnSpLocks/>
          </p:cNvCxnSpPr>
          <p:nvPr/>
        </p:nvCxnSpPr>
        <p:spPr>
          <a:xfrm>
            <a:off x="3575691" y="1465800"/>
            <a:ext cx="3110335"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8A314AC-87C5-4A98-BA63-C5999477B547}"/>
              </a:ext>
            </a:extLst>
          </p:cNvPr>
          <p:cNvCxnSpPr>
            <a:cxnSpLocks/>
          </p:cNvCxnSpPr>
          <p:nvPr/>
        </p:nvCxnSpPr>
        <p:spPr>
          <a:xfrm>
            <a:off x="1535185" y="2126200"/>
            <a:ext cx="4647851"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577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1743C9-F584-4AF5-BA7B-957F4E502680}"/>
              </a:ext>
            </a:extLst>
          </p:cNvPr>
          <p:cNvSpPr/>
          <p:nvPr/>
        </p:nvSpPr>
        <p:spPr>
          <a:xfrm>
            <a:off x="0" y="0"/>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19074"/>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Now, the ecosystem has returned to its natural balance.  This story shows how crucial some species are for the health of an entire ecosystem.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cxnSp>
        <p:nvCxnSpPr>
          <p:cNvPr id="5" name="Straight Connector 4">
            <a:extLst>
              <a:ext uri="{FF2B5EF4-FFF2-40B4-BE49-F238E27FC236}">
                <a16:creationId xmlns:a16="http://schemas.microsoft.com/office/drawing/2014/main" id="{CE54E7AE-36C3-4E76-AF08-76F605312B3A}"/>
              </a:ext>
            </a:extLst>
          </p:cNvPr>
          <p:cNvCxnSpPr>
            <a:cxnSpLocks/>
          </p:cNvCxnSpPr>
          <p:nvPr/>
        </p:nvCxnSpPr>
        <p:spPr>
          <a:xfrm>
            <a:off x="2116344" y="2777364"/>
            <a:ext cx="1947655" cy="0"/>
          </a:xfrm>
          <a:prstGeom prst="line">
            <a:avLst/>
          </a:prstGeom>
          <a:ln w="79375" cap="rnd">
            <a:solidFill>
              <a:srgbClr val="0081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731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7167"/>
        </a:solidFill>
        <a:effectLst/>
      </p:bgPr>
    </p:bg>
    <p:spTree>
      <p:nvGrpSpPr>
        <p:cNvPr id="1" name=""/>
        <p:cNvGrpSpPr/>
        <p:nvPr/>
      </p:nvGrpSpPr>
      <p:grpSpPr>
        <a:xfrm>
          <a:off x="0" y="0"/>
          <a:ext cx="0" cy="0"/>
          <a:chOff x="0" y="0"/>
          <a:chExt cx="0" cy="0"/>
        </a:xfrm>
      </p:grpSpPr>
      <p:pic>
        <p:nvPicPr>
          <p:cNvPr id="6" name="Graphic 5" descr="Wolf with solid fill">
            <a:extLst>
              <a:ext uri="{FF2B5EF4-FFF2-40B4-BE49-F238E27FC236}">
                <a16:creationId xmlns:a16="http://schemas.microsoft.com/office/drawing/2014/main" id="{F8DBFA09-F973-4926-9F0C-3864260D15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582150" y="1390650"/>
            <a:ext cx="1390650" cy="1390650"/>
          </a:xfrm>
          <a:prstGeom prst="rect">
            <a:avLst/>
          </a:prstGeom>
        </p:spPr>
      </p:pic>
      <p:pic>
        <p:nvPicPr>
          <p:cNvPr id="4" name="Graphic 3" descr="Deer with solid fill">
            <a:extLst>
              <a:ext uri="{FF2B5EF4-FFF2-40B4-BE49-F238E27FC236}">
                <a16:creationId xmlns:a16="http://schemas.microsoft.com/office/drawing/2014/main" id="{F63EC028-8408-4303-8FFE-96136AFD10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8225" y="-2781300"/>
            <a:ext cx="17214850" cy="17214850"/>
          </a:xfrm>
          <a:prstGeom prst="rect">
            <a:avLst/>
          </a:prstGeom>
        </p:spPr>
      </p:pic>
    </p:spTree>
    <p:extLst>
      <p:ext uri="{BB962C8B-B14F-4D97-AF65-F5344CB8AC3E}">
        <p14:creationId xmlns:p14="http://schemas.microsoft.com/office/powerpoint/2010/main" val="1734402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0">
                                      <p:cBhvr>
                                        <p:cTn id="10" dur="1750" fill="hold"/>
                                        <p:tgtEl>
                                          <p:spTgt spid="6"/>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6" name="제목 2">
            <a:extLst>
              <a:ext uri="{FF2B5EF4-FFF2-40B4-BE49-F238E27FC236}">
                <a16:creationId xmlns:a16="http://schemas.microsoft.com/office/drawing/2014/main" id="{91B0EA3C-6483-4B10-8131-FC2392216A98}"/>
              </a:ext>
            </a:extLst>
          </p:cNvPr>
          <p:cNvSpPr txBox="1">
            <a:spLocks/>
          </p:cNvSpPr>
          <p:nvPr/>
        </p:nvSpPr>
        <p:spPr>
          <a:xfrm>
            <a:off x="438150" y="831848"/>
            <a:ext cx="11315700" cy="1431924"/>
          </a:xfrm>
          <a:prstGeom prst="rect">
            <a:avLst/>
          </a:prstGeom>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4800" dirty="0">
                <a:solidFill>
                  <a:srgbClr val="FED9B7"/>
                </a:solidFill>
                <a:latin typeface="Arial Rounded MT Bold" panose="020F0704030504030204" pitchFamily="34" charset="0"/>
                <a:ea typeface="휴먼둥근헤드라인" panose="02030504000101010101" pitchFamily="18" charset="-127"/>
              </a:rPr>
              <a:t>How can we </a:t>
            </a:r>
            <a:r>
              <a:rPr lang="en-US" altLang="ko-KR" sz="4800" dirty="0">
                <a:solidFill>
                  <a:srgbClr val="FDFCDC"/>
                </a:solidFill>
                <a:latin typeface="Arial Rounded MT Bold" panose="020F0704030504030204" pitchFamily="34" charset="0"/>
                <a:ea typeface="휴먼둥근헤드라인" panose="02030504000101010101" pitchFamily="18" charset="-127"/>
              </a:rPr>
              <a:t>respect</a:t>
            </a:r>
            <a:r>
              <a:rPr lang="en-US" altLang="ko-KR" sz="4800" dirty="0">
                <a:solidFill>
                  <a:srgbClr val="FED9B7"/>
                </a:solidFill>
                <a:latin typeface="Arial Rounded MT Bold" panose="020F0704030504030204" pitchFamily="34" charset="0"/>
                <a:ea typeface="휴먼둥근헤드라인" panose="02030504000101010101" pitchFamily="18" charset="-127"/>
              </a:rPr>
              <a:t> all species? </a:t>
            </a:r>
            <a:endParaRPr lang="ko-KR" altLang="en-US" sz="4800" dirty="0">
              <a:solidFill>
                <a:srgbClr val="FED9B7"/>
              </a:solidFill>
              <a:latin typeface="Arial Rounded MT Bold" panose="020F0704030504030204" pitchFamily="34" charset="0"/>
              <a:ea typeface="휴먼둥근헤드라인" panose="02030504000101010101" pitchFamily="18" charset="-127"/>
            </a:endParaRPr>
          </a:p>
        </p:txBody>
      </p:sp>
      <p:sp>
        <p:nvSpPr>
          <p:cNvPr id="2" name="Rectangle 1">
            <a:extLst>
              <a:ext uri="{FF2B5EF4-FFF2-40B4-BE49-F238E27FC236}">
                <a16:creationId xmlns:a16="http://schemas.microsoft.com/office/drawing/2014/main" id="{881743C9-F584-4AF5-BA7B-957F4E502680}"/>
              </a:ext>
            </a:extLst>
          </p:cNvPr>
          <p:cNvSpPr/>
          <p:nvPr/>
        </p:nvSpPr>
        <p:spPr>
          <a:xfrm>
            <a:off x="0" y="2457448"/>
            <a:ext cx="12192000" cy="4400551"/>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2676522"/>
            <a:ext cx="11315700" cy="3962402"/>
          </a:xfrm>
        </p:spPr>
        <p:txBody>
          <a:bodyPr>
            <a:noAutofit/>
          </a:bodyPr>
          <a:lstStyle/>
          <a:p>
            <a:pPr algn="ctr"/>
            <a:r>
              <a:rPr lang="en-US" altLang="ko-KR" sz="4800" dirty="0">
                <a:solidFill>
                  <a:srgbClr val="00AFB9"/>
                </a:solidFill>
                <a:latin typeface="Arial Rounded MT Bold" panose="020F0704030504030204" pitchFamily="34" charset="0"/>
                <a:ea typeface="휴먼둥근헤드라인" panose="02030504000101010101" pitchFamily="18" charset="-127"/>
              </a:rPr>
              <a:t>If we </a:t>
            </a:r>
            <a:r>
              <a:rPr lang="en-US" altLang="ko-KR" sz="4800" dirty="0">
                <a:solidFill>
                  <a:srgbClr val="F07167"/>
                </a:solidFill>
                <a:latin typeface="Arial Rounded MT Bold" panose="020F0704030504030204" pitchFamily="34" charset="0"/>
                <a:ea typeface="휴먼둥근헤드라인" panose="02030504000101010101" pitchFamily="18" charset="-127"/>
              </a:rPr>
              <a:t>(c) respect / will respect </a:t>
            </a:r>
            <a:r>
              <a:rPr lang="en-US" altLang="ko-KR" sz="4800" dirty="0">
                <a:solidFill>
                  <a:srgbClr val="00AFB9"/>
                </a:solidFill>
                <a:latin typeface="Arial Rounded MT Bold" panose="020F0704030504030204" pitchFamily="34" charset="0"/>
                <a:ea typeface="휴먼둥근헤드라인" panose="02030504000101010101" pitchFamily="18" charset="-127"/>
              </a:rPr>
              <a:t>all species equally, we’ll be able to continue to enjoy the natural world.  </a:t>
            </a:r>
            <a:endParaRPr lang="ko-KR" altLang="en-US" sz="4800" dirty="0">
              <a:solidFill>
                <a:srgbClr val="00AFB9"/>
              </a:solidFill>
              <a:latin typeface="Arial Rounded MT Bold" panose="020F0704030504030204" pitchFamily="34" charset="0"/>
              <a:ea typeface="휴먼둥근헤드라인" panose="02030504000101010101" pitchFamily="18" charset="-127"/>
            </a:endParaRPr>
          </a:p>
        </p:txBody>
      </p:sp>
    </p:spTree>
    <p:extLst>
      <p:ext uri="{BB962C8B-B14F-4D97-AF65-F5344CB8AC3E}">
        <p14:creationId xmlns:p14="http://schemas.microsoft.com/office/powerpoint/2010/main" val="3147339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Image result for yellowstone food chai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7504" y="291742"/>
            <a:ext cx="10361584" cy="6274515"/>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975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rey wolf"/>
          <p:cNvPicPr>
            <a:picLocks noChangeAspect="1" noChangeArrowheads="1"/>
          </p:cNvPicPr>
          <p:nvPr/>
        </p:nvPicPr>
        <p:blipFill rotWithShape="1">
          <a:blip r:embed="rId2">
            <a:extLst>
              <a:ext uri="{28A0092B-C50C-407E-A947-70E740481C1C}">
                <a14:useLocalDpi xmlns:a14="http://schemas.microsoft.com/office/drawing/2010/main" val="0"/>
              </a:ext>
            </a:extLst>
          </a:blip>
          <a:srcRect t="23677"/>
          <a:stretch/>
        </p:blipFill>
        <p:spPr bwMode="auto">
          <a:xfrm>
            <a:off x="5767215" y="-234949"/>
            <a:ext cx="6513687" cy="73278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lk"/>
          <p:cNvPicPr>
            <a:picLocks noChangeAspect="1" noChangeArrowheads="1"/>
          </p:cNvPicPr>
          <p:nvPr/>
        </p:nvPicPr>
        <p:blipFill rotWithShape="1">
          <a:blip r:embed="rId3">
            <a:extLst>
              <a:ext uri="{28A0092B-C50C-407E-A947-70E740481C1C}">
                <a14:useLocalDpi xmlns:a14="http://schemas.microsoft.com/office/drawing/2010/main" val="0"/>
              </a:ext>
            </a:extLst>
          </a:blip>
          <a:srcRect t="2533" b="3318"/>
          <a:stretch/>
        </p:blipFill>
        <p:spPr bwMode="auto">
          <a:xfrm>
            <a:off x="5849334" y="-340486"/>
            <a:ext cx="6406849" cy="871625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t="5924"/>
          <a:stretch/>
        </p:blipFill>
        <p:spPr bwMode="auto">
          <a:xfrm>
            <a:off x="5831398" y="0"/>
            <a:ext cx="6360602" cy="7978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descr="Image result for fox"/>
          <p:cNvPicPr>
            <a:picLocks noChangeAspect="1" noChangeArrowheads="1"/>
          </p:cNvPicPr>
          <p:nvPr/>
        </p:nvPicPr>
        <p:blipFill rotWithShape="1">
          <a:blip r:embed="rId5">
            <a:extLst>
              <a:ext uri="{28A0092B-C50C-407E-A947-70E740481C1C}">
                <a14:useLocalDpi xmlns:a14="http://schemas.microsoft.com/office/drawing/2010/main" val="0"/>
              </a:ext>
            </a:extLst>
          </a:blip>
          <a:srcRect t="7566" b="5001"/>
          <a:stretch/>
        </p:blipFill>
        <p:spPr bwMode="auto">
          <a:xfrm>
            <a:off x="6128498" y="-58369"/>
            <a:ext cx="6063502" cy="797214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Image result for vole"/>
          <p:cNvPicPr>
            <a:picLocks noChangeAspect="1" noChangeArrowheads="1"/>
          </p:cNvPicPr>
          <p:nvPr/>
        </p:nvPicPr>
        <p:blipFill rotWithShape="1">
          <a:blip r:embed="rId6">
            <a:extLst>
              <a:ext uri="{28A0092B-C50C-407E-A947-70E740481C1C}">
                <a14:useLocalDpi xmlns:a14="http://schemas.microsoft.com/office/drawing/2010/main" val="0"/>
              </a:ext>
            </a:extLst>
          </a:blip>
          <a:srcRect t="11949" b="1549"/>
          <a:stretch/>
        </p:blipFill>
        <p:spPr bwMode="auto">
          <a:xfrm>
            <a:off x="6106226" y="-1"/>
            <a:ext cx="6129337" cy="699456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7">
            <a:extLst>
              <a:ext uri="{28A0092B-C50C-407E-A947-70E740481C1C}">
                <a14:useLocalDpi xmlns:a14="http://schemas.microsoft.com/office/drawing/2010/main" val="0"/>
              </a:ext>
            </a:extLst>
          </a:blip>
          <a:srcRect b="17554"/>
          <a:stretch/>
        </p:blipFill>
        <p:spPr bwMode="auto">
          <a:xfrm>
            <a:off x="6041474" y="-71346"/>
            <a:ext cx="6168462" cy="703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descr="Image result for yellowstone antelope"/>
          <p:cNvPicPr>
            <a:picLocks noChangeAspect="1" noChangeArrowheads="1"/>
          </p:cNvPicPr>
          <p:nvPr/>
        </p:nvPicPr>
        <p:blipFill rotWithShape="1">
          <a:blip r:embed="rId8">
            <a:extLst>
              <a:ext uri="{28A0092B-C50C-407E-A947-70E740481C1C}">
                <a14:useLocalDpi xmlns:a14="http://schemas.microsoft.com/office/drawing/2010/main" val="0"/>
              </a:ext>
            </a:extLst>
          </a:blip>
          <a:srcRect t="6958" b="3046"/>
          <a:stretch/>
        </p:blipFill>
        <p:spPr bwMode="auto">
          <a:xfrm>
            <a:off x="6130235" y="-38101"/>
            <a:ext cx="6061765" cy="818301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lated image"/>
          <p:cNvPicPr>
            <a:picLocks noChangeAspect="1" noChangeArrowheads="1"/>
          </p:cNvPicPr>
          <p:nvPr/>
        </p:nvPicPr>
        <p:blipFill rotWithShape="1">
          <a:blip r:embed="rId9">
            <a:extLst>
              <a:ext uri="{28A0092B-C50C-407E-A947-70E740481C1C}">
                <a14:useLocalDpi xmlns:a14="http://schemas.microsoft.com/office/drawing/2010/main" val="0"/>
              </a:ext>
            </a:extLst>
          </a:blip>
          <a:srcRect t="13637" b="8752"/>
          <a:stretch/>
        </p:blipFill>
        <p:spPr bwMode="auto">
          <a:xfrm>
            <a:off x="6063502" y="-95250"/>
            <a:ext cx="6164370" cy="718833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coyo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2871" y="-225587"/>
            <a:ext cx="6107065" cy="87254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7384"/>
            <a:ext cx="6129337" cy="6858000"/>
          </a:xfrm>
          <a:prstGeom prst="rect">
            <a:avLst/>
          </a:prstGeom>
          <a:noFill/>
          <a:effectLst>
            <a:outerShdw blurRad="1905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6040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0-#ppt_w/2"/>
                                          </p:val>
                                        </p:tav>
                                        <p:tav tm="100000">
                                          <p:val>
                                            <p:strVal val="#ppt_x"/>
                                          </p:val>
                                        </p:tav>
                                      </p:tavLst>
                                    </p:anim>
                                    <p:anim calcmode="lin" valueType="num">
                                      <p:cBhvr additive="base">
                                        <p:cTn id="8"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10000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anim calcmode="lin" valueType="num">
                                      <p:cBhvr additive="base">
                                        <p:cTn id="13" dur="500" fill="hold"/>
                                        <p:tgtEl>
                                          <p:spTgt spid="1032"/>
                                        </p:tgtEl>
                                        <p:attrNameLst>
                                          <p:attrName>ppt_x</p:attrName>
                                        </p:attrNameLst>
                                      </p:cBhvr>
                                      <p:tavLst>
                                        <p:tav tm="0">
                                          <p:val>
                                            <p:strVal val="0-#ppt_w/2"/>
                                          </p:val>
                                        </p:tav>
                                        <p:tav tm="100000">
                                          <p:val>
                                            <p:strVal val="#ppt_x"/>
                                          </p:val>
                                        </p:tav>
                                      </p:tavLst>
                                    </p:anim>
                                    <p:anim calcmode="lin" valueType="num">
                                      <p:cBhvr additive="base">
                                        <p:cTn id="14"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100000" fill="hold" nodeType="click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additive="base">
                                        <p:cTn id="19" dur="500" fill="hold"/>
                                        <p:tgtEl>
                                          <p:spTgt spid="1035"/>
                                        </p:tgtEl>
                                        <p:attrNameLst>
                                          <p:attrName>ppt_x</p:attrName>
                                        </p:attrNameLst>
                                      </p:cBhvr>
                                      <p:tavLst>
                                        <p:tav tm="0">
                                          <p:val>
                                            <p:strVal val="0-#ppt_w/2"/>
                                          </p:val>
                                        </p:tav>
                                        <p:tav tm="100000">
                                          <p:val>
                                            <p:strVal val="#ppt_x"/>
                                          </p:val>
                                        </p:tav>
                                      </p:tavLst>
                                    </p:anim>
                                    <p:anim calcmode="lin" valueType="num">
                                      <p:cBhvr additive="base">
                                        <p:cTn id="20" dur="500" fill="hold"/>
                                        <p:tgtEl>
                                          <p:spTgt spid="103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100000" fill="hold" nodeType="clickEffect">
                                  <p:stCondLst>
                                    <p:cond delay="0"/>
                                  </p:stCondLst>
                                  <p:childTnLst>
                                    <p:set>
                                      <p:cBhvr>
                                        <p:cTn id="24" dur="1" fill="hold">
                                          <p:stCondLst>
                                            <p:cond delay="0"/>
                                          </p:stCondLst>
                                        </p:cTn>
                                        <p:tgtEl>
                                          <p:spTgt spid="1037"/>
                                        </p:tgtEl>
                                        <p:attrNameLst>
                                          <p:attrName>style.visibility</p:attrName>
                                        </p:attrNameLst>
                                      </p:cBhvr>
                                      <p:to>
                                        <p:strVal val="visible"/>
                                      </p:to>
                                    </p:set>
                                    <p:anim calcmode="lin" valueType="num">
                                      <p:cBhvr additive="base">
                                        <p:cTn id="25" dur="500" fill="hold"/>
                                        <p:tgtEl>
                                          <p:spTgt spid="1037"/>
                                        </p:tgtEl>
                                        <p:attrNameLst>
                                          <p:attrName>ppt_x</p:attrName>
                                        </p:attrNameLst>
                                      </p:cBhvr>
                                      <p:tavLst>
                                        <p:tav tm="0">
                                          <p:val>
                                            <p:strVal val="0-#ppt_w/2"/>
                                          </p:val>
                                        </p:tav>
                                        <p:tav tm="100000">
                                          <p:val>
                                            <p:strVal val="#ppt_x"/>
                                          </p:val>
                                        </p:tav>
                                      </p:tavLst>
                                    </p:anim>
                                    <p:anim calcmode="lin" valueType="num">
                                      <p:cBhvr additive="base">
                                        <p:cTn id="26" dur="500" fill="hold"/>
                                        <p:tgtEl>
                                          <p:spTgt spid="103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100000" fill="hold" nodeType="clickEffect">
                                  <p:stCondLst>
                                    <p:cond delay="0"/>
                                  </p:stCondLst>
                                  <p:childTnLst>
                                    <p:set>
                                      <p:cBhvr>
                                        <p:cTn id="30" dur="1" fill="hold">
                                          <p:stCondLst>
                                            <p:cond delay="0"/>
                                          </p:stCondLst>
                                        </p:cTn>
                                        <p:tgtEl>
                                          <p:spTgt spid="1039"/>
                                        </p:tgtEl>
                                        <p:attrNameLst>
                                          <p:attrName>style.visibility</p:attrName>
                                        </p:attrNameLst>
                                      </p:cBhvr>
                                      <p:to>
                                        <p:strVal val="visible"/>
                                      </p:to>
                                    </p:set>
                                    <p:anim calcmode="lin" valueType="num">
                                      <p:cBhvr additive="base">
                                        <p:cTn id="31" dur="500" fill="hold"/>
                                        <p:tgtEl>
                                          <p:spTgt spid="1039"/>
                                        </p:tgtEl>
                                        <p:attrNameLst>
                                          <p:attrName>ppt_x</p:attrName>
                                        </p:attrNameLst>
                                      </p:cBhvr>
                                      <p:tavLst>
                                        <p:tav tm="0">
                                          <p:val>
                                            <p:strVal val="0-#ppt_w/2"/>
                                          </p:val>
                                        </p:tav>
                                        <p:tav tm="100000">
                                          <p:val>
                                            <p:strVal val="#ppt_x"/>
                                          </p:val>
                                        </p:tav>
                                      </p:tavLst>
                                    </p:anim>
                                    <p:anim calcmode="lin" valueType="num">
                                      <p:cBhvr additive="base">
                                        <p:cTn id="32" dur="500" fill="hold"/>
                                        <p:tgtEl>
                                          <p:spTgt spid="103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100000" fill="hold" nodeType="clickEffect">
                                  <p:stCondLst>
                                    <p:cond delay="0"/>
                                  </p:stCondLst>
                                  <p:childTnLst>
                                    <p:set>
                                      <p:cBhvr>
                                        <p:cTn id="36" dur="1" fill="hold">
                                          <p:stCondLst>
                                            <p:cond delay="0"/>
                                          </p:stCondLst>
                                        </p:cTn>
                                        <p:tgtEl>
                                          <p:spTgt spid="1042"/>
                                        </p:tgtEl>
                                        <p:attrNameLst>
                                          <p:attrName>style.visibility</p:attrName>
                                        </p:attrNameLst>
                                      </p:cBhvr>
                                      <p:to>
                                        <p:strVal val="visible"/>
                                      </p:to>
                                    </p:set>
                                    <p:anim calcmode="lin" valueType="num">
                                      <p:cBhvr additive="base">
                                        <p:cTn id="37" dur="500" fill="hold"/>
                                        <p:tgtEl>
                                          <p:spTgt spid="1042"/>
                                        </p:tgtEl>
                                        <p:attrNameLst>
                                          <p:attrName>ppt_x</p:attrName>
                                        </p:attrNameLst>
                                      </p:cBhvr>
                                      <p:tavLst>
                                        <p:tav tm="0">
                                          <p:val>
                                            <p:strVal val="0-#ppt_w/2"/>
                                          </p:val>
                                        </p:tav>
                                        <p:tav tm="100000">
                                          <p:val>
                                            <p:strVal val="#ppt_x"/>
                                          </p:val>
                                        </p:tav>
                                      </p:tavLst>
                                    </p:anim>
                                    <p:anim calcmode="lin" valueType="num">
                                      <p:cBhvr additive="base">
                                        <p:cTn id="38" dur="500" fill="hold"/>
                                        <p:tgtEl>
                                          <p:spTgt spid="104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decel="100000" fill="hold" nodeType="clickEffect">
                                  <p:stCondLst>
                                    <p:cond delay="0"/>
                                  </p:stCondLst>
                                  <p:childTnLst>
                                    <p:set>
                                      <p:cBhvr>
                                        <p:cTn id="42" dur="1" fill="hold">
                                          <p:stCondLst>
                                            <p:cond delay="0"/>
                                          </p:stCondLst>
                                        </p:cTn>
                                        <p:tgtEl>
                                          <p:spTgt spid="1044"/>
                                        </p:tgtEl>
                                        <p:attrNameLst>
                                          <p:attrName>style.visibility</p:attrName>
                                        </p:attrNameLst>
                                      </p:cBhvr>
                                      <p:to>
                                        <p:strVal val="visible"/>
                                      </p:to>
                                    </p:set>
                                    <p:anim calcmode="lin" valueType="num">
                                      <p:cBhvr additive="base">
                                        <p:cTn id="43" dur="500" fill="hold"/>
                                        <p:tgtEl>
                                          <p:spTgt spid="1044"/>
                                        </p:tgtEl>
                                        <p:attrNameLst>
                                          <p:attrName>ppt_x</p:attrName>
                                        </p:attrNameLst>
                                      </p:cBhvr>
                                      <p:tavLst>
                                        <p:tav tm="0">
                                          <p:val>
                                            <p:strVal val="0-#ppt_w/2"/>
                                          </p:val>
                                        </p:tav>
                                        <p:tav tm="100000">
                                          <p:val>
                                            <p:strVal val="#ppt_x"/>
                                          </p:val>
                                        </p:tav>
                                      </p:tavLst>
                                    </p:anim>
                                    <p:anim calcmode="lin" valueType="num">
                                      <p:cBhvr additive="base">
                                        <p:cTn id="44" dur="500" fill="hold"/>
                                        <p:tgtEl>
                                          <p:spTgt spid="104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decel="100000" fill="hold" nodeType="clickEffect">
                                  <p:stCondLst>
                                    <p:cond delay="0"/>
                                  </p:stCondLst>
                                  <p:childTnLst>
                                    <p:set>
                                      <p:cBhvr>
                                        <p:cTn id="48" dur="1" fill="hold">
                                          <p:stCondLst>
                                            <p:cond delay="0"/>
                                          </p:stCondLst>
                                        </p:cTn>
                                        <p:tgtEl>
                                          <p:spTgt spid="1046"/>
                                        </p:tgtEl>
                                        <p:attrNameLst>
                                          <p:attrName>style.visibility</p:attrName>
                                        </p:attrNameLst>
                                      </p:cBhvr>
                                      <p:to>
                                        <p:strVal val="visible"/>
                                      </p:to>
                                    </p:set>
                                    <p:anim calcmode="lin" valueType="num">
                                      <p:cBhvr additive="base">
                                        <p:cTn id="49" dur="500" fill="hold"/>
                                        <p:tgtEl>
                                          <p:spTgt spid="1046"/>
                                        </p:tgtEl>
                                        <p:attrNameLst>
                                          <p:attrName>ppt_x</p:attrName>
                                        </p:attrNameLst>
                                      </p:cBhvr>
                                      <p:tavLst>
                                        <p:tav tm="0">
                                          <p:val>
                                            <p:strVal val="0-#ppt_w/2"/>
                                          </p:val>
                                        </p:tav>
                                        <p:tav tm="100000">
                                          <p:val>
                                            <p:strVal val="#ppt_x"/>
                                          </p:val>
                                        </p:tav>
                                      </p:tavLst>
                                    </p:anim>
                                    <p:anim calcmode="lin" valueType="num">
                                      <p:cBhvr additive="base">
                                        <p:cTn id="50" dur="500" fill="hold"/>
                                        <p:tgtEl>
                                          <p:spTgt spid="104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decel="100000" fill="hold" nodeType="clickEffect">
                                  <p:stCondLst>
                                    <p:cond delay="0"/>
                                  </p:stCondLst>
                                  <p:childTnLst>
                                    <p:set>
                                      <p:cBhvr>
                                        <p:cTn id="54" dur="1" fill="hold">
                                          <p:stCondLst>
                                            <p:cond delay="0"/>
                                          </p:stCondLst>
                                        </p:cTn>
                                        <p:tgtEl>
                                          <p:spTgt spid="1048"/>
                                        </p:tgtEl>
                                        <p:attrNameLst>
                                          <p:attrName>style.visibility</p:attrName>
                                        </p:attrNameLst>
                                      </p:cBhvr>
                                      <p:to>
                                        <p:strVal val="visible"/>
                                      </p:to>
                                    </p:set>
                                    <p:anim calcmode="lin" valueType="num">
                                      <p:cBhvr additive="base">
                                        <p:cTn id="55" dur="500" fill="hold"/>
                                        <p:tgtEl>
                                          <p:spTgt spid="1048"/>
                                        </p:tgtEl>
                                        <p:attrNameLst>
                                          <p:attrName>ppt_x</p:attrName>
                                        </p:attrNameLst>
                                      </p:cBhvr>
                                      <p:tavLst>
                                        <p:tav tm="0">
                                          <p:val>
                                            <p:strVal val="0-#ppt_w/2"/>
                                          </p:val>
                                        </p:tav>
                                        <p:tav tm="100000">
                                          <p:val>
                                            <p:strVal val="#ppt_x"/>
                                          </p:val>
                                        </p:tav>
                                      </p:tavLst>
                                    </p:anim>
                                    <p:anim calcmode="lin" valueType="num">
                                      <p:cBhvr additive="base">
                                        <p:cTn id="56" dur="500" fill="hold"/>
                                        <p:tgtEl>
                                          <p:spTgt spid="10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FB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1743C9-F584-4AF5-BA7B-957F4E502680}"/>
              </a:ext>
            </a:extLst>
          </p:cNvPr>
          <p:cNvSpPr/>
          <p:nvPr/>
        </p:nvSpPr>
        <p:spPr>
          <a:xfrm>
            <a:off x="0" y="0"/>
            <a:ext cx="12192000" cy="3429000"/>
          </a:xfrm>
          <a:prstGeom prst="rect">
            <a:avLst/>
          </a:prstGeom>
          <a:solidFill>
            <a:srgbClr val="FED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제목 2">
            <a:extLst>
              <a:ext uri="{FF2B5EF4-FFF2-40B4-BE49-F238E27FC236}">
                <a16:creationId xmlns:a16="http://schemas.microsoft.com/office/drawing/2014/main" id="{4A9FCEF0-E846-49E1-B14B-C5D5292FD815}"/>
              </a:ext>
            </a:extLst>
          </p:cNvPr>
          <p:cNvSpPr>
            <a:spLocks noGrp="1"/>
          </p:cNvSpPr>
          <p:nvPr>
            <p:ph type="title"/>
          </p:nvPr>
        </p:nvSpPr>
        <p:spPr>
          <a:xfrm>
            <a:off x="438150" y="1447799"/>
            <a:ext cx="11315700" cy="3962402"/>
          </a:xfrm>
        </p:spPr>
        <p:txBody>
          <a:bodyPr>
            <a:normAutofit/>
          </a:bodyPr>
          <a:lstStyle/>
          <a:p>
            <a:pPr algn="ctr"/>
            <a:r>
              <a:rPr lang="en-US" altLang="ko-KR" sz="6600" dirty="0">
                <a:solidFill>
                  <a:srgbClr val="00AFB9"/>
                </a:solidFill>
                <a:latin typeface="Arial Rounded MT Bold" panose="020F0704030504030204" pitchFamily="34" charset="0"/>
                <a:ea typeface="휴먼둥근헤드라인" panose="02030504000101010101" pitchFamily="18" charset="-127"/>
              </a:rPr>
              <a:t>Circle the </a:t>
            </a:r>
            <a:r>
              <a:rPr lang="en-US" altLang="ko-KR" sz="6600" dirty="0">
                <a:solidFill>
                  <a:srgbClr val="F07167"/>
                </a:solidFill>
                <a:latin typeface="Arial Black" panose="020B0A04020102020204" pitchFamily="34" charset="0"/>
                <a:ea typeface="휴먼둥근헤드라인" panose="02030504000101010101" pitchFamily="18" charset="-127"/>
              </a:rPr>
              <a:t>good</a:t>
            </a:r>
            <a:r>
              <a:rPr lang="en-US" altLang="ko-KR" sz="6600" dirty="0">
                <a:solidFill>
                  <a:srgbClr val="00AFB9"/>
                </a:solidFill>
                <a:latin typeface="Arial Rounded MT Bold" panose="020F0704030504030204" pitchFamily="34" charset="0"/>
                <a:ea typeface="휴먼둥근헤드라인" panose="02030504000101010101" pitchFamily="18" charset="-127"/>
              </a:rPr>
              <a:t> </a:t>
            </a:r>
            <a:r>
              <a:rPr lang="en-US" altLang="ko-KR" sz="6600" dirty="0">
                <a:solidFill>
                  <a:srgbClr val="F07167"/>
                </a:solidFill>
                <a:latin typeface="Arial Black" panose="020B0A04020102020204" pitchFamily="34" charset="0"/>
                <a:ea typeface="휴먼둥근헤드라인" panose="02030504000101010101" pitchFamily="18" charset="-127"/>
              </a:rPr>
              <a:t>changes</a:t>
            </a:r>
            <a:r>
              <a:rPr lang="en-US" altLang="ko-KR" sz="6600" dirty="0">
                <a:solidFill>
                  <a:srgbClr val="0081A7"/>
                </a:solidFill>
                <a:latin typeface="Arial Rounded MT Bold" panose="020F0704030504030204" pitchFamily="34" charset="0"/>
                <a:ea typeface="휴먼둥근헤드라인" panose="02030504000101010101" pitchFamily="18" charset="-127"/>
              </a:rPr>
              <a:t> </a:t>
            </a:r>
            <a:r>
              <a:rPr lang="en-US" altLang="ko-KR" sz="6600" dirty="0">
                <a:solidFill>
                  <a:srgbClr val="FED9B7"/>
                </a:solidFill>
                <a:latin typeface="Arial Rounded MT Bold" panose="020F0704030504030204" pitchFamily="34" charset="0"/>
                <a:ea typeface="휴먼둥근헤드라인" panose="02030504000101010101" pitchFamily="18" charset="-127"/>
              </a:rPr>
              <a:t>that</a:t>
            </a:r>
            <a:r>
              <a:rPr lang="en-US" altLang="ko-KR" sz="6600" dirty="0">
                <a:solidFill>
                  <a:srgbClr val="0081A7"/>
                </a:solidFill>
                <a:latin typeface="Arial Rounded MT Bold" panose="020F0704030504030204" pitchFamily="34" charset="0"/>
                <a:ea typeface="휴먼둥근헤드라인" panose="02030504000101010101" pitchFamily="18" charset="-127"/>
              </a:rPr>
              <a:t> </a:t>
            </a:r>
            <a:r>
              <a:rPr lang="en-US" altLang="ko-KR" sz="6600" dirty="0">
                <a:solidFill>
                  <a:srgbClr val="FED9B7"/>
                </a:solidFill>
                <a:latin typeface="Arial Rounded MT Bold" panose="020F0704030504030204" pitchFamily="34" charset="0"/>
                <a:ea typeface="휴먼둥근헤드라인" panose="02030504000101010101" pitchFamily="18" charset="-127"/>
              </a:rPr>
              <a:t>happened in the park.  </a:t>
            </a:r>
            <a:endParaRPr lang="ko-KR" altLang="en-US" sz="6600" dirty="0">
              <a:solidFill>
                <a:srgbClr val="FED9B7"/>
              </a:solidFill>
              <a:latin typeface="Arial Rounded MT Bold" panose="020F0704030504030204" pitchFamily="34" charset="0"/>
              <a:ea typeface="휴먼둥근헤드라인" panose="02030504000101010101" pitchFamily="18" charset="-127"/>
            </a:endParaRPr>
          </a:p>
        </p:txBody>
      </p:sp>
      <p:pic>
        <p:nvPicPr>
          <p:cNvPr id="5" name="Picture 2" descr="Image result for elk png">
            <a:extLst>
              <a:ext uri="{FF2B5EF4-FFF2-40B4-BE49-F238E27FC236}">
                <a16:creationId xmlns:a16="http://schemas.microsoft.com/office/drawing/2014/main" id="{6D14C4F6-B951-453E-9266-7853BB236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50"/>
          <a:stretch/>
        </p:blipFill>
        <p:spPr bwMode="auto">
          <a:xfrm>
            <a:off x="5029200" y="5142504"/>
            <a:ext cx="2411490" cy="171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0885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Wolf with solid fill">
            <a:extLst>
              <a:ext uri="{FF2B5EF4-FFF2-40B4-BE49-F238E27FC236}">
                <a16:creationId xmlns:a16="http://schemas.microsoft.com/office/drawing/2014/main" id="{76D5E5CF-B100-4D61-87E9-D1553B4D7E1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137" t="10209" r="5507" b="59778"/>
          <a:stretch/>
        </p:blipFill>
        <p:spPr>
          <a:xfrm>
            <a:off x="-1" y="0"/>
            <a:ext cx="12192001" cy="6858000"/>
          </a:xfrm>
          <a:prstGeom prst="rect">
            <a:avLst/>
          </a:prstGeom>
        </p:spPr>
      </p:pic>
      <p:sp>
        <p:nvSpPr>
          <p:cNvPr id="9" name="TextBox 8">
            <a:extLst>
              <a:ext uri="{FF2B5EF4-FFF2-40B4-BE49-F238E27FC236}">
                <a16:creationId xmlns:a16="http://schemas.microsoft.com/office/drawing/2014/main" id="{913141CB-4652-4268-A915-0E48B5CDCEC9}"/>
              </a:ext>
            </a:extLst>
          </p:cNvPr>
          <p:cNvSpPr txBox="1"/>
          <p:nvPr/>
        </p:nvSpPr>
        <p:spPr>
          <a:xfrm>
            <a:off x="886073" y="431800"/>
            <a:ext cx="2525628" cy="1862048"/>
          </a:xfrm>
          <a:prstGeom prst="rect">
            <a:avLst/>
          </a:prstGeom>
          <a:noFill/>
        </p:spPr>
        <p:txBody>
          <a:bodyPr wrap="none" rtlCol="0">
            <a:spAutoFit/>
          </a:bodyPr>
          <a:lstStyle/>
          <a:p>
            <a:r>
              <a:rPr lang="en-US" altLang="ko-KR" sz="11500" spc="600" dirty="0">
                <a:solidFill>
                  <a:srgbClr val="FED9B7"/>
                </a:solidFill>
                <a:latin typeface="Built Titling El" panose="020B0206030202080204" pitchFamily="34" charset="0"/>
                <a:cs typeface="Aharoni" panose="02010803020104030203" pitchFamily="2" charset="-79"/>
              </a:rPr>
              <a:t>Wolves</a:t>
            </a:r>
            <a:endParaRPr lang="ko-KR" altLang="en-US" sz="11500" spc="600" dirty="0">
              <a:solidFill>
                <a:srgbClr val="FED9B7"/>
              </a:solidFill>
              <a:latin typeface="Built Titling El" panose="020B0206030202080204" pitchFamily="34" charset="0"/>
              <a:cs typeface="Aharoni" panose="02010803020104030203" pitchFamily="2" charset="-79"/>
            </a:endParaRPr>
          </a:p>
        </p:txBody>
      </p:sp>
      <p:sp>
        <p:nvSpPr>
          <p:cNvPr id="10" name="TextBox 9">
            <a:extLst>
              <a:ext uri="{FF2B5EF4-FFF2-40B4-BE49-F238E27FC236}">
                <a16:creationId xmlns:a16="http://schemas.microsoft.com/office/drawing/2014/main" id="{17308CE4-AB3F-4EFA-A74F-B638E83857D6}"/>
              </a:ext>
            </a:extLst>
          </p:cNvPr>
          <p:cNvSpPr txBox="1"/>
          <p:nvPr/>
        </p:nvSpPr>
        <p:spPr>
          <a:xfrm>
            <a:off x="744091" y="1586314"/>
            <a:ext cx="6232796" cy="3154710"/>
          </a:xfrm>
          <a:prstGeom prst="rect">
            <a:avLst/>
          </a:prstGeom>
          <a:noFill/>
        </p:spPr>
        <p:txBody>
          <a:bodyPr wrap="none" rtlCol="0">
            <a:spAutoFit/>
          </a:bodyPr>
          <a:lstStyle/>
          <a:p>
            <a:r>
              <a:rPr lang="en-US" altLang="ko-KR" sz="19900" dirty="0">
                <a:solidFill>
                  <a:srgbClr val="FDFCDC"/>
                </a:solidFill>
                <a:latin typeface="Built Titling Sb" panose="020B0706030202080204" pitchFamily="34" charset="0"/>
                <a:cs typeface="Aharoni" panose="02010803020104030203" pitchFamily="2" charset="-79"/>
              </a:rPr>
              <a:t>Change</a:t>
            </a:r>
            <a:endParaRPr lang="ko-KR" altLang="en-US" sz="19900" dirty="0">
              <a:solidFill>
                <a:srgbClr val="FDFCDC"/>
              </a:solidFill>
              <a:latin typeface="Built Titling Sb" panose="020B0706030202080204" pitchFamily="34" charset="0"/>
              <a:cs typeface="Aharoni" panose="02010803020104030203" pitchFamily="2" charset="-79"/>
            </a:endParaRPr>
          </a:p>
        </p:txBody>
      </p:sp>
      <p:sp>
        <p:nvSpPr>
          <p:cNvPr id="11" name="TextBox 10">
            <a:extLst>
              <a:ext uri="{FF2B5EF4-FFF2-40B4-BE49-F238E27FC236}">
                <a16:creationId xmlns:a16="http://schemas.microsoft.com/office/drawing/2014/main" id="{A73926B2-ADEF-491F-B899-5DCB6ACA012F}"/>
              </a:ext>
            </a:extLst>
          </p:cNvPr>
          <p:cNvSpPr txBox="1"/>
          <p:nvPr/>
        </p:nvSpPr>
        <p:spPr>
          <a:xfrm>
            <a:off x="886073" y="3938213"/>
            <a:ext cx="2318263" cy="1862048"/>
          </a:xfrm>
          <a:prstGeom prst="rect">
            <a:avLst/>
          </a:prstGeom>
          <a:noFill/>
        </p:spPr>
        <p:txBody>
          <a:bodyPr wrap="none" rtlCol="0">
            <a:spAutoFit/>
          </a:bodyPr>
          <a:lstStyle/>
          <a:p>
            <a:r>
              <a:rPr lang="en-US" altLang="ko-KR" sz="11500" spc="600" dirty="0">
                <a:solidFill>
                  <a:srgbClr val="FED9B7"/>
                </a:solidFill>
                <a:latin typeface="Built Titling El" panose="020B0206030202080204" pitchFamily="34" charset="0"/>
                <a:cs typeface="Aharoni" panose="02010803020104030203" pitchFamily="2" charset="-79"/>
              </a:rPr>
              <a:t>Rivers</a:t>
            </a:r>
            <a:endParaRPr lang="ko-KR" altLang="en-US" sz="11500" spc="600" dirty="0">
              <a:solidFill>
                <a:srgbClr val="FED9B7"/>
              </a:solidFill>
              <a:latin typeface="Built Titling El" panose="020B0206030202080204" pitchFamily="34" charset="0"/>
              <a:cs typeface="Aharoni" panose="02010803020104030203" pitchFamily="2" charset="-79"/>
            </a:endParaRPr>
          </a:p>
        </p:txBody>
      </p:sp>
      <p:sp>
        <p:nvSpPr>
          <p:cNvPr id="6" name="부제목 1">
            <a:extLst>
              <a:ext uri="{FF2B5EF4-FFF2-40B4-BE49-F238E27FC236}">
                <a16:creationId xmlns:a16="http://schemas.microsoft.com/office/drawing/2014/main" id="{4789982E-487A-401F-908C-E64D335790DF}"/>
              </a:ext>
            </a:extLst>
          </p:cNvPr>
          <p:cNvSpPr>
            <a:spLocks noGrp="1"/>
          </p:cNvSpPr>
          <p:nvPr>
            <p:ph type="subTitle" idx="1"/>
          </p:nvPr>
        </p:nvSpPr>
        <p:spPr>
          <a:xfrm>
            <a:off x="1778524" y="6324600"/>
            <a:ext cx="9144000" cy="533400"/>
          </a:xfrm>
        </p:spPr>
        <p:txBody>
          <a:bodyPr/>
          <a:lstStyle/>
          <a:p>
            <a:r>
              <a:rPr lang="en-US" altLang="ko-KR" dirty="0">
                <a:solidFill>
                  <a:srgbClr val="FDFCDC"/>
                </a:solidFill>
                <a:hlinkClick r:id="rId4">
                  <a:extLst>
                    <a:ext uri="{A12FA001-AC4F-418D-AE19-62706E023703}">
                      <ahyp:hlinkClr xmlns:ahyp="http://schemas.microsoft.com/office/drawing/2018/hyperlinkcolor" val="tx"/>
                    </a:ext>
                  </a:extLst>
                </a:hlinkClick>
              </a:rPr>
              <a:t>https://www.youtube.com/watch?v=ysa5OBhXz-Q</a:t>
            </a:r>
            <a:endParaRPr lang="en-US" altLang="ko-KR" dirty="0">
              <a:solidFill>
                <a:srgbClr val="FDFCDC"/>
              </a:solidFill>
            </a:endParaRPr>
          </a:p>
          <a:p>
            <a:endParaRPr lang="ko-KR" altLang="en-US" dirty="0">
              <a:solidFill>
                <a:srgbClr val="FDFCDC"/>
              </a:solidFill>
            </a:endParaRPr>
          </a:p>
        </p:txBody>
      </p:sp>
    </p:spTree>
    <p:extLst>
      <p:ext uri="{BB962C8B-B14F-4D97-AF65-F5344CB8AC3E}">
        <p14:creationId xmlns:p14="http://schemas.microsoft.com/office/powerpoint/2010/main" val="33430797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627" r="12525"/>
          <a:stretch/>
        </p:blipFill>
        <p:spPr>
          <a:xfrm>
            <a:off x="0" y="0"/>
            <a:ext cx="9125340" cy="6858000"/>
          </a:xfrm>
          <a:prstGeom prst="rect">
            <a:avLst/>
          </a:prstGeom>
        </p:spPr>
      </p:pic>
      <p:sp>
        <p:nvSpPr>
          <p:cNvPr id="4" name="TextBox 3">
            <a:extLst>
              <a:ext uri="{FF2B5EF4-FFF2-40B4-BE49-F238E27FC236}">
                <a16:creationId xmlns:a16="http://schemas.microsoft.com/office/drawing/2014/main" id="{E5CB6337-7106-4862-BFF4-2AC5DACC1C71}"/>
              </a:ext>
            </a:extLst>
          </p:cNvPr>
          <p:cNvSpPr txBox="1"/>
          <p:nvPr/>
        </p:nvSpPr>
        <p:spPr>
          <a:xfrm rot="16200000">
            <a:off x="8098458" y="1851645"/>
            <a:ext cx="5208477" cy="3154710"/>
          </a:xfrm>
          <a:prstGeom prst="rect">
            <a:avLst/>
          </a:prstGeom>
          <a:noFill/>
        </p:spPr>
        <p:txBody>
          <a:bodyPr wrap="none" rtlCol="0">
            <a:spAutoFit/>
          </a:bodyPr>
          <a:lstStyle/>
          <a:p>
            <a:r>
              <a:rPr lang="en-US" altLang="ko-KR" sz="19900" spc="600" dirty="0">
                <a:solidFill>
                  <a:srgbClr val="00AFB9"/>
                </a:solidFill>
                <a:latin typeface="Built Titling Sb" panose="020B0706030202080204" pitchFamily="34" charset="0"/>
                <a:cs typeface="Aharoni" panose="02010803020104030203" pitchFamily="2" charset="-79"/>
              </a:rPr>
              <a:t>trees</a:t>
            </a:r>
            <a:endParaRPr lang="ko-KR" altLang="en-US" sz="19900" spc="600" dirty="0">
              <a:solidFill>
                <a:srgbClr val="00AFB9"/>
              </a:solidFill>
              <a:latin typeface="Built Titling Sb" panose="020B0706030202080204" pitchFamily="34" charset="0"/>
              <a:cs typeface="Aharoni" panose="02010803020104030203" pitchFamily="2" charset="-79"/>
            </a:endParaRPr>
          </a:p>
        </p:txBody>
      </p:sp>
    </p:spTree>
    <p:extLst>
      <p:ext uri="{BB962C8B-B14F-4D97-AF65-F5344CB8AC3E}">
        <p14:creationId xmlns:p14="http://schemas.microsoft.com/office/powerpoint/2010/main" val="3483698174"/>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idx="1"/>
          </p:nvPr>
        </p:nvSpPr>
        <p:spPr/>
        <p:txBody>
          <a:bodyPr/>
          <a:lstStyle/>
          <a:p>
            <a:endParaRPr lang="ko-KR" alt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269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idx="1"/>
          </p:nvPr>
        </p:nvSpPr>
        <p:spPr/>
        <p:txBody>
          <a:bodyPr/>
          <a:lstStyle/>
          <a:p>
            <a:endParaRPr lang="ko-KR" alt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779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oom's taxonomy">
            <a:extLst>
              <a:ext uri="{FF2B5EF4-FFF2-40B4-BE49-F238E27FC236}">
                <a16:creationId xmlns:a16="http://schemas.microsoft.com/office/drawing/2014/main" id="{0AC64F41-CA2E-4791-9E94-288AEA3468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7346" y="378529"/>
            <a:ext cx="8257308" cy="6100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5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18BBF9-D5F5-4420-B6E6-C306EB678399}"/>
              </a:ext>
            </a:extLst>
          </p:cNvPr>
          <p:cNvSpPr txBox="1"/>
          <p:nvPr/>
        </p:nvSpPr>
        <p:spPr>
          <a:xfrm>
            <a:off x="2131613" y="2097866"/>
            <a:ext cx="7928774" cy="2662267"/>
          </a:xfrm>
          <a:prstGeom prst="rect">
            <a:avLst/>
          </a:prstGeom>
          <a:noFill/>
        </p:spPr>
        <p:txBody>
          <a:bodyPr wrap="none" rtlCol="0" anchor="ctr">
            <a:spAutoFit/>
          </a:bodyPr>
          <a:lstStyle/>
          <a:p>
            <a:pPr algn="ctr"/>
            <a:r>
              <a:rPr lang="en-US" altLang="ko-KR" sz="16700" dirty="0">
                <a:solidFill>
                  <a:srgbClr val="FED9B7"/>
                </a:solidFill>
                <a:latin typeface="Bebas Neue" panose="00000500000000000000" pitchFamily="2" charset="0"/>
              </a:rPr>
              <a:t>ESL</a:t>
            </a:r>
            <a:r>
              <a:rPr lang="en-US" altLang="ko-KR" sz="16700" dirty="0">
                <a:solidFill>
                  <a:srgbClr val="FCA311"/>
                </a:solidFill>
                <a:latin typeface="Bebas Neue" panose="00000500000000000000" pitchFamily="2" charset="0"/>
              </a:rPr>
              <a:t> </a:t>
            </a:r>
            <a:r>
              <a:rPr lang="en-US" altLang="ko-KR" sz="16700" dirty="0">
                <a:solidFill>
                  <a:srgbClr val="FDFCDC"/>
                </a:solidFill>
                <a:latin typeface="Bebas Neue" panose="00000500000000000000" pitchFamily="2" charset="0"/>
              </a:rPr>
              <a:t>toybox</a:t>
            </a:r>
            <a:endParaRPr lang="ko-KR" altLang="en-US" sz="16700" dirty="0">
              <a:solidFill>
                <a:srgbClr val="FDFCDC"/>
              </a:solidFill>
              <a:latin typeface="Bebas Neue" panose="00000500000000000000" pitchFamily="2" charset="0"/>
            </a:endParaRPr>
          </a:p>
        </p:txBody>
      </p:sp>
      <p:sp>
        <p:nvSpPr>
          <p:cNvPr id="3" name="TextBox 2">
            <a:extLst>
              <a:ext uri="{FF2B5EF4-FFF2-40B4-BE49-F238E27FC236}">
                <a16:creationId xmlns:a16="http://schemas.microsoft.com/office/drawing/2014/main" id="{7C5BDEC9-77D0-4955-81DA-C0790E7A6B91}"/>
              </a:ext>
            </a:extLst>
          </p:cNvPr>
          <p:cNvSpPr txBox="1"/>
          <p:nvPr/>
        </p:nvSpPr>
        <p:spPr>
          <a:xfrm>
            <a:off x="1556084" y="4091459"/>
            <a:ext cx="9079832" cy="923330"/>
          </a:xfrm>
          <a:prstGeom prst="rect">
            <a:avLst/>
          </a:prstGeom>
          <a:noFill/>
        </p:spPr>
        <p:txBody>
          <a:bodyPr wrap="square" rtlCol="0" anchor="ctr">
            <a:spAutoFit/>
          </a:bodyPr>
          <a:lstStyle/>
          <a:p>
            <a:pPr algn="ctr"/>
            <a:r>
              <a:rPr lang="en-US" altLang="ko-KR" sz="5400" dirty="0">
                <a:solidFill>
                  <a:srgbClr val="00AFB9"/>
                </a:solidFill>
                <a:latin typeface="Arial Nova" panose="020B0504020202020204" pitchFamily="34" charset="0"/>
              </a:rPr>
              <a:t>www.esltoybox.com</a:t>
            </a:r>
            <a:endParaRPr lang="en-US" altLang="ko-KR" sz="6600" dirty="0">
              <a:solidFill>
                <a:srgbClr val="00AFB9"/>
              </a:solidFill>
              <a:latin typeface="Arial Nova" panose="020B0504020202020204" pitchFamily="34" charset="0"/>
            </a:endParaRPr>
          </a:p>
        </p:txBody>
      </p:sp>
    </p:spTree>
    <p:extLst>
      <p:ext uri="{BB962C8B-B14F-4D97-AF65-F5344CB8AC3E}">
        <p14:creationId xmlns:p14="http://schemas.microsoft.com/office/powerpoint/2010/main" val="299308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09EEB4-15D7-41D3-A17A-2924FF2305F4}"/>
              </a:ext>
            </a:extLst>
          </p:cNvPr>
          <p:cNvSpPr txBox="1"/>
          <p:nvPr/>
        </p:nvSpPr>
        <p:spPr>
          <a:xfrm>
            <a:off x="1521113" y="2418304"/>
            <a:ext cx="9459835" cy="369332"/>
          </a:xfrm>
          <a:prstGeom prst="rect">
            <a:avLst/>
          </a:prstGeom>
          <a:noFill/>
        </p:spPr>
        <p:txBody>
          <a:bodyPr wrap="square">
            <a:spAutoFit/>
          </a:bodyPr>
          <a:lstStyle/>
          <a:p>
            <a:r>
              <a:rPr lang="en-US" altLang="ko-KR" dirty="0">
                <a:solidFill>
                  <a:srgbClr val="00AFB9"/>
                </a:solidFill>
              </a:rPr>
              <a:t>https://earthjustice.org/features/infographic-wolves-keep-yellowstone-in-the-balance</a:t>
            </a:r>
            <a:endParaRPr lang="ko-KR" altLang="en-US" dirty="0">
              <a:solidFill>
                <a:srgbClr val="00AFB9"/>
              </a:solidFill>
            </a:endParaRPr>
          </a:p>
        </p:txBody>
      </p:sp>
      <p:sp>
        <p:nvSpPr>
          <p:cNvPr id="4" name="TextBox 3">
            <a:extLst>
              <a:ext uri="{FF2B5EF4-FFF2-40B4-BE49-F238E27FC236}">
                <a16:creationId xmlns:a16="http://schemas.microsoft.com/office/drawing/2014/main" id="{97E01FAB-3106-43BE-A22F-EA0A01A00639}"/>
              </a:ext>
            </a:extLst>
          </p:cNvPr>
          <p:cNvSpPr txBox="1"/>
          <p:nvPr/>
        </p:nvSpPr>
        <p:spPr>
          <a:xfrm>
            <a:off x="1521113" y="3838746"/>
            <a:ext cx="9396269" cy="369332"/>
          </a:xfrm>
          <a:prstGeom prst="rect">
            <a:avLst/>
          </a:prstGeom>
          <a:noFill/>
        </p:spPr>
        <p:txBody>
          <a:bodyPr wrap="square">
            <a:spAutoFit/>
          </a:bodyPr>
          <a:lstStyle/>
          <a:p>
            <a:r>
              <a:rPr lang="en-US" altLang="ko-KR" dirty="0">
                <a:solidFill>
                  <a:srgbClr val="00AFB9"/>
                </a:solidFill>
              </a:rPr>
              <a:t>https://youtu.be/ysa5OBhXz-Q</a:t>
            </a:r>
            <a:endParaRPr lang="ko-KR" altLang="en-US" dirty="0">
              <a:solidFill>
                <a:srgbClr val="00AFB9"/>
              </a:solidFill>
            </a:endParaRPr>
          </a:p>
        </p:txBody>
      </p:sp>
      <p:sp>
        <p:nvSpPr>
          <p:cNvPr id="2" name="TextBox 1">
            <a:extLst>
              <a:ext uri="{FF2B5EF4-FFF2-40B4-BE49-F238E27FC236}">
                <a16:creationId xmlns:a16="http://schemas.microsoft.com/office/drawing/2014/main" id="{8EFEB405-A74C-42C8-8DD8-18710F2CD71F}"/>
              </a:ext>
            </a:extLst>
          </p:cNvPr>
          <p:cNvSpPr txBox="1"/>
          <p:nvPr/>
        </p:nvSpPr>
        <p:spPr>
          <a:xfrm>
            <a:off x="1211052" y="1895084"/>
            <a:ext cx="6867778" cy="523220"/>
          </a:xfrm>
          <a:prstGeom prst="rect">
            <a:avLst/>
          </a:prstGeom>
          <a:noFill/>
        </p:spPr>
        <p:txBody>
          <a:bodyPr wrap="none" rtlCol="0">
            <a:spAutoFit/>
          </a:bodyPr>
          <a:lstStyle/>
          <a:p>
            <a:r>
              <a:rPr lang="en-US" altLang="ko-KR" sz="2800" dirty="0">
                <a:solidFill>
                  <a:srgbClr val="FED9B7"/>
                </a:solidFill>
                <a:latin typeface="Arial Nova" panose="020B0504020202020204" pitchFamily="34" charset="0"/>
              </a:rPr>
              <a:t>Earth Justice – Yellowstone in the Balance</a:t>
            </a:r>
            <a:endParaRPr lang="ko-KR" altLang="en-US" sz="2800" dirty="0">
              <a:solidFill>
                <a:srgbClr val="FED9B7"/>
              </a:solidFill>
              <a:latin typeface="Arial Nova" panose="020B0504020202020204" pitchFamily="34" charset="0"/>
            </a:endParaRPr>
          </a:p>
        </p:txBody>
      </p:sp>
      <p:sp>
        <p:nvSpPr>
          <p:cNvPr id="5" name="TextBox 4">
            <a:extLst>
              <a:ext uri="{FF2B5EF4-FFF2-40B4-BE49-F238E27FC236}">
                <a16:creationId xmlns:a16="http://schemas.microsoft.com/office/drawing/2014/main" id="{F08C4C4A-ED7D-4AF4-A4C0-4EDE59BC6615}"/>
              </a:ext>
            </a:extLst>
          </p:cNvPr>
          <p:cNvSpPr txBox="1"/>
          <p:nvPr/>
        </p:nvSpPr>
        <p:spPr>
          <a:xfrm>
            <a:off x="1211052" y="3315526"/>
            <a:ext cx="4548809" cy="523220"/>
          </a:xfrm>
          <a:prstGeom prst="rect">
            <a:avLst/>
          </a:prstGeom>
          <a:noFill/>
        </p:spPr>
        <p:txBody>
          <a:bodyPr wrap="none" rtlCol="0">
            <a:spAutoFit/>
          </a:bodyPr>
          <a:lstStyle/>
          <a:p>
            <a:r>
              <a:rPr lang="en-US" altLang="ko-KR" sz="2800" dirty="0">
                <a:solidFill>
                  <a:srgbClr val="FED9B7"/>
                </a:solidFill>
                <a:latin typeface="Arial Nova" panose="020B0504020202020204" pitchFamily="34" charset="0"/>
              </a:rPr>
              <a:t>How Wolves Change Rivers</a:t>
            </a:r>
            <a:endParaRPr lang="ko-KR" altLang="en-US" sz="2800" dirty="0">
              <a:solidFill>
                <a:srgbClr val="FED9B7"/>
              </a:solidFill>
              <a:latin typeface="Arial Nova" panose="020B0504020202020204" pitchFamily="34" charset="0"/>
            </a:endParaRPr>
          </a:p>
        </p:txBody>
      </p:sp>
    </p:spTree>
    <p:extLst>
      <p:ext uri="{BB962C8B-B14F-4D97-AF65-F5344CB8AC3E}">
        <p14:creationId xmlns:p14="http://schemas.microsoft.com/office/powerpoint/2010/main" val="126806685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D9B7"/>
        </a:solidFill>
        <a:effectLst/>
      </p:bgPr>
    </p:bg>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endParaRPr lang="ko-KR" altLang="en-US"/>
          </a:p>
        </p:txBody>
      </p:sp>
      <p:sp>
        <p:nvSpPr>
          <p:cNvPr id="3" name="제목 2"/>
          <p:cNvSpPr>
            <a:spLocks noGrp="1"/>
          </p:cNvSpPr>
          <p:nvPr>
            <p:ph type="title"/>
          </p:nvPr>
        </p:nvSpPr>
        <p:spPr/>
        <p:txBody>
          <a:bodyPr/>
          <a:lstStyle/>
          <a:p>
            <a:endParaRPr lang="ko-KR" altLang="en-US"/>
          </a:p>
        </p:txBody>
      </p:sp>
      <p:pic>
        <p:nvPicPr>
          <p:cNvPr id="2050" name="Picture 2" descr="Image result for coyote vs grey wolf"/>
          <p:cNvPicPr>
            <a:picLocks noChangeAspect="1" noChangeArrowheads="1"/>
          </p:cNvPicPr>
          <p:nvPr/>
        </p:nvPicPr>
        <p:blipFill rotWithShape="1">
          <a:blip r:embed="rId2">
            <a:extLst>
              <a:ext uri="{28A0092B-C50C-407E-A947-70E740481C1C}">
                <a14:useLocalDpi xmlns:a14="http://schemas.microsoft.com/office/drawing/2010/main" val="0"/>
              </a:ext>
            </a:extLst>
          </a:blip>
          <a:srcRect r="51518"/>
          <a:stretch/>
        </p:blipFill>
        <p:spPr bwMode="auto">
          <a:xfrm>
            <a:off x="0" y="0"/>
            <a:ext cx="6362700" cy="68674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oyote vs grey wolf"/>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a:stretch/>
        </p:blipFill>
        <p:spPr bwMode="auto">
          <a:xfrm>
            <a:off x="5515703" y="-9491"/>
            <a:ext cx="6676297" cy="686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36895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D9B7"/>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43C757C-BF02-4D8B-A71B-E8EE89135D71}"/>
              </a:ext>
            </a:extLst>
          </p:cNvPr>
          <p:cNvGrpSpPr/>
          <p:nvPr/>
        </p:nvGrpSpPr>
        <p:grpSpPr>
          <a:xfrm rot="2254181">
            <a:off x="-760998" y="-145825"/>
            <a:ext cx="19707235" cy="1325960"/>
            <a:chOff x="-2819404" y="819545"/>
            <a:chExt cx="19707235" cy="1325960"/>
          </a:xfrm>
        </p:grpSpPr>
        <p:sp>
          <p:nvSpPr>
            <p:cNvPr id="3" name="Rectangle: Rounded Corners 2">
              <a:extLst>
                <a:ext uri="{FF2B5EF4-FFF2-40B4-BE49-F238E27FC236}">
                  <a16:creationId xmlns:a16="http://schemas.microsoft.com/office/drawing/2014/main" id="{473893CD-EC0A-48B0-AB3E-C0D34AA972BF}"/>
                </a:ext>
              </a:extLst>
            </p:cNvPr>
            <p:cNvSpPr/>
            <p:nvPr/>
          </p:nvSpPr>
          <p:spPr>
            <a:xfrm>
              <a:off x="600073"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Rounded Corners 3">
              <a:extLst>
                <a:ext uri="{FF2B5EF4-FFF2-40B4-BE49-F238E27FC236}">
                  <a16:creationId xmlns:a16="http://schemas.microsoft.com/office/drawing/2014/main" id="{5FFA218B-88F3-4F9F-83FE-3D81079C1D21}"/>
                </a:ext>
              </a:extLst>
            </p:cNvPr>
            <p:cNvSpPr/>
            <p:nvPr/>
          </p:nvSpPr>
          <p:spPr>
            <a:xfrm>
              <a:off x="4019550" y="819942"/>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Rounded Corners 4">
              <a:extLst>
                <a:ext uri="{FF2B5EF4-FFF2-40B4-BE49-F238E27FC236}">
                  <a16:creationId xmlns:a16="http://schemas.microsoft.com/office/drawing/2014/main" id="{5B32058A-7DB9-4392-B002-CDEF886D6D39}"/>
                </a:ext>
              </a:extLst>
            </p:cNvPr>
            <p:cNvSpPr/>
            <p:nvPr/>
          </p:nvSpPr>
          <p:spPr>
            <a:xfrm>
              <a:off x="7439027"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Rounded Corners 5">
              <a:extLst>
                <a:ext uri="{FF2B5EF4-FFF2-40B4-BE49-F238E27FC236}">
                  <a16:creationId xmlns:a16="http://schemas.microsoft.com/office/drawing/2014/main" id="{B5B674EB-F12C-45DD-9C54-329558FADC6C}"/>
                </a:ext>
              </a:extLst>
            </p:cNvPr>
            <p:cNvSpPr/>
            <p:nvPr/>
          </p:nvSpPr>
          <p:spPr>
            <a:xfrm>
              <a:off x="10858504"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Rounded Corners 6">
              <a:extLst>
                <a:ext uri="{FF2B5EF4-FFF2-40B4-BE49-F238E27FC236}">
                  <a16:creationId xmlns:a16="http://schemas.microsoft.com/office/drawing/2014/main" id="{908D625E-10BF-492C-96E6-D1425BCE4AC0}"/>
                </a:ext>
              </a:extLst>
            </p:cNvPr>
            <p:cNvSpPr/>
            <p:nvPr/>
          </p:nvSpPr>
          <p:spPr>
            <a:xfrm>
              <a:off x="14277981"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Rounded Corners 7">
              <a:extLst>
                <a:ext uri="{FF2B5EF4-FFF2-40B4-BE49-F238E27FC236}">
                  <a16:creationId xmlns:a16="http://schemas.microsoft.com/office/drawing/2014/main" id="{FBE620C2-BB20-4E19-B70F-2B565D1A51B1}"/>
                </a:ext>
              </a:extLst>
            </p:cNvPr>
            <p:cNvSpPr/>
            <p:nvPr/>
          </p:nvSpPr>
          <p:spPr>
            <a:xfrm>
              <a:off x="-2819404"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 name="Straight Connector 9">
              <a:extLst>
                <a:ext uri="{FF2B5EF4-FFF2-40B4-BE49-F238E27FC236}">
                  <a16:creationId xmlns:a16="http://schemas.microsoft.com/office/drawing/2014/main" id="{6FCC5551-B4D7-4939-9BE4-6885A501C2A4}"/>
                </a:ext>
              </a:extLst>
            </p:cNvPr>
            <p:cNvCxnSpPr>
              <a:cxnSpLocks/>
            </p:cNvCxnSpPr>
            <p:nvPr/>
          </p:nvCxnSpPr>
          <p:spPr>
            <a:xfrm>
              <a:off x="-59055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A8702-3041-41F7-AE04-AB845E6C8305}"/>
                </a:ext>
              </a:extLst>
            </p:cNvPr>
            <p:cNvCxnSpPr>
              <a:cxnSpLocks/>
            </p:cNvCxnSpPr>
            <p:nvPr/>
          </p:nvCxnSpPr>
          <p:spPr>
            <a:xfrm>
              <a:off x="28194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F0DB9D-3ADD-4D12-9A5A-15231AB66124}"/>
                </a:ext>
              </a:extLst>
            </p:cNvPr>
            <p:cNvCxnSpPr>
              <a:cxnSpLocks/>
            </p:cNvCxnSpPr>
            <p:nvPr/>
          </p:nvCxnSpPr>
          <p:spPr>
            <a:xfrm>
              <a:off x="62865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714D0D-012D-4B19-96E6-5E8A3A380200}"/>
                </a:ext>
              </a:extLst>
            </p:cNvPr>
            <p:cNvCxnSpPr>
              <a:cxnSpLocks/>
            </p:cNvCxnSpPr>
            <p:nvPr/>
          </p:nvCxnSpPr>
          <p:spPr>
            <a:xfrm>
              <a:off x="97155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5CF815-8E88-4866-A91C-D6503013F305}"/>
                </a:ext>
              </a:extLst>
            </p:cNvPr>
            <p:cNvCxnSpPr>
              <a:cxnSpLocks/>
            </p:cNvCxnSpPr>
            <p:nvPr/>
          </p:nvCxnSpPr>
          <p:spPr>
            <a:xfrm>
              <a:off x="131064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6E101BC-232A-4224-8490-EA8289F28979}"/>
              </a:ext>
            </a:extLst>
          </p:cNvPr>
          <p:cNvSpPr txBox="1"/>
          <p:nvPr/>
        </p:nvSpPr>
        <p:spPr>
          <a:xfrm>
            <a:off x="2904238" y="1478164"/>
            <a:ext cx="6577442" cy="4339650"/>
          </a:xfrm>
          <a:prstGeom prst="rect">
            <a:avLst/>
          </a:prstGeom>
          <a:noFill/>
        </p:spPr>
        <p:txBody>
          <a:bodyPr wrap="none" rtlCol="0">
            <a:spAutoFit/>
          </a:bodyPr>
          <a:lstStyle/>
          <a:p>
            <a:pPr algn="ctr"/>
            <a:r>
              <a:rPr lang="en-US" altLang="ko-KR" sz="13800" dirty="0">
                <a:solidFill>
                  <a:srgbClr val="F07167"/>
                </a:solidFill>
                <a:latin typeface="Arial Black" panose="020B0A04020102020204" pitchFamily="34" charset="0"/>
              </a:rPr>
              <a:t>FOOD </a:t>
            </a:r>
          </a:p>
          <a:p>
            <a:pPr algn="ctr"/>
            <a:r>
              <a:rPr lang="en-US" altLang="ko-KR" sz="13800" dirty="0">
                <a:solidFill>
                  <a:srgbClr val="F07167"/>
                </a:solidFill>
                <a:latin typeface="Arial Black" panose="020B0A04020102020204" pitchFamily="34" charset="0"/>
              </a:rPr>
              <a:t>CHAIN</a:t>
            </a:r>
            <a:endParaRPr lang="ko-KR" altLang="en-US" sz="13800" dirty="0">
              <a:solidFill>
                <a:srgbClr val="F07167"/>
              </a:solidFill>
              <a:latin typeface="Arial Black" panose="020B0A04020102020204" pitchFamily="34" charset="0"/>
            </a:endParaRPr>
          </a:p>
        </p:txBody>
      </p:sp>
      <p:grpSp>
        <p:nvGrpSpPr>
          <p:cNvPr id="31" name="Group 30">
            <a:extLst>
              <a:ext uri="{FF2B5EF4-FFF2-40B4-BE49-F238E27FC236}">
                <a16:creationId xmlns:a16="http://schemas.microsoft.com/office/drawing/2014/main" id="{468A66BA-F59D-408D-93CF-E003B596A5AA}"/>
              </a:ext>
            </a:extLst>
          </p:cNvPr>
          <p:cNvGrpSpPr/>
          <p:nvPr/>
        </p:nvGrpSpPr>
        <p:grpSpPr>
          <a:xfrm rot="18032935">
            <a:off x="3152614" y="-12493318"/>
            <a:ext cx="19707235" cy="1325960"/>
            <a:chOff x="-2819404" y="819545"/>
            <a:chExt cx="19707235" cy="1325960"/>
          </a:xfrm>
        </p:grpSpPr>
        <p:sp>
          <p:nvSpPr>
            <p:cNvPr id="32" name="Rectangle: Rounded Corners 31">
              <a:extLst>
                <a:ext uri="{FF2B5EF4-FFF2-40B4-BE49-F238E27FC236}">
                  <a16:creationId xmlns:a16="http://schemas.microsoft.com/office/drawing/2014/main" id="{C1BE0F68-008E-4AAB-8D1E-B0F98E090C73}"/>
                </a:ext>
              </a:extLst>
            </p:cNvPr>
            <p:cNvSpPr/>
            <p:nvPr/>
          </p:nvSpPr>
          <p:spPr>
            <a:xfrm>
              <a:off x="600073"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Rectangle: Rounded Corners 32">
              <a:extLst>
                <a:ext uri="{FF2B5EF4-FFF2-40B4-BE49-F238E27FC236}">
                  <a16:creationId xmlns:a16="http://schemas.microsoft.com/office/drawing/2014/main" id="{CE062A73-8BBE-4DA8-ACF7-35A0BA903E10}"/>
                </a:ext>
              </a:extLst>
            </p:cNvPr>
            <p:cNvSpPr/>
            <p:nvPr/>
          </p:nvSpPr>
          <p:spPr>
            <a:xfrm>
              <a:off x="4019550" y="819942"/>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Rectangle: Rounded Corners 33">
              <a:extLst>
                <a:ext uri="{FF2B5EF4-FFF2-40B4-BE49-F238E27FC236}">
                  <a16:creationId xmlns:a16="http://schemas.microsoft.com/office/drawing/2014/main" id="{99AF8EF1-E881-43F7-A21D-8D92BD996F76}"/>
                </a:ext>
              </a:extLst>
            </p:cNvPr>
            <p:cNvSpPr/>
            <p:nvPr/>
          </p:nvSpPr>
          <p:spPr>
            <a:xfrm>
              <a:off x="7439027"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Rectangle: Rounded Corners 34">
              <a:extLst>
                <a:ext uri="{FF2B5EF4-FFF2-40B4-BE49-F238E27FC236}">
                  <a16:creationId xmlns:a16="http://schemas.microsoft.com/office/drawing/2014/main" id="{B163E614-C671-4A77-8862-A5D0B5E12066}"/>
                </a:ext>
              </a:extLst>
            </p:cNvPr>
            <p:cNvSpPr/>
            <p:nvPr/>
          </p:nvSpPr>
          <p:spPr>
            <a:xfrm>
              <a:off x="10858504"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Rectangle: Rounded Corners 35">
              <a:extLst>
                <a:ext uri="{FF2B5EF4-FFF2-40B4-BE49-F238E27FC236}">
                  <a16:creationId xmlns:a16="http://schemas.microsoft.com/office/drawing/2014/main" id="{E7F43DEC-D184-4E37-A087-9B96E09CC626}"/>
                </a:ext>
              </a:extLst>
            </p:cNvPr>
            <p:cNvSpPr/>
            <p:nvPr/>
          </p:nvSpPr>
          <p:spPr>
            <a:xfrm>
              <a:off x="14277981"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Rectangle: Rounded Corners 36">
              <a:extLst>
                <a:ext uri="{FF2B5EF4-FFF2-40B4-BE49-F238E27FC236}">
                  <a16:creationId xmlns:a16="http://schemas.microsoft.com/office/drawing/2014/main" id="{270D3BA2-6719-4A9E-A1D6-44DB95696A56}"/>
                </a:ext>
              </a:extLst>
            </p:cNvPr>
            <p:cNvSpPr/>
            <p:nvPr/>
          </p:nvSpPr>
          <p:spPr>
            <a:xfrm>
              <a:off x="-2819404"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8" name="Straight Connector 37">
              <a:extLst>
                <a:ext uri="{FF2B5EF4-FFF2-40B4-BE49-F238E27FC236}">
                  <a16:creationId xmlns:a16="http://schemas.microsoft.com/office/drawing/2014/main" id="{F90943D9-A688-47A1-BD85-08CC78CC72F4}"/>
                </a:ext>
              </a:extLst>
            </p:cNvPr>
            <p:cNvCxnSpPr>
              <a:cxnSpLocks/>
            </p:cNvCxnSpPr>
            <p:nvPr/>
          </p:nvCxnSpPr>
          <p:spPr>
            <a:xfrm>
              <a:off x="-59055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03EFC6-5F9D-47C1-B039-1B80CEDE65D5}"/>
                </a:ext>
              </a:extLst>
            </p:cNvPr>
            <p:cNvCxnSpPr>
              <a:cxnSpLocks/>
            </p:cNvCxnSpPr>
            <p:nvPr/>
          </p:nvCxnSpPr>
          <p:spPr>
            <a:xfrm>
              <a:off x="28194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72351F-0121-4848-A506-41DE21A622E3}"/>
                </a:ext>
              </a:extLst>
            </p:cNvPr>
            <p:cNvCxnSpPr>
              <a:cxnSpLocks/>
            </p:cNvCxnSpPr>
            <p:nvPr/>
          </p:nvCxnSpPr>
          <p:spPr>
            <a:xfrm>
              <a:off x="62865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43C403F-5592-4728-8707-3096412D0714}"/>
                </a:ext>
              </a:extLst>
            </p:cNvPr>
            <p:cNvCxnSpPr>
              <a:cxnSpLocks/>
            </p:cNvCxnSpPr>
            <p:nvPr/>
          </p:nvCxnSpPr>
          <p:spPr>
            <a:xfrm>
              <a:off x="97155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D62DAD0-5AB1-40A3-9D63-AFF3FB901328}"/>
                </a:ext>
              </a:extLst>
            </p:cNvPr>
            <p:cNvCxnSpPr>
              <a:cxnSpLocks/>
            </p:cNvCxnSpPr>
            <p:nvPr/>
          </p:nvCxnSpPr>
          <p:spPr>
            <a:xfrm>
              <a:off x="131064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BEA3F25-8F86-4842-BF16-60D90C3E83C0}"/>
              </a:ext>
            </a:extLst>
          </p:cNvPr>
          <p:cNvGrpSpPr/>
          <p:nvPr/>
        </p:nvGrpSpPr>
        <p:grpSpPr>
          <a:xfrm rot="18032935">
            <a:off x="-5551709" y="2295950"/>
            <a:ext cx="19707235" cy="1325960"/>
            <a:chOff x="-2819404" y="819545"/>
            <a:chExt cx="19707235" cy="1325960"/>
          </a:xfrm>
        </p:grpSpPr>
        <p:sp>
          <p:nvSpPr>
            <p:cNvPr id="44" name="Rectangle: Rounded Corners 43">
              <a:extLst>
                <a:ext uri="{FF2B5EF4-FFF2-40B4-BE49-F238E27FC236}">
                  <a16:creationId xmlns:a16="http://schemas.microsoft.com/office/drawing/2014/main" id="{D40F2B6F-3027-4424-84E4-D13196904525}"/>
                </a:ext>
              </a:extLst>
            </p:cNvPr>
            <p:cNvSpPr/>
            <p:nvPr/>
          </p:nvSpPr>
          <p:spPr>
            <a:xfrm>
              <a:off x="600073"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Rectangle: Rounded Corners 44">
              <a:extLst>
                <a:ext uri="{FF2B5EF4-FFF2-40B4-BE49-F238E27FC236}">
                  <a16:creationId xmlns:a16="http://schemas.microsoft.com/office/drawing/2014/main" id="{0132EA59-07F2-45AD-ACC6-90BDFC14AE22}"/>
                </a:ext>
              </a:extLst>
            </p:cNvPr>
            <p:cNvSpPr/>
            <p:nvPr/>
          </p:nvSpPr>
          <p:spPr>
            <a:xfrm>
              <a:off x="4019550" y="819942"/>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Rectangle: Rounded Corners 45">
              <a:extLst>
                <a:ext uri="{FF2B5EF4-FFF2-40B4-BE49-F238E27FC236}">
                  <a16:creationId xmlns:a16="http://schemas.microsoft.com/office/drawing/2014/main" id="{47347B55-FCEE-45CE-B49A-7BE74AE8779B}"/>
                </a:ext>
              </a:extLst>
            </p:cNvPr>
            <p:cNvSpPr/>
            <p:nvPr/>
          </p:nvSpPr>
          <p:spPr>
            <a:xfrm>
              <a:off x="7439027"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Rectangle: Rounded Corners 46">
              <a:extLst>
                <a:ext uri="{FF2B5EF4-FFF2-40B4-BE49-F238E27FC236}">
                  <a16:creationId xmlns:a16="http://schemas.microsoft.com/office/drawing/2014/main" id="{C7F03EA2-0DA7-4CB4-AF86-2973C457269F}"/>
                </a:ext>
              </a:extLst>
            </p:cNvPr>
            <p:cNvSpPr/>
            <p:nvPr/>
          </p:nvSpPr>
          <p:spPr>
            <a:xfrm>
              <a:off x="10858504"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Rectangle: Rounded Corners 47">
              <a:extLst>
                <a:ext uri="{FF2B5EF4-FFF2-40B4-BE49-F238E27FC236}">
                  <a16:creationId xmlns:a16="http://schemas.microsoft.com/office/drawing/2014/main" id="{A5B974AC-BBF5-4CBF-9A6B-C2047A87029B}"/>
                </a:ext>
              </a:extLst>
            </p:cNvPr>
            <p:cNvSpPr/>
            <p:nvPr/>
          </p:nvSpPr>
          <p:spPr>
            <a:xfrm>
              <a:off x="14277981"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Rectangle: Rounded Corners 48">
              <a:extLst>
                <a:ext uri="{FF2B5EF4-FFF2-40B4-BE49-F238E27FC236}">
                  <a16:creationId xmlns:a16="http://schemas.microsoft.com/office/drawing/2014/main" id="{3B29B9F3-F684-4319-A31A-31F5A6221FA7}"/>
                </a:ext>
              </a:extLst>
            </p:cNvPr>
            <p:cNvSpPr/>
            <p:nvPr/>
          </p:nvSpPr>
          <p:spPr>
            <a:xfrm>
              <a:off x="-2819404"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0" name="Straight Connector 49">
              <a:extLst>
                <a:ext uri="{FF2B5EF4-FFF2-40B4-BE49-F238E27FC236}">
                  <a16:creationId xmlns:a16="http://schemas.microsoft.com/office/drawing/2014/main" id="{31ED05A7-4F2D-412A-98DB-29111657410C}"/>
                </a:ext>
              </a:extLst>
            </p:cNvPr>
            <p:cNvCxnSpPr>
              <a:cxnSpLocks/>
            </p:cNvCxnSpPr>
            <p:nvPr/>
          </p:nvCxnSpPr>
          <p:spPr>
            <a:xfrm>
              <a:off x="-59055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F55099-0297-4A69-830C-5F6F52FC011E}"/>
                </a:ext>
              </a:extLst>
            </p:cNvPr>
            <p:cNvCxnSpPr>
              <a:cxnSpLocks/>
            </p:cNvCxnSpPr>
            <p:nvPr/>
          </p:nvCxnSpPr>
          <p:spPr>
            <a:xfrm>
              <a:off x="28194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AC5C460-B55F-42AB-A1C4-59C86C883254}"/>
                </a:ext>
              </a:extLst>
            </p:cNvPr>
            <p:cNvCxnSpPr>
              <a:cxnSpLocks/>
            </p:cNvCxnSpPr>
            <p:nvPr/>
          </p:nvCxnSpPr>
          <p:spPr>
            <a:xfrm>
              <a:off x="62865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6B025D4-03F5-481B-AB99-39A18A7250C7}"/>
                </a:ext>
              </a:extLst>
            </p:cNvPr>
            <p:cNvCxnSpPr>
              <a:cxnSpLocks/>
            </p:cNvCxnSpPr>
            <p:nvPr/>
          </p:nvCxnSpPr>
          <p:spPr>
            <a:xfrm>
              <a:off x="97155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4409071-2FCC-4FB8-9071-3149D1732F7A}"/>
                </a:ext>
              </a:extLst>
            </p:cNvPr>
            <p:cNvCxnSpPr>
              <a:cxnSpLocks/>
            </p:cNvCxnSpPr>
            <p:nvPr/>
          </p:nvCxnSpPr>
          <p:spPr>
            <a:xfrm>
              <a:off x="131064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D70A78A3-0AA6-4150-9839-D2C150FBF934}"/>
              </a:ext>
            </a:extLst>
          </p:cNvPr>
          <p:cNvGrpSpPr/>
          <p:nvPr/>
        </p:nvGrpSpPr>
        <p:grpSpPr>
          <a:xfrm rot="2254181">
            <a:off x="-4776002" y="8135860"/>
            <a:ext cx="19707235" cy="1325960"/>
            <a:chOff x="-2819404" y="819545"/>
            <a:chExt cx="19707235" cy="1325960"/>
          </a:xfrm>
        </p:grpSpPr>
        <p:sp>
          <p:nvSpPr>
            <p:cNvPr id="69" name="Rectangle: Rounded Corners 68">
              <a:extLst>
                <a:ext uri="{FF2B5EF4-FFF2-40B4-BE49-F238E27FC236}">
                  <a16:creationId xmlns:a16="http://schemas.microsoft.com/office/drawing/2014/main" id="{2F607C79-486D-4A14-9026-FA1A2AA9FB89}"/>
                </a:ext>
              </a:extLst>
            </p:cNvPr>
            <p:cNvSpPr/>
            <p:nvPr/>
          </p:nvSpPr>
          <p:spPr>
            <a:xfrm>
              <a:off x="600073"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Rectangle: Rounded Corners 69">
              <a:extLst>
                <a:ext uri="{FF2B5EF4-FFF2-40B4-BE49-F238E27FC236}">
                  <a16:creationId xmlns:a16="http://schemas.microsoft.com/office/drawing/2014/main" id="{E7368F3F-38B2-4BD3-B1E0-D18E6F58F426}"/>
                </a:ext>
              </a:extLst>
            </p:cNvPr>
            <p:cNvSpPr/>
            <p:nvPr/>
          </p:nvSpPr>
          <p:spPr>
            <a:xfrm>
              <a:off x="4019550" y="819942"/>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Rectangle: Rounded Corners 70">
              <a:extLst>
                <a:ext uri="{FF2B5EF4-FFF2-40B4-BE49-F238E27FC236}">
                  <a16:creationId xmlns:a16="http://schemas.microsoft.com/office/drawing/2014/main" id="{015E3AF1-AB6E-43D6-82A6-4CC9CE7DC014}"/>
                </a:ext>
              </a:extLst>
            </p:cNvPr>
            <p:cNvSpPr/>
            <p:nvPr/>
          </p:nvSpPr>
          <p:spPr>
            <a:xfrm>
              <a:off x="7439027"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Rectangle: Rounded Corners 71">
              <a:extLst>
                <a:ext uri="{FF2B5EF4-FFF2-40B4-BE49-F238E27FC236}">
                  <a16:creationId xmlns:a16="http://schemas.microsoft.com/office/drawing/2014/main" id="{B6346953-1AA2-4182-9247-BF6B2097D768}"/>
                </a:ext>
              </a:extLst>
            </p:cNvPr>
            <p:cNvSpPr/>
            <p:nvPr/>
          </p:nvSpPr>
          <p:spPr>
            <a:xfrm>
              <a:off x="10858504"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Rectangle: Rounded Corners 72">
              <a:extLst>
                <a:ext uri="{FF2B5EF4-FFF2-40B4-BE49-F238E27FC236}">
                  <a16:creationId xmlns:a16="http://schemas.microsoft.com/office/drawing/2014/main" id="{AB23D848-DF27-47B0-AE33-4E4AB5B63C25}"/>
                </a:ext>
              </a:extLst>
            </p:cNvPr>
            <p:cNvSpPr/>
            <p:nvPr/>
          </p:nvSpPr>
          <p:spPr>
            <a:xfrm>
              <a:off x="14277981"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Rectangle: Rounded Corners 73">
              <a:extLst>
                <a:ext uri="{FF2B5EF4-FFF2-40B4-BE49-F238E27FC236}">
                  <a16:creationId xmlns:a16="http://schemas.microsoft.com/office/drawing/2014/main" id="{FC842E54-3247-40CB-A536-B2A87D6301B4}"/>
                </a:ext>
              </a:extLst>
            </p:cNvPr>
            <p:cNvSpPr/>
            <p:nvPr/>
          </p:nvSpPr>
          <p:spPr>
            <a:xfrm>
              <a:off x="-2819404"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5" name="Straight Connector 74">
              <a:extLst>
                <a:ext uri="{FF2B5EF4-FFF2-40B4-BE49-F238E27FC236}">
                  <a16:creationId xmlns:a16="http://schemas.microsoft.com/office/drawing/2014/main" id="{91BAAADD-35A7-4E07-9BDF-BA8AF5D1BB54}"/>
                </a:ext>
              </a:extLst>
            </p:cNvPr>
            <p:cNvCxnSpPr>
              <a:cxnSpLocks/>
            </p:cNvCxnSpPr>
            <p:nvPr/>
          </p:nvCxnSpPr>
          <p:spPr>
            <a:xfrm>
              <a:off x="-59055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8EAD5CE-EE57-4FCA-98F0-57F9466B55C8}"/>
                </a:ext>
              </a:extLst>
            </p:cNvPr>
            <p:cNvCxnSpPr>
              <a:cxnSpLocks/>
            </p:cNvCxnSpPr>
            <p:nvPr/>
          </p:nvCxnSpPr>
          <p:spPr>
            <a:xfrm>
              <a:off x="28194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4DFADE9-50DE-4777-8796-B86B10780A56}"/>
                </a:ext>
              </a:extLst>
            </p:cNvPr>
            <p:cNvCxnSpPr>
              <a:cxnSpLocks/>
            </p:cNvCxnSpPr>
            <p:nvPr/>
          </p:nvCxnSpPr>
          <p:spPr>
            <a:xfrm>
              <a:off x="62865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D3B5FA4-821C-4B50-8BA3-55A930F66116}"/>
                </a:ext>
              </a:extLst>
            </p:cNvPr>
            <p:cNvCxnSpPr>
              <a:cxnSpLocks/>
            </p:cNvCxnSpPr>
            <p:nvPr/>
          </p:nvCxnSpPr>
          <p:spPr>
            <a:xfrm>
              <a:off x="97155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5252BB0-0E0B-4242-82E1-3A70448CF295}"/>
                </a:ext>
              </a:extLst>
            </p:cNvPr>
            <p:cNvCxnSpPr>
              <a:cxnSpLocks/>
            </p:cNvCxnSpPr>
            <p:nvPr/>
          </p:nvCxnSpPr>
          <p:spPr>
            <a:xfrm>
              <a:off x="131064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93A3A6B9-C599-4133-A4B3-980314C6EDDA}"/>
              </a:ext>
            </a:extLst>
          </p:cNvPr>
          <p:cNvGrpSpPr/>
          <p:nvPr/>
        </p:nvGrpSpPr>
        <p:grpSpPr>
          <a:xfrm rot="2254181">
            <a:off x="-18331493" y="-2302627"/>
            <a:ext cx="19707235" cy="1325960"/>
            <a:chOff x="-2819404" y="819545"/>
            <a:chExt cx="19707235" cy="1325960"/>
          </a:xfrm>
        </p:grpSpPr>
        <p:sp>
          <p:nvSpPr>
            <p:cNvPr id="81" name="Rectangle: Rounded Corners 80">
              <a:extLst>
                <a:ext uri="{FF2B5EF4-FFF2-40B4-BE49-F238E27FC236}">
                  <a16:creationId xmlns:a16="http://schemas.microsoft.com/office/drawing/2014/main" id="{A31C9992-51C2-4A2B-8B2D-2077760A3587}"/>
                </a:ext>
              </a:extLst>
            </p:cNvPr>
            <p:cNvSpPr/>
            <p:nvPr/>
          </p:nvSpPr>
          <p:spPr>
            <a:xfrm>
              <a:off x="600073"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Rectangle: Rounded Corners 81">
              <a:extLst>
                <a:ext uri="{FF2B5EF4-FFF2-40B4-BE49-F238E27FC236}">
                  <a16:creationId xmlns:a16="http://schemas.microsoft.com/office/drawing/2014/main" id="{9055230D-804A-4A14-B22A-DC9D784A7F11}"/>
                </a:ext>
              </a:extLst>
            </p:cNvPr>
            <p:cNvSpPr/>
            <p:nvPr/>
          </p:nvSpPr>
          <p:spPr>
            <a:xfrm>
              <a:off x="4019550" y="819942"/>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Rectangle: Rounded Corners 82">
              <a:extLst>
                <a:ext uri="{FF2B5EF4-FFF2-40B4-BE49-F238E27FC236}">
                  <a16:creationId xmlns:a16="http://schemas.microsoft.com/office/drawing/2014/main" id="{5C2106F6-FF18-49A5-A706-23B2F2C03244}"/>
                </a:ext>
              </a:extLst>
            </p:cNvPr>
            <p:cNvSpPr/>
            <p:nvPr/>
          </p:nvSpPr>
          <p:spPr>
            <a:xfrm>
              <a:off x="7439027"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Rectangle: Rounded Corners 83">
              <a:extLst>
                <a:ext uri="{FF2B5EF4-FFF2-40B4-BE49-F238E27FC236}">
                  <a16:creationId xmlns:a16="http://schemas.microsoft.com/office/drawing/2014/main" id="{BECA0FC1-4C30-4F52-A53F-8016001DB772}"/>
                </a:ext>
              </a:extLst>
            </p:cNvPr>
            <p:cNvSpPr/>
            <p:nvPr/>
          </p:nvSpPr>
          <p:spPr>
            <a:xfrm>
              <a:off x="10858504"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Rectangle: Rounded Corners 84">
              <a:extLst>
                <a:ext uri="{FF2B5EF4-FFF2-40B4-BE49-F238E27FC236}">
                  <a16:creationId xmlns:a16="http://schemas.microsoft.com/office/drawing/2014/main" id="{DAF4D2F7-C466-4083-BB46-8EE0D7EADB64}"/>
                </a:ext>
              </a:extLst>
            </p:cNvPr>
            <p:cNvSpPr/>
            <p:nvPr/>
          </p:nvSpPr>
          <p:spPr>
            <a:xfrm>
              <a:off x="14277981"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Rectangle: Rounded Corners 85">
              <a:extLst>
                <a:ext uri="{FF2B5EF4-FFF2-40B4-BE49-F238E27FC236}">
                  <a16:creationId xmlns:a16="http://schemas.microsoft.com/office/drawing/2014/main" id="{74C97B9B-1F00-421C-91BF-72012CDC4F45}"/>
                </a:ext>
              </a:extLst>
            </p:cNvPr>
            <p:cNvSpPr/>
            <p:nvPr/>
          </p:nvSpPr>
          <p:spPr>
            <a:xfrm>
              <a:off x="-2819404"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7" name="Straight Connector 86">
              <a:extLst>
                <a:ext uri="{FF2B5EF4-FFF2-40B4-BE49-F238E27FC236}">
                  <a16:creationId xmlns:a16="http://schemas.microsoft.com/office/drawing/2014/main" id="{7A77BF59-16F0-45DE-A039-37A8AEDAEA65}"/>
                </a:ext>
              </a:extLst>
            </p:cNvPr>
            <p:cNvCxnSpPr>
              <a:cxnSpLocks/>
            </p:cNvCxnSpPr>
            <p:nvPr/>
          </p:nvCxnSpPr>
          <p:spPr>
            <a:xfrm>
              <a:off x="-59055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3095379-634D-4F17-ADFE-C634FDA29415}"/>
                </a:ext>
              </a:extLst>
            </p:cNvPr>
            <p:cNvCxnSpPr>
              <a:cxnSpLocks/>
            </p:cNvCxnSpPr>
            <p:nvPr/>
          </p:nvCxnSpPr>
          <p:spPr>
            <a:xfrm>
              <a:off x="28194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46BFEC5-854C-4FF9-B7B5-6A8F7BE660CF}"/>
                </a:ext>
              </a:extLst>
            </p:cNvPr>
            <p:cNvCxnSpPr>
              <a:cxnSpLocks/>
            </p:cNvCxnSpPr>
            <p:nvPr/>
          </p:nvCxnSpPr>
          <p:spPr>
            <a:xfrm>
              <a:off x="62865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72A22C8-7EE3-4FD0-857A-CAFBFB5E6E4F}"/>
                </a:ext>
              </a:extLst>
            </p:cNvPr>
            <p:cNvCxnSpPr>
              <a:cxnSpLocks/>
            </p:cNvCxnSpPr>
            <p:nvPr/>
          </p:nvCxnSpPr>
          <p:spPr>
            <a:xfrm>
              <a:off x="97155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F09B1FF-8A50-4B55-8F0D-BCA006E73CDA}"/>
                </a:ext>
              </a:extLst>
            </p:cNvPr>
            <p:cNvCxnSpPr>
              <a:cxnSpLocks/>
            </p:cNvCxnSpPr>
            <p:nvPr/>
          </p:nvCxnSpPr>
          <p:spPr>
            <a:xfrm>
              <a:off x="131064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A366C30A-BCAE-4525-9997-EA339AED5AC7}"/>
              </a:ext>
            </a:extLst>
          </p:cNvPr>
          <p:cNvGrpSpPr/>
          <p:nvPr/>
        </p:nvGrpSpPr>
        <p:grpSpPr>
          <a:xfrm rot="2254181">
            <a:off x="12739781" y="10260969"/>
            <a:ext cx="19707235" cy="1325960"/>
            <a:chOff x="-2819404" y="819545"/>
            <a:chExt cx="19707235" cy="1325960"/>
          </a:xfrm>
        </p:grpSpPr>
        <p:sp>
          <p:nvSpPr>
            <p:cNvPr id="93" name="Rectangle: Rounded Corners 92">
              <a:extLst>
                <a:ext uri="{FF2B5EF4-FFF2-40B4-BE49-F238E27FC236}">
                  <a16:creationId xmlns:a16="http://schemas.microsoft.com/office/drawing/2014/main" id="{62DDF434-4005-42F7-B98C-97187408E1AC}"/>
                </a:ext>
              </a:extLst>
            </p:cNvPr>
            <p:cNvSpPr/>
            <p:nvPr/>
          </p:nvSpPr>
          <p:spPr>
            <a:xfrm>
              <a:off x="600073"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Rectangle: Rounded Corners 93">
              <a:extLst>
                <a:ext uri="{FF2B5EF4-FFF2-40B4-BE49-F238E27FC236}">
                  <a16:creationId xmlns:a16="http://schemas.microsoft.com/office/drawing/2014/main" id="{5DE59DB8-F4EF-4521-8E21-8D0B1BCCFB7F}"/>
                </a:ext>
              </a:extLst>
            </p:cNvPr>
            <p:cNvSpPr/>
            <p:nvPr/>
          </p:nvSpPr>
          <p:spPr>
            <a:xfrm>
              <a:off x="4019550" y="819942"/>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Rectangle: Rounded Corners 94">
              <a:extLst>
                <a:ext uri="{FF2B5EF4-FFF2-40B4-BE49-F238E27FC236}">
                  <a16:creationId xmlns:a16="http://schemas.microsoft.com/office/drawing/2014/main" id="{C15A14F0-2A87-446F-AD69-0A0791243373}"/>
                </a:ext>
              </a:extLst>
            </p:cNvPr>
            <p:cNvSpPr/>
            <p:nvPr/>
          </p:nvSpPr>
          <p:spPr>
            <a:xfrm>
              <a:off x="7439027"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Rectangle: Rounded Corners 95">
              <a:extLst>
                <a:ext uri="{FF2B5EF4-FFF2-40B4-BE49-F238E27FC236}">
                  <a16:creationId xmlns:a16="http://schemas.microsoft.com/office/drawing/2014/main" id="{FBB3A7FF-5D0B-4440-81B4-E1511BF41194}"/>
                </a:ext>
              </a:extLst>
            </p:cNvPr>
            <p:cNvSpPr/>
            <p:nvPr/>
          </p:nvSpPr>
          <p:spPr>
            <a:xfrm>
              <a:off x="10858504"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 name="Rectangle: Rounded Corners 96">
              <a:extLst>
                <a:ext uri="{FF2B5EF4-FFF2-40B4-BE49-F238E27FC236}">
                  <a16:creationId xmlns:a16="http://schemas.microsoft.com/office/drawing/2014/main" id="{90CBBB55-F589-4325-87C3-34E675F092A5}"/>
                </a:ext>
              </a:extLst>
            </p:cNvPr>
            <p:cNvSpPr/>
            <p:nvPr/>
          </p:nvSpPr>
          <p:spPr>
            <a:xfrm>
              <a:off x="14277981" y="819546"/>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Rectangle: Rounded Corners 97">
              <a:extLst>
                <a:ext uri="{FF2B5EF4-FFF2-40B4-BE49-F238E27FC236}">
                  <a16:creationId xmlns:a16="http://schemas.microsoft.com/office/drawing/2014/main" id="{DA5B55F9-0F37-4875-BAEC-27B3846E9711}"/>
                </a:ext>
              </a:extLst>
            </p:cNvPr>
            <p:cNvSpPr/>
            <p:nvPr/>
          </p:nvSpPr>
          <p:spPr>
            <a:xfrm>
              <a:off x="-2819404" y="819545"/>
              <a:ext cx="2609850" cy="1325563"/>
            </a:xfrm>
            <a:prstGeom prst="roundRect">
              <a:avLst>
                <a:gd name="adj" fmla="val 50000"/>
              </a:avLst>
            </a:prstGeom>
            <a:noFill/>
            <a:ln w="203200">
              <a:solidFill>
                <a:srgbClr val="FDFCDC">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9" name="Straight Connector 98">
              <a:extLst>
                <a:ext uri="{FF2B5EF4-FFF2-40B4-BE49-F238E27FC236}">
                  <a16:creationId xmlns:a16="http://schemas.microsoft.com/office/drawing/2014/main" id="{DAD103A7-CFC8-4E47-84C1-FD8923AC9AB4}"/>
                </a:ext>
              </a:extLst>
            </p:cNvPr>
            <p:cNvCxnSpPr>
              <a:cxnSpLocks/>
            </p:cNvCxnSpPr>
            <p:nvPr/>
          </p:nvCxnSpPr>
          <p:spPr>
            <a:xfrm>
              <a:off x="-59055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87DBFAD-5CCC-460C-8C2F-193D0A6B8A2C}"/>
                </a:ext>
              </a:extLst>
            </p:cNvPr>
            <p:cNvCxnSpPr>
              <a:cxnSpLocks/>
            </p:cNvCxnSpPr>
            <p:nvPr/>
          </p:nvCxnSpPr>
          <p:spPr>
            <a:xfrm>
              <a:off x="28194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5454C29-35FE-4C47-85A0-9BC40720CCF3}"/>
                </a:ext>
              </a:extLst>
            </p:cNvPr>
            <p:cNvCxnSpPr>
              <a:cxnSpLocks/>
            </p:cNvCxnSpPr>
            <p:nvPr/>
          </p:nvCxnSpPr>
          <p:spPr>
            <a:xfrm>
              <a:off x="62865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9709589-6F8F-42C2-9569-8FF354428FF7}"/>
                </a:ext>
              </a:extLst>
            </p:cNvPr>
            <p:cNvCxnSpPr>
              <a:cxnSpLocks/>
            </p:cNvCxnSpPr>
            <p:nvPr/>
          </p:nvCxnSpPr>
          <p:spPr>
            <a:xfrm>
              <a:off x="9715500" y="1482326"/>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867FDAA-66D5-4377-99FC-82B70CAD79E6}"/>
                </a:ext>
              </a:extLst>
            </p:cNvPr>
            <p:cNvCxnSpPr>
              <a:cxnSpLocks/>
            </p:cNvCxnSpPr>
            <p:nvPr/>
          </p:nvCxnSpPr>
          <p:spPr>
            <a:xfrm>
              <a:off x="13106400" y="1497802"/>
              <a:ext cx="1562100" cy="0"/>
            </a:xfrm>
            <a:prstGeom prst="line">
              <a:avLst/>
            </a:prstGeom>
            <a:ln w="161925" cap="rnd">
              <a:solidFill>
                <a:srgbClr val="FDFCDC">
                  <a:alpha val="54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6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childTnLst>
                                    <p:animMotion origin="layout" path="M 0.00313 -1.48148E-6 L -0.84921 2.58403 " pathEditMode="relative" rAng="0" ptsTypes="AA">
                                      <p:cBhvr>
                                        <p:cTn id="6" dur="6000" fill="hold"/>
                                        <p:tgtEl>
                                          <p:spTgt spid="43"/>
                                        </p:tgtEl>
                                        <p:attrNameLst>
                                          <p:attrName>ppt_x</p:attrName>
                                          <p:attrName>ppt_y</p:attrName>
                                        </p:attrNameLst>
                                      </p:cBhvr>
                                      <p:rCtr x="-42617" y="129190"/>
                                    </p:animMotion>
                                  </p:childTnLst>
                                </p:cTn>
                              </p:par>
                              <p:par>
                                <p:cTn id="7" presetID="42" presetClass="path" presetSubtype="0" repeatCount="indefinite" fill="hold" nodeType="withEffect">
                                  <p:stCondLst>
                                    <p:cond delay="0"/>
                                  </p:stCondLst>
                                  <p:childTnLst>
                                    <p:animMotion origin="layout" path="M 3.125E-6 0 L -0.85235 2.58403 " pathEditMode="relative" rAng="0" ptsTypes="AA">
                                      <p:cBhvr>
                                        <p:cTn id="8" dur="6000" fill="hold"/>
                                        <p:tgtEl>
                                          <p:spTgt spid="31"/>
                                        </p:tgtEl>
                                        <p:attrNameLst>
                                          <p:attrName>ppt_x</p:attrName>
                                          <p:attrName>ppt_y</p:attrName>
                                        </p:attrNameLst>
                                      </p:cBhvr>
                                      <p:rCtr x="-42617" y="129213"/>
                                    </p:animMotion>
                                  </p:childTnLst>
                                </p:cTn>
                              </p:par>
                              <p:par>
                                <p:cTn id="9" presetID="42" presetClass="path" presetSubtype="0" repeatCount="indefinite" fill="hold" nodeType="withEffect">
                                  <p:stCondLst>
                                    <p:cond delay="0"/>
                                  </p:stCondLst>
                                  <p:childTnLst>
                                    <p:animMotion origin="layout" path="M -3.33333E-6 -1.48148E-6 L -1.11328 -1.49491 " pathEditMode="relative" rAng="0" ptsTypes="AA">
                                      <p:cBhvr>
                                        <p:cTn id="10" dur="4600" fill="hold"/>
                                        <p:tgtEl>
                                          <p:spTgt spid="17"/>
                                        </p:tgtEl>
                                        <p:attrNameLst>
                                          <p:attrName>ppt_x</p:attrName>
                                          <p:attrName>ppt_y</p:attrName>
                                        </p:attrNameLst>
                                      </p:cBhvr>
                                      <p:rCtr x="-55664" y="-74745"/>
                                    </p:animMotion>
                                  </p:childTnLst>
                                </p:cTn>
                              </p:par>
                              <p:par>
                                <p:cTn id="11" presetID="42" presetClass="path" presetSubtype="0" repeatCount="indefinite" fill="hold" nodeType="withEffect">
                                  <p:stCondLst>
                                    <p:cond delay="0"/>
                                  </p:stCondLst>
                                  <p:childTnLst>
                                    <p:animMotion origin="layout" path="M -0.00208 -0.01296 L -1.1073 -1.51759 " pathEditMode="relative" rAng="0" ptsTypes="AA">
                                      <p:cBhvr>
                                        <p:cTn id="12" dur="4600" fill="hold"/>
                                        <p:tgtEl>
                                          <p:spTgt spid="92"/>
                                        </p:tgtEl>
                                        <p:attrNameLst>
                                          <p:attrName>ppt_x</p:attrName>
                                          <p:attrName>ppt_y</p:attrName>
                                        </p:attrNameLst>
                                      </p:cBhvr>
                                      <p:rCtr x="-55260" y="-75231"/>
                                    </p:animMotion>
                                  </p:childTnLst>
                                </p:cTn>
                              </p:par>
                              <p:par>
                                <p:cTn id="13" presetID="42" presetClass="path" presetSubtype="0" repeatCount="indefinite" fill="hold" nodeType="withEffect">
                                  <p:stCondLst>
                                    <p:cond delay="0"/>
                                  </p:stCondLst>
                                  <p:childTnLst>
                                    <p:animMotion origin="layout" path="M 3.75E-6 -3.7037E-7 L 1.28906 1.75347 " pathEditMode="relative" rAng="0" ptsTypes="AA">
                                      <p:cBhvr>
                                        <p:cTn id="14" dur="3100" fill="hold"/>
                                        <p:tgtEl>
                                          <p:spTgt spid="68"/>
                                        </p:tgtEl>
                                        <p:attrNameLst>
                                          <p:attrName>ppt_x</p:attrName>
                                          <p:attrName>ppt_y</p:attrName>
                                        </p:attrNameLst>
                                      </p:cBhvr>
                                      <p:rCtr x="64453" y="87662"/>
                                    </p:animMotion>
                                  </p:childTnLst>
                                </p:cTn>
                              </p:par>
                              <p:par>
                                <p:cTn id="15" presetID="42" presetClass="path" presetSubtype="0" repeatCount="indefinite" fill="hold" nodeType="withEffect">
                                  <p:stCondLst>
                                    <p:cond delay="0"/>
                                  </p:stCondLst>
                                  <p:childTnLst>
                                    <p:animMotion origin="layout" path="M 2.5E-6 0.01111 L 1.28906 1.76458 " pathEditMode="relative" rAng="0" ptsTypes="AA">
                                      <p:cBhvr>
                                        <p:cTn id="16" dur="3100" fill="hold"/>
                                        <p:tgtEl>
                                          <p:spTgt spid="80"/>
                                        </p:tgtEl>
                                        <p:attrNameLst>
                                          <p:attrName>ppt_x</p:attrName>
                                          <p:attrName>ppt_y</p:attrName>
                                        </p:attrNameLst>
                                      </p:cBhvr>
                                      <p:rCtr x="64453" y="87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D9B7"/>
        </a:solidFill>
        <a:effectLst/>
      </p:bgPr>
    </p:bg>
    <p:spTree>
      <p:nvGrpSpPr>
        <p:cNvPr id="1" name=""/>
        <p:cNvGrpSpPr/>
        <p:nvPr/>
      </p:nvGrpSpPr>
      <p:grpSpPr>
        <a:xfrm>
          <a:off x="0" y="0"/>
          <a:ext cx="0" cy="0"/>
          <a:chOff x="0" y="0"/>
          <a:chExt cx="0" cy="0"/>
        </a:xfrm>
      </p:grpSpPr>
      <p:sp>
        <p:nvSpPr>
          <p:cNvPr id="3" name="제목 2"/>
          <p:cNvSpPr>
            <a:spLocks noGrp="1"/>
          </p:cNvSpPr>
          <p:nvPr>
            <p:ph type="title"/>
          </p:nvPr>
        </p:nvSpPr>
        <p:spPr>
          <a:xfrm>
            <a:off x="838200" y="500062"/>
            <a:ext cx="10515600" cy="1325563"/>
          </a:xfrm>
        </p:spPr>
        <p:txBody>
          <a:bodyPr>
            <a:normAutofit/>
          </a:bodyPr>
          <a:lstStyle/>
          <a:p>
            <a:pPr algn="ctr"/>
            <a:r>
              <a:rPr lang="en-US" altLang="ko-KR" sz="7200" dirty="0">
                <a:solidFill>
                  <a:srgbClr val="0081A7"/>
                </a:solidFill>
                <a:latin typeface="Arial Black" panose="020B0A04020102020204" pitchFamily="34" charset="0"/>
                <a:ea typeface="휴먼둥근헤드라인" panose="02030504000101010101" pitchFamily="18" charset="-127"/>
              </a:rPr>
              <a:t>Who</a:t>
            </a:r>
            <a:r>
              <a:rPr lang="en-US" altLang="ko-KR" sz="7200" dirty="0">
                <a:solidFill>
                  <a:srgbClr val="0081A7"/>
                </a:solidFill>
                <a:latin typeface="Arial Rounded MT Bold" panose="020F0704030504030204" pitchFamily="34" charset="0"/>
                <a:ea typeface="휴먼둥근헤드라인" panose="02030504000101010101" pitchFamily="18" charset="-127"/>
              </a:rPr>
              <a:t> ate the elk? </a:t>
            </a:r>
            <a:endParaRPr lang="ko-KR" altLang="en-US" sz="7200" dirty="0">
              <a:solidFill>
                <a:srgbClr val="0081A7"/>
              </a:solidFill>
              <a:latin typeface="Arial Rounded MT Bold" panose="020F0704030504030204" pitchFamily="34" charset="0"/>
              <a:ea typeface="휴먼둥근헤드라인" panose="02030504000101010101" pitchFamily="18" charset="-127"/>
            </a:endParaRPr>
          </a:p>
        </p:txBody>
      </p:sp>
      <p:pic>
        <p:nvPicPr>
          <p:cNvPr id="3074" name="Picture 2" descr="Image result for e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795" y="1946418"/>
            <a:ext cx="6007283" cy="4552325"/>
          </a:xfrm>
          <a:prstGeom prst="roundRect">
            <a:avLst>
              <a:gd name="adj" fmla="val 15047"/>
            </a:avLst>
          </a:prstGeom>
          <a:solidFill>
            <a:srgbClr val="FFFFFF">
              <a:shade val="85000"/>
            </a:srgbClr>
          </a:solidFill>
          <a:ln>
            <a:noFill/>
          </a:ln>
          <a:effectLst/>
        </p:spPr>
      </p:pic>
      <p:sp>
        <p:nvSpPr>
          <p:cNvPr id="6" name="TextBox 5">
            <a:extLst>
              <a:ext uri="{FF2B5EF4-FFF2-40B4-BE49-F238E27FC236}">
                <a16:creationId xmlns:a16="http://schemas.microsoft.com/office/drawing/2014/main" id="{DAA75D94-791B-4286-B9B7-D7768666D362}"/>
              </a:ext>
            </a:extLst>
          </p:cNvPr>
          <p:cNvSpPr txBox="1"/>
          <p:nvPr/>
        </p:nvSpPr>
        <p:spPr>
          <a:xfrm>
            <a:off x="1543050" y="3714750"/>
            <a:ext cx="2840393" cy="1015663"/>
          </a:xfrm>
          <a:prstGeom prst="rect">
            <a:avLst/>
          </a:prstGeom>
          <a:noFill/>
        </p:spPr>
        <p:txBody>
          <a:bodyPr wrap="none" rtlCol="0">
            <a:spAutoFit/>
          </a:bodyPr>
          <a:lstStyle/>
          <a:p>
            <a:r>
              <a:rPr lang="en-US" altLang="ko-KR" sz="6000" dirty="0">
                <a:solidFill>
                  <a:srgbClr val="F07167"/>
                </a:solidFill>
                <a:latin typeface="Arial Rounded MT Bold" panose="020F0704030504030204" pitchFamily="34" charset="0"/>
              </a:rPr>
              <a:t>wolves</a:t>
            </a:r>
            <a:endParaRPr lang="ko-KR" altLang="en-US" sz="6000" dirty="0">
              <a:solidFill>
                <a:srgbClr val="F07167"/>
              </a:solidFill>
              <a:latin typeface="Arial Rounded MT Bold" panose="020F0704030504030204" pitchFamily="34" charset="0"/>
            </a:endParaRPr>
          </a:p>
        </p:txBody>
      </p:sp>
    </p:spTree>
    <p:extLst>
      <p:ext uri="{BB962C8B-B14F-4D97-AF65-F5344CB8AC3E}">
        <p14:creationId xmlns:p14="http://schemas.microsoft.com/office/powerpoint/2010/main" val="1616112234"/>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iterate type="lt">
                                        <p:tmPct val="6000"/>
                                      </p:iterate>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6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D9B7"/>
        </a:solidFill>
        <a:effectLst/>
      </p:bgPr>
    </p:bg>
    <p:spTree>
      <p:nvGrpSpPr>
        <p:cNvPr id="1" name=""/>
        <p:cNvGrpSpPr/>
        <p:nvPr/>
      </p:nvGrpSpPr>
      <p:grpSpPr>
        <a:xfrm>
          <a:off x="0" y="0"/>
          <a:ext cx="0" cy="0"/>
          <a:chOff x="0" y="0"/>
          <a:chExt cx="0" cy="0"/>
        </a:xfrm>
      </p:grpSpPr>
      <p:sp>
        <p:nvSpPr>
          <p:cNvPr id="3" name="제목 2"/>
          <p:cNvSpPr>
            <a:spLocks noGrp="1"/>
          </p:cNvSpPr>
          <p:nvPr>
            <p:ph type="title"/>
          </p:nvPr>
        </p:nvSpPr>
        <p:spPr>
          <a:xfrm>
            <a:off x="438150" y="500062"/>
            <a:ext cx="11315700" cy="1325563"/>
          </a:xfrm>
        </p:spPr>
        <p:txBody>
          <a:bodyPr>
            <a:normAutofit fontScale="90000"/>
          </a:bodyPr>
          <a:lstStyle/>
          <a:p>
            <a:pPr algn="ctr"/>
            <a:r>
              <a:rPr lang="en-US" altLang="ko-KR" sz="7200" dirty="0">
                <a:solidFill>
                  <a:srgbClr val="0081A7"/>
                </a:solidFill>
                <a:latin typeface="Arial Black" panose="020B0A04020102020204" pitchFamily="34" charset="0"/>
                <a:ea typeface="휴먼둥근헤드라인" panose="02030504000101010101" pitchFamily="18" charset="-127"/>
              </a:rPr>
              <a:t>Who </a:t>
            </a:r>
            <a:r>
              <a:rPr lang="en-US" altLang="ko-KR" sz="7200" dirty="0">
                <a:solidFill>
                  <a:srgbClr val="0081A7"/>
                </a:solidFill>
                <a:latin typeface="Arial Rounded MT Bold" panose="020F0704030504030204" pitchFamily="34" charset="0"/>
                <a:ea typeface="휴먼둥근헤드라인" panose="02030504000101010101" pitchFamily="18" charset="-127"/>
              </a:rPr>
              <a:t>ate the farm animals? </a:t>
            </a:r>
            <a:endParaRPr lang="ko-KR" altLang="en-US" sz="7200" dirty="0">
              <a:solidFill>
                <a:srgbClr val="0081A7"/>
              </a:solidFill>
              <a:latin typeface="Arial Rounded MT Bold" panose="020F0704030504030204" pitchFamily="34" charset="0"/>
              <a:ea typeface="휴먼둥근헤드라인" panose="02030504000101010101" pitchFamily="18" charset="-127"/>
            </a:endParaRPr>
          </a:p>
        </p:txBody>
      </p:sp>
      <p:sp>
        <p:nvSpPr>
          <p:cNvPr id="6" name="TextBox 5">
            <a:extLst>
              <a:ext uri="{FF2B5EF4-FFF2-40B4-BE49-F238E27FC236}">
                <a16:creationId xmlns:a16="http://schemas.microsoft.com/office/drawing/2014/main" id="{DAA75D94-791B-4286-B9B7-D7768666D362}"/>
              </a:ext>
            </a:extLst>
          </p:cNvPr>
          <p:cNvSpPr txBox="1"/>
          <p:nvPr/>
        </p:nvSpPr>
        <p:spPr>
          <a:xfrm>
            <a:off x="1543050" y="3714750"/>
            <a:ext cx="2840393" cy="1015663"/>
          </a:xfrm>
          <a:prstGeom prst="rect">
            <a:avLst/>
          </a:prstGeom>
          <a:noFill/>
        </p:spPr>
        <p:txBody>
          <a:bodyPr wrap="none" rtlCol="0">
            <a:spAutoFit/>
          </a:bodyPr>
          <a:lstStyle/>
          <a:p>
            <a:r>
              <a:rPr lang="en-US" altLang="ko-KR" sz="6000" dirty="0">
                <a:solidFill>
                  <a:srgbClr val="F07167"/>
                </a:solidFill>
                <a:latin typeface="Arial Rounded MT Bold" panose="020F0704030504030204" pitchFamily="34" charset="0"/>
              </a:rPr>
              <a:t>wolves</a:t>
            </a:r>
            <a:endParaRPr lang="ko-KR" altLang="en-US" sz="6000" dirty="0">
              <a:solidFill>
                <a:srgbClr val="F07167"/>
              </a:solidFill>
              <a:latin typeface="Arial Rounded MT Bold" panose="020F0704030504030204" pitchFamily="34" charset="0"/>
            </a:endParaRPr>
          </a:p>
        </p:txBody>
      </p:sp>
      <p:pic>
        <p:nvPicPr>
          <p:cNvPr id="5" name="Picture 2" descr="Image result for grazing animals">
            <a:extLst>
              <a:ext uri="{FF2B5EF4-FFF2-40B4-BE49-F238E27FC236}">
                <a16:creationId xmlns:a16="http://schemas.microsoft.com/office/drawing/2014/main" id="{6A611B8E-0E68-4F55-B35F-2A15943BF7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8300" y="2110939"/>
            <a:ext cx="6096000" cy="4247000"/>
          </a:xfrm>
          <a:prstGeom prst="roundRect">
            <a:avLst>
              <a:gd name="adj" fmla="val 21017"/>
            </a:avLst>
          </a:prstGeom>
          <a:solidFill>
            <a:srgbClr val="FFFFFF">
              <a:shade val="85000"/>
            </a:srgbClr>
          </a:solidFill>
          <a:ln>
            <a:noFill/>
          </a:ln>
          <a:effectLst/>
        </p:spPr>
      </p:pic>
    </p:spTree>
    <p:extLst>
      <p:ext uri="{BB962C8B-B14F-4D97-AF65-F5344CB8AC3E}">
        <p14:creationId xmlns:p14="http://schemas.microsoft.com/office/powerpoint/2010/main" val="247818599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iterate type="lt">
                                        <p:tmPct val="6000"/>
                                      </p:iterate>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6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D9B7"/>
        </a:solidFill>
        <a:effectLst/>
      </p:bgPr>
    </p:bg>
    <p:spTree>
      <p:nvGrpSpPr>
        <p:cNvPr id="1" name=""/>
        <p:cNvGrpSpPr/>
        <p:nvPr/>
      </p:nvGrpSpPr>
      <p:grpSpPr>
        <a:xfrm>
          <a:off x="0" y="0"/>
          <a:ext cx="0" cy="0"/>
          <a:chOff x="0" y="0"/>
          <a:chExt cx="0" cy="0"/>
        </a:xfrm>
      </p:grpSpPr>
      <p:pic>
        <p:nvPicPr>
          <p:cNvPr id="4099" name="Picture 3" descr="C:\Users\user\Downloads\Soldiers_Soda_Butte_Creek-Wolf_Pelt-YNP19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8920" y="2242305"/>
            <a:ext cx="6044930" cy="4115633"/>
          </a:xfrm>
          <a:prstGeom prst="roundRect">
            <a:avLst>
              <a:gd name="adj" fmla="val 20647"/>
            </a:avLst>
          </a:prstGeom>
          <a:solidFill>
            <a:srgbClr val="FFFFFF">
              <a:shade val="85000"/>
            </a:srgbClr>
          </a:solidFill>
          <a:ln>
            <a:noFill/>
          </a:ln>
          <a:effectLst/>
        </p:spPr>
      </p:pic>
      <p:sp>
        <p:nvSpPr>
          <p:cNvPr id="6" name="제목 2">
            <a:extLst>
              <a:ext uri="{FF2B5EF4-FFF2-40B4-BE49-F238E27FC236}">
                <a16:creationId xmlns:a16="http://schemas.microsoft.com/office/drawing/2014/main" id="{1D158FB1-BD88-43A6-870B-27CEA5BEA9AB}"/>
              </a:ext>
            </a:extLst>
          </p:cNvPr>
          <p:cNvSpPr>
            <a:spLocks noGrp="1"/>
          </p:cNvSpPr>
          <p:nvPr>
            <p:ph type="title"/>
          </p:nvPr>
        </p:nvSpPr>
        <p:spPr>
          <a:xfrm>
            <a:off x="438150" y="500062"/>
            <a:ext cx="11315700" cy="1325563"/>
          </a:xfrm>
        </p:spPr>
        <p:txBody>
          <a:bodyPr>
            <a:normAutofit/>
          </a:bodyPr>
          <a:lstStyle/>
          <a:p>
            <a:pPr algn="ctr"/>
            <a:r>
              <a:rPr lang="en-US" altLang="ko-KR" sz="7200" dirty="0">
                <a:solidFill>
                  <a:srgbClr val="0081A7"/>
                </a:solidFill>
                <a:latin typeface="Arial Black" panose="020B0A04020102020204" pitchFamily="34" charset="0"/>
                <a:ea typeface="휴먼둥근헤드라인" panose="02030504000101010101" pitchFamily="18" charset="-127"/>
              </a:rPr>
              <a:t>What </a:t>
            </a:r>
            <a:r>
              <a:rPr lang="en-US" altLang="ko-KR" sz="7200" dirty="0">
                <a:solidFill>
                  <a:srgbClr val="0081A7"/>
                </a:solidFill>
                <a:latin typeface="Arial Rounded MT Bold" panose="020F0704030504030204" pitchFamily="34" charset="0"/>
                <a:ea typeface="휴먼둥근헤드라인" panose="02030504000101010101" pitchFamily="18" charset="-127"/>
              </a:rPr>
              <a:t>did the farmers do?</a:t>
            </a:r>
            <a:endParaRPr lang="ko-KR" altLang="en-US" sz="7200" dirty="0">
              <a:solidFill>
                <a:srgbClr val="0081A7"/>
              </a:solidFill>
              <a:latin typeface="Arial Rounded MT Bold" panose="020F0704030504030204" pitchFamily="34" charset="0"/>
              <a:ea typeface="휴먼둥근헤드라인" panose="02030504000101010101" pitchFamily="18" charset="-127"/>
            </a:endParaRPr>
          </a:p>
        </p:txBody>
      </p:sp>
      <p:sp>
        <p:nvSpPr>
          <p:cNvPr id="7" name="TextBox 6">
            <a:extLst>
              <a:ext uri="{FF2B5EF4-FFF2-40B4-BE49-F238E27FC236}">
                <a16:creationId xmlns:a16="http://schemas.microsoft.com/office/drawing/2014/main" id="{AC4001AD-56BC-4A30-B5B6-FBCEF687EE9A}"/>
              </a:ext>
            </a:extLst>
          </p:cNvPr>
          <p:cNvSpPr txBox="1"/>
          <p:nvPr/>
        </p:nvSpPr>
        <p:spPr>
          <a:xfrm>
            <a:off x="742950" y="3093384"/>
            <a:ext cx="4343305" cy="1938992"/>
          </a:xfrm>
          <a:prstGeom prst="rect">
            <a:avLst/>
          </a:prstGeom>
          <a:noFill/>
        </p:spPr>
        <p:txBody>
          <a:bodyPr wrap="none" rtlCol="0">
            <a:spAutoFit/>
          </a:bodyPr>
          <a:lstStyle/>
          <a:p>
            <a:r>
              <a:rPr lang="en-US" altLang="ko-KR" sz="6000" dirty="0">
                <a:solidFill>
                  <a:srgbClr val="F07167"/>
                </a:solidFill>
                <a:latin typeface="Arial Rounded MT Bold" panose="020F0704030504030204" pitchFamily="34" charset="0"/>
              </a:rPr>
              <a:t>They killed </a:t>
            </a:r>
          </a:p>
          <a:p>
            <a:r>
              <a:rPr lang="en-US" altLang="ko-KR" sz="6000" dirty="0">
                <a:solidFill>
                  <a:srgbClr val="F07167"/>
                </a:solidFill>
                <a:latin typeface="Arial Rounded MT Bold" panose="020F0704030504030204" pitchFamily="34" charset="0"/>
              </a:rPr>
              <a:t>the wolves</a:t>
            </a:r>
            <a:endParaRPr lang="ko-KR" altLang="en-US" sz="6000" dirty="0">
              <a:solidFill>
                <a:srgbClr val="F07167"/>
              </a:solidFill>
              <a:latin typeface="Arial Rounded MT Bold" panose="020F0704030504030204" pitchFamily="34" charset="0"/>
            </a:endParaRPr>
          </a:p>
        </p:txBody>
      </p:sp>
    </p:spTree>
    <p:extLst>
      <p:ext uri="{BB962C8B-B14F-4D97-AF65-F5344CB8AC3E}">
        <p14:creationId xmlns:p14="http://schemas.microsoft.com/office/powerpoint/2010/main" val="292076471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D9B7"/>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7255812" y="2615023"/>
            <a:ext cx="3564587" cy="356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제목 2">
            <a:extLst>
              <a:ext uri="{FF2B5EF4-FFF2-40B4-BE49-F238E27FC236}">
                <a16:creationId xmlns:a16="http://schemas.microsoft.com/office/drawing/2014/main" id="{58B42B56-327C-4418-92AC-47A586FB297E}"/>
              </a:ext>
            </a:extLst>
          </p:cNvPr>
          <p:cNvSpPr>
            <a:spLocks noGrp="1"/>
          </p:cNvSpPr>
          <p:nvPr>
            <p:ph type="title"/>
          </p:nvPr>
        </p:nvSpPr>
        <p:spPr>
          <a:xfrm>
            <a:off x="438150" y="500062"/>
            <a:ext cx="11315700" cy="1325563"/>
          </a:xfrm>
        </p:spPr>
        <p:txBody>
          <a:bodyPr>
            <a:normAutofit fontScale="90000"/>
          </a:bodyPr>
          <a:lstStyle/>
          <a:p>
            <a:pPr algn="ctr"/>
            <a:r>
              <a:rPr lang="en-US" altLang="ko-KR" sz="7200" dirty="0">
                <a:solidFill>
                  <a:srgbClr val="0081A7"/>
                </a:solidFill>
                <a:latin typeface="Arial Black" panose="020B0A04020102020204" pitchFamily="34" charset="0"/>
                <a:ea typeface="휴먼둥근헤드라인" panose="02030504000101010101" pitchFamily="18" charset="-127"/>
              </a:rPr>
              <a:t>What </a:t>
            </a:r>
            <a:r>
              <a:rPr lang="en-US" altLang="ko-KR" sz="7200" dirty="0">
                <a:solidFill>
                  <a:srgbClr val="0081A7"/>
                </a:solidFill>
                <a:latin typeface="Arial Rounded MT Bold" panose="020F0704030504030204" pitchFamily="34" charset="0"/>
                <a:ea typeface="휴먼둥근헤드라인" panose="02030504000101010101" pitchFamily="18" charset="-127"/>
              </a:rPr>
              <a:t>happened when the wolves </a:t>
            </a:r>
            <a:r>
              <a:rPr lang="en-US" altLang="ko-KR" sz="7200" dirty="0">
                <a:solidFill>
                  <a:srgbClr val="00AFB9"/>
                </a:solidFill>
                <a:latin typeface="Arial Rounded MT Bold" panose="020F0704030504030204" pitchFamily="34" charset="0"/>
                <a:ea typeface="휴먼둥근헤드라인" panose="02030504000101010101" pitchFamily="18" charset="-127"/>
              </a:rPr>
              <a:t>disappeared</a:t>
            </a:r>
            <a:r>
              <a:rPr lang="en-US" altLang="ko-KR" sz="7200" dirty="0">
                <a:solidFill>
                  <a:srgbClr val="0081A7"/>
                </a:solidFill>
                <a:latin typeface="Arial Rounded MT Bold" panose="020F0704030504030204" pitchFamily="34" charset="0"/>
                <a:ea typeface="휴먼둥근헤드라인" panose="02030504000101010101" pitchFamily="18" charset="-127"/>
              </a:rPr>
              <a:t>? </a:t>
            </a:r>
            <a:endParaRPr lang="ko-KR" altLang="en-US" sz="7200" dirty="0">
              <a:solidFill>
                <a:srgbClr val="0081A7"/>
              </a:solidFill>
              <a:latin typeface="Arial Rounded MT Bold" panose="020F0704030504030204" pitchFamily="34" charset="0"/>
              <a:ea typeface="휴먼둥근헤드라인" panose="02030504000101010101" pitchFamily="18" charset="-127"/>
            </a:endParaRPr>
          </a:p>
        </p:txBody>
      </p:sp>
      <p:sp>
        <p:nvSpPr>
          <p:cNvPr id="7" name="TextBox 6">
            <a:extLst>
              <a:ext uri="{FF2B5EF4-FFF2-40B4-BE49-F238E27FC236}">
                <a16:creationId xmlns:a16="http://schemas.microsoft.com/office/drawing/2014/main" id="{641BABEC-F7F1-4096-994C-DBA06B99767B}"/>
              </a:ext>
            </a:extLst>
          </p:cNvPr>
          <p:cNvSpPr txBox="1"/>
          <p:nvPr/>
        </p:nvSpPr>
        <p:spPr>
          <a:xfrm>
            <a:off x="1371601" y="3714750"/>
            <a:ext cx="4897495" cy="1015663"/>
          </a:xfrm>
          <a:prstGeom prst="rect">
            <a:avLst/>
          </a:prstGeom>
          <a:noFill/>
        </p:spPr>
        <p:txBody>
          <a:bodyPr wrap="none" rtlCol="0">
            <a:spAutoFit/>
          </a:bodyPr>
          <a:lstStyle/>
          <a:p>
            <a:r>
              <a:rPr lang="en-US" altLang="ko-KR" sz="6000" dirty="0">
                <a:solidFill>
                  <a:srgbClr val="F07167"/>
                </a:solidFill>
                <a:latin typeface="Arial Rounded MT Bold" panose="020F0704030504030204" pitchFamily="34" charset="0"/>
              </a:rPr>
              <a:t>too many elk</a:t>
            </a:r>
            <a:endParaRPr lang="ko-KR" altLang="en-US" sz="6000" dirty="0">
              <a:solidFill>
                <a:srgbClr val="F07167"/>
              </a:solidFill>
              <a:latin typeface="Arial Rounded MT Bold" panose="020F0704030504030204" pitchFamily="34" charset="0"/>
            </a:endParaRPr>
          </a:p>
        </p:txBody>
      </p:sp>
    </p:spTree>
    <p:extLst>
      <p:ext uri="{BB962C8B-B14F-4D97-AF65-F5344CB8AC3E}">
        <p14:creationId xmlns:p14="http://schemas.microsoft.com/office/powerpoint/2010/main" val="2325882456"/>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679</Words>
  <Application>Microsoft Office PowerPoint</Application>
  <PresentationFormat>Widescreen</PresentationFormat>
  <Paragraphs>58</Paragraphs>
  <Slides>37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Built Titling Sb</vt:lpstr>
      <vt:lpstr>Bebas Neue</vt:lpstr>
      <vt:lpstr>Arial Nova Light</vt:lpstr>
      <vt:lpstr>맑은 고딕</vt:lpstr>
      <vt:lpstr>Built Titling El</vt:lpstr>
      <vt:lpstr>Arial Nova</vt:lpstr>
      <vt:lpstr>Arial</vt:lpstr>
      <vt:lpstr>Arial Rounded MT Bold</vt:lpstr>
      <vt:lpstr>휴먼둥근헤드라인</vt:lpstr>
      <vt:lpstr>Arial Black</vt:lpstr>
      <vt:lpstr>Office Theme</vt:lpstr>
      <vt:lpstr>PowerPoint Presentation</vt:lpstr>
      <vt:lpstr>Suneung Question </vt:lpstr>
      <vt:lpstr>PowerPoint Presentation</vt:lpstr>
      <vt:lpstr>PowerPoint Presentation</vt:lpstr>
      <vt:lpstr>PowerPoint Presentation</vt:lpstr>
      <vt:lpstr>Who ate the elk? </vt:lpstr>
      <vt:lpstr>Who ate the farm animals? </vt:lpstr>
      <vt:lpstr>What did the farmers do?</vt:lpstr>
      <vt:lpstr>What happened when the wolves disappeared? </vt:lpstr>
      <vt:lpstr>Why is that bad?</vt:lpstr>
      <vt:lpstr>What would happen if we reintroduced gray wolves. </vt:lpstr>
      <vt:lpstr>PowerPoint Presentation</vt:lpstr>
      <vt:lpstr>Make a list of changes that happened in the park.  </vt:lpstr>
      <vt:lpstr>By the early 1990s, gray wolves (a) had begun / have begun to disappear from Yellowstone National Park in the US, and this resulted in a growing elk population.  </vt:lpstr>
      <vt:lpstr>By the early 1990s, gray wolves (a) had begun / have begun to disappear from Yellowstone National Park in the US, and this resulted in a growing elk population.  </vt:lpstr>
      <vt:lpstr>By the early 1990s, gray wolves (a) had begun / have begun to disappear from Yellowstone National Park in the US, and this resulted in a growing elk population.  </vt:lpstr>
      <vt:lpstr>By the early 1990s, gray wolves (a) had begun / have begun to disappear from Yellowstone National Park in the US, and this resulted in a growing elk population.  </vt:lpstr>
      <vt:lpstr>PowerPoint Presentation</vt:lpstr>
      <vt:lpstr>The elk ate too many leaves from the trees, which reduced shade along the rivers and creeks.  </vt:lpstr>
      <vt:lpstr>This caused water temperatures to increase and the populations of many fish species in the park (b) declined / had declined.  </vt:lpstr>
      <vt:lpstr>This caused water temperatures to increase and the populations of many fish species in the park (b) declined / had declined.  </vt:lpstr>
      <vt:lpstr>This caused water temperatures to increase and the populations of many fish species in the park (b) declined / had declined.  </vt:lpstr>
      <vt:lpstr>To restore balance to  Yellowstone’s ecosystem, sixty-six gray wolves from Canada were released into the park.  </vt:lpstr>
      <vt:lpstr>As a result, the number of elk quickly dropped.  </vt:lpstr>
      <vt:lpstr>Now, the ecosystem has returned to its natural balance.  This story shows how crucial some species are for the health of an entire ecosystem.  </vt:lpstr>
      <vt:lpstr>Now, the ecosystem has returned to its natural balance.  This story shows how crucial some species are for the health of an entire ecosystem.  </vt:lpstr>
      <vt:lpstr>PowerPoint Presentation</vt:lpstr>
      <vt:lpstr>If we (c) respect / will respect all species equally, we’ll be able to continue to enjoy the natural world.  </vt:lpstr>
      <vt:lpstr>PowerPoint Presentation</vt:lpstr>
      <vt:lpstr>Circle the good changes that happened in the park.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schilstra</dc:creator>
  <cp:lastModifiedBy>tim schilstra</cp:lastModifiedBy>
  <cp:revision>15</cp:revision>
  <dcterms:created xsi:type="dcterms:W3CDTF">2021-07-29T00:10:16Z</dcterms:created>
  <dcterms:modified xsi:type="dcterms:W3CDTF">2021-08-10T05:24:37Z</dcterms:modified>
</cp:coreProperties>
</file>