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4" r:id="rId3"/>
    <p:sldId id="260" r:id="rId4"/>
    <p:sldId id="261" r:id="rId5"/>
    <p:sldId id="267" r:id="rId6"/>
    <p:sldId id="276" r:id="rId7"/>
    <p:sldId id="266" r:id="rId8"/>
    <p:sldId id="268" r:id="rId9"/>
    <p:sldId id="289" r:id="rId10"/>
    <p:sldId id="269" r:id="rId11"/>
    <p:sldId id="270" r:id="rId12"/>
    <p:sldId id="288" r:id="rId13"/>
    <p:sldId id="293" r:id="rId14"/>
    <p:sldId id="271" r:id="rId15"/>
    <p:sldId id="287" r:id="rId16"/>
    <p:sldId id="273" r:id="rId17"/>
    <p:sldId id="272" r:id="rId18"/>
    <p:sldId id="265" r:id="rId19"/>
    <p:sldId id="290" r:id="rId20"/>
    <p:sldId id="274" r:id="rId21"/>
    <p:sldId id="262" r:id="rId22"/>
    <p:sldId id="264" r:id="rId23"/>
    <p:sldId id="281" r:id="rId24"/>
    <p:sldId id="282" r:id="rId25"/>
    <p:sldId id="279" r:id="rId26"/>
    <p:sldId id="263" r:id="rId27"/>
    <p:sldId id="302" r:id="rId28"/>
    <p:sldId id="278" r:id="rId29"/>
    <p:sldId id="303" r:id="rId30"/>
    <p:sldId id="277" r:id="rId31"/>
    <p:sldId id="280" r:id="rId32"/>
    <p:sldId id="283" r:id="rId33"/>
    <p:sldId id="295" r:id="rId34"/>
    <p:sldId id="298" r:id="rId35"/>
    <p:sldId id="301" r:id="rId36"/>
    <p:sldId id="297" r:id="rId37"/>
    <p:sldId id="296" r:id="rId38"/>
    <p:sldId id="304" r:id="rId39"/>
    <p:sldId id="258" r:id="rId40"/>
    <p:sldId id="402" r:id="rId41"/>
    <p:sldId id="275" r:id="rId4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2627"/>
    <a:srgbClr val="3B4781"/>
    <a:srgbClr val="FBD101"/>
    <a:srgbClr val="FFFFFF"/>
    <a:srgbClr val="00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87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796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090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25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720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258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455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30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48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687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123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20ECE-3555-47CC-833E-255ACD043F2B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2023A-E21A-4494-ADED-C64DECEA0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59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museumofbadart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88615A-9E23-44E2-B0F1-3745F2004052}"/>
              </a:ext>
            </a:extLst>
          </p:cNvPr>
          <p:cNvSpPr/>
          <p:nvPr/>
        </p:nvSpPr>
        <p:spPr>
          <a:xfrm>
            <a:off x="8833607" y="0"/>
            <a:ext cx="3358393" cy="5924450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44B285-A99C-4E3B-B445-38186E1B69DE}"/>
              </a:ext>
            </a:extLst>
          </p:cNvPr>
          <p:cNvSpPr/>
          <p:nvPr/>
        </p:nvSpPr>
        <p:spPr>
          <a:xfrm>
            <a:off x="0" y="5924450"/>
            <a:ext cx="8833607" cy="1051360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/>
          <p:cNvSpPr/>
          <p:nvPr/>
        </p:nvSpPr>
        <p:spPr>
          <a:xfrm>
            <a:off x="9005067" y="6231195"/>
            <a:ext cx="313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2"/>
              </a:rPr>
              <a:t>http://museumofbadart.org/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23052-F75B-46BC-BB33-1E00AE8F3533}"/>
              </a:ext>
            </a:extLst>
          </p:cNvPr>
          <p:cNvSpPr txBox="1"/>
          <p:nvPr/>
        </p:nvSpPr>
        <p:spPr>
          <a:xfrm>
            <a:off x="300975" y="884278"/>
            <a:ext cx="83611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500" dirty="0">
                <a:solidFill>
                  <a:srgbClr val="D42627"/>
                </a:solidFill>
                <a:latin typeface="Brush StrokeFast" pitchFamily="50" charset="0"/>
              </a:rPr>
              <a:t>Museum of Bad Art</a:t>
            </a:r>
            <a:endParaRPr lang="ko-KR" altLang="en-US" sz="12500" dirty="0">
              <a:solidFill>
                <a:srgbClr val="D42627"/>
              </a:solidFill>
              <a:latin typeface="Brush StrokeFast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3B871E-F707-4D65-999C-6F5035707EB1}"/>
              </a:ext>
            </a:extLst>
          </p:cNvPr>
          <p:cNvSpPr/>
          <p:nvPr/>
        </p:nvSpPr>
        <p:spPr>
          <a:xfrm>
            <a:off x="8711748" y="0"/>
            <a:ext cx="243718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F6E8CF-E19C-49FB-BB1A-2781E0B95E5F}"/>
              </a:ext>
            </a:extLst>
          </p:cNvPr>
          <p:cNvSpPr/>
          <p:nvPr/>
        </p:nvSpPr>
        <p:spPr>
          <a:xfrm rot="5400000">
            <a:off x="6046730" y="-171550"/>
            <a:ext cx="98543" cy="12192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9299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41D4C5-D7BA-402D-9AEF-D309678455ED}"/>
              </a:ext>
            </a:extLst>
          </p:cNvPr>
          <p:cNvSpPr/>
          <p:nvPr/>
        </p:nvSpPr>
        <p:spPr>
          <a:xfrm>
            <a:off x="-2883" y="3642746"/>
            <a:ext cx="3267076" cy="3215253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87178-4065-4B6E-93A9-31AE4548ACC7}"/>
              </a:ext>
            </a:extLst>
          </p:cNvPr>
          <p:cNvSpPr txBox="1"/>
          <p:nvPr/>
        </p:nvSpPr>
        <p:spPr>
          <a:xfrm>
            <a:off x="353840" y="0"/>
            <a:ext cx="2839452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D42627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 this </a:t>
            </a:r>
            <a:r>
              <a:rPr lang="en-US" altLang="ko-KR" sz="11500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art</a:t>
            </a:r>
          </a:p>
          <a:p>
            <a:r>
              <a:rPr lang="en-US" altLang="ko-KR" sz="11500" dirty="0">
                <a:solidFill>
                  <a:srgbClr val="FBD101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?</a:t>
            </a:r>
            <a:r>
              <a:rPr lang="en-US" altLang="ko-KR" sz="11500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 </a:t>
            </a:r>
            <a:endParaRPr lang="ko-KR" altLang="en-US" sz="11500" dirty="0">
              <a:solidFill>
                <a:srgbClr val="FFFFFF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pic>
        <p:nvPicPr>
          <p:cNvPr id="2050" name="Picture 2" descr="Mother and Child (Divided)&amp;#39;, Damien Hirst, exhibition copy 2007 (original  1993) | Tate">
            <a:extLst>
              <a:ext uri="{FF2B5EF4-FFF2-40B4-BE49-F238E27FC236}">
                <a16:creationId xmlns:a16="http://schemas.microsoft.com/office/drawing/2014/main" id="{9D1ECE04-9D3E-4478-80AA-4ADAF7EE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09" y="0"/>
            <a:ext cx="10715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92B48E-076A-43D4-85EE-7A1E6F3EA24A}"/>
              </a:ext>
            </a:extLst>
          </p:cNvPr>
          <p:cNvSpPr/>
          <p:nvPr/>
        </p:nvSpPr>
        <p:spPr>
          <a:xfrm>
            <a:off x="3193292" y="0"/>
            <a:ext cx="243718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6E9A3E-C8BA-4698-8EC8-1DD983ED5E82}"/>
              </a:ext>
            </a:extLst>
          </p:cNvPr>
          <p:cNvSpPr/>
          <p:nvPr/>
        </p:nvSpPr>
        <p:spPr>
          <a:xfrm>
            <a:off x="-2883" y="3528447"/>
            <a:ext cx="3277283" cy="1143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1481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8003BFC-E461-42E0-BC81-67CF83E33AD4}"/>
              </a:ext>
            </a:extLst>
          </p:cNvPr>
          <p:cNvSpPr/>
          <p:nvPr/>
        </p:nvSpPr>
        <p:spPr>
          <a:xfrm>
            <a:off x="0" y="5372100"/>
            <a:ext cx="2362201" cy="1503757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E5E980-F2D8-409B-BB9D-7F07B84AE465}"/>
              </a:ext>
            </a:extLst>
          </p:cNvPr>
          <p:cNvSpPr/>
          <p:nvPr/>
        </p:nvSpPr>
        <p:spPr>
          <a:xfrm>
            <a:off x="2362201" y="3733800"/>
            <a:ext cx="1809749" cy="3142058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8FC93D-AEE3-49DE-A527-596BECB44E2D}"/>
              </a:ext>
            </a:extLst>
          </p:cNvPr>
          <p:cNvSpPr/>
          <p:nvPr/>
        </p:nvSpPr>
        <p:spPr>
          <a:xfrm>
            <a:off x="1" y="-86627"/>
            <a:ext cx="3038692" cy="1873132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87178-4065-4B6E-93A9-31AE4548ACC7}"/>
              </a:ext>
            </a:extLst>
          </p:cNvPr>
          <p:cNvSpPr txBox="1"/>
          <p:nvPr/>
        </p:nvSpPr>
        <p:spPr>
          <a:xfrm>
            <a:off x="99621" y="0"/>
            <a:ext cx="283945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</a:t>
            </a:r>
            <a:r>
              <a:rPr lang="en-US" altLang="ko-KR" sz="11500" dirty="0">
                <a:latin typeface="Helvetica Light" panose="020B0500000000000000" pitchFamily="34" charset="0"/>
                <a:cs typeface="Hadassah Friedlaender" panose="02020603050405020304" pitchFamily="18" charset="-79"/>
              </a:rPr>
              <a:t> this art </a:t>
            </a:r>
            <a:endParaRPr lang="ko-KR" altLang="en-US" sz="11500" dirty="0"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pic>
        <p:nvPicPr>
          <p:cNvPr id="3074" name="Picture 2" descr="Performance art after Covid-19 | Apollo Magazine">
            <a:extLst>
              <a:ext uri="{FF2B5EF4-FFF2-40B4-BE49-F238E27FC236}">
                <a16:creationId xmlns:a16="http://schemas.microsoft.com/office/drawing/2014/main" id="{0C2FF582-6E27-4124-91B7-8F5BA97D6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7"/>
          <a:stretch/>
        </p:blipFill>
        <p:spPr bwMode="auto">
          <a:xfrm>
            <a:off x="4171950" y="0"/>
            <a:ext cx="8020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AE3E70-AFB0-4148-8FE9-351778B3BDAA}"/>
              </a:ext>
            </a:extLst>
          </p:cNvPr>
          <p:cNvSpPr/>
          <p:nvPr/>
        </p:nvSpPr>
        <p:spPr>
          <a:xfrm>
            <a:off x="4050091" y="0"/>
            <a:ext cx="243718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94DF70-A454-4CC8-9481-41233C97C05E}"/>
              </a:ext>
            </a:extLst>
          </p:cNvPr>
          <p:cNvSpPr/>
          <p:nvPr/>
        </p:nvSpPr>
        <p:spPr>
          <a:xfrm>
            <a:off x="2286000" y="3585597"/>
            <a:ext cx="1885950" cy="22440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8A2310-DBBC-43E0-9A0D-487067D8DBC6}"/>
              </a:ext>
            </a:extLst>
          </p:cNvPr>
          <p:cNvSpPr/>
          <p:nvPr/>
        </p:nvSpPr>
        <p:spPr>
          <a:xfrm>
            <a:off x="2286001" y="3585597"/>
            <a:ext cx="152400" cy="327240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C16F83-77EA-4A9A-BB8F-A6D6C7AB2A16}"/>
              </a:ext>
            </a:extLst>
          </p:cNvPr>
          <p:cNvSpPr/>
          <p:nvPr/>
        </p:nvSpPr>
        <p:spPr>
          <a:xfrm>
            <a:off x="0" y="5300097"/>
            <a:ext cx="2438401" cy="7200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CB9C5-9C3F-43C0-A5DC-B2BD27B964E3}"/>
              </a:ext>
            </a:extLst>
          </p:cNvPr>
          <p:cNvSpPr/>
          <p:nvPr/>
        </p:nvSpPr>
        <p:spPr>
          <a:xfrm>
            <a:off x="1" y="1739845"/>
            <a:ext cx="3193292" cy="15239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44B9E2-4BDD-404F-9B00-89AFFE599D56}"/>
              </a:ext>
            </a:extLst>
          </p:cNvPr>
          <p:cNvSpPr/>
          <p:nvPr/>
        </p:nvSpPr>
        <p:spPr>
          <a:xfrm>
            <a:off x="3038693" y="-86627"/>
            <a:ext cx="154600" cy="367222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34CE6C-C412-4D39-AB88-090E0E692CC8}"/>
              </a:ext>
            </a:extLst>
          </p:cNvPr>
          <p:cNvSpPr txBox="1"/>
          <p:nvPr/>
        </p:nvSpPr>
        <p:spPr>
          <a:xfrm>
            <a:off x="2384855" y="4335171"/>
            <a:ext cx="9682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FFFFFF"/>
                </a:solidFill>
                <a:latin typeface="HelveticaNeueLTW06-93BlkExtObl" panose="020B0A05040502090204" pitchFamily="34" charset="0"/>
                <a:cs typeface="Hadassah Friedlaender" panose="02020603050405020304" pitchFamily="18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6776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B2BA08A1-DBE6-4B75-8971-72841683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90674"/>
            <a:ext cx="6858000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92D2DA-637D-4147-A530-24A2A751759A}"/>
              </a:ext>
            </a:extLst>
          </p:cNvPr>
          <p:cNvSpPr/>
          <p:nvPr/>
        </p:nvSpPr>
        <p:spPr>
          <a:xfrm>
            <a:off x="5288135" y="-136525"/>
            <a:ext cx="7181881" cy="1769495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8D7207-EF78-4DF4-B02F-DEC7256FA08F}"/>
              </a:ext>
            </a:extLst>
          </p:cNvPr>
          <p:cNvSpPr/>
          <p:nvPr/>
        </p:nvSpPr>
        <p:spPr>
          <a:xfrm>
            <a:off x="2233509" y="1590672"/>
            <a:ext cx="3100491" cy="3391924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BC0186-C29A-4454-9F24-F1EA08BDC8B1}"/>
              </a:ext>
            </a:extLst>
          </p:cNvPr>
          <p:cNvSpPr/>
          <p:nvPr/>
        </p:nvSpPr>
        <p:spPr>
          <a:xfrm>
            <a:off x="-419100" y="5039746"/>
            <a:ext cx="5796109" cy="1895476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DD9228-E779-4158-BB82-AE79B606BF0D}"/>
              </a:ext>
            </a:extLst>
          </p:cNvPr>
          <p:cNvSpPr txBox="1"/>
          <p:nvPr/>
        </p:nvSpPr>
        <p:spPr>
          <a:xfrm>
            <a:off x="1319418" y="13356"/>
            <a:ext cx="98311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000200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 this </a:t>
            </a:r>
            <a:r>
              <a:rPr lang="en-US" altLang="ko-KR" sz="9600" b="1" dirty="0">
                <a:solidFill>
                  <a:schemeClr val="bg1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art</a:t>
            </a:r>
            <a:r>
              <a:rPr lang="en-US" altLang="ko-KR" sz="11500" b="1" dirty="0">
                <a:solidFill>
                  <a:schemeClr val="bg1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 </a:t>
            </a:r>
            <a:r>
              <a:rPr lang="en-US" altLang="ko-KR" sz="11500" dirty="0">
                <a:solidFill>
                  <a:schemeClr val="bg1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? </a:t>
            </a:r>
            <a:endParaRPr lang="ko-KR" altLang="en-US" sz="11500" dirty="0">
              <a:solidFill>
                <a:schemeClr val="bg1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22DF6-AAC6-4F2D-BDA3-8E9DD0F01D4F}"/>
              </a:ext>
            </a:extLst>
          </p:cNvPr>
          <p:cNvSpPr/>
          <p:nvPr/>
        </p:nvSpPr>
        <p:spPr>
          <a:xfrm>
            <a:off x="2080009" y="1667897"/>
            <a:ext cx="153500" cy="331469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CE718F-759C-48FE-A79D-3C919319854E}"/>
              </a:ext>
            </a:extLst>
          </p:cNvPr>
          <p:cNvSpPr/>
          <p:nvPr/>
        </p:nvSpPr>
        <p:spPr>
          <a:xfrm>
            <a:off x="0" y="1590674"/>
            <a:ext cx="12192000" cy="11430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FF10E5-3C2F-4BC4-B4D2-668C2CE89037}"/>
              </a:ext>
            </a:extLst>
          </p:cNvPr>
          <p:cNvSpPr/>
          <p:nvPr/>
        </p:nvSpPr>
        <p:spPr>
          <a:xfrm>
            <a:off x="5243836" y="0"/>
            <a:ext cx="153500" cy="685800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6C2161-769E-4693-883E-A3A33F7DC349}"/>
              </a:ext>
            </a:extLst>
          </p:cNvPr>
          <p:cNvSpPr/>
          <p:nvPr/>
        </p:nvSpPr>
        <p:spPr>
          <a:xfrm>
            <a:off x="0" y="4982596"/>
            <a:ext cx="5243836" cy="11430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0952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raffiti | Graffiti wallpaper, Graffiti wall art, Street graffiti">
            <a:extLst>
              <a:ext uri="{FF2B5EF4-FFF2-40B4-BE49-F238E27FC236}">
                <a16:creationId xmlns:a16="http://schemas.microsoft.com/office/drawing/2014/main" id="{5B67B686-EDB5-4728-9F3B-D438FDB79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42" y="1036381"/>
            <a:ext cx="7880146" cy="499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822093-4653-496A-83B4-E9A9A96A1DE3}"/>
              </a:ext>
            </a:extLst>
          </p:cNvPr>
          <p:cNvSpPr/>
          <p:nvPr/>
        </p:nvSpPr>
        <p:spPr>
          <a:xfrm>
            <a:off x="2066584" y="-9269"/>
            <a:ext cx="8014274" cy="1045650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3F921F-B1BF-4741-A5C0-D2A15927FEEB}"/>
              </a:ext>
            </a:extLst>
          </p:cNvPr>
          <p:cNvSpPr/>
          <p:nvPr/>
        </p:nvSpPr>
        <p:spPr>
          <a:xfrm>
            <a:off x="-132159" y="1102561"/>
            <a:ext cx="2104756" cy="4924579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C3F932-D941-45F4-A0DD-946658E78947}"/>
              </a:ext>
            </a:extLst>
          </p:cNvPr>
          <p:cNvSpPr/>
          <p:nvPr/>
        </p:nvSpPr>
        <p:spPr>
          <a:xfrm>
            <a:off x="2111143" y="6093320"/>
            <a:ext cx="10080857" cy="755413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7FDD67-BF2A-4527-9DDA-90655D86A181}"/>
              </a:ext>
            </a:extLst>
          </p:cNvPr>
          <p:cNvSpPr txBox="1"/>
          <p:nvPr/>
        </p:nvSpPr>
        <p:spPr>
          <a:xfrm>
            <a:off x="10129833" y="148608"/>
            <a:ext cx="283945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600" dirty="0">
                <a:solidFill>
                  <a:srgbClr val="000200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 this </a:t>
            </a:r>
            <a:r>
              <a:rPr lang="en-US" altLang="ko-KR" sz="8800" dirty="0">
                <a:solidFill>
                  <a:srgbClr val="D42627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art</a:t>
            </a:r>
            <a:endParaRPr lang="en-US" altLang="ko-KR" sz="9600" dirty="0">
              <a:solidFill>
                <a:srgbClr val="D42627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  <a:p>
            <a:r>
              <a:rPr lang="en-US" altLang="ko-KR" sz="9600" dirty="0">
                <a:solidFill>
                  <a:srgbClr val="000200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? </a:t>
            </a:r>
            <a:endParaRPr lang="ko-KR" altLang="en-US" sz="9600" dirty="0">
              <a:solidFill>
                <a:srgbClr val="000200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3A4603-76D0-4535-A4BF-F472CFA33E39}"/>
              </a:ext>
            </a:extLst>
          </p:cNvPr>
          <p:cNvSpPr/>
          <p:nvPr/>
        </p:nvSpPr>
        <p:spPr>
          <a:xfrm>
            <a:off x="0" y="6027140"/>
            <a:ext cx="12192000" cy="13236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B9F548-511B-4009-A61D-B1C7B5FCF8E7}"/>
              </a:ext>
            </a:extLst>
          </p:cNvPr>
          <p:cNvSpPr/>
          <p:nvPr/>
        </p:nvSpPr>
        <p:spPr>
          <a:xfrm>
            <a:off x="1960609" y="0"/>
            <a:ext cx="153500" cy="685800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9EF802-6A9E-4386-81F7-D47DD1556469}"/>
              </a:ext>
            </a:extLst>
          </p:cNvPr>
          <p:cNvSpPr/>
          <p:nvPr/>
        </p:nvSpPr>
        <p:spPr>
          <a:xfrm>
            <a:off x="9988321" y="-1"/>
            <a:ext cx="153500" cy="602714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E149EF-1D0C-44F5-B159-6BF6A0603084}"/>
              </a:ext>
            </a:extLst>
          </p:cNvPr>
          <p:cNvSpPr/>
          <p:nvPr/>
        </p:nvSpPr>
        <p:spPr>
          <a:xfrm>
            <a:off x="0" y="970201"/>
            <a:ext cx="10141820" cy="13236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5827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AF30BE-16C2-4C6E-BCC3-E7B578D110EF}"/>
              </a:ext>
            </a:extLst>
          </p:cNvPr>
          <p:cNvSpPr/>
          <p:nvPr/>
        </p:nvSpPr>
        <p:spPr>
          <a:xfrm>
            <a:off x="3145217" y="1930909"/>
            <a:ext cx="2140708" cy="3378711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8EC446-9F0C-4C1F-829B-6DABF244213F}"/>
              </a:ext>
            </a:extLst>
          </p:cNvPr>
          <p:cNvSpPr/>
          <p:nvPr/>
        </p:nvSpPr>
        <p:spPr>
          <a:xfrm>
            <a:off x="0" y="5372100"/>
            <a:ext cx="5212141" cy="1485900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87178-4065-4B6E-93A9-31AE4548ACC7}"/>
              </a:ext>
            </a:extLst>
          </p:cNvPr>
          <p:cNvSpPr txBox="1"/>
          <p:nvPr/>
        </p:nvSpPr>
        <p:spPr>
          <a:xfrm>
            <a:off x="353840" y="0"/>
            <a:ext cx="283945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3B4781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</a:t>
            </a:r>
            <a:r>
              <a:rPr lang="en-US" altLang="ko-KR" sz="11500" dirty="0">
                <a:latin typeface="Helvetica Light" panose="020B0500000000000000" pitchFamily="34" charset="0"/>
                <a:cs typeface="Hadassah Friedlaender" panose="02020603050405020304" pitchFamily="18" charset="-79"/>
              </a:rPr>
              <a:t> this art</a:t>
            </a:r>
          </a:p>
        </p:txBody>
      </p:sp>
      <p:pic>
        <p:nvPicPr>
          <p:cNvPr id="4098" name="Picture 2" descr="Tim alone: Mona&amp;#39;s human artwork is still sitting in an empty gallery for  six hours a day | Mona | The Guardian">
            <a:extLst>
              <a:ext uri="{FF2B5EF4-FFF2-40B4-BE49-F238E27FC236}">
                <a16:creationId xmlns:a16="http://schemas.microsoft.com/office/drawing/2014/main" id="{E25FC5C9-0FAF-4758-B1B1-F4F2A89DD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BF5C7D-6038-4B1F-A202-ABEE3CEE439F}"/>
              </a:ext>
            </a:extLst>
          </p:cNvPr>
          <p:cNvSpPr/>
          <p:nvPr/>
        </p:nvSpPr>
        <p:spPr>
          <a:xfrm>
            <a:off x="5212141" y="0"/>
            <a:ext cx="243718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7D6933-BB94-4F68-A336-4451473BE680}"/>
              </a:ext>
            </a:extLst>
          </p:cNvPr>
          <p:cNvSpPr/>
          <p:nvPr/>
        </p:nvSpPr>
        <p:spPr>
          <a:xfrm>
            <a:off x="0" y="5309621"/>
            <a:ext cx="5387604" cy="6247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10BE58-BF3A-4ADD-8371-12B54C60F950}"/>
              </a:ext>
            </a:extLst>
          </p:cNvPr>
          <p:cNvSpPr/>
          <p:nvPr/>
        </p:nvSpPr>
        <p:spPr>
          <a:xfrm>
            <a:off x="0" y="1861571"/>
            <a:ext cx="5334000" cy="13867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BCA15A-6256-4398-964F-F7E701B30C6E}"/>
              </a:ext>
            </a:extLst>
          </p:cNvPr>
          <p:cNvSpPr/>
          <p:nvPr/>
        </p:nvSpPr>
        <p:spPr>
          <a:xfrm>
            <a:off x="3023357" y="1861571"/>
            <a:ext cx="243718" cy="344805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CE2E2-5EE7-4728-9D31-AEEA2E9A9385}"/>
              </a:ext>
            </a:extLst>
          </p:cNvPr>
          <p:cNvSpPr txBox="1"/>
          <p:nvPr/>
        </p:nvSpPr>
        <p:spPr>
          <a:xfrm>
            <a:off x="3673603" y="2296825"/>
            <a:ext cx="113201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638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tin Creed. Work No. 227, The Lights Going On And Off. 2000 | MoMA">
            <a:extLst>
              <a:ext uri="{FF2B5EF4-FFF2-40B4-BE49-F238E27FC236}">
                <a16:creationId xmlns:a16="http://schemas.microsoft.com/office/drawing/2014/main" id="{C9D7D314-9D95-4F7F-8531-DC67C26A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09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83A1EE-7AC8-4362-8AFB-6516CA661BE8}"/>
              </a:ext>
            </a:extLst>
          </p:cNvPr>
          <p:cNvSpPr/>
          <p:nvPr/>
        </p:nvSpPr>
        <p:spPr>
          <a:xfrm>
            <a:off x="8809037" y="1"/>
            <a:ext cx="3377370" cy="1899671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1F019-B82D-454D-B52F-E05180F2831A}"/>
              </a:ext>
            </a:extLst>
          </p:cNvPr>
          <p:cNvSpPr txBox="1"/>
          <p:nvPr/>
        </p:nvSpPr>
        <p:spPr>
          <a:xfrm>
            <a:off x="9061133" y="0"/>
            <a:ext cx="2839452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</a:t>
            </a:r>
            <a:r>
              <a:rPr lang="en-US" altLang="ko-KR" sz="11500" dirty="0">
                <a:latin typeface="Helvetica Light" panose="020B0500000000000000" pitchFamily="34" charset="0"/>
                <a:cs typeface="Hadassah Friedlaender" panose="02020603050405020304" pitchFamily="18" charset="-79"/>
              </a:rPr>
              <a:t> </a:t>
            </a:r>
            <a:r>
              <a:rPr lang="en-US" altLang="ko-KR" sz="11500" dirty="0">
                <a:solidFill>
                  <a:srgbClr val="000200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this </a:t>
            </a:r>
            <a:r>
              <a:rPr lang="en-US" altLang="ko-KR" sz="9600" b="1" dirty="0">
                <a:solidFill>
                  <a:srgbClr val="000200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art</a:t>
            </a:r>
            <a:endParaRPr lang="en-US" altLang="ko-KR" sz="11500" b="1" dirty="0">
              <a:solidFill>
                <a:srgbClr val="000200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  <a:p>
            <a:r>
              <a:rPr lang="en-US" altLang="ko-KR" sz="11500" dirty="0">
                <a:solidFill>
                  <a:srgbClr val="000200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? </a:t>
            </a:r>
            <a:endParaRPr lang="ko-KR" altLang="en-US" sz="11500" dirty="0">
              <a:solidFill>
                <a:srgbClr val="000200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55D17A-40EE-47BF-951D-8182086E219E}"/>
              </a:ext>
            </a:extLst>
          </p:cNvPr>
          <p:cNvSpPr/>
          <p:nvPr/>
        </p:nvSpPr>
        <p:spPr>
          <a:xfrm>
            <a:off x="8607046" y="-1"/>
            <a:ext cx="243718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B078A7-3F43-4044-AB15-DA394641F120}"/>
              </a:ext>
            </a:extLst>
          </p:cNvPr>
          <p:cNvSpPr/>
          <p:nvPr/>
        </p:nvSpPr>
        <p:spPr>
          <a:xfrm>
            <a:off x="8814630" y="1899672"/>
            <a:ext cx="3377370" cy="9105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693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C7839D-1E41-483E-8488-AE34ED0DC58F}"/>
              </a:ext>
            </a:extLst>
          </p:cNvPr>
          <p:cNvSpPr/>
          <p:nvPr/>
        </p:nvSpPr>
        <p:spPr>
          <a:xfrm>
            <a:off x="376699" y="0"/>
            <a:ext cx="3004676" cy="6858000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1E67E0-46C2-42B3-9F19-3958C8A464FE}"/>
              </a:ext>
            </a:extLst>
          </p:cNvPr>
          <p:cNvSpPr/>
          <p:nvPr/>
        </p:nvSpPr>
        <p:spPr>
          <a:xfrm>
            <a:off x="1" y="0"/>
            <a:ext cx="353840" cy="5414396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6884C9-C17A-439F-B3D4-0A58F0383F97}"/>
              </a:ext>
            </a:extLst>
          </p:cNvPr>
          <p:cNvSpPr/>
          <p:nvPr/>
        </p:nvSpPr>
        <p:spPr>
          <a:xfrm>
            <a:off x="-4385" y="5534024"/>
            <a:ext cx="1847851" cy="132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87178-4065-4B6E-93A9-31AE4548ACC7}"/>
              </a:ext>
            </a:extLst>
          </p:cNvPr>
          <p:cNvSpPr txBox="1"/>
          <p:nvPr/>
        </p:nvSpPr>
        <p:spPr>
          <a:xfrm>
            <a:off x="353840" y="0"/>
            <a:ext cx="2839452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latin typeface="Helvetica Light" panose="020B0500000000000000" pitchFamily="34" charset="0"/>
                <a:cs typeface="Hadassah Friedlaender" panose="02020603050405020304" pitchFamily="18" charset="-79"/>
              </a:rPr>
              <a:t>is </a:t>
            </a:r>
            <a:r>
              <a:rPr lang="en-US" altLang="ko-KR" sz="11500" i="1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this</a:t>
            </a:r>
            <a:r>
              <a:rPr lang="en-US" altLang="ko-KR" sz="11500" dirty="0">
                <a:latin typeface="Helvetica Light" panose="020B0500000000000000" pitchFamily="34" charset="0"/>
                <a:cs typeface="Hadassah Friedlaender" panose="02020603050405020304" pitchFamily="18" charset="-79"/>
              </a:rPr>
              <a:t> art</a:t>
            </a:r>
          </a:p>
          <a:p>
            <a:r>
              <a:rPr lang="en-US" altLang="ko-KR" sz="11500" dirty="0">
                <a:solidFill>
                  <a:srgbClr val="FBD101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?</a:t>
            </a:r>
            <a:r>
              <a:rPr lang="en-US" altLang="ko-KR" sz="11500" dirty="0">
                <a:latin typeface="Helvetica Light" panose="020B0500000000000000" pitchFamily="34" charset="0"/>
                <a:cs typeface="Hadassah Friedlaender" panose="02020603050405020304" pitchFamily="18" charset="-79"/>
              </a:rPr>
              <a:t> </a:t>
            </a:r>
            <a:endParaRPr lang="ko-KR" altLang="en-US" sz="11500" dirty="0"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pic>
        <p:nvPicPr>
          <p:cNvPr id="4" name="Picture 3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959CEE14-0220-4B37-B83D-482DE4202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A2EF0A-3867-40A6-AEE6-9049ABB86C79}"/>
              </a:ext>
            </a:extLst>
          </p:cNvPr>
          <p:cNvSpPr/>
          <p:nvPr/>
        </p:nvSpPr>
        <p:spPr>
          <a:xfrm>
            <a:off x="3381375" y="0"/>
            <a:ext cx="243718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8B1865-BD02-4D99-87B2-200EB4AEC029}"/>
              </a:ext>
            </a:extLst>
          </p:cNvPr>
          <p:cNvSpPr/>
          <p:nvPr/>
        </p:nvSpPr>
        <p:spPr>
          <a:xfrm>
            <a:off x="1" y="5220829"/>
            <a:ext cx="1866324" cy="313697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499C3E-29F5-421E-A661-6655D91D9C72}"/>
              </a:ext>
            </a:extLst>
          </p:cNvPr>
          <p:cNvSpPr/>
          <p:nvPr/>
        </p:nvSpPr>
        <p:spPr>
          <a:xfrm>
            <a:off x="353840" y="0"/>
            <a:ext cx="45719" cy="5414396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CDD174-7C62-4286-95FC-BFFF8A65A3E6}"/>
              </a:ext>
            </a:extLst>
          </p:cNvPr>
          <p:cNvSpPr/>
          <p:nvPr/>
        </p:nvSpPr>
        <p:spPr>
          <a:xfrm>
            <a:off x="1799017" y="5414396"/>
            <a:ext cx="67307" cy="144360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9491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5E47C1-3224-4A8A-92F3-7EA81FEB5390}"/>
              </a:ext>
            </a:extLst>
          </p:cNvPr>
          <p:cNvSpPr/>
          <p:nvPr/>
        </p:nvSpPr>
        <p:spPr>
          <a:xfrm>
            <a:off x="0" y="0"/>
            <a:ext cx="4752975" cy="3667125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87178-4065-4B6E-93A9-31AE4548ACC7}"/>
              </a:ext>
            </a:extLst>
          </p:cNvPr>
          <p:cNvSpPr txBox="1"/>
          <p:nvPr/>
        </p:nvSpPr>
        <p:spPr>
          <a:xfrm>
            <a:off x="0" y="847725"/>
            <a:ext cx="46595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 this</a:t>
            </a:r>
            <a:endParaRPr lang="ko-KR" altLang="en-US" sz="11500" dirty="0">
              <a:solidFill>
                <a:srgbClr val="FFFFFF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pic>
        <p:nvPicPr>
          <p:cNvPr id="5124" name="Picture 4" descr="A banana on the wall? At this art fair, it&amp;#39;ll cost you at least S$163,000 -  TODAY">
            <a:extLst>
              <a:ext uri="{FF2B5EF4-FFF2-40B4-BE49-F238E27FC236}">
                <a16:creationId xmlns:a16="http://schemas.microsoft.com/office/drawing/2014/main" id="{50248CC4-A00D-41C4-9175-D6186E317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8" r="14608"/>
          <a:stretch/>
        </p:blipFill>
        <p:spPr bwMode="auto">
          <a:xfrm>
            <a:off x="4903298" y="0"/>
            <a:ext cx="7288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8792CA-D1C1-476F-89C6-42DA5C945C4F}"/>
              </a:ext>
            </a:extLst>
          </p:cNvPr>
          <p:cNvSpPr/>
          <p:nvPr/>
        </p:nvSpPr>
        <p:spPr>
          <a:xfrm>
            <a:off x="4659580" y="0"/>
            <a:ext cx="243718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3C885F-61FF-47E6-B863-063381AAC9CA}"/>
              </a:ext>
            </a:extLst>
          </p:cNvPr>
          <p:cNvSpPr/>
          <p:nvPr/>
        </p:nvSpPr>
        <p:spPr>
          <a:xfrm>
            <a:off x="0" y="3585597"/>
            <a:ext cx="4659580" cy="19582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A709-C76B-446F-BB39-72C8DCF1DF39}"/>
              </a:ext>
            </a:extLst>
          </p:cNvPr>
          <p:cNvSpPr txBox="1"/>
          <p:nvPr/>
        </p:nvSpPr>
        <p:spPr>
          <a:xfrm>
            <a:off x="910064" y="4254937"/>
            <a:ext cx="28394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spc="600" dirty="0">
                <a:solidFill>
                  <a:srgbClr val="D42627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art? </a:t>
            </a:r>
            <a:endParaRPr lang="ko-KR" altLang="en-US" sz="11500" spc="600" dirty="0">
              <a:solidFill>
                <a:srgbClr val="D42627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2023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9A8C760-A557-4A8C-9932-2E90AB7F45B4}"/>
              </a:ext>
            </a:extLst>
          </p:cNvPr>
          <p:cNvSpPr/>
          <p:nvPr/>
        </p:nvSpPr>
        <p:spPr>
          <a:xfrm>
            <a:off x="3302861" y="0"/>
            <a:ext cx="1947382" cy="4690495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73E9F5-9BB7-4104-A9CF-D20FA05E671E}"/>
              </a:ext>
            </a:extLst>
          </p:cNvPr>
          <p:cNvSpPr/>
          <p:nvPr/>
        </p:nvSpPr>
        <p:spPr>
          <a:xfrm>
            <a:off x="-5593" y="0"/>
            <a:ext cx="3267075" cy="1899671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7B6678-E180-4104-880A-01DF85ABE857}"/>
              </a:ext>
            </a:extLst>
          </p:cNvPr>
          <p:cNvSpPr/>
          <p:nvPr/>
        </p:nvSpPr>
        <p:spPr>
          <a:xfrm>
            <a:off x="3276050" y="4690496"/>
            <a:ext cx="1947381" cy="2167503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87178-4065-4B6E-93A9-31AE4548ACC7}"/>
              </a:ext>
            </a:extLst>
          </p:cNvPr>
          <p:cNvSpPr txBox="1"/>
          <p:nvPr/>
        </p:nvSpPr>
        <p:spPr>
          <a:xfrm>
            <a:off x="353840" y="0"/>
            <a:ext cx="2839452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</a:t>
            </a:r>
            <a:r>
              <a:rPr lang="en-US" altLang="ko-KR" sz="11500" dirty="0">
                <a:latin typeface="Helvetica Light" panose="020B0500000000000000" pitchFamily="34" charset="0"/>
                <a:cs typeface="Hadassah Friedlaender" panose="02020603050405020304" pitchFamily="18" charset="-79"/>
              </a:rPr>
              <a:t> </a:t>
            </a:r>
            <a:r>
              <a:rPr lang="en-US" altLang="ko-KR" sz="11500" dirty="0">
                <a:solidFill>
                  <a:srgbClr val="D42627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this </a:t>
            </a:r>
            <a:r>
              <a:rPr lang="en-US" altLang="ko-KR" sz="9600" b="1" dirty="0">
                <a:solidFill>
                  <a:srgbClr val="D42627"/>
                </a:solidFill>
                <a:latin typeface="HelveticaNeueLTW06-93BlkExtObl" panose="020B0A05040502090204" pitchFamily="34" charset="0"/>
                <a:cs typeface="Hadassah Friedlaender" panose="02020603050405020304" pitchFamily="18" charset="-79"/>
              </a:rPr>
              <a:t>art</a:t>
            </a:r>
            <a:endParaRPr lang="en-US" altLang="ko-KR" sz="11500" b="1" dirty="0">
              <a:solidFill>
                <a:srgbClr val="D42627"/>
              </a:solidFill>
              <a:latin typeface="HelveticaNeueLTW06-93BlkExtObl" panose="020B0A05040502090204" pitchFamily="34" charset="0"/>
              <a:cs typeface="Hadassah Friedlaender" panose="02020603050405020304" pitchFamily="18" charset="-79"/>
            </a:endParaRPr>
          </a:p>
          <a:p>
            <a:r>
              <a:rPr lang="en-US" altLang="ko-KR" sz="11500" dirty="0">
                <a:solidFill>
                  <a:srgbClr val="D42627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? </a:t>
            </a:r>
            <a:endParaRPr lang="ko-KR" altLang="en-US" sz="11500" dirty="0">
              <a:solidFill>
                <a:srgbClr val="D42627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pic>
        <p:nvPicPr>
          <p:cNvPr id="1026" name="Picture 2" descr="Art I Came to Love – Where Creativity Works">
            <a:extLst>
              <a:ext uri="{FF2B5EF4-FFF2-40B4-BE49-F238E27FC236}">
                <a16:creationId xmlns:a16="http://schemas.microsoft.com/office/drawing/2014/main" id="{3684F84A-473E-4D9A-AAD2-634958B97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49" y="-1"/>
            <a:ext cx="6724851" cy="69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0BC559-1E56-42D1-BD0E-4EF12EF3711B}"/>
              </a:ext>
            </a:extLst>
          </p:cNvPr>
          <p:cNvSpPr/>
          <p:nvPr/>
        </p:nvSpPr>
        <p:spPr>
          <a:xfrm>
            <a:off x="5223431" y="0"/>
            <a:ext cx="243718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5DC758-B7C9-419A-BBDB-17EA0C23596B}"/>
              </a:ext>
            </a:extLst>
          </p:cNvPr>
          <p:cNvSpPr/>
          <p:nvPr/>
        </p:nvSpPr>
        <p:spPr>
          <a:xfrm>
            <a:off x="0" y="1899671"/>
            <a:ext cx="3267075" cy="11430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0937F4-4065-4AB5-BBBC-214AE50A709C}"/>
              </a:ext>
            </a:extLst>
          </p:cNvPr>
          <p:cNvSpPr/>
          <p:nvPr/>
        </p:nvSpPr>
        <p:spPr>
          <a:xfrm>
            <a:off x="3199300" y="-1"/>
            <a:ext cx="153500" cy="685800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EA7CB6-4982-4A99-930D-16EEDD238EFC}"/>
              </a:ext>
            </a:extLst>
          </p:cNvPr>
          <p:cNvSpPr/>
          <p:nvPr/>
        </p:nvSpPr>
        <p:spPr>
          <a:xfrm>
            <a:off x="3352800" y="4690497"/>
            <a:ext cx="1870631" cy="9105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2098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ee How Super Mario Bros. Changed Over 30 Years | Time">
            <a:extLst>
              <a:ext uri="{FF2B5EF4-FFF2-40B4-BE49-F238E27FC236}">
                <a16:creationId xmlns:a16="http://schemas.microsoft.com/office/drawing/2014/main" id="{19A7EA78-E724-4DDA-8DFD-72EC8D737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26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644325-5272-43E0-860F-12D0E63AAF7A}"/>
              </a:ext>
            </a:extLst>
          </p:cNvPr>
          <p:cNvSpPr/>
          <p:nvPr/>
        </p:nvSpPr>
        <p:spPr>
          <a:xfrm>
            <a:off x="11229248" y="1"/>
            <a:ext cx="1947382" cy="46904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E76B49-0D4F-4023-9148-97EE5B04385F}"/>
              </a:ext>
            </a:extLst>
          </p:cNvPr>
          <p:cNvSpPr/>
          <p:nvPr/>
        </p:nvSpPr>
        <p:spPr>
          <a:xfrm>
            <a:off x="7926386" y="1"/>
            <a:ext cx="3267075" cy="1899671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05D472-2645-4B6E-B816-1440A3A4E2E6}"/>
              </a:ext>
            </a:extLst>
          </p:cNvPr>
          <p:cNvSpPr/>
          <p:nvPr/>
        </p:nvSpPr>
        <p:spPr>
          <a:xfrm>
            <a:off x="11202437" y="4690497"/>
            <a:ext cx="1947381" cy="2167503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A1C3D-0BC2-4824-9559-DB7A14647C92}"/>
              </a:ext>
            </a:extLst>
          </p:cNvPr>
          <p:cNvSpPr txBox="1"/>
          <p:nvPr/>
        </p:nvSpPr>
        <p:spPr>
          <a:xfrm>
            <a:off x="8280227" y="1"/>
            <a:ext cx="2839452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</a:t>
            </a:r>
            <a:r>
              <a:rPr lang="en-US" altLang="ko-KR" sz="11500" dirty="0">
                <a:latin typeface="Helvetica Light" panose="020B0500000000000000" pitchFamily="34" charset="0"/>
                <a:cs typeface="Hadassah Friedlaender" panose="02020603050405020304" pitchFamily="18" charset="-79"/>
              </a:rPr>
              <a:t> </a:t>
            </a:r>
            <a:r>
              <a:rPr lang="en-US" altLang="ko-KR" sz="11500" dirty="0">
                <a:solidFill>
                  <a:srgbClr val="3B4781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this </a:t>
            </a:r>
            <a:r>
              <a:rPr lang="en-US" altLang="ko-KR" sz="9600" b="1" dirty="0">
                <a:solidFill>
                  <a:srgbClr val="3B4781"/>
                </a:solidFill>
                <a:latin typeface="Helvetica Rounded" pitchFamily="50" charset="0"/>
                <a:cs typeface="Hadassah Friedlaender" panose="02020603050405020304" pitchFamily="18" charset="-79"/>
              </a:rPr>
              <a:t>art</a:t>
            </a:r>
            <a:endParaRPr lang="en-US" altLang="ko-KR" sz="11500" b="1" dirty="0">
              <a:solidFill>
                <a:srgbClr val="3B4781"/>
              </a:solidFill>
              <a:latin typeface="Helvetica Rounded" pitchFamily="50" charset="0"/>
              <a:cs typeface="Hadassah Friedlaender" panose="02020603050405020304" pitchFamily="18" charset="-79"/>
            </a:endParaRPr>
          </a:p>
          <a:p>
            <a:r>
              <a:rPr lang="en-US" altLang="ko-KR" sz="11500" dirty="0">
                <a:solidFill>
                  <a:srgbClr val="3B4781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? </a:t>
            </a:r>
            <a:endParaRPr lang="ko-KR" altLang="en-US" sz="11500" dirty="0">
              <a:solidFill>
                <a:srgbClr val="3B4781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C98C32-54F3-46D2-A268-F7CD4E68AF5B}"/>
              </a:ext>
            </a:extLst>
          </p:cNvPr>
          <p:cNvSpPr/>
          <p:nvPr/>
        </p:nvSpPr>
        <p:spPr>
          <a:xfrm>
            <a:off x="7841332" y="10404"/>
            <a:ext cx="157646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E72251-E812-4CF6-A262-DA0B1661E24B}"/>
              </a:ext>
            </a:extLst>
          </p:cNvPr>
          <p:cNvSpPr/>
          <p:nvPr/>
        </p:nvSpPr>
        <p:spPr>
          <a:xfrm>
            <a:off x="7926387" y="1899672"/>
            <a:ext cx="3267075" cy="11430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F9309-1D60-416A-BB8E-417E397AF7C8}"/>
              </a:ext>
            </a:extLst>
          </p:cNvPr>
          <p:cNvSpPr/>
          <p:nvPr/>
        </p:nvSpPr>
        <p:spPr>
          <a:xfrm>
            <a:off x="11125687" y="0"/>
            <a:ext cx="153500" cy="685800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40BCB2-C282-4941-B55C-C1ECFD44D207}"/>
              </a:ext>
            </a:extLst>
          </p:cNvPr>
          <p:cNvSpPr/>
          <p:nvPr/>
        </p:nvSpPr>
        <p:spPr>
          <a:xfrm>
            <a:off x="11279187" y="4690498"/>
            <a:ext cx="1870631" cy="9105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5676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CB3C893-710F-4FB6-9D29-9466640D7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79" t="10556" r="35625" b="3889"/>
          <a:stretch/>
        </p:blipFill>
        <p:spPr>
          <a:xfrm>
            <a:off x="8833607" y="2286626"/>
            <a:ext cx="3358393" cy="5406193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84A1DD-164C-4873-AB52-6846C4F46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54" t="10926" r="32396" b="10926"/>
          <a:stretch/>
        </p:blipFill>
        <p:spPr>
          <a:xfrm>
            <a:off x="-1" y="2562891"/>
            <a:ext cx="3551631" cy="4306863"/>
          </a:xfrm>
          <a:prstGeom prst="rect">
            <a:avLst/>
          </a:prstGeom>
        </p:spPr>
      </p:pic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693C65A-CCBC-44D5-8B7F-CD5625F813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05" t="32518" r="37628" b="12244"/>
          <a:stretch/>
        </p:blipFill>
        <p:spPr>
          <a:xfrm>
            <a:off x="3671722" y="2436876"/>
            <a:ext cx="2305116" cy="2768867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EBB70B-F204-490A-A072-D1243F8EA4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35" t="33334" r="30510" b="12516"/>
          <a:stretch/>
        </p:blipFill>
        <p:spPr>
          <a:xfrm>
            <a:off x="8800862" y="0"/>
            <a:ext cx="3391138" cy="2565918"/>
          </a:xfrm>
          <a:prstGeom prst="rect">
            <a:avLst/>
          </a:prstGeom>
        </p:spPr>
      </p:pic>
      <p:pic>
        <p:nvPicPr>
          <p:cNvPr id="9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CD8FC02-331A-4EDE-B0DD-9CB0F55EE3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37" t="32245" r="40208" b="12517"/>
          <a:stretch/>
        </p:blipFill>
        <p:spPr>
          <a:xfrm>
            <a:off x="5975070" y="2670879"/>
            <a:ext cx="2770526" cy="4208481"/>
          </a:xfrm>
          <a:prstGeom prst="rect">
            <a:avLst/>
          </a:prstGeom>
        </p:spPr>
      </p:pic>
      <p:pic>
        <p:nvPicPr>
          <p:cNvPr id="11" name="Picture 10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53A8375B-4902-4085-92CF-5001A17985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163" t="32245" r="28903" b="12517"/>
          <a:stretch/>
        </p:blipFill>
        <p:spPr>
          <a:xfrm>
            <a:off x="3674820" y="5205484"/>
            <a:ext cx="2283404" cy="16525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7C3592-F765-4C17-8B48-AF5D8D99D439}"/>
              </a:ext>
            </a:extLst>
          </p:cNvPr>
          <p:cNvSpPr/>
          <p:nvPr/>
        </p:nvSpPr>
        <p:spPr>
          <a:xfrm>
            <a:off x="3551630" y="2423442"/>
            <a:ext cx="121859" cy="4455917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5FC1FC-B052-4011-8A87-78EE518517DB}"/>
              </a:ext>
            </a:extLst>
          </p:cNvPr>
          <p:cNvSpPr/>
          <p:nvPr/>
        </p:nvSpPr>
        <p:spPr>
          <a:xfrm>
            <a:off x="0" y="-74127"/>
            <a:ext cx="8833607" cy="2565918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E8313-16FA-46BE-9521-EF97F23B200E}"/>
              </a:ext>
            </a:extLst>
          </p:cNvPr>
          <p:cNvSpPr/>
          <p:nvPr/>
        </p:nvSpPr>
        <p:spPr>
          <a:xfrm>
            <a:off x="8711748" y="0"/>
            <a:ext cx="243718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80177-47C4-430E-8405-A0E2A98D158A}"/>
              </a:ext>
            </a:extLst>
          </p:cNvPr>
          <p:cNvSpPr/>
          <p:nvPr/>
        </p:nvSpPr>
        <p:spPr>
          <a:xfrm rot="5400000">
            <a:off x="6003026" y="-3589195"/>
            <a:ext cx="185941" cy="12192006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5455A9-230F-461E-80D3-B15A62CC27F9}"/>
              </a:ext>
            </a:extLst>
          </p:cNvPr>
          <p:cNvSpPr/>
          <p:nvPr/>
        </p:nvSpPr>
        <p:spPr>
          <a:xfrm rot="5400000">
            <a:off x="4771503" y="4025217"/>
            <a:ext cx="71703" cy="233543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C5B339-1604-43B8-AA57-CE403B84A8AF}"/>
              </a:ext>
            </a:extLst>
          </p:cNvPr>
          <p:cNvSpPr/>
          <p:nvPr/>
        </p:nvSpPr>
        <p:spPr>
          <a:xfrm>
            <a:off x="5915026" y="2413836"/>
            <a:ext cx="92127" cy="4455917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AAE3CC-9F83-4312-9FE9-C28A4B6F2C4E}"/>
              </a:ext>
            </a:extLst>
          </p:cNvPr>
          <p:cNvSpPr txBox="1"/>
          <p:nvPr/>
        </p:nvSpPr>
        <p:spPr>
          <a:xfrm>
            <a:off x="3140804" y="1657367"/>
            <a:ext cx="5704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Helvetica Light" panose="020B0500000000000000" pitchFamily="34" charset="0"/>
              </a:rPr>
              <a:t>Museum of Bad Art</a:t>
            </a:r>
            <a:endParaRPr lang="ko-KR" altLang="en-US" sz="4800" dirty="0">
              <a:solidFill>
                <a:schemeClr val="bg1"/>
              </a:solidFill>
              <a:latin typeface="Helvetica Light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9027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4159E8-7714-4ABC-8C68-2EC2B56C2E34}"/>
              </a:ext>
            </a:extLst>
          </p:cNvPr>
          <p:cNvSpPr/>
          <p:nvPr/>
        </p:nvSpPr>
        <p:spPr>
          <a:xfrm>
            <a:off x="1" y="0"/>
            <a:ext cx="2952750" cy="6858000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87178-4065-4B6E-93A9-31AE4548ACC7}"/>
              </a:ext>
            </a:extLst>
          </p:cNvPr>
          <p:cNvSpPr txBox="1"/>
          <p:nvPr/>
        </p:nvSpPr>
        <p:spPr>
          <a:xfrm>
            <a:off x="56650" y="0"/>
            <a:ext cx="2839452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 this </a:t>
            </a:r>
            <a:r>
              <a:rPr lang="en-US" altLang="ko-KR" sz="9600" dirty="0">
                <a:solidFill>
                  <a:srgbClr val="FBD101"/>
                </a:solidFill>
                <a:latin typeface="HelveticaNeueLTW06-93BlkExtObl" panose="020B0A05040502090204" pitchFamily="34" charset="0"/>
                <a:cs typeface="Hadassah Friedlaender" panose="02020603050405020304" pitchFamily="18" charset="-79"/>
              </a:rPr>
              <a:t>art</a:t>
            </a:r>
            <a:endParaRPr lang="en-US" altLang="ko-KR" sz="11500" dirty="0">
              <a:solidFill>
                <a:srgbClr val="FBD101"/>
              </a:solidFill>
              <a:latin typeface="HelveticaNeueLTW06-93BlkExtObl" panose="020B0A05040502090204" pitchFamily="34" charset="0"/>
              <a:cs typeface="Hadassah Friedlaender" panose="02020603050405020304" pitchFamily="18" charset="-79"/>
            </a:endParaRPr>
          </a:p>
          <a:p>
            <a:r>
              <a:rPr lang="en-US" altLang="ko-KR" sz="11500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?</a:t>
            </a:r>
            <a:r>
              <a:rPr lang="en-US" altLang="ko-KR" sz="11500" dirty="0">
                <a:latin typeface="Helvetica Light" panose="020B0500000000000000" pitchFamily="34" charset="0"/>
                <a:cs typeface="Hadassah Friedlaender" panose="02020603050405020304" pitchFamily="18" charset="-79"/>
              </a:rPr>
              <a:t> </a:t>
            </a:r>
            <a:endParaRPr lang="ko-KR" altLang="en-US" sz="11500" dirty="0"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pic>
        <p:nvPicPr>
          <p:cNvPr id="7170" name="Picture 2" descr="Can This Sam Gilliam Drawing Reveal Your Opinion of Trump?">
            <a:extLst>
              <a:ext uri="{FF2B5EF4-FFF2-40B4-BE49-F238E27FC236}">
                <a16:creationId xmlns:a16="http://schemas.microsoft.com/office/drawing/2014/main" id="{FFDE3E2C-D94A-40F8-BF9C-8A16F64C9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r="3000"/>
          <a:stretch/>
        </p:blipFill>
        <p:spPr bwMode="auto">
          <a:xfrm>
            <a:off x="2884688" y="0"/>
            <a:ext cx="10431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ED6255-CAC1-4AA2-930A-8178FE50969D}"/>
              </a:ext>
            </a:extLst>
          </p:cNvPr>
          <p:cNvSpPr txBox="1"/>
          <p:nvPr/>
        </p:nvSpPr>
        <p:spPr>
          <a:xfrm>
            <a:off x="4457700" y="6045101"/>
            <a:ext cx="6877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https://www.vox.com/policy-and-politics/2019/9/16/20856316/poll-yougov-art-ideology-trump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2A2D18-2F61-438F-8DF8-CC79491BEF28}"/>
              </a:ext>
            </a:extLst>
          </p:cNvPr>
          <p:cNvSpPr/>
          <p:nvPr/>
        </p:nvSpPr>
        <p:spPr>
          <a:xfrm>
            <a:off x="2884688" y="0"/>
            <a:ext cx="243718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326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5CB9E-1D18-4666-913E-65C15D92EEA6}"/>
              </a:ext>
            </a:extLst>
          </p:cNvPr>
          <p:cNvSpPr txBox="1"/>
          <p:nvPr/>
        </p:nvSpPr>
        <p:spPr>
          <a:xfrm>
            <a:off x="1588035" y="1174459"/>
            <a:ext cx="46265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atin typeface="BOSTHON BRUSH" pitchFamily="2" charset="0"/>
              </a:rPr>
              <a:t>Art is… </a:t>
            </a:r>
            <a:endParaRPr lang="ko-KR" altLang="en-US" sz="9600" dirty="0">
              <a:latin typeface="BOSTHON BRU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A8D477-01B3-4201-821D-DA1F74641DAA}"/>
              </a:ext>
            </a:extLst>
          </p:cNvPr>
          <p:cNvSpPr txBox="1"/>
          <p:nvPr/>
        </p:nvSpPr>
        <p:spPr>
          <a:xfrm>
            <a:off x="3674379" y="3005886"/>
            <a:ext cx="587532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BD101"/>
                </a:solidFill>
                <a:latin typeface="Bebas Neue Light" panose="00000500000000000000" pitchFamily="50" charset="0"/>
              </a:rPr>
              <a:t>Emotional</a:t>
            </a:r>
            <a:endParaRPr lang="ko-KR" altLang="en-US" sz="13800" dirty="0">
              <a:solidFill>
                <a:srgbClr val="FBD101"/>
              </a:solidFill>
              <a:latin typeface="Bebas Neue Light" panose="000005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E8EF07-7D1F-4D8B-89BF-C3324317B902}"/>
              </a:ext>
            </a:extLst>
          </p:cNvPr>
          <p:cNvSpPr/>
          <p:nvPr/>
        </p:nvSpPr>
        <p:spPr>
          <a:xfrm>
            <a:off x="1" y="0"/>
            <a:ext cx="2952750" cy="671119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F4553F-00C7-4816-BBFD-687AC51804D4}"/>
              </a:ext>
            </a:extLst>
          </p:cNvPr>
          <p:cNvSpPr/>
          <p:nvPr/>
        </p:nvSpPr>
        <p:spPr>
          <a:xfrm>
            <a:off x="2884688" y="0"/>
            <a:ext cx="243718" cy="67111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E66BF1-EC04-4B88-AD1E-F5B898ACF217}"/>
              </a:ext>
            </a:extLst>
          </p:cNvPr>
          <p:cNvSpPr/>
          <p:nvPr/>
        </p:nvSpPr>
        <p:spPr>
          <a:xfrm>
            <a:off x="0" y="625592"/>
            <a:ext cx="12192000" cy="4571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2955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387178-4065-4B6E-93A9-31AE4548ACC7}"/>
              </a:ext>
            </a:extLst>
          </p:cNvPr>
          <p:cNvSpPr txBox="1"/>
          <p:nvPr/>
        </p:nvSpPr>
        <p:spPr>
          <a:xfrm>
            <a:off x="250258" y="6285298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Color choice</a:t>
            </a:r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F32A8-03D3-4F23-9153-A7B0B55BA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48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47000" decel="5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1.1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00+ Concrete Texture Pictures [HD] | Download Free Images on Unsplash">
            <a:extLst>
              <a:ext uri="{FF2B5EF4-FFF2-40B4-BE49-F238E27FC236}">
                <a16:creationId xmlns:a16="http://schemas.microsoft.com/office/drawing/2014/main" id="{BC85D2CD-8895-4910-84EE-663930572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8" b="4110"/>
          <a:stretch/>
        </p:blipFill>
        <p:spPr bwMode="auto">
          <a:xfrm>
            <a:off x="5115272" y="2454275"/>
            <a:ext cx="4711700" cy="267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D8F08C-8D55-46E4-A1D0-8D99739FCA4D}"/>
              </a:ext>
            </a:extLst>
          </p:cNvPr>
          <p:cNvSpPr/>
          <p:nvPr/>
        </p:nvSpPr>
        <p:spPr>
          <a:xfrm>
            <a:off x="9788352" y="0"/>
            <a:ext cx="2413061" cy="2411745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EFA35-FABF-4645-B220-8D083CD2E906}"/>
              </a:ext>
            </a:extLst>
          </p:cNvPr>
          <p:cNvSpPr/>
          <p:nvPr/>
        </p:nvSpPr>
        <p:spPr>
          <a:xfrm>
            <a:off x="5127451" y="5098423"/>
            <a:ext cx="4728096" cy="1802107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E38DD-113F-40A2-9852-0CB7AC1A6DBE}"/>
              </a:ext>
            </a:extLst>
          </p:cNvPr>
          <p:cNvSpPr/>
          <p:nvPr/>
        </p:nvSpPr>
        <p:spPr>
          <a:xfrm>
            <a:off x="1966178" y="-217327"/>
            <a:ext cx="3181017" cy="3556172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90+ High Quality Paper Textures for Your Next Design | Crumpled paper  textures, Paper texture white, Paper texture">
            <a:extLst>
              <a:ext uri="{FF2B5EF4-FFF2-40B4-BE49-F238E27FC236}">
                <a16:creationId xmlns:a16="http://schemas.microsoft.com/office/drawing/2014/main" id="{1BC22B6E-74BE-4A46-83D8-B1ABF0EA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24497" y="645417"/>
            <a:ext cx="3405759" cy="195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100+ High Quality Metal Textures To Power Up Your Next Design | Tripwire  Magazine">
            <a:extLst>
              <a:ext uri="{FF2B5EF4-FFF2-40B4-BE49-F238E27FC236}">
                <a16:creationId xmlns:a16="http://schemas.microsoft.com/office/drawing/2014/main" id="{158A46C4-A84F-423B-ADA4-2DE9943B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423" y="0"/>
            <a:ext cx="4590701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ree Fabric Textures (Cloth + Textile) High Resolution">
            <a:extLst>
              <a:ext uri="{FF2B5EF4-FFF2-40B4-BE49-F238E27FC236}">
                <a16:creationId xmlns:a16="http://schemas.microsoft.com/office/drawing/2014/main" id="{AE85829A-0CB2-4865-82E6-8F6E3CF41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508226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575,368 Soft Texture Photos - Free &amp;amp; Royalty-Free Stock Photos from  Dreamstime">
            <a:extLst>
              <a:ext uri="{FF2B5EF4-FFF2-40B4-BE49-F238E27FC236}">
                <a16:creationId xmlns:a16="http://schemas.microsoft.com/office/drawing/2014/main" id="{D2FB908B-B2E7-4B49-9469-1D324DBD3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24825" y="3490826"/>
            <a:ext cx="4330700" cy="24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ED7343-A4F1-4AC9-94BD-5C30589DBEC5}"/>
              </a:ext>
            </a:extLst>
          </p:cNvPr>
          <p:cNvSpPr/>
          <p:nvPr/>
        </p:nvSpPr>
        <p:spPr>
          <a:xfrm>
            <a:off x="5082269" y="0"/>
            <a:ext cx="90154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FD9BE-B798-4385-A77C-1CADC4CA46E0}"/>
              </a:ext>
            </a:extLst>
          </p:cNvPr>
          <p:cNvSpPr/>
          <p:nvPr/>
        </p:nvSpPr>
        <p:spPr>
          <a:xfrm>
            <a:off x="9765393" y="0"/>
            <a:ext cx="90154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FD22B5-EB91-4D03-B38E-6ED3EEA74195}"/>
              </a:ext>
            </a:extLst>
          </p:cNvPr>
          <p:cNvSpPr/>
          <p:nvPr/>
        </p:nvSpPr>
        <p:spPr>
          <a:xfrm rot="5400000">
            <a:off x="2528521" y="810325"/>
            <a:ext cx="90154" cy="5147196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08566-4509-4FD6-9BFD-4FA7481CC112}"/>
              </a:ext>
            </a:extLst>
          </p:cNvPr>
          <p:cNvSpPr/>
          <p:nvPr/>
        </p:nvSpPr>
        <p:spPr>
          <a:xfrm rot="5400000">
            <a:off x="7443821" y="2798450"/>
            <a:ext cx="83177" cy="468312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F98770-63F8-4AE6-939B-7536E6125993}"/>
              </a:ext>
            </a:extLst>
          </p:cNvPr>
          <p:cNvSpPr/>
          <p:nvPr/>
        </p:nvSpPr>
        <p:spPr>
          <a:xfrm rot="5400000">
            <a:off x="8592057" y="-1098043"/>
            <a:ext cx="90153" cy="710973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05848-9A35-40ED-8CB5-2E12179BF328}"/>
              </a:ext>
            </a:extLst>
          </p:cNvPr>
          <p:cNvSpPr/>
          <p:nvPr/>
        </p:nvSpPr>
        <p:spPr>
          <a:xfrm>
            <a:off x="1911689" y="-62304"/>
            <a:ext cx="90154" cy="340576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B17244-A633-436D-86B6-16795CB43F31}"/>
              </a:ext>
            </a:extLst>
          </p:cNvPr>
          <p:cNvSpPr txBox="1"/>
          <p:nvPr/>
        </p:nvSpPr>
        <p:spPr>
          <a:xfrm>
            <a:off x="6532416" y="5687122"/>
            <a:ext cx="1838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FFFFFF"/>
                </a:solidFill>
                <a:latin typeface="HelveticaNeueW01-66MediumIt" panose="020B0604020202090204" pitchFamily="34" charset="0"/>
              </a:rPr>
              <a:t>texture</a:t>
            </a:r>
            <a:endParaRPr lang="ko-KR" altLang="en-US" sz="4000" dirty="0">
              <a:solidFill>
                <a:srgbClr val="FFFFFF"/>
              </a:solidFill>
              <a:latin typeface="HelveticaNeueW01-66MediumIt" panose="020B0604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F9CA2F-3F40-446C-8E20-DEF97C48AF67}"/>
              </a:ext>
            </a:extLst>
          </p:cNvPr>
          <p:cNvSpPr/>
          <p:nvPr/>
        </p:nvSpPr>
        <p:spPr>
          <a:xfrm>
            <a:off x="6031684" y="3884103"/>
            <a:ext cx="6160316" cy="2973897"/>
          </a:xfrm>
          <a:prstGeom prst="triangle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A01870-738E-4F1B-BA26-430C533952D9}"/>
              </a:ext>
            </a:extLst>
          </p:cNvPr>
          <p:cNvSpPr/>
          <p:nvPr/>
        </p:nvSpPr>
        <p:spPr>
          <a:xfrm rot="2754452">
            <a:off x="3962430" y="1766745"/>
            <a:ext cx="4238682" cy="4275261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8C1249-A312-4617-B43D-EEC4440E6D01}"/>
              </a:ext>
            </a:extLst>
          </p:cNvPr>
          <p:cNvSpPr/>
          <p:nvPr/>
        </p:nvSpPr>
        <p:spPr>
          <a:xfrm rot="2716153">
            <a:off x="5342422" y="-952164"/>
            <a:ext cx="10183250" cy="5158029"/>
          </a:xfrm>
          <a:prstGeom prst="triangle">
            <a:avLst>
              <a:gd name="adj" fmla="val 49634"/>
            </a:avLst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C07AC7-03FD-4553-BE18-B71046864333}"/>
              </a:ext>
            </a:extLst>
          </p:cNvPr>
          <p:cNvSpPr/>
          <p:nvPr/>
        </p:nvSpPr>
        <p:spPr>
          <a:xfrm>
            <a:off x="0" y="0"/>
            <a:ext cx="3103728" cy="6858000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F3B3B6-46B6-4D81-867E-F698CB5C115E}"/>
              </a:ext>
            </a:extLst>
          </p:cNvPr>
          <p:cNvSpPr/>
          <p:nvPr/>
        </p:nvSpPr>
        <p:spPr>
          <a:xfrm>
            <a:off x="-1162050" y="-5409852"/>
            <a:ext cx="9258300" cy="9258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F2EEC1-B9A6-4B3B-99AA-D7207DC5C5A1}"/>
              </a:ext>
            </a:extLst>
          </p:cNvPr>
          <p:cNvSpPr/>
          <p:nvPr/>
        </p:nvSpPr>
        <p:spPr>
          <a:xfrm rot="2754452">
            <a:off x="7899187" y="605164"/>
            <a:ext cx="2941896" cy="2967284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F04AD2B-5C58-43FA-846E-658BB0089FD9}"/>
              </a:ext>
            </a:extLst>
          </p:cNvPr>
          <p:cNvSpPr/>
          <p:nvPr/>
        </p:nvSpPr>
        <p:spPr>
          <a:xfrm rot="19416997">
            <a:off x="566529" y="5045722"/>
            <a:ext cx="1588724" cy="1485900"/>
          </a:xfrm>
          <a:prstGeom prst="heart">
            <a:avLst/>
          </a:prstGeom>
          <a:solidFill>
            <a:srgbClr val="FBD1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259CA8D5-FC1F-44DB-B947-0522DB6953A2}"/>
              </a:ext>
            </a:extLst>
          </p:cNvPr>
          <p:cNvSpPr/>
          <p:nvPr/>
        </p:nvSpPr>
        <p:spPr>
          <a:xfrm rot="21022385" flipH="1">
            <a:off x="9234324" y="1484854"/>
            <a:ext cx="1275817" cy="1683526"/>
          </a:xfrm>
          <a:prstGeom prst="lightningBol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AC1EFC6-7E92-41D6-9809-DB793D2AFA28}"/>
              </a:ext>
            </a:extLst>
          </p:cNvPr>
          <p:cNvSpPr/>
          <p:nvPr/>
        </p:nvSpPr>
        <p:spPr>
          <a:xfrm rot="20801271">
            <a:off x="-1516287" y="676865"/>
            <a:ext cx="4163249" cy="2675108"/>
          </a:xfrm>
          <a:prstGeom prst="cloud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D2608862-AB4B-472D-9472-046048B4344F}"/>
              </a:ext>
            </a:extLst>
          </p:cNvPr>
          <p:cNvSpPr/>
          <p:nvPr/>
        </p:nvSpPr>
        <p:spPr>
          <a:xfrm>
            <a:off x="1950142" y="2647950"/>
            <a:ext cx="2319769" cy="2728750"/>
          </a:xfrm>
          <a:prstGeom prst="chevron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601C27-FABE-4F1E-951E-7493D1058B63}"/>
              </a:ext>
            </a:extLst>
          </p:cNvPr>
          <p:cNvSpPr/>
          <p:nvPr/>
        </p:nvSpPr>
        <p:spPr>
          <a:xfrm>
            <a:off x="5848001" y="-327720"/>
            <a:ext cx="280521" cy="718185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7ED4CD-C725-4FA3-9B77-AFE3F08CA0FD}"/>
              </a:ext>
            </a:extLst>
          </p:cNvPr>
          <p:cNvSpPr txBox="1"/>
          <p:nvPr/>
        </p:nvSpPr>
        <p:spPr>
          <a:xfrm rot="18981201">
            <a:off x="7598586" y="3961716"/>
            <a:ext cx="1620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FFFFFF"/>
                </a:solidFill>
                <a:latin typeface="HelveticaNeueW01-66MediumIt" panose="020B0604020202090204" pitchFamily="34" charset="0"/>
              </a:rPr>
              <a:t>shape</a:t>
            </a:r>
            <a:endParaRPr lang="ko-KR" altLang="en-US" sz="4000" dirty="0">
              <a:solidFill>
                <a:srgbClr val="FFFFFF"/>
              </a:solidFill>
              <a:latin typeface="HelveticaNeueW01-66MediumIt" panose="020B0604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07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F87343-B3C6-4095-8735-F027ECB636A8}"/>
              </a:ext>
            </a:extLst>
          </p:cNvPr>
          <p:cNvSpPr/>
          <p:nvPr/>
        </p:nvSpPr>
        <p:spPr>
          <a:xfrm>
            <a:off x="-3" y="6204418"/>
            <a:ext cx="3994017" cy="653582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182AC1-A866-411D-80C1-F7F219300920}"/>
              </a:ext>
            </a:extLst>
          </p:cNvPr>
          <p:cNvSpPr/>
          <p:nvPr/>
        </p:nvSpPr>
        <p:spPr>
          <a:xfrm>
            <a:off x="8022625" y="5686667"/>
            <a:ext cx="4198273" cy="1171331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40B893-718C-4028-B524-1EAD757B8DD3}"/>
              </a:ext>
            </a:extLst>
          </p:cNvPr>
          <p:cNvSpPr/>
          <p:nvPr/>
        </p:nvSpPr>
        <p:spPr>
          <a:xfrm>
            <a:off x="4115014" y="-139374"/>
            <a:ext cx="3718286" cy="1167791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5614B-9ED7-4EB3-AE5D-2171B1329011}"/>
              </a:ext>
            </a:extLst>
          </p:cNvPr>
          <p:cNvSpPr txBox="1"/>
          <p:nvPr/>
        </p:nvSpPr>
        <p:spPr>
          <a:xfrm>
            <a:off x="0" y="8228398"/>
            <a:ext cx="518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Paint strokes, texture, shapes, content, meaning</a:t>
            </a:r>
            <a:endParaRPr lang="ko-KR" altLang="en-US" dirty="0"/>
          </a:p>
        </p:txBody>
      </p:sp>
      <p:pic>
        <p:nvPicPr>
          <p:cNvPr id="1026" name="Picture 2" descr="WikiOO.org - 백과 사전 - 회화, 삽화 Francis Bacon - study after velazquez's portrait of pope innocent x, 1953">
            <a:extLst>
              <a:ext uri="{FF2B5EF4-FFF2-40B4-BE49-F238E27FC236}">
                <a16:creationId xmlns:a16="http://schemas.microsoft.com/office/drawing/2014/main" id="{A1962BCE-6E7C-4622-8792-201F0B75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727" y="0"/>
            <a:ext cx="4198273" cy="55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ter Lilies by Claude Monet Journal: Notebooks, Golding: 9781096664321:  Amazon.com: Books">
            <a:extLst>
              <a:ext uri="{FF2B5EF4-FFF2-40B4-BE49-F238E27FC236}">
                <a16:creationId xmlns:a16="http://schemas.microsoft.com/office/drawing/2014/main" id="{B363D35C-1E7B-4905-BB66-6FD2BB91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082972" cy="612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Scream Painting by Wei Jin Chong | Saatchi Art">
            <a:extLst>
              <a:ext uri="{FF2B5EF4-FFF2-40B4-BE49-F238E27FC236}">
                <a16:creationId xmlns:a16="http://schemas.microsoft.com/office/drawing/2014/main" id="{55BBD708-FB59-4998-B9E1-EA7D75FEA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523" y="1051347"/>
            <a:ext cx="3939653" cy="580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A913EF-8A98-4CD7-9DC4-4D85179E0890}"/>
              </a:ext>
            </a:extLst>
          </p:cNvPr>
          <p:cNvSpPr/>
          <p:nvPr/>
        </p:nvSpPr>
        <p:spPr>
          <a:xfrm rot="5400000" flipH="1">
            <a:off x="1959399" y="4162933"/>
            <a:ext cx="164171" cy="408297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9F0CCE-35DF-4CC0-8C5F-91AA8F3B10AF}"/>
              </a:ext>
            </a:extLst>
          </p:cNvPr>
          <p:cNvSpPr/>
          <p:nvPr/>
        </p:nvSpPr>
        <p:spPr>
          <a:xfrm rot="5400000" flipH="1">
            <a:off x="10027684" y="3550682"/>
            <a:ext cx="144810" cy="4183825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FC8E5-F3F6-4A67-88B7-A4BE7BA05545}"/>
              </a:ext>
            </a:extLst>
          </p:cNvPr>
          <p:cNvSpPr/>
          <p:nvPr/>
        </p:nvSpPr>
        <p:spPr>
          <a:xfrm flipH="1">
            <a:off x="3972965" y="-30820"/>
            <a:ext cx="181476" cy="688882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8AEF18-D316-4039-A165-BBB3B2799382}"/>
              </a:ext>
            </a:extLst>
          </p:cNvPr>
          <p:cNvSpPr/>
          <p:nvPr/>
        </p:nvSpPr>
        <p:spPr>
          <a:xfrm rot="5400000" flipH="1">
            <a:off x="5943805" y="-921371"/>
            <a:ext cx="114580" cy="401416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97522F-8E97-4A15-A757-AB88895F4FD9}"/>
              </a:ext>
            </a:extLst>
          </p:cNvPr>
          <p:cNvSpPr/>
          <p:nvPr/>
        </p:nvSpPr>
        <p:spPr>
          <a:xfrm flipH="1">
            <a:off x="7833299" y="-30820"/>
            <a:ext cx="225308" cy="688881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7C5412-4BD7-4D3B-A1B5-BB988FB2484A}"/>
              </a:ext>
            </a:extLst>
          </p:cNvPr>
          <p:cNvSpPr txBox="1"/>
          <p:nvPr/>
        </p:nvSpPr>
        <p:spPr>
          <a:xfrm>
            <a:off x="9264394" y="5850475"/>
            <a:ext cx="1992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FFFFFF"/>
                </a:solidFill>
                <a:latin typeface="HelveticaNeueW01-66MediumIt" panose="020B0604020202090204" pitchFamily="34" charset="0"/>
              </a:rPr>
              <a:t>content</a:t>
            </a:r>
            <a:endParaRPr lang="ko-KR" altLang="en-US" sz="4000" dirty="0">
              <a:solidFill>
                <a:srgbClr val="FFFFFF"/>
              </a:solidFill>
              <a:latin typeface="HelveticaNeueW01-66MediumIt" panose="020B060402020209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2B591F-E648-42AF-9F31-01411808F052}"/>
              </a:ext>
            </a:extLst>
          </p:cNvPr>
          <p:cNvSpPr/>
          <p:nvPr/>
        </p:nvSpPr>
        <p:spPr>
          <a:xfrm rot="5400000" flipH="1">
            <a:off x="5942326" y="4850920"/>
            <a:ext cx="114580" cy="401416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189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5CB9E-1D18-4666-913E-65C15D92EEA6}"/>
              </a:ext>
            </a:extLst>
          </p:cNvPr>
          <p:cNvSpPr txBox="1"/>
          <p:nvPr/>
        </p:nvSpPr>
        <p:spPr>
          <a:xfrm>
            <a:off x="1588035" y="1174459"/>
            <a:ext cx="46265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atin typeface="BOSTHON BRUSH" pitchFamily="2" charset="0"/>
              </a:rPr>
              <a:t>Art is… </a:t>
            </a:r>
            <a:endParaRPr lang="ko-KR" altLang="en-US" sz="9600" dirty="0">
              <a:latin typeface="BOSTHON BRU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A8D477-01B3-4201-821D-DA1F74641DAA}"/>
              </a:ext>
            </a:extLst>
          </p:cNvPr>
          <p:cNvSpPr txBox="1"/>
          <p:nvPr/>
        </p:nvSpPr>
        <p:spPr>
          <a:xfrm>
            <a:off x="3674379" y="3005886"/>
            <a:ext cx="711605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D42627"/>
                </a:solidFill>
                <a:latin typeface="Bebas Neue Light" panose="00000500000000000000" pitchFamily="50" charset="0"/>
              </a:rPr>
              <a:t>interpretive</a:t>
            </a:r>
            <a:endParaRPr lang="ko-KR" altLang="en-US" sz="13800" dirty="0">
              <a:solidFill>
                <a:srgbClr val="D42627"/>
              </a:solidFill>
              <a:latin typeface="Bebas Neue Light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8B55F9-4596-49C2-A422-D63C94187DF9}"/>
              </a:ext>
            </a:extLst>
          </p:cNvPr>
          <p:cNvSpPr/>
          <p:nvPr/>
        </p:nvSpPr>
        <p:spPr>
          <a:xfrm>
            <a:off x="-3" y="-162826"/>
            <a:ext cx="3994017" cy="653582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2F5DD-7D21-453B-941B-964632FD4205}"/>
              </a:ext>
            </a:extLst>
          </p:cNvPr>
          <p:cNvSpPr/>
          <p:nvPr/>
        </p:nvSpPr>
        <p:spPr>
          <a:xfrm>
            <a:off x="8022625" y="-162828"/>
            <a:ext cx="4198273" cy="653582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A56FAD-9A74-4529-AE42-5DF6C82BDE23}"/>
              </a:ext>
            </a:extLst>
          </p:cNvPr>
          <p:cNvSpPr/>
          <p:nvPr/>
        </p:nvSpPr>
        <p:spPr>
          <a:xfrm flipH="1">
            <a:off x="3972965" y="-8389"/>
            <a:ext cx="225308" cy="49914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529F6E-CA71-4119-BA9D-4BA4A0947BF9}"/>
              </a:ext>
            </a:extLst>
          </p:cNvPr>
          <p:cNvSpPr/>
          <p:nvPr/>
        </p:nvSpPr>
        <p:spPr>
          <a:xfrm flipH="1">
            <a:off x="7833299" y="-8389"/>
            <a:ext cx="189326" cy="51879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F54A3-ECE6-4CC6-98F0-7FBADDBFCCAF}"/>
              </a:ext>
            </a:extLst>
          </p:cNvPr>
          <p:cNvSpPr/>
          <p:nvPr/>
        </p:nvSpPr>
        <p:spPr>
          <a:xfrm>
            <a:off x="7966982" y="464686"/>
            <a:ext cx="4253916" cy="4571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4E8BB2-F967-431E-9FDF-5BED46DF64CB}"/>
              </a:ext>
            </a:extLst>
          </p:cNvPr>
          <p:cNvSpPr/>
          <p:nvPr/>
        </p:nvSpPr>
        <p:spPr>
          <a:xfrm>
            <a:off x="-3" y="365761"/>
            <a:ext cx="4198276" cy="14464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5383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94A5963-65B4-4A02-8301-25667CB2BB3A}"/>
              </a:ext>
            </a:extLst>
          </p:cNvPr>
          <p:cNvSpPr/>
          <p:nvPr/>
        </p:nvSpPr>
        <p:spPr>
          <a:xfrm>
            <a:off x="-52161" y="6062709"/>
            <a:ext cx="1290813" cy="821359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074" name="Picture 2" descr="What do you see in this picture? The answer says a lot about your  personality | indy100 | indy100">
            <a:extLst>
              <a:ext uri="{FF2B5EF4-FFF2-40B4-BE49-F238E27FC236}">
                <a16:creationId xmlns:a16="http://schemas.microsoft.com/office/drawing/2014/main" id="{B3AB1ADD-F71D-4F71-8120-BCFEA3832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3" y="2332835"/>
            <a:ext cx="6068312" cy="455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0BD8C9-DCC5-4DB5-8FAD-DDB7F6B3093A}"/>
              </a:ext>
            </a:extLst>
          </p:cNvPr>
          <p:cNvSpPr/>
          <p:nvPr/>
        </p:nvSpPr>
        <p:spPr>
          <a:xfrm>
            <a:off x="10043893" y="-232229"/>
            <a:ext cx="2413120" cy="2607657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2EA398-0E1D-4B48-A67E-0221250DABDE}"/>
              </a:ext>
            </a:extLst>
          </p:cNvPr>
          <p:cNvSpPr/>
          <p:nvPr/>
        </p:nvSpPr>
        <p:spPr>
          <a:xfrm>
            <a:off x="-52160" y="653606"/>
            <a:ext cx="1290813" cy="5356965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3E152-B2CB-44E9-A557-2020A9133A5F}"/>
              </a:ext>
            </a:extLst>
          </p:cNvPr>
          <p:cNvSpPr/>
          <p:nvPr/>
        </p:nvSpPr>
        <p:spPr>
          <a:xfrm>
            <a:off x="7299632" y="6061293"/>
            <a:ext cx="4951005" cy="822775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6977D-7B03-4940-B901-9CECE8098E0F}"/>
              </a:ext>
            </a:extLst>
          </p:cNvPr>
          <p:cNvSpPr/>
          <p:nvPr/>
        </p:nvSpPr>
        <p:spPr>
          <a:xfrm>
            <a:off x="9982964" y="0"/>
            <a:ext cx="121858" cy="241292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635E5-A677-4DDA-9694-F1C9D2F0770F}"/>
              </a:ext>
            </a:extLst>
          </p:cNvPr>
          <p:cNvSpPr/>
          <p:nvPr/>
        </p:nvSpPr>
        <p:spPr>
          <a:xfrm>
            <a:off x="7255038" y="2332833"/>
            <a:ext cx="89191" cy="4551235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BD33C-55B6-4089-B20C-B45EC1A26710}"/>
              </a:ext>
            </a:extLst>
          </p:cNvPr>
          <p:cNvSpPr/>
          <p:nvPr/>
        </p:nvSpPr>
        <p:spPr>
          <a:xfrm>
            <a:off x="-52160" y="5975480"/>
            <a:ext cx="1213303" cy="7018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B806D3-042A-4925-AB51-8ED528121411}"/>
              </a:ext>
            </a:extLst>
          </p:cNvPr>
          <p:cNvSpPr/>
          <p:nvPr/>
        </p:nvSpPr>
        <p:spPr>
          <a:xfrm>
            <a:off x="1222072" y="2337929"/>
            <a:ext cx="10969928" cy="7499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B4622-4C4A-476A-913B-7AB240230C44}"/>
              </a:ext>
            </a:extLst>
          </p:cNvPr>
          <p:cNvSpPr/>
          <p:nvPr/>
        </p:nvSpPr>
        <p:spPr>
          <a:xfrm>
            <a:off x="7313676" y="6010572"/>
            <a:ext cx="4878324" cy="52137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7827E-CA07-43E9-9D68-7944B1D31D24}"/>
              </a:ext>
            </a:extLst>
          </p:cNvPr>
          <p:cNvSpPr/>
          <p:nvPr/>
        </p:nvSpPr>
        <p:spPr>
          <a:xfrm>
            <a:off x="1152374" y="0"/>
            <a:ext cx="121859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7C49AB-128A-4446-82B9-4704CED6AEC5}"/>
              </a:ext>
            </a:extLst>
          </p:cNvPr>
          <p:cNvSpPr/>
          <p:nvPr/>
        </p:nvSpPr>
        <p:spPr>
          <a:xfrm>
            <a:off x="-10229" y="583423"/>
            <a:ext cx="1213303" cy="7018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7001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B6B5721-D135-4006-9EE3-788BF3B5A20B}"/>
              </a:ext>
            </a:extLst>
          </p:cNvPr>
          <p:cNvSpPr/>
          <p:nvPr/>
        </p:nvSpPr>
        <p:spPr>
          <a:xfrm>
            <a:off x="-190899" y="-431137"/>
            <a:ext cx="2413120" cy="2046172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0BD8C9-DCC5-4DB5-8FAD-DDB7F6B3093A}"/>
              </a:ext>
            </a:extLst>
          </p:cNvPr>
          <p:cNvSpPr/>
          <p:nvPr/>
        </p:nvSpPr>
        <p:spPr>
          <a:xfrm>
            <a:off x="2273651" y="4065870"/>
            <a:ext cx="2413120" cy="2046172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B5C3FE-00AF-4757-90E6-1CA03B71E76D}"/>
              </a:ext>
            </a:extLst>
          </p:cNvPr>
          <p:cNvSpPr/>
          <p:nvPr/>
        </p:nvSpPr>
        <p:spPr>
          <a:xfrm>
            <a:off x="0" y="6164179"/>
            <a:ext cx="2222221" cy="745155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2EA398-0E1D-4B48-A67E-0221250DABDE}"/>
              </a:ext>
            </a:extLst>
          </p:cNvPr>
          <p:cNvSpPr/>
          <p:nvPr/>
        </p:nvSpPr>
        <p:spPr>
          <a:xfrm>
            <a:off x="2222221" y="-52141"/>
            <a:ext cx="2441447" cy="4055844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6386" name="Picture 2" descr="94 Hidden art ideas | hidden art, art, illusion art">
            <a:extLst>
              <a:ext uri="{FF2B5EF4-FFF2-40B4-BE49-F238E27FC236}">
                <a16:creationId xmlns:a16="http://schemas.microsoft.com/office/drawing/2014/main" id="{E900237C-36B1-4529-A224-D6F0C6D8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342" y="0"/>
            <a:ext cx="4357831" cy="6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03E152-B2CB-44E9-A557-2020A9133A5F}"/>
              </a:ext>
            </a:extLst>
          </p:cNvPr>
          <p:cNvSpPr/>
          <p:nvPr/>
        </p:nvSpPr>
        <p:spPr>
          <a:xfrm>
            <a:off x="9009246" y="5705770"/>
            <a:ext cx="3182754" cy="1152229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6977D-7B03-4940-B901-9CECE8098E0F}"/>
              </a:ext>
            </a:extLst>
          </p:cNvPr>
          <p:cNvSpPr/>
          <p:nvPr/>
        </p:nvSpPr>
        <p:spPr>
          <a:xfrm>
            <a:off x="2161293" y="-52138"/>
            <a:ext cx="135460" cy="691013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635E5-A677-4DDA-9694-F1C9D2F0770F}"/>
              </a:ext>
            </a:extLst>
          </p:cNvPr>
          <p:cNvSpPr/>
          <p:nvPr/>
        </p:nvSpPr>
        <p:spPr>
          <a:xfrm>
            <a:off x="8932244" y="0"/>
            <a:ext cx="121859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6E6235-B59A-4F89-A717-8891D7761005}"/>
              </a:ext>
            </a:extLst>
          </p:cNvPr>
          <p:cNvSpPr/>
          <p:nvPr/>
        </p:nvSpPr>
        <p:spPr>
          <a:xfrm>
            <a:off x="0" y="6112043"/>
            <a:ext cx="9054103" cy="52137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BD33C-55B6-4089-B20C-B45EC1A26710}"/>
              </a:ext>
            </a:extLst>
          </p:cNvPr>
          <p:cNvSpPr/>
          <p:nvPr/>
        </p:nvSpPr>
        <p:spPr>
          <a:xfrm>
            <a:off x="2266621" y="4003704"/>
            <a:ext cx="2397047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B806D3-042A-4925-AB51-8ED528121411}"/>
              </a:ext>
            </a:extLst>
          </p:cNvPr>
          <p:cNvSpPr/>
          <p:nvPr/>
        </p:nvSpPr>
        <p:spPr>
          <a:xfrm>
            <a:off x="-87414" y="1615035"/>
            <a:ext cx="2397047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B4622-4C4A-476A-913B-7AB240230C44}"/>
              </a:ext>
            </a:extLst>
          </p:cNvPr>
          <p:cNvSpPr/>
          <p:nvPr/>
        </p:nvSpPr>
        <p:spPr>
          <a:xfrm>
            <a:off x="9009246" y="5705771"/>
            <a:ext cx="3182754" cy="12713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7827E-CA07-43E9-9D68-7944B1D31D24}"/>
              </a:ext>
            </a:extLst>
          </p:cNvPr>
          <p:cNvSpPr/>
          <p:nvPr/>
        </p:nvSpPr>
        <p:spPr>
          <a:xfrm>
            <a:off x="4549845" y="-693821"/>
            <a:ext cx="121859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852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0F5F73-9E98-4696-B996-B7B867ECA380}"/>
              </a:ext>
            </a:extLst>
          </p:cNvPr>
          <p:cNvSpPr/>
          <p:nvPr/>
        </p:nvSpPr>
        <p:spPr>
          <a:xfrm>
            <a:off x="5936946" y="-114303"/>
            <a:ext cx="556837" cy="1366140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3BB259-0AC9-4EDF-BA2A-F0247EC1FF44}"/>
              </a:ext>
            </a:extLst>
          </p:cNvPr>
          <p:cNvSpPr/>
          <p:nvPr/>
        </p:nvSpPr>
        <p:spPr>
          <a:xfrm>
            <a:off x="-381088" y="2230786"/>
            <a:ext cx="2126128" cy="2289077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098" name="Picture 2" descr="Salvador Dali and Philippe Halsman - Skull at 1stDibs">
            <a:extLst>
              <a:ext uri="{FF2B5EF4-FFF2-40B4-BE49-F238E27FC236}">
                <a16:creationId xmlns:a16="http://schemas.microsoft.com/office/drawing/2014/main" id="{A74CACF0-5A34-4866-A9CC-C41812C97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t="4515" r="4029" b="3040"/>
          <a:stretch/>
        </p:blipFill>
        <p:spPr bwMode="auto">
          <a:xfrm>
            <a:off x="6461591" y="-26068"/>
            <a:ext cx="5730409" cy="69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0BD8C9-DCC5-4DB5-8FAD-DDB7F6B3093A}"/>
              </a:ext>
            </a:extLst>
          </p:cNvPr>
          <p:cNvSpPr/>
          <p:nvPr/>
        </p:nvSpPr>
        <p:spPr>
          <a:xfrm>
            <a:off x="-1824760" y="-168933"/>
            <a:ext cx="3468124" cy="2327597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2EA398-0E1D-4B48-A67E-0221250DABDE}"/>
              </a:ext>
            </a:extLst>
          </p:cNvPr>
          <p:cNvSpPr/>
          <p:nvPr/>
        </p:nvSpPr>
        <p:spPr>
          <a:xfrm>
            <a:off x="1576327" y="1278997"/>
            <a:ext cx="4885264" cy="3266940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3E152-B2CB-44E9-A557-2020A9133A5F}"/>
              </a:ext>
            </a:extLst>
          </p:cNvPr>
          <p:cNvSpPr/>
          <p:nvPr/>
        </p:nvSpPr>
        <p:spPr>
          <a:xfrm>
            <a:off x="3175569" y="4587686"/>
            <a:ext cx="3182754" cy="2787228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6977D-7B03-4940-B901-9CECE8098E0F}"/>
              </a:ext>
            </a:extLst>
          </p:cNvPr>
          <p:cNvSpPr/>
          <p:nvPr/>
        </p:nvSpPr>
        <p:spPr>
          <a:xfrm>
            <a:off x="1561947" y="-26069"/>
            <a:ext cx="157693" cy="454593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635E5-A677-4DDA-9694-F1C9D2F0770F}"/>
              </a:ext>
            </a:extLst>
          </p:cNvPr>
          <p:cNvSpPr/>
          <p:nvPr/>
        </p:nvSpPr>
        <p:spPr>
          <a:xfrm>
            <a:off x="6358323" y="-52141"/>
            <a:ext cx="135460" cy="693621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6E6235-B59A-4F89-A717-8891D7761005}"/>
              </a:ext>
            </a:extLst>
          </p:cNvPr>
          <p:cNvSpPr/>
          <p:nvPr/>
        </p:nvSpPr>
        <p:spPr>
          <a:xfrm>
            <a:off x="-37524" y="4519865"/>
            <a:ext cx="6499115" cy="13564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BD33C-55B6-4089-B20C-B45EC1A26710}"/>
              </a:ext>
            </a:extLst>
          </p:cNvPr>
          <p:cNvSpPr/>
          <p:nvPr/>
        </p:nvSpPr>
        <p:spPr>
          <a:xfrm>
            <a:off x="-741969" y="2158665"/>
            <a:ext cx="2397047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B806D3-042A-4925-AB51-8ED528121411}"/>
              </a:ext>
            </a:extLst>
          </p:cNvPr>
          <p:cNvSpPr/>
          <p:nvPr/>
        </p:nvSpPr>
        <p:spPr>
          <a:xfrm>
            <a:off x="1699380" y="1234035"/>
            <a:ext cx="4658943" cy="8992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B4622-4C4A-476A-913B-7AB240230C44}"/>
              </a:ext>
            </a:extLst>
          </p:cNvPr>
          <p:cNvSpPr/>
          <p:nvPr/>
        </p:nvSpPr>
        <p:spPr>
          <a:xfrm>
            <a:off x="10379095" y="1640864"/>
            <a:ext cx="695779" cy="12713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7827E-CA07-43E9-9D68-7944B1D31D24}"/>
              </a:ext>
            </a:extLst>
          </p:cNvPr>
          <p:cNvSpPr/>
          <p:nvPr/>
        </p:nvSpPr>
        <p:spPr>
          <a:xfrm>
            <a:off x="3155419" y="4587686"/>
            <a:ext cx="135460" cy="297680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0E09B-D572-4B4F-8988-ED344335A8DE}"/>
              </a:ext>
            </a:extLst>
          </p:cNvPr>
          <p:cNvSpPr/>
          <p:nvPr/>
        </p:nvSpPr>
        <p:spPr>
          <a:xfrm>
            <a:off x="5825104" y="-1742774"/>
            <a:ext cx="135460" cy="297680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CA4625-759F-4797-AFFA-AFF33F228044}"/>
              </a:ext>
            </a:extLst>
          </p:cNvPr>
          <p:cNvSpPr/>
          <p:nvPr/>
        </p:nvSpPr>
        <p:spPr>
          <a:xfrm rot="16968679">
            <a:off x="11334749" y="817141"/>
            <a:ext cx="695779" cy="12713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908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5CB9E-1D18-4666-913E-65C15D92EEA6}"/>
              </a:ext>
            </a:extLst>
          </p:cNvPr>
          <p:cNvSpPr txBox="1"/>
          <p:nvPr/>
        </p:nvSpPr>
        <p:spPr>
          <a:xfrm>
            <a:off x="1588035" y="1174459"/>
            <a:ext cx="46265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atin typeface="BOSTHON BRUSH" pitchFamily="2" charset="0"/>
              </a:rPr>
              <a:t>Art is… </a:t>
            </a:r>
            <a:endParaRPr lang="ko-KR" altLang="en-US" sz="9600" dirty="0">
              <a:latin typeface="BOSTHON BRU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2EA398-0E1D-4B48-A67E-0221250DABDE}"/>
              </a:ext>
            </a:extLst>
          </p:cNvPr>
          <p:cNvSpPr/>
          <p:nvPr/>
        </p:nvSpPr>
        <p:spPr>
          <a:xfrm>
            <a:off x="9054103" y="0"/>
            <a:ext cx="3182754" cy="5188016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3E152-B2CB-44E9-A557-2020A9133A5F}"/>
              </a:ext>
            </a:extLst>
          </p:cNvPr>
          <p:cNvSpPr/>
          <p:nvPr/>
        </p:nvSpPr>
        <p:spPr>
          <a:xfrm>
            <a:off x="9009246" y="5263412"/>
            <a:ext cx="3182754" cy="1594588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0BD8C9-DCC5-4DB5-8FAD-DDB7F6B3093A}"/>
              </a:ext>
            </a:extLst>
          </p:cNvPr>
          <p:cNvSpPr/>
          <p:nvPr/>
        </p:nvSpPr>
        <p:spPr>
          <a:xfrm>
            <a:off x="0" y="0"/>
            <a:ext cx="1104710" cy="6858000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362" name="Picture 2" descr="Find it yet? | cvi teacher">
            <a:extLst>
              <a:ext uri="{FF2B5EF4-FFF2-40B4-BE49-F238E27FC236}">
                <a16:creationId xmlns:a16="http://schemas.microsoft.com/office/drawing/2014/main" id="{CDD2C473-E0DE-44C6-BD10-0E1A34A3D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67" y="-28877"/>
            <a:ext cx="7859679" cy="52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D6977D-7B03-4940-B901-9CECE8098E0F}"/>
              </a:ext>
            </a:extLst>
          </p:cNvPr>
          <p:cNvSpPr/>
          <p:nvPr/>
        </p:nvSpPr>
        <p:spPr>
          <a:xfrm>
            <a:off x="1056583" y="-28878"/>
            <a:ext cx="121859" cy="688687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635E5-A677-4DDA-9694-F1C9D2F0770F}"/>
              </a:ext>
            </a:extLst>
          </p:cNvPr>
          <p:cNvSpPr/>
          <p:nvPr/>
        </p:nvSpPr>
        <p:spPr>
          <a:xfrm>
            <a:off x="8932244" y="0"/>
            <a:ext cx="121859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6E6235-B59A-4F89-A717-8891D7761005}"/>
              </a:ext>
            </a:extLst>
          </p:cNvPr>
          <p:cNvSpPr/>
          <p:nvPr/>
        </p:nvSpPr>
        <p:spPr>
          <a:xfrm>
            <a:off x="1104710" y="5188016"/>
            <a:ext cx="11087290" cy="10427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202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03E152-B2CB-44E9-A557-2020A9133A5F}"/>
              </a:ext>
            </a:extLst>
          </p:cNvPr>
          <p:cNvSpPr/>
          <p:nvPr/>
        </p:nvSpPr>
        <p:spPr>
          <a:xfrm>
            <a:off x="9009246" y="5263412"/>
            <a:ext cx="3182754" cy="1594588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0BD8C9-DCC5-4DB5-8FAD-DDB7F6B3093A}"/>
              </a:ext>
            </a:extLst>
          </p:cNvPr>
          <p:cNvSpPr/>
          <p:nvPr/>
        </p:nvSpPr>
        <p:spPr>
          <a:xfrm>
            <a:off x="0" y="0"/>
            <a:ext cx="1104710" cy="6858000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362" name="Picture 2" descr="Find it yet? | cvi teacher">
            <a:extLst>
              <a:ext uri="{FF2B5EF4-FFF2-40B4-BE49-F238E27FC236}">
                <a16:creationId xmlns:a16="http://schemas.microsoft.com/office/drawing/2014/main" id="{CDD2C473-E0DE-44C6-BD10-0E1A34A3D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67" y="-28877"/>
            <a:ext cx="7859679" cy="52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D6977D-7B03-4940-B901-9CECE8098E0F}"/>
              </a:ext>
            </a:extLst>
          </p:cNvPr>
          <p:cNvSpPr/>
          <p:nvPr/>
        </p:nvSpPr>
        <p:spPr>
          <a:xfrm>
            <a:off x="1056583" y="-28878"/>
            <a:ext cx="121859" cy="688687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635E5-A677-4DDA-9694-F1C9D2F0770F}"/>
              </a:ext>
            </a:extLst>
          </p:cNvPr>
          <p:cNvSpPr/>
          <p:nvPr/>
        </p:nvSpPr>
        <p:spPr>
          <a:xfrm>
            <a:off x="8932244" y="0"/>
            <a:ext cx="121859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6E6235-B59A-4F89-A717-8891D7761005}"/>
              </a:ext>
            </a:extLst>
          </p:cNvPr>
          <p:cNvSpPr/>
          <p:nvPr/>
        </p:nvSpPr>
        <p:spPr>
          <a:xfrm>
            <a:off x="1104710" y="5188016"/>
            <a:ext cx="11087290" cy="10427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2EA398-0E1D-4B48-A67E-0221250DABDE}"/>
              </a:ext>
            </a:extLst>
          </p:cNvPr>
          <p:cNvSpPr/>
          <p:nvPr/>
        </p:nvSpPr>
        <p:spPr>
          <a:xfrm>
            <a:off x="9054103" y="0"/>
            <a:ext cx="3182754" cy="5188016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902037-7A14-463E-83AE-E0AD1A4C30C6}"/>
              </a:ext>
            </a:extLst>
          </p:cNvPr>
          <p:cNvSpPr/>
          <p:nvPr/>
        </p:nvSpPr>
        <p:spPr>
          <a:xfrm rot="21125243">
            <a:off x="1861569" y="525268"/>
            <a:ext cx="5380628" cy="4722447"/>
          </a:xfrm>
          <a:custGeom>
            <a:avLst/>
            <a:gdLst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822803 w 5493731"/>
              <a:gd name="connsiteY20" fmla="*/ 3917943 h 4784452"/>
              <a:gd name="connsiteX21" fmla="*/ 1856888 w 5493731"/>
              <a:gd name="connsiteY21" fmla="*/ 3879574 h 4784452"/>
              <a:gd name="connsiteX22" fmla="*/ 1811953 w 5493731"/>
              <a:gd name="connsiteY22" fmla="*/ 3845279 h 4784452"/>
              <a:gd name="connsiteX23" fmla="*/ 1375904 w 5493731"/>
              <a:gd name="connsiteY23" fmla="*/ 3108860 h 4784452"/>
              <a:gd name="connsiteX24" fmla="*/ 1482701 w 5493731"/>
              <a:gd name="connsiteY24" fmla="*/ 2259716 h 4784452"/>
              <a:gd name="connsiteX25" fmla="*/ 1490448 w 5493731"/>
              <a:gd name="connsiteY25" fmla="*/ 2245847 h 4784452"/>
              <a:gd name="connsiteX26" fmla="*/ 1479780 w 5493731"/>
              <a:gd name="connsiteY26" fmla="*/ 2229560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822803 w 5493731"/>
              <a:gd name="connsiteY20" fmla="*/ 3917943 h 4784452"/>
              <a:gd name="connsiteX21" fmla="*/ 1856888 w 5493731"/>
              <a:gd name="connsiteY21" fmla="*/ 3879574 h 4784452"/>
              <a:gd name="connsiteX22" fmla="*/ 1811953 w 5493731"/>
              <a:gd name="connsiteY22" fmla="*/ 3845279 h 4784452"/>
              <a:gd name="connsiteX23" fmla="*/ 1375904 w 5493731"/>
              <a:gd name="connsiteY23" fmla="*/ 3108860 h 4784452"/>
              <a:gd name="connsiteX24" fmla="*/ 1482701 w 5493731"/>
              <a:gd name="connsiteY24" fmla="*/ 2259716 h 4784452"/>
              <a:gd name="connsiteX25" fmla="*/ 1490448 w 5493731"/>
              <a:gd name="connsiteY25" fmla="*/ 2245847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822803 w 5493731"/>
              <a:gd name="connsiteY20" fmla="*/ 3917943 h 4784452"/>
              <a:gd name="connsiteX21" fmla="*/ 1856888 w 5493731"/>
              <a:gd name="connsiteY21" fmla="*/ 3879574 h 4784452"/>
              <a:gd name="connsiteX22" fmla="*/ 1811953 w 5493731"/>
              <a:gd name="connsiteY22" fmla="*/ 3845279 h 4784452"/>
              <a:gd name="connsiteX23" fmla="*/ 1375904 w 5493731"/>
              <a:gd name="connsiteY23" fmla="*/ 3108860 h 4784452"/>
              <a:gd name="connsiteX24" fmla="*/ 1482701 w 5493731"/>
              <a:gd name="connsiteY24" fmla="*/ 225971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822803 w 5493731"/>
              <a:gd name="connsiteY20" fmla="*/ 3917943 h 4784452"/>
              <a:gd name="connsiteX21" fmla="*/ 1856888 w 5493731"/>
              <a:gd name="connsiteY21" fmla="*/ 3879574 h 4784452"/>
              <a:gd name="connsiteX22" fmla="*/ 1811953 w 5493731"/>
              <a:gd name="connsiteY22" fmla="*/ 3845279 h 4784452"/>
              <a:gd name="connsiteX23" fmla="*/ 1375904 w 5493731"/>
              <a:gd name="connsiteY23" fmla="*/ 3108860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822803 w 5493731"/>
              <a:gd name="connsiteY20" fmla="*/ 3917943 h 4784452"/>
              <a:gd name="connsiteX21" fmla="*/ 1856888 w 5493731"/>
              <a:gd name="connsiteY21" fmla="*/ 3879574 h 4784452"/>
              <a:gd name="connsiteX22" fmla="*/ 1811953 w 5493731"/>
              <a:gd name="connsiteY22" fmla="*/ 3845279 h 4784452"/>
              <a:gd name="connsiteX23" fmla="*/ 1375904 w 5493731"/>
              <a:gd name="connsiteY23" fmla="*/ 3108860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822803 w 5493731"/>
              <a:gd name="connsiteY20" fmla="*/ 3917943 h 4784452"/>
              <a:gd name="connsiteX21" fmla="*/ 1856888 w 5493731"/>
              <a:gd name="connsiteY21" fmla="*/ 3879574 h 4784452"/>
              <a:gd name="connsiteX22" fmla="*/ 1811953 w 5493731"/>
              <a:gd name="connsiteY22" fmla="*/ 3845279 h 4784452"/>
              <a:gd name="connsiteX23" fmla="*/ 1412586 w 5493731"/>
              <a:gd name="connsiteY23" fmla="*/ 3190892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822803 w 5493731"/>
              <a:gd name="connsiteY20" fmla="*/ 3917943 h 4784452"/>
              <a:gd name="connsiteX21" fmla="*/ 1856888 w 5493731"/>
              <a:gd name="connsiteY21" fmla="*/ 3879574 h 4784452"/>
              <a:gd name="connsiteX22" fmla="*/ 1811953 w 5493731"/>
              <a:gd name="connsiteY22" fmla="*/ 3845279 h 4784452"/>
              <a:gd name="connsiteX23" fmla="*/ 1412586 w 5493731"/>
              <a:gd name="connsiteY23" fmla="*/ 3190892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822803 w 5493731"/>
              <a:gd name="connsiteY20" fmla="*/ 3917943 h 4784452"/>
              <a:gd name="connsiteX21" fmla="*/ 1763328 w 5493731"/>
              <a:gd name="connsiteY21" fmla="*/ 3895420 h 4784452"/>
              <a:gd name="connsiteX22" fmla="*/ 1811953 w 5493731"/>
              <a:gd name="connsiteY22" fmla="*/ 3845279 h 4784452"/>
              <a:gd name="connsiteX23" fmla="*/ 1412586 w 5493731"/>
              <a:gd name="connsiteY23" fmla="*/ 3190892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822803 w 5493731"/>
              <a:gd name="connsiteY20" fmla="*/ 3917943 h 4784452"/>
              <a:gd name="connsiteX21" fmla="*/ 1763328 w 5493731"/>
              <a:gd name="connsiteY21" fmla="*/ 3895420 h 4784452"/>
              <a:gd name="connsiteX22" fmla="*/ 1764782 w 5493731"/>
              <a:gd name="connsiteY22" fmla="*/ 3838723 h 4784452"/>
              <a:gd name="connsiteX23" fmla="*/ 1412586 w 5493731"/>
              <a:gd name="connsiteY23" fmla="*/ 3190892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786505 w 5493731"/>
              <a:gd name="connsiteY20" fmla="*/ 3936940 h 4784452"/>
              <a:gd name="connsiteX21" fmla="*/ 1763328 w 5493731"/>
              <a:gd name="connsiteY21" fmla="*/ 3895420 h 4784452"/>
              <a:gd name="connsiteX22" fmla="*/ 1764782 w 5493731"/>
              <a:gd name="connsiteY22" fmla="*/ 3838723 h 4784452"/>
              <a:gd name="connsiteX23" fmla="*/ 1412586 w 5493731"/>
              <a:gd name="connsiteY23" fmla="*/ 3190892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786505 w 5493731"/>
              <a:gd name="connsiteY20" fmla="*/ 3936940 h 4784452"/>
              <a:gd name="connsiteX21" fmla="*/ 1763328 w 5493731"/>
              <a:gd name="connsiteY21" fmla="*/ 3895420 h 4784452"/>
              <a:gd name="connsiteX22" fmla="*/ 1764782 w 5493731"/>
              <a:gd name="connsiteY22" fmla="*/ 3838723 h 4784452"/>
              <a:gd name="connsiteX23" fmla="*/ 1412586 w 5493731"/>
              <a:gd name="connsiteY23" fmla="*/ 3190892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786505 w 5493731"/>
              <a:gd name="connsiteY20" fmla="*/ 3936940 h 4784452"/>
              <a:gd name="connsiteX21" fmla="*/ 1763328 w 5493731"/>
              <a:gd name="connsiteY21" fmla="*/ 3895420 h 4784452"/>
              <a:gd name="connsiteX22" fmla="*/ 1764782 w 5493731"/>
              <a:gd name="connsiteY22" fmla="*/ 3838723 h 4784452"/>
              <a:gd name="connsiteX23" fmla="*/ 1412586 w 5493731"/>
              <a:gd name="connsiteY23" fmla="*/ 3190892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786505 w 5493731"/>
              <a:gd name="connsiteY20" fmla="*/ 3936940 h 4784452"/>
              <a:gd name="connsiteX21" fmla="*/ 1763328 w 5493731"/>
              <a:gd name="connsiteY21" fmla="*/ 3895420 h 4784452"/>
              <a:gd name="connsiteX22" fmla="*/ 1764782 w 5493731"/>
              <a:gd name="connsiteY22" fmla="*/ 3838723 h 4784452"/>
              <a:gd name="connsiteX23" fmla="*/ 1412586 w 5493731"/>
              <a:gd name="connsiteY23" fmla="*/ 3190892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87571 w 5493731"/>
              <a:gd name="connsiteY27" fmla="*/ 2044940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786505 w 5493731"/>
              <a:gd name="connsiteY20" fmla="*/ 3936940 h 4784452"/>
              <a:gd name="connsiteX21" fmla="*/ 1763328 w 5493731"/>
              <a:gd name="connsiteY21" fmla="*/ 3895420 h 4784452"/>
              <a:gd name="connsiteX22" fmla="*/ 1764782 w 5493731"/>
              <a:gd name="connsiteY22" fmla="*/ 3838723 h 4784452"/>
              <a:gd name="connsiteX23" fmla="*/ 1412586 w 5493731"/>
              <a:gd name="connsiteY23" fmla="*/ 3190892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410461 w 5493731"/>
              <a:gd name="connsiteY26" fmla="*/ 2243968 h 4784452"/>
              <a:gd name="connsiteX27" fmla="*/ 1319692 w 5493731"/>
              <a:gd name="connsiteY27" fmla="*/ 2083589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786505 w 5493731"/>
              <a:gd name="connsiteY20" fmla="*/ 3936940 h 4784452"/>
              <a:gd name="connsiteX21" fmla="*/ 1763328 w 5493731"/>
              <a:gd name="connsiteY21" fmla="*/ 3895420 h 4784452"/>
              <a:gd name="connsiteX22" fmla="*/ 1764782 w 5493731"/>
              <a:gd name="connsiteY22" fmla="*/ 3838723 h 4784452"/>
              <a:gd name="connsiteX23" fmla="*/ 1412586 w 5493731"/>
              <a:gd name="connsiteY23" fmla="*/ 3190892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347954 w 5493731"/>
              <a:gd name="connsiteY26" fmla="*/ 2278555 h 4784452"/>
              <a:gd name="connsiteX27" fmla="*/ 1319692 w 5493731"/>
              <a:gd name="connsiteY27" fmla="*/ 2083589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93731"/>
              <a:gd name="connsiteY0" fmla="*/ 11701 h 4784452"/>
              <a:gd name="connsiteX1" fmla="*/ 3885514 w 5493731"/>
              <a:gd name="connsiteY1" fmla="*/ 952407 h 4784452"/>
              <a:gd name="connsiteX2" fmla="*/ 3888443 w 5493731"/>
              <a:gd name="connsiteY2" fmla="*/ 962589 h 4784452"/>
              <a:gd name="connsiteX3" fmla="*/ 3901545 w 5493731"/>
              <a:gd name="connsiteY3" fmla="*/ 955588 h 4784452"/>
              <a:gd name="connsiteX4" fmla="*/ 4128052 w 5493731"/>
              <a:gd name="connsiteY4" fmla="*/ 862346 h 4784452"/>
              <a:gd name="connsiteX5" fmla="*/ 5468493 w 5493731"/>
              <a:gd name="connsiteY5" fmla="*/ 1008274 h 4784452"/>
              <a:gd name="connsiteX6" fmla="*/ 4521448 w 5493731"/>
              <a:gd name="connsiteY6" fmla="*/ 1968056 h 4784452"/>
              <a:gd name="connsiteX7" fmla="*/ 3848379 w 5493731"/>
              <a:gd name="connsiteY7" fmla="*/ 2101154 h 4784452"/>
              <a:gd name="connsiteX8" fmla="*/ 3818924 w 5493731"/>
              <a:gd name="connsiteY8" fmla="*/ 2100044 h 4784452"/>
              <a:gd name="connsiteX9" fmla="*/ 3814565 w 5493731"/>
              <a:gd name="connsiteY9" fmla="*/ 2111019 h 4784452"/>
              <a:gd name="connsiteX10" fmla="*/ 3712446 w 5493731"/>
              <a:gd name="connsiteY10" fmla="*/ 2290348 h 4784452"/>
              <a:gd name="connsiteX11" fmla="*/ 3666237 w 5493731"/>
              <a:gd name="connsiteY11" fmla="*/ 2353150 h 4784452"/>
              <a:gd name="connsiteX12" fmla="*/ 3694480 w 5493731"/>
              <a:gd name="connsiteY12" fmla="*/ 2413299 h 4784452"/>
              <a:gd name="connsiteX13" fmla="*/ 3753141 w 5493731"/>
              <a:gd name="connsiteY13" fmla="*/ 2615212 h 4784452"/>
              <a:gd name="connsiteX14" fmla="*/ 3358660 w 5493731"/>
              <a:gd name="connsiteY14" fmla="*/ 3840289 h 4784452"/>
              <a:gd name="connsiteX15" fmla="*/ 3301636 w 5493731"/>
              <a:gd name="connsiteY15" fmla="*/ 3885697 h 4784452"/>
              <a:gd name="connsiteX16" fmla="*/ 3367942 w 5493731"/>
              <a:gd name="connsiteY16" fmla="*/ 3969237 h 4784452"/>
              <a:gd name="connsiteX17" fmla="*/ 3435373 w 5493731"/>
              <a:gd name="connsiteY17" fmla="*/ 4197648 h 4784452"/>
              <a:gd name="connsiteX18" fmla="*/ 2577306 w 5493731"/>
              <a:gd name="connsiteY18" fmla="*/ 4784452 h 4784452"/>
              <a:gd name="connsiteX19" fmla="*/ 1719239 w 5493731"/>
              <a:gd name="connsiteY19" fmla="*/ 4197648 h 4784452"/>
              <a:gd name="connsiteX20" fmla="*/ 1786505 w 5493731"/>
              <a:gd name="connsiteY20" fmla="*/ 3936940 h 4784452"/>
              <a:gd name="connsiteX21" fmla="*/ 1763328 w 5493731"/>
              <a:gd name="connsiteY21" fmla="*/ 3895420 h 4784452"/>
              <a:gd name="connsiteX22" fmla="*/ 1764782 w 5493731"/>
              <a:gd name="connsiteY22" fmla="*/ 3838723 h 4784452"/>
              <a:gd name="connsiteX23" fmla="*/ 1412586 w 5493731"/>
              <a:gd name="connsiteY23" fmla="*/ 3190892 h 4784452"/>
              <a:gd name="connsiteX24" fmla="*/ 1418884 w 5493731"/>
              <a:gd name="connsiteY24" fmla="*/ 2303736 h 4784452"/>
              <a:gd name="connsiteX25" fmla="*/ 1404356 w 5493731"/>
              <a:gd name="connsiteY25" fmla="*/ 2277156 h 4784452"/>
              <a:gd name="connsiteX26" fmla="*/ 1357133 w 5493731"/>
              <a:gd name="connsiteY26" fmla="*/ 2212515 h 4784452"/>
              <a:gd name="connsiteX27" fmla="*/ 1319692 w 5493731"/>
              <a:gd name="connsiteY27" fmla="*/ 2083589 h 4784452"/>
              <a:gd name="connsiteX28" fmla="*/ 1326779 w 5493731"/>
              <a:gd name="connsiteY28" fmla="*/ 1863714 h 4784452"/>
              <a:gd name="connsiteX29" fmla="*/ 1238522 w 5493731"/>
              <a:gd name="connsiteY29" fmla="*/ 1848484 h 4784452"/>
              <a:gd name="connsiteX30" fmla="*/ 521188 w 5493731"/>
              <a:gd name="connsiteY30" fmla="*/ 1447873 h 4784452"/>
              <a:gd name="connsiteX31" fmla="*/ 27807 w 5493731"/>
              <a:gd name="connsiteY31" fmla="*/ 277277 h 4784452"/>
              <a:gd name="connsiteX32" fmla="*/ 1258110 w 5493731"/>
              <a:gd name="connsiteY32" fmla="*/ 593622 h 4784452"/>
              <a:gd name="connsiteX33" fmla="*/ 1424315 w 5493731"/>
              <a:gd name="connsiteY33" fmla="*/ 752135 h 4784452"/>
              <a:gd name="connsiteX34" fmla="*/ 1434975 w 5493731"/>
              <a:gd name="connsiteY34" fmla="*/ 764629 h 4784452"/>
              <a:gd name="connsiteX35" fmla="*/ 1453215 w 5493731"/>
              <a:gd name="connsiteY35" fmla="*/ 726674 h 4784452"/>
              <a:gd name="connsiteX36" fmla="*/ 2657631 w 5493731"/>
              <a:gd name="connsiteY36" fmla="*/ 472 h 4784452"/>
              <a:gd name="connsiteX37" fmla="*/ 2795074 w 5493731"/>
              <a:gd name="connsiteY37" fmla="*/ 11701 h 4784452"/>
              <a:gd name="connsiteX0" fmla="*/ 2795074 w 5483852"/>
              <a:gd name="connsiteY0" fmla="*/ 11701 h 4784452"/>
              <a:gd name="connsiteX1" fmla="*/ 3885514 w 5483852"/>
              <a:gd name="connsiteY1" fmla="*/ 952407 h 4784452"/>
              <a:gd name="connsiteX2" fmla="*/ 3888443 w 5483852"/>
              <a:gd name="connsiteY2" fmla="*/ 962589 h 4784452"/>
              <a:gd name="connsiteX3" fmla="*/ 3901545 w 5483852"/>
              <a:gd name="connsiteY3" fmla="*/ 955588 h 4784452"/>
              <a:gd name="connsiteX4" fmla="*/ 4128052 w 5483852"/>
              <a:gd name="connsiteY4" fmla="*/ 862346 h 4784452"/>
              <a:gd name="connsiteX5" fmla="*/ 5468493 w 5483852"/>
              <a:gd name="connsiteY5" fmla="*/ 1008274 h 4784452"/>
              <a:gd name="connsiteX6" fmla="*/ 4521448 w 5483852"/>
              <a:gd name="connsiteY6" fmla="*/ 1968056 h 4784452"/>
              <a:gd name="connsiteX7" fmla="*/ 4041799 w 5483852"/>
              <a:gd name="connsiteY7" fmla="*/ 1954939 h 4784452"/>
              <a:gd name="connsiteX8" fmla="*/ 3818924 w 5483852"/>
              <a:gd name="connsiteY8" fmla="*/ 2100044 h 4784452"/>
              <a:gd name="connsiteX9" fmla="*/ 3814565 w 5483852"/>
              <a:gd name="connsiteY9" fmla="*/ 2111019 h 4784452"/>
              <a:gd name="connsiteX10" fmla="*/ 3712446 w 5483852"/>
              <a:gd name="connsiteY10" fmla="*/ 2290348 h 4784452"/>
              <a:gd name="connsiteX11" fmla="*/ 3666237 w 5483852"/>
              <a:gd name="connsiteY11" fmla="*/ 2353150 h 4784452"/>
              <a:gd name="connsiteX12" fmla="*/ 3694480 w 5483852"/>
              <a:gd name="connsiteY12" fmla="*/ 2413299 h 4784452"/>
              <a:gd name="connsiteX13" fmla="*/ 3753141 w 5483852"/>
              <a:gd name="connsiteY13" fmla="*/ 2615212 h 4784452"/>
              <a:gd name="connsiteX14" fmla="*/ 3358660 w 5483852"/>
              <a:gd name="connsiteY14" fmla="*/ 3840289 h 4784452"/>
              <a:gd name="connsiteX15" fmla="*/ 3301636 w 5483852"/>
              <a:gd name="connsiteY15" fmla="*/ 3885697 h 4784452"/>
              <a:gd name="connsiteX16" fmla="*/ 3367942 w 5483852"/>
              <a:gd name="connsiteY16" fmla="*/ 3969237 h 4784452"/>
              <a:gd name="connsiteX17" fmla="*/ 3435373 w 5483852"/>
              <a:gd name="connsiteY17" fmla="*/ 4197648 h 4784452"/>
              <a:gd name="connsiteX18" fmla="*/ 2577306 w 5483852"/>
              <a:gd name="connsiteY18" fmla="*/ 4784452 h 4784452"/>
              <a:gd name="connsiteX19" fmla="*/ 1719239 w 5483852"/>
              <a:gd name="connsiteY19" fmla="*/ 4197648 h 4784452"/>
              <a:gd name="connsiteX20" fmla="*/ 1786505 w 5483852"/>
              <a:gd name="connsiteY20" fmla="*/ 3936940 h 4784452"/>
              <a:gd name="connsiteX21" fmla="*/ 1763328 w 5483852"/>
              <a:gd name="connsiteY21" fmla="*/ 3895420 h 4784452"/>
              <a:gd name="connsiteX22" fmla="*/ 1764782 w 5483852"/>
              <a:gd name="connsiteY22" fmla="*/ 3838723 h 4784452"/>
              <a:gd name="connsiteX23" fmla="*/ 1412586 w 5483852"/>
              <a:gd name="connsiteY23" fmla="*/ 3190892 h 4784452"/>
              <a:gd name="connsiteX24" fmla="*/ 1418884 w 5483852"/>
              <a:gd name="connsiteY24" fmla="*/ 2303736 h 4784452"/>
              <a:gd name="connsiteX25" fmla="*/ 1404356 w 5483852"/>
              <a:gd name="connsiteY25" fmla="*/ 2277156 h 4784452"/>
              <a:gd name="connsiteX26" fmla="*/ 1357133 w 5483852"/>
              <a:gd name="connsiteY26" fmla="*/ 2212515 h 4784452"/>
              <a:gd name="connsiteX27" fmla="*/ 1319692 w 5483852"/>
              <a:gd name="connsiteY27" fmla="*/ 2083589 h 4784452"/>
              <a:gd name="connsiteX28" fmla="*/ 1326779 w 5483852"/>
              <a:gd name="connsiteY28" fmla="*/ 1863714 h 4784452"/>
              <a:gd name="connsiteX29" fmla="*/ 1238522 w 5483852"/>
              <a:gd name="connsiteY29" fmla="*/ 1848484 h 4784452"/>
              <a:gd name="connsiteX30" fmla="*/ 521188 w 5483852"/>
              <a:gd name="connsiteY30" fmla="*/ 1447873 h 4784452"/>
              <a:gd name="connsiteX31" fmla="*/ 27807 w 5483852"/>
              <a:gd name="connsiteY31" fmla="*/ 277277 h 4784452"/>
              <a:gd name="connsiteX32" fmla="*/ 1258110 w 5483852"/>
              <a:gd name="connsiteY32" fmla="*/ 593622 h 4784452"/>
              <a:gd name="connsiteX33" fmla="*/ 1424315 w 5483852"/>
              <a:gd name="connsiteY33" fmla="*/ 752135 h 4784452"/>
              <a:gd name="connsiteX34" fmla="*/ 1434975 w 5483852"/>
              <a:gd name="connsiteY34" fmla="*/ 764629 h 4784452"/>
              <a:gd name="connsiteX35" fmla="*/ 1453215 w 5483852"/>
              <a:gd name="connsiteY35" fmla="*/ 726674 h 4784452"/>
              <a:gd name="connsiteX36" fmla="*/ 2657631 w 5483852"/>
              <a:gd name="connsiteY36" fmla="*/ 472 h 4784452"/>
              <a:gd name="connsiteX37" fmla="*/ 2795074 w 5483852"/>
              <a:gd name="connsiteY37" fmla="*/ 11701 h 4784452"/>
              <a:gd name="connsiteX0" fmla="*/ 2795074 w 5483464"/>
              <a:gd name="connsiteY0" fmla="*/ 11701 h 4784452"/>
              <a:gd name="connsiteX1" fmla="*/ 3885514 w 5483464"/>
              <a:gd name="connsiteY1" fmla="*/ 952407 h 4784452"/>
              <a:gd name="connsiteX2" fmla="*/ 3888443 w 5483464"/>
              <a:gd name="connsiteY2" fmla="*/ 962589 h 4784452"/>
              <a:gd name="connsiteX3" fmla="*/ 3901545 w 5483464"/>
              <a:gd name="connsiteY3" fmla="*/ 955588 h 4784452"/>
              <a:gd name="connsiteX4" fmla="*/ 4128052 w 5483464"/>
              <a:gd name="connsiteY4" fmla="*/ 862346 h 4784452"/>
              <a:gd name="connsiteX5" fmla="*/ 5468493 w 5483464"/>
              <a:gd name="connsiteY5" fmla="*/ 1008274 h 4784452"/>
              <a:gd name="connsiteX6" fmla="*/ 4798994 w 5483464"/>
              <a:gd name="connsiteY6" fmla="*/ 1804683 h 4784452"/>
              <a:gd name="connsiteX7" fmla="*/ 4041799 w 5483464"/>
              <a:gd name="connsiteY7" fmla="*/ 1954939 h 4784452"/>
              <a:gd name="connsiteX8" fmla="*/ 3818924 w 5483464"/>
              <a:gd name="connsiteY8" fmla="*/ 2100044 h 4784452"/>
              <a:gd name="connsiteX9" fmla="*/ 3814565 w 5483464"/>
              <a:gd name="connsiteY9" fmla="*/ 2111019 h 4784452"/>
              <a:gd name="connsiteX10" fmla="*/ 3712446 w 5483464"/>
              <a:gd name="connsiteY10" fmla="*/ 2290348 h 4784452"/>
              <a:gd name="connsiteX11" fmla="*/ 3666237 w 5483464"/>
              <a:gd name="connsiteY11" fmla="*/ 2353150 h 4784452"/>
              <a:gd name="connsiteX12" fmla="*/ 3694480 w 5483464"/>
              <a:gd name="connsiteY12" fmla="*/ 2413299 h 4784452"/>
              <a:gd name="connsiteX13" fmla="*/ 3753141 w 5483464"/>
              <a:gd name="connsiteY13" fmla="*/ 2615212 h 4784452"/>
              <a:gd name="connsiteX14" fmla="*/ 3358660 w 5483464"/>
              <a:gd name="connsiteY14" fmla="*/ 3840289 h 4784452"/>
              <a:gd name="connsiteX15" fmla="*/ 3301636 w 5483464"/>
              <a:gd name="connsiteY15" fmla="*/ 3885697 h 4784452"/>
              <a:gd name="connsiteX16" fmla="*/ 3367942 w 5483464"/>
              <a:gd name="connsiteY16" fmla="*/ 3969237 h 4784452"/>
              <a:gd name="connsiteX17" fmla="*/ 3435373 w 5483464"/>
              <a:gd name="connsiteY17" fmla="*/ 4197648 h 4784452"/>
              <a:gd name="connsiteX18" fmla="*/ 2577306 w 5483464"/>
              <a:gd name="connsiteY18" fmla="*/ 4784452 h 4784452"/>
              <a:gd name="connsiteX19" fmla="*/ 1719239 w 5483464"/>
              <a:gd name="connsiteY19" fmla="*/ 4197648 h 4784452"/>
              <a:gd name="connsiteX20" fmla="*/ 1786505 w 5483464"/>
              <a:gd name="connsiteY20" fmla="*/ 3936940 h 4784452"/>
              <a:gd name="connsiteX21" fmla="*/ 1763328 w 5483464"/>
              <a:gd name="connsiteY21" fmla="*/ 3895420 h 4784452"/>
              <a:gd name="connsiteX22" fmla="*/ 1764782 w 5483464"/>
              <a:gd name="connsiteY22" fmla="*/ 3838723 h 4784452"/>
              <a:gd name="connsiteX23" fmla="*/ 1412586 w 5483464"/>
              <a:gd name="connsiteY23" fmla="*/ 3190892 h 4784452"/>
              <a:gd name="connsiteX24" fmla="*/ 1418884 w 5483464"/>
              <a:gd name="connsiteY24" fmla="*/ 2303736 h 4784452"/>
              <a:gd name="connsiteX25" fmla="*/ 1404356 w 5483464"/>
              <a:gd name="connsiteY25" fmla="*/ 2277156 h 4784452"/>
              <a:gd name="connsiteX26" fmla="*/ 1357133 w 5483464"/>
              <a:gd name="connsiteY26" fmla="*/ 2212515 h 4784452"/>
              <a:gd name="connsiteX27" fmla="*/ 1319692 w 5483464"/>
              <a:gd name="connsiteY27" fmla="*/ 2083589 h 4784452"/>
              <a:gd name="connsiteX28" fmla="*/ 1326779 w 5483464"/>
              <a:gd name="connsiteY28" fmla="*/ 1863714 h 4784452"/>
              <a:gd name="connsiteX29" fmla="*/ 1238522 w 5483464"/>
              <a:gd name="connsiteY29" fmla="*/ 1848484 h 4784452"/>
              <a:gd name="connsiteX30" fmla="*/ 521188 w 5483464"/>
              <a:gd name="connsiteY30" fmla="*/ 1447873 h 4784452"/>
              <a:gd name="connsiteX31" fmla="*/ 27807 w 5483464"/>
              <a:gd name="connsiteY31" fmla="*/ 277277 h 4784452"/>
              <a:gd name="connsiteX32" fmla="*/ 1258110 w 5483464"/>
              <a:gd name="connsiteY32" fmla="*/ 593622 h 4784452"/>
              <a:gd name="connsiteX33" fmla="*/ 1424315 w 5483464"/>
              <a:gd name="connsiteY33" fmla="*/ 752135 h 4784452"/>
              <a:gd name="connsiteX34" fmla="*/ 1434975 w 5483464"/>
              <a:gd name="connsiteY34" fmla="*/ 764629 h 4784452"/>
              <a:gd name="connsiteX35" fmla="*/ 1453215 w 5483464"/>
              <a:gd name="connsiteY35" fmla="*/ 726674 h 4784452"/>
              <a:gd name="connsiteX36" fmla="*/ 2657631 w 5483464"/>
              <a:gd name="connsiteY36" fmla="*/ 472 h 4784452"/>
              <a:gd name="connsiteX37" fmla="*/ 2795074 w 5483464"/>
              <a:gd name="connsiteY37" fmla="*/ 11701 h 4784452"/>
              <a:gd name="connsiteX0" fmla="*/ 2795074 w 5486017"/>
              <a:gd name="connsiteY0" fmla="*/ 11701 h 4784452"/>
              <a:gd name="connsiteX1" fmla="*/ 3885514 w 5486017"/>
              <a:gd name="connsiteY1" fmla="*/ 952407 h 4784452"/>
              <a:gd name="connsiteX2" fmla="*/ 3888443 w 5486017"/>
              <a:gd name="connsiteY2" fmla="*/ 962589 h 4784452"/>
              <a:gd name="connsiteX3" fmla="*/ 3901545 w 5486017"/>
              <a:gd name="connsiteY3" fmla="*/ 955588 h 4784452"/>
              <a:gd name="connsiteX4" fmla="*/ 4128052 w 5486017"/>
              <a:gd name="connsiteY4" fmla="*/ 862346 h 4784452"/>
              <a:gd name="connsiteX5" fmla="*/ 5468493 w 5486017"/>
              <a:gd name="connsiteY5" fmla="*/ 1008274 h 4784452"/>
              <a:gd name="connsiteX6" fmla="*/ 4798994 w 5486017"/>
              <a:gd name="connsiteY6" fmla="*/ 1804683 h 4784452"/>
              <a:gd name="connsiteX7" fmla="*/ 4041799 w 5486017"/>
              <a:gd name="connsiteY7" fmla="*/ 1954939 h 4784452"/>
              <a:gd name="connsiteX8" fmla="*/ 3818924 w 5486017"/>
              <a:gd name="connsiteY8" fmla="*/ 2100044 h 4784452"/>
              <a:gd name="connsiteX9" fmla="*/ 3814565 w 5486017"/>
              <a:gd name="connsiteY9" fmla="*/ 2111019 h 4784452"/>
              <a:gd name="connsiteX10" fmla="*/ 3712446 w 5486017"/>
              <a:gd name="connsiteY10" fmla="*/ 2290348 h 4784452"/>
              <a:gd name="connsiteX11" fmla="*/ 3666237 w 5486017"/>
              <a:gd name="connsiteY11" fmla="*/ 2353150 h 4784452"/>
              <a:gd name="connsiteX12" fmla="*/ 3694480 w 5486017"/>
              <a:gd name="connsiteY12" fmla="*/ 2413299 h 4784452"/>
              <a:gd name="connsiteX13" fmla="*/ 3753141 w 5486017"/>
              <a:gd name="connsiteY13" fmla="*/ 2615212 h 4784452"/>
              <a:gd name="connsiteX14" fmla="*/ 3358660 w 5486017"/>
              <a:gd name="connsiteY14" fmla="*/ 3840289 h 4784452"/>
              <a:gd name="connsiteX15" fmla="*/ 3301636 w 5486017"/>
              <a:gd name="connsiteY15" fmla="*/ 3885697 h 4784452"/>
              <a:gd name="connsiteX16" fmla="*/ 3367942 w 5486017"/>
              <a:gd name="connsiteY16" fmla="*/ 3969237 h 4784452"/>
              <a:gd name="connsiteX17" fmla="*/ 3435373 w 5486017"/>
              <a:gd name="connsiteY17" fmla="*/ 4197648 h 4784452"/>
              <a:gd name="connsiteX18" fmla="*/ 2577306 w 5486017"/>
              <a:gd name="connsiteY18" fmla="*/ 4784452 h 4784452"/>
              <a:gd name="connsiteX19" fmla="*/ 1719239 w 5486017"/>
              <a:gd name="connsiteY19" fmla="*/ 4197648 h 4784452"/>
              <a:gd name="connsiteX20" fmla="*/ 1786505 w 5486017"/>
              <a:gd name="connsiteY20" fmla="*/ 3936940 h 4784452"/>
              <a:gd name="connsiteX21" fmla="*/ 1763328 w 5486017"/>
              <a:gd name="connsiteY21" fmla="*/ 3895420 h 4784452"/>
              <a:gd name="connsiteX22" fmla="*/ 1764782 w 5486017"/>
              <a:gd name="connsiteY22" fmla="*/ 3838723 h 4784452"/>
              <a:gd name="connsiteX23" fmla="*/ 1412586 w 5486017"/>
              <a:gd name="connsiteY23" fmla="*/ 3190892 h 4784452"/>
              <a:gd name="connsiteX24" fmla="*/ 1418884 w 5486017"/>
              <a:gd name="connsiteY24" fmla="*/ 2303736 h 4784452"/>
              <a:gd name="connsiteX25" fmla="*/ 1404356 w 5486017"/>
              <a:gd name="connsiteY25" fmla="*/ 2277156 h 4784452"/>
              <a:gd name="connsiteX26" fmla="*/ 1357133 w 5486017"/>
              <a:gd name="connsiteY26" fmla="*/ 2212515 h 4784452"/>
              <a:gd name="connsiteX27" fmla="*/ 1319692 w 5486017"/>
              <a:gd name="connsiteY27" fmla="*/ 2083589 h 4784452"/>
              <a:gd name="connsiteX28" fmla="*/ 1326779 w 5486017"/>
              <a:gd name="connsiteY28" fmla="*/ 1863714 h 4784452"/>
              <a:gd name="connsiteX29" fmla="*/ 1238522 w 5486017"/>
              <a:gd name="connsiteY29" fmla="*/ 1848484 h 4784452"/>
              <a:gd name="connsiteX30" fmla="*/ 521188 w 5486017"/>
              <a:gd name="connsiteY30" fmla="*/ 1447873 h 4784452"/>
              <a:gd name="connsiteX31" fmla="*/ 27807 w 5486017"/>
              <a:gd name="connsiteY31" fmla="*/ 277277 h 4784452"/>
              <a:gd name="connsiteX32" fmla="*/ 1258110 w 5486017"/>
              <a:gd name="connsiteY32" fmla="*/ 593622 h 4784452"/>
              <a:gd name="connsiteX33" fmla="*/ 1424315 w 5486017"/>
              <a:gd name="connsiteY33" fmla="*/ 752135 h 4784452"/>
              <a:gd name="connsiteX34" fmla="*/ 1434975 w 5486017"/>
              <a:gd name="connsiteY34" fmla="*/ 764629 h 4784452"/>
              <a:gd name="connsiteX35" fmla="*/ 1453215 w 5486017"/>
              <a:gd name="connsiteY35" fmla="*/ 726674 h 4784452"/>
              <a:gd name="connsiteX36" fmla="*/ 2657631 w 5486017"/>
              <a:gd name="connsiteY36" fmla="*/ 472 h 4784452"/>
              <a:gd name="connsiteX37" fmla="*/ 2795074 w 5486017"/>
              <a:gd name="connsiteY37" fmla="*/ 11701 h 4784452"/>
              <a:gd name="connsiteX0" fmla="*/ 2795074 w 5486017"/>
              <a:gd name="connsiteY0" fmla="*/ 11701 h 4784452"/>
              <a:gd name="connsiteX1" fmla="*/ 3885514 w 5486017"/>
              <a:gd name="connsiteY1" fmla="*/ 952407 h 4784452"/>
              <a:gd name="connsiteX2" fmla="*/ 3888443 w 5486017"/>
              <a:gd name="connsiteY2" fmla="*/ 962589 h 4784452"/>
              <a:gd name="connsiteX3" fmla="*/ 3901545 w 5486017"/>
              <a:gd name="connsiteY3" fmla="*/ 955588 h 4784452"/>
              <a:gd name="connsiteX4" fmla="*/ 4128052 w 5486017"/>
              <a:gd name="connsiteY4" fmla="*/ 862346 h 4784452"/>
              <a:gd name="connsiteX5" fmla="*/ 5468493 w 5486017"/>
              <a:gd name="connsiteY5" fmla="*/ 1008274 h 4784452"/>
              <a:gd name="connsiteX6" fmla="*/ 4798994 w 5486017"/>
              <a:gd name="connsiteY6" fmla="*/ 1804683 h 4784452"/>
              <a:gd name="connsiteX7" fmla="*/ 4041799 w 5486017"/>
              <a:gd name="connsiteY7" fmla="*/ 1954939 h 4784452"/>
              <a:gd name="connsiteX8" fmla="*/ 3818924 w 5486017"/>
              <a:gd name="connsiteY8" fmla="*/ 2100044 h 4784452"/>
              <a:gd name="connsiteX9" fmla="*/ 3975348 w 5486017"/>
              <a:gd name="connsiteY9" fmla="*/ 2061242 h 4784452"/>
              <a:gd name="connsiteX10" fmla="*/ 3712446 w 5486017"/>
              <a:gd name="connsiteY10" fmla="*/ 2290348 h 4784452"/>
              <a:gd name="connsiteX11" fmla="*/ 3666237 w 5486017"/>
              <a:gd name="connsiteY11" fmla="*/ 2353150 h 4784452"/>
              <a:gd name="connsiteX12" fmla="*/ 3694480 w 5486017"/>
              <a:gd name="connsiteY12" fmla="*/ 2413299 h 4784452"/>
              <a:gd name="connsiteX13" fmla="*/ 3753141 w 5486017"/>
              <a:gd name="connsiteY13" fmla="*/ 2615212 h 4784452"/>
              <a:gd name="connsiteX14" fmla="*/ 3358660 w 5486017"/>
              <a:gd name="connsiteY14" fmla="*/ 3840289 h 4784452"/>
              <a:gd name="connsiteX15" fmla="*/ 3301636 w 5486017"/>
              <a:gd name="connsiteY15" fmla="*/ 3885697 h 4784452"/>
              <a:gd name="connsiteX16" fmla="*/ 3367942 w 5486017"/>
              <a:gd name="connsiteY16" fmla="*/ 3969237 h 4784452"/>
              <a:gd name="connsiteX17" fmla="*/ 3435373 w 5486017"/>
              <a:gd name="connsiteY17" fmla="*/ 4197648 h 4784452"/>
              <a:gd name="connsiteX18" fmla="*/ 2577306 w 5486017"/>
              <a:gd name="connsiteY18" fmla="*/ 4784452 h 4784452"/>
              <a:gd name="connsiteX19" fmla="*/ 1719239 w 5486017"/>
              <a:gd name="connsiteY19" fmla="*/ 4197648 h 4784452"/>
              <a:gd name="connsiteX20" fmla="*/ 1786505 w 5486017"/>
              <a:gd name="connsiteY20" fmla="*/ 3936940 h 4784452"/>
              <a:gd name="connsiteX21" fmla="*/ 1763328 w 5486017"/>
              <a:gd name="connsiteY21" fmla="*/ 3895420 h 4784452"/>
              <a:gd name="connsiteX22" fmla="*/ 1764782 w 5486017"/>
              <a:gd name="connsiteY22" fmla="*/ 3838723 h 4784452"/>
              <a:gd name="connsiteX23" fmla="*/ 1412586 w 5486017"/>
              <a:gd name="connsiteY23" fmla="*/ 3190892 h 4784452"/>
              <a:gd name="connsiteX24" fmla="*/ 1418884 w 5486017"/>
              <a:gd name="connsiteY24" fmla="*/ 2303736 h 4784452"/>
              <a:gd name="connsiteX25" fmla="*/ 1404356 w 5486017"/>
              <a:gd name="connsiteY25" fmla="*/ 2277156 h 4784452"/>
              <a:gd name="connsiteX26" fmla="*/ 1357133 w 5486017"/>
              <a:gd name="connsiteY26" fmla="*/ 2212515 h 4784452"/>
              <a:gd name="connsiteX27" fmla="*/ 1319692 w 5486017"/>
              <a:gd name="connsiteY27" fmla="*/ 2083589 h 4784452"/>
              <a:gd name="connsiteX28" fmla="*/ 1326779 w 5486017"/>
              <a:gd name="connsiteY28" fmla="*/ 1863714 h 4784452"/>
              <a:gd name="connsiteX29" fmla="*/ 1238522 w 5486017"/>
              <a:gd name="connsiteY29" fmla="*/ 1848484 h 4784452"/>
              <a:gd name="connsiteX30" fmla="*/ 521188 w 5486017"/>
              <a:gd name="connsiteY30" fmla="*/ 1447873 h 4784452"/>
              <a:gd name="connsiteX31" fmla="*/ 27807 w 5486017"/>
              <a:gd name="connsiteY31" fmla="*/ 277277 h 4784452"/>
              <a:gd name="connsiteX32" fmla="*/ 1258110 w 5486017"/>
              <a:gd name="connsiteY32" fmla="*/ 593622 h 4784452"/>
              <a:gd name="connsiteX33" fmla="*/ 1424315 w 5486017"/>
              <a:gd name="connsiteY33" fmla="*/ 752135 h 4784452"/>
              <a:gd name="connsiteX34" fmla="*/ 1434975 w 5486017"/>
              <a:gd name="connsiteY34" fmla="*/ 764629 h 4784452"/>
              <a:gd name="connsiteX35" fmla="*/ 1453215 w 5486017"/>
              <a:gd name="connsiteY35" fmla="*/ 726674 h 4784452"/>
              <a:gd name="connsiteX36" fmla="*/ 2657631 w 5486017"/>
              <a:gd name="connsiteY36" fmla="*/ 472 h 4784452"/>
              <a:gd name="connsiteX37" fmla="*/ 2795074 w 5486017"/>
              <a:gd name="connsiteY37" fmla="*/ 11701 h 4784452"/>
              <a:gd name="connsiteX0" fmla="*/ 2795074 w 5486017"/>
              <a:gd name="connsiteY0" fmla="*/ 11701 h 4784452"/>
              <a:gd name="connsiteX1" fmla="*/ 3885514 w 5486017"/>
              <a:gd name="connsiteY1" fmla="*/ 952407 h 4784452"/>
              <a:gd name="connsiteX2" fmla="*/ 3888443 w 5486017"/>
              <a:gd name="connsiteY2" fmla="*/ 962589 h 4784452"/>
              <a:gd name="connsiteX3" fmla="*/ 3901545 w 5486017"/>
              <a:gd name="connsiteY3" fmla="*/ 955588 h 4784452"/>
              <a:gd name="connsiteX4" fmla="*/ 4128052 w 5486017"/>
              <a:gd name="connsiteY4" fmla="*/ 862346 h 4784452"/>
              <a:gd name="connsiteX5" fmla="*/ 5468493 w 5486017"/>
              <a:gd name="connsiteY5" fmla="*/ 1008274 h 4784452"/>
              <a:gd name="connsiteX6" fmla="*/ 4798994 w 5486017"/>
              <a:gd name="connsiteY6" fmla="*/ 1804683 h 4784452"/>
              <a:gd name="connsiteX7" fmla="*/ 4041799 w 5486017"/>
              <a:gd name="connsiteY7" fmla="*/ 1954939 h 4784452"/>
              <a:gd name="connsiteX8" fmla="*/ 3946560 w 5486017"/>
              <a:gd name="connsiteY8" fmla="*/ 2012002 h 4784452"/>
              <a:gd name="connsiteX9" fmla="*/ 3975348 w 5486017"/>
              <a:gd name="connsiteY9" fmla="*/ 2061242 h 4784452"/>
              <a:gd name="connsiteX10" fmla="*/ 3712446 w 5486017"/>
              <a:gd name="connsiteY10" fmla="*/ 2290348 h 4784452"/>
              <a:gd name="connsiteX11" fmla="*/ 3666237 w 5486017"/>
              <a:gd name="connsiteY11" fmla="*/ 2353150 h 4784452"/>
              <a:gd name="connsiteX12" fmla="*/ 3694480 w 5486017"/>
              <a:gd name="connsiteY12" fmla="*/ 2413299 h 4784452"/>
              <a:gd name="connsiteX13" fmla="*/ 3753141 w 5486017"/>
              <a:gd name="connsiteY13" fmla="*/ 2615212 h 4784452"/>
              <a:gd name="connsiteX14" fmla="*/ 3358660 w 5486017"/>
              <a:gd name="connsiteY14" fmla="*/ 3840289 h 4784452"/>
              <a:gd name="connsiteX15" fmla="*/ 3301636 w 5486017"/>
              <a:gd name="connsiteY15" fmla="*/ 3885697 h 4784452"/>
              <a:gd name="connsiteX16" fmla="*/ 3367942 w 5486017"/>
              <a:gd name="connsiteY16" fmla="*/ 3969237 h 4784452"/>
              <a:gd name="connsiteX17" fmla="*/ 3435373 w 5486017"/>
              <a:gd name="connsiteY17" fmla="*/ 4197648 h 4784452"/>
              <a:gd name="connsiteX18" fmla="*/ 2577306 w 5486017"/>
              <a:gd name="connsiteY18" fmla="*/ 4784452 h 4784452"/>
              <a:gd name="connsiteX19" fmla="*/ 1719239 w 5486017"/>
              <a:gd name="connsiteY19" fmla="*/ 4197648 h 4784452"/>
              <a:gd name="connsiteX20" fmla="*/ 1786505 w 5486017"/>
              <a:gd name="connsiteY20" fmla="*/ 3936940 h 4784452"/>
              <a:gd name="connsiteX21" fmla="*/ 1763328 w 5486017"/>
              <a:gd name="connsiteY21" fmla="*/ 3895420 h 4784452"/>
              <a:gd name="connsiteX22" fmla="*/ 1764782 w 5486017"/>
              <a:gd name="connsiteY22" fmla="*/ 3838723 h 4784452"/>
              <a:gd name="connsiteX23" fmla="*/ 1412586 w 5486017"/>
              <a:gd name="connsiteY23" fmla="*/ 3190892 h 4784452"/>
              <a:gd name="connsiteX24" fmla="*/ 1418884 w 5486017"/>
              <a:gd name="connsiteY24" fmla="*/ 2303736 h 4784452"/>
              <a:gd name="connsiteX25" fmla="*/ 1404356 w 5486017"/>
              <a:gd name="connsiteY25" fmla="*/ 2277156 h 4784452"/>
              <a:gd name="connsiteX26" fmla="*/ 1357133 w 5486017"/>
              <a:gd name="connsiteY26" fmla="*/ 2212515 h 4784452"/>
              <a:gd name="connsiteX27" fmla="*/ 1319692 w 5486017"/>
              <a:gd name="connsiteY27" fmla="*/ 2083589 h 4784452"/>
              <a:gd name="connsiteX28" fmla="*/ 1326779 w 5486017"/>
              <a:gd name="connsiteY28" fmla="*/ 1863714 h 4784452"/>
              <a:gd name="connsiteX29" fmla="*/ 1238522 w 5486017"/>
              <a:gd name="connsiteY29" fmla="*/ 1848484 h 4784452"/>
              <a:gd name="connsiteX30" fmla="*/ 521188 w 5486017"/>
              <a:gd name="connsiteY30" fmla="*/ 1447873 h 4784452"/>
              <a:gd name="connsiteX31" fmla="*/ 27807 w 5486017"/>
              <a:gd name="connsiteY31" fmla="*/ 277277 h 4784452"/>
              <a:gd name="connsiteX32" fmla="*/ 1258110 w 5486017"/>
              <a:gd name="connsiteY32" fmla="*/ 593622 h 4784452"/>
              <a:gd name="connsiteX33" fmla="*/ 1424315 w 5486017"/>
              <a:gd name="connsiteY33" fmla="*/ 752135 h 4784452"/>
              <a:gd name="connsiteX34" fmla="*/ 1434975 w 5486017"/>
              <a:gd name="connsiteY34" fmla="*/ 764629 h 4784452"/>
              <a:gd name="connsiteX35" fmla="*/ 1453215 w 5486017"/>
              <a:gd name="connsiteY35" fmla="*/ 726674 h 4784452"/>
              <a:gd name="connsiteX36" fmla="*/ 2657631 w 5486017"/>
              <a:gd name="connsiteY36" fmla="*/ 472 h 4784452"/>
              <a:gd name="connsiteX37" fmla="*/ 2795074 w 5486017"/>
              <a:gd name="connsiteY37" fmla="*/ 11701 h 4784452"/>
              <a:gd name="connsiteX0" fmla="*/ 2795074 w 5486017"/>
              <a:gd name="connsiteY0" fmla="*/ 11701 h 4784452"/>
              <a:gd name="connsiteX1" fmla="*/ 3885514 w 5486017"/>
              <a:gd name="connsiteY1" fmla="*/ 952407 h 4784452"/>
              <a:gd name="connsiteX2" fmla="*/ 3888443 w 5486017"/>
              <a:gd name="connsiteY2" fmla="*/ 962589 h 4784452"/>
              <a:gd name="connsiteX3" fmla="*/ 3901545 w 5486017"/>
              <a:gd name="connsiteY3" fmla="*/ 955588 h 4784452"/>
              <a:gd name="connsiteX4" fmla="*/ 4128052 w 5486017"/>
              <a:gd name="connsiteY4" fmla="*/ 862346 h 4784452"/>
              <a:gd name="connsiteX5" fmla="*/ 5468493 w 5486017"/>
              <a:gd name="connsiteY5" fmla="*/ 1008274 h 4784452"/>
              <a:gd name="connsiteX6" fmla="*/ 4798994 w 5486017"/>
              <a:gd name="connsiteY6" fmla="*/ 1804683 h 4784452"/>
              <a:gd name="connsiteX7" fmla="*/ 4041799 w 5486017"/>
              <a:gd name="connsiteY7" fmla="*/ 1954939 h 4784452"/>
              <a:gd name="connsiteX8" fmla="*/ 3946560 w 5486017"/>
              <a:gd name="connsiteY8" fmla="*/ 2012002 h 4784452"/>
              <a:gd name="connsiteX9" fmla="*/ 3975348 w 5486017"/>
              <a:gd name="connsiteY9" fmla="*/ 2061242 h 4784452"/>
              <a:gd name="connsiteX10" fmla="*/ 3824091 w 5486017"/>
              <a:gd name="connsiteY10" fmla="*/ 2248166 h 4784452"/>
              <a:gd name="connsiteX11" fmla="*/ 3666237 w 5486017"/>
              <a:gd name="connsiteY11" fmla="*/ 2353150 h 4784452"/>
              <a:gd name="connsiteX12" fmla="*/ 3694480 w 5486017"/>
              <a:gd name="connsiteY12" fmla="*/ 2413299 h 4784452"/>
              <a:gd name="connsiteX13" fmla="*/ 3753141 w 5486017"/>
              <a:gd name="connsiteY13" fmla="*/ 2615212 h 4784452"/>
              <a:gd name="connsiteX14" fmla="*/ 3358660 w 5486017"/>
              <a:gd name="connsiteY14" fmla="*/ 3840289 h 4784452"/>
              <a:gd name="connsiteX15" fmla="*/ 3301636 w 5486017"/>
              <a:gd name="connsiteY15" fmla="*/ 3885697 h 4784452"/>
              <a:gd name="connsiteX16" fmla="*/ 3367942 w 5486017"/>
              <a:gd name="connsiteY16" fmla="*/ 3969237 h 4784452"/>
              <a:gd name="connsiteX17" fmla="*/ 3435373 w 5486017"/>
              <a:gd name="connsiteY17" fmla="*/ 4197648 h 4784452"/>
              <a:gd name="connsiteX18" fmla="*/ 2577306 w 5486017"/>
              <a:gd name="connsiteY18" fmla="*/ 4784452 h 4784452"/>
              <a:gd name="connsiteX19" fmla="*/ 1719239 w 5486017"/>
              <a:gd name="connsiteY19" fmla="*/ 4197648 h 4784452"/>
              <a:gd name="connsiteX20" fmla="*/ 1786505 w 5486017"/>
              <a:gd name="connsiteY20" fmla="*/ 3936940 h 4784452"/>
              <a:gd name="connsiteX21" fmla="*/ 1763328 w 5486017"/>
              <a:gd name="connsiteY21" fmla="*/ 3895420 h 4784452"/>
              <a:gd name="connsiteX22" fmla="*/ 1764782 w 5486017"/>
              <a:gd name="connsiteY22" fmla="*/ 3838723 h 4784452"/>
              <a:gd name="connsiteX23" fmla="*/ 1412586 w 5486017"/>
              <a:gd name="connsiteY23" fmla="*/ 3190892 h 4784452"/>
              <a:gd name="connsiteX24" fmla="*/ 1418884 w 5486017"/>
              <a:gd name="connsiteY24" fmla="*/ 2303736 h 4784452"/>
              <a:gd name="connsiteX25" fmla="*/ 1404356 w 5486017"/>
              <a:gd name="connsiteY25" fmla="*/ 2277156 h 4784452"/>
              <a:gd name="connsiteX26" fmla="*/ 1357133 w 5486017"/>
              <a:gd name="connsiteY26" fmla="*/ 2212515 h 4784452"/>
              <a:gd name="connsiteX27" fmla="*/ 1319692 w 5486017"/>
              <a:gd name="connsiteY27" fmla="*/ 2083589 h 4784452"/>
              <a:gd name="connsiteX28" fmla="*/ 1326779 w 5486017"/>
              <a:gd name="connsiteY28" fmla="*/ 1863714 h 4784452"/>
              <a:gd name="connsiteX29" fmla="*/ 1238522 w 5486017"/>
              <a:gd name="connsiteY29" fmla="*/ 1848484 h 4784452"/>
              <a:gd name="connsiteX30" fmla="*/ 521188 w 5486017"/>
              <a:gd name="connsiteY30" fmla="*/ 1447873 h 4784452"/>
              <a:gd name="connsiteX31" fmla="*/ 27807 w 5486017"/>
              <a:gd name="connsiteY31" fmla="*/ 277277 h 4784452"/>
              <a:gd name="connsiteX32" fmla="*/ 1258110 w 5486017"/>
              <a:gd name="connsiteY32" fmla="*/ 593622 h 4784452"/>
              <a:gd name="connsiteX33" fmla="*/ 1424315 w 5486017"/>
              <a:gd name="connsiteY33" fmla="*/ 752135 h 4784452"/>
              <a:gd name="connsiteX34" fmla="*/ 1434975 w 5486017"/>
              <a:gd name="connsiteY34" fmla="*/ 764629 h 4784452"/>
              <a:gd name="connsiteX35" fmla="*/ 1453215 w 5486017"/>
              <a:gd name="connsiteY35" fmla="*/ 726674 h 4784452"/>
              <a:gd name="connsiteX36" fmla="*/ 2657631 w 5486017"/>
              <a:gd name="connsiteY36" fmla="*/ 472 h 4784452"/>
              <a:gd name="connsiteX37" fmla="*/ 2795074 w 5486017"/>
              <a:gd name="connsiteY37" fmla="*/ 11701 h 4784452"/>
              <a:gd name="connsiteX0" fmla="*/ 2795074 w 5486017"/>
              <a:gd name="connsiteY0" fmla="*/ 11701 h 4784452"/>
              <a:gd name="connsiteX1" fmla="*/ 3885514 w 5486017"/>
              <a:gd name="connsiteY1" fmla="*/ 952407 h 4784452"/>
              <a:gd name="connsiteX2" fmla="*/ 3888443 w 5486017"/>
              <a:gd name="connsiteY2" fmla="*/ 962589 h 4784452"/>
              <a:gd name="connsiteX3" fmla="*/ 3901545 w 5486017"/>
              <a:gd name="connsiteY3" fmla="*/ 955588 h 4784452"/>
              <a:gd name="connsiteX4" fmla="*/ 4128052 w 5486017"/>
              <a:gd name="connsiteY4" fmla="*/ 862346 h 4784452"/>
              <a:gd name="connsiteX5" fmla="*/ 5468493 w 5486017"/>
              <a:gd name="connsiteY5" fmla="*/ 1008274 h 4784452"/>
              <a:gd name="connsiteX6" fmla="*/ 4798994 w 5486017"/>
              <a:gd name="connsiteY6" fmla="*/ 1804683 h 4784452"/>
              <a:gd name="connsiteX7" fmla="*/ 4041799 w 5486017"/>
              <a:gd name="connsiteY7" fmla="*/ 1954939 h 4784452"/>
              <a:gd name="connsiteX8" fmla="*/ 3991638 w 5486017"/>
              <a:gd name="connsiteY8" fmla="*/ 1999034 h 4784452"/>
              <a:gd name="connsiteX9" fmla="*/ 3975348 w 5486017"/>
              <a:gd name="connsiteY9" fmla="*/ 2061242 h 4784452"/>
              <a:gd name="connsiteX10" fmla="*/ 3824091 w 5486017"/>
              <a:gd name="connsiteY10" fmla="*/ 2248166 h 4784452"/>
              <a:gd name="connsiteX11" fmla="*/ 3666237 w 5486017"/>
              <a:gd name="connsiteY11" fmla="*/ 2353150 h 4784452"/>
              <a:gd name="connsiteX12" fmla="*/ 3694480 w 5486017"/>
              <a:gd name="connsiteY12" fmla="*/ 2413299 h 4784452"/>
              <a:gd name="connsiteX13" fmla="*/ 3753141 w 5486017"/>
              <a:gd name="connsiteY13" fmla="*/ 2615212 h 4784452"/>
              <a:gd name="connsiteX14" fmla="*/ 3358660 w 5486017"/>
              <a:gd name="connsiteY14" fmla="*/ 3840289 h 4784452"/>
              <a:gd name="connsiteX15" fmla="*/ 3301636 w 5486017"/>
              <a:gd name="connsiteY15" fmla="*/ 3885697 h 4784452"/>
              <a:gd name="connsiteX16" fmla="*/ 3367942 w 5486017"/>
              <a:gd name="connsiteY16" fmla="*/ 3969237 h 4784452"/>
              <a:gd name="connsiteX17" fmla="*/ 3435373 w 5486017"/>
              <a:gd name="connsiteY17" fmla="*/ 4197648 h 4784452"/>
              <a:gd name="connsiteX18" fmla="*/ 2577306 w 5486017"/>
              <a:gd name="connsiteY18" fmla="*/ 4784452 h 4784452"/>
              <a:gd name="connsiteX19" fmla="*/ 1719239 w 5486017"/>
              <a:gd name="connsiteY19" fmla="*/ 4197648 h 4784452"/>
              <a:gd name="connsiteX20" fmla="*/ 1786505 w 5486017"/>
              <a:gd name="connsiteY20" fmla="*/ 3936940 h 4784452"/>
              <a:gd name="connsiteX21" fmla="*/ 1763328 w 5486017"/>
              <a:gd name="connsiteY21" fmla="*/ 3895420 h 4784452"/>
              <a:gd name="connsiteX22" fmla="*/ 1764782 w 5486017"/>
              <a:gd name="connsiteY22" fmla="*/ 3838723 h 4784452"/>
              <a:gd name="connsiteX23" fmla="*/ 1412586 w 5486017"/>
              <a:gd name="connsiteY23" fmla="*/ 3190892 h 4784452"/>
              <a:gd name="connsiteX24" fmla="*/ 1418884 w 5486017"/>
              <a:gd name="connsiteY24" fmla="*/ 2303736 h 4784452"/>
              <a:gd name="connsiteX25" fmla="*/ 1404356 w 5486017"/>
              <a:gd name="connsiteY25" fmla="*/ 2277156 h 4784452"/>
              <a:gd name="connsiteX26" fmla="*/ 1357133 w 5486017"/>
              <a:gd name="connsiteY26" fmla="*/ 2212515 h 4784452"/>
              <a:gd name="connsiteX27" fmla="*/ 1319692 w 5486017"/>
              <a:gd name="connsiteY27" fmla="*/ 2083589 h 4784452"/>
              <a:gd name="connsiteX28" fmla="*/ 1326779 w 5486017"/>
              <a:gd name="connsiteY28" fmla="*/ 1863714 h 4784452"/>
              <a:gd name="connsiteX29" fmla="*/ 1238522 w 5486017"/>
              <a:gd name="connsiteY29" fmla="*/ 1848484 h 4784452"/>
              <a:gd name="connsiteX30" fmla="*/ 521188 w 5486017"/>
              <a:gd name="connsiteY30" fmla="*/ 1447873 h 4784452"/>
              <a:gd name="connsiteX31" fmla="*/ 27807 w 5486017"/>
              <a:gd name="connsiteY31" fmla="*/ 277277 h 4784452"/>
              <a:gd name="connsiteX32" fmla="*/ 1258110 w 5486017"/>
              <a:gd name="connsiteY32" fmla="*/ 593622 h 4784452"/>
              <a:gd name="connsiteX33" fmla="*/ 1424315 w 5486017"/>
              <a:gd name="connsiteY33" fmla="*/ 752135 h 4784452"/>
              <a:gd name="connsiteX34" fmla="*/ 1434975 w 5486017"/>
              <a:gd name="connsiteY34" fmla="*/ 764629 h 4784452"/>
              <a:gd name="connsiteX35" fmla="*/ 1453215 w 5486017"/>
              <a:gd name="connsiteY35" fmla="*/ 726674 h 4784452"/>
              <a:gd name="connsiteX36" fmla="*/ 2657631 w 5486017"/>
              <a:gd name="connsiteY36" fmla="*/ 472 h 4784452"/>
              <a:gd name="connsiteX37" fmla="*/ 2795074 w 5486017"/>
              <a:gd name="connsiteY37" fmla="*/ 11701 h 4784452"/>
              <a:gd name="connsiteX0" fmla="*/ 2795074 w 5486017"/>
              <a:gd name="connsiteY0" fmla="*/ 11701 h 4784452"/>
              <a:gd name="connsiteX1" fmla="*/ 3885514 w 5486017"/>
              <a:gd name="connsiteY1" fmla="*/ 952407 h 4784452"/>
              <a:gd name="connsiteX2" fmla="*/ 3888443 w 5486017"/>
              <a:gd name="connsiteY2" fmla="*/ 962589 h 4784452"/>
              <a:gd name="connsiteX3" fmla="*/ 3901545 w 5486017"/>
              <a:gd name="connsiteY3" fmla="*/ 955588 h 4784452"/>
              <a:gd name="connsiteX4" fmla="*/ 4128052 w 5486017"/>
              <a:gd name="connsiteY4" fmla="*/ 862346 h 4784452"/>
              <a:gd name="connsiteX5" fmla="*/ 5468493 w 5486017"/>
              <a:gd name="connsiteY5" fmla="*/ 1008274 h 4784452"/>
              <a:gd name="connsiteX6" fmla="*/ 4798994 w 5486017"/>
              <a:gd name="connsiteY6" fmla="*/ 1804683 h 4784452"/>
              <a:gd name="connsiteX7" fmla="*/ 4041799 w 5486017"/>
              <a:gd name="connsiteY7" fmla="*/ 1954939 h 4784452"/>
              <a:gd name="connsiteX8" fmla="*/ 3991638 w 5486017"/>
              <a:gd name="connsiteY8" fmla="*/ 1999034 h 4784452"/>
              <a:gd name="connsiteX9" fmla="*/ 3975348 w 5486017"/>
              <a:gd name="connsiteY9" fmla="*/ 2061242 h 4784452"/>
              <a:gd name="connsiteX10" fmla="*/ 3878074 w 5486017"/>
              <a:gd name="connsiteY10" fmla="*/ 2274902 h 4784452"/>
              <a:gd name="connsiteX11" fmla="*/ 3666237 w 5486017"/>
              <a:gd name="connsiteY11" fmla="*/ 2353150 h 4784452"/>
              <a:gd name="connsiteX12" fmla="*/ 3694480 w 5486017"/>
              <a:gd name="connsiteY12" fmla="*/ 2413299 h 4784452"/>
              <a:gd name="connsiteX13" fmla="*/ 3753141 w 5486017"/>
              <a:gd name="connsiteY13" fmla="*/ 2615212 h 4784452"/>
              <a:gd name="connsiteX14" fmla="*/ 3358660 w 5486017"/>
              <a:gd name="connsiteY14" fmla="*/ 3840289 h 4784452"/>
              <a:gd name="connsiteX15" fmla="*/ 3301636 w 5486017"/>
              <a:gd name="connsiteY15" fmla="*/ 3885697 h 4784452"/>
              <a:gd name="connsiteX16" fmla="*/ 3367942 w 5486017"/>
              <a:gd name="connsiteY16" fmla="*/ 3969237 h 4784452"/>
              <a:gd name="connsiteX17" fmla="*/ 3435373 w 5486017"/>
              <a:gd name="connsiteY17" fmla="*/ 4197648 h 4784452"/>
              <a:gd name="connsiteX18" fmla="*/ 2577306 w 5486017"/>
              <a:gd name="connsiteY18" fmla="*/ 4784452 h 4784452"/>
              <a:gd name="connsiteX19" fmla="*/ 1719239 w 5486017"/>
              <a:gd name="connsiteY19" fmla="*/ 4197648 h 4784452"/>
              <a:gd name="connsiteX20" fmla="*/ 1786505 w 5486017"/>
              <a:gd name="connsiteY20" fmla="*/ 3936940 h 4784452"/>
              <a:gd name="connsiteX21" fmla="*/ 1763328 w 5486017"/>
              <a:gd name="connsiteY21" fmla="*/ 3895420 h 4784452"/>
              <a:gd name="connsiteX22" fmla="*/ 1764782 w 5486017"/>
              <a:gd name="connsiteY22" fmla="*/ 3838723 h 4784452"/>
              <a:gd name="connsiteX23" fmla="*/ 1412586 w 5486017"/>
              <a:gd name="connsiteY23" fmla="*/ 3190892 h 4784452"/>
              <a:gd name="connsiteX24" fmla="*/ 1418884 w 5486017"/>
              <a:gd name="connsiteY24" fmla="*/ 2303736 h 4784452"/>
              <a:gd name="connsiteX25" fmla="*/ 1404356 w 5486017"/>
              <a:gd name="connsiteY25" fmla="*/ 2277156 h 4784452"/>
              <a:gd name="connsiteX26" fmla="*/ 1357133 w 5486017"/>
              <a:gd name="connsiteY26" fmla="*/ 2212515 h 4784452"/>
              <a:gd name="connsiteX27" fmla="*/ 1319692 w 5486017"/>
              <a:gd name="connsiteY27" fmla="*/ 2083589 h 4784452"/>
              <a:gd name="connsiteX28" fmla="*/ 1326779 w 5486017"/>
              <a:gd name="connsiteY28" fmla="*/ 1863714 h 4784452"/>
              <a:gd name="connsiteX29" fmla="*/ 1238522 w 5486017"/>
              <a:gd name="connsiteY29" fmla="*/ 1848484 h 4784452"/>
              <a:gd name="connsiteX30" fmla="*/ 521188 w 5486017"/>
              <a:gd name="connsiteY30" fmla="*/ 1447873 h 4784452"/>
              <a:gd name="connsiteX31" fmla="*/ 27807 w 5486017"/>
              <a:gd name="connsiteY31" fmla="*/ 277277 h 4784452"/>
              <a:gd name="connsiteX32" fmla="*/ 1258110 w 5486017"/>
              <a:gd name="connsiteY32" fmla="*/ 593622 h 4784452"/>
              <a:gd name="connsiteX33" fmla="*/ 1424315 w 5486017"/>
              <a:gd name="connsiteY33" fmla="*/ 752135 h 4784452"/>
              <a:gd name="connsiteX34" fmla="*/ 1434975 w 5486017"/>
              <a:gd name="connsiteY34" fmla="*/ 764629 h 4784452"/>
              <a:gd name="connsiteX35" fmla="*/ 1453215 w 5486017"/>
              <a:gd name="connsiteY35" fmla="*/ 726674 h 4784452"/>
              <a:gd name="connsiteX36" fmla="*/ 2657631 w 5486017"/>
              <a:gd name="connsiteY36" fmla="*/ 472 h 4784452"/>
              <a:gd name="connsiteX37" fmla="*/ 2795074 w 5486017"/>
              <a:gd name="connsiteY37" fmla="*/ 11701 h 4784452"/>
              <a:gd name="connsiteX0" fmla="*/ 2795074 w 5486017"/>
              <a:gd name="connsiteY0" fmla="*/ 11701 h 4784452"/>
              <a:gd name="connsiteX1" fmla="*/ 3885514 w 5486017"/>
              <a:gd name="connsiteY1" fmla="*/ 952407 h 4784452"/>
              <a:gd name="connsiteX2" fmla="*/ 3888443 w 5486017"/>
              <a:gd name="connsiteY2" fmla="*/ 962589 h 4784452"/>
              <a:gd name="connsiteX3" fmla="*/ 3901545 w 5486017"/>
              <a:gd name="connsiteY3" fmla="*/ 955588 h 4784452"/>
              <a:gd name="connsiteX4" fmla="*/ 4128052 w 5486017"/>
              <a:gd name="connsiteY4" fmla="*/ 862346 h 4784452"/>
              <a:gd name="connsiteX5" fmla="*/ 5468493 w 5486017"/>
              <a:gd name="connsiteY5" fmla="*/ 1008274 h 4784452"/>
              <a:gd name="connsiteX6" fmla="*/ 4798994 w 5486017"/>
              <a:gd name="connsiteY6" fmla="*/ 1804683 h 4784452"/>
              <a:gd name="connsiteX7" fmla="*/ 4041799 w 5486017"/>
              <a:gd name="connsiteY7" fmla="*/ 1954939 h 4784452"/>
              <a:gd name="connsiteX8" fmla="*/ 3991638 w 5486017"/>
              <a:gd name="connsiteY8" fmla="*/ 1999034 h 4784452"/>
              <a:gd name="connsiteX9" fmla="*/ 3975348 w 5486017"/>
              <a:gd name="connsiteY9" fmla="*/ 2061242 h 4784452"/>
              <a:gd name="connsiteX10" fmla="*/ 3878074 w 5486017"/>
              <a:gd name="connsiteY10" fmla="*/ 2274902 h 4784452"/>
              <a:gd name="connsiteX11" fmla="*/ 3790194 w 5486017"/>
              <a:gd name="connsiteY11" fmla="*/ 2360761 h 4784452"/>
              <a:gd name="connsiteX12" fmla="*/ 3694480 w 5486017"/>
              <a:gd name="connsiteY12" fmla="*/ 2413299 h 4784452"/>
              <a:gd name="connsiteX13" fmla="*/ 3753141 w 5486017"/>
              <a:gd name="connsiteY13" fmla="*/ 2615212 h 4784452"/>
              <a:gd name="connsiteX14" fmla="*/ 3358660 w 5486017"/>
              <a:gd name="connsiteY14" fmla="*/ 3840289 h 4784452"/>
              <a:gd name="connsiteX15" fmla="*/ 3301636 w 5486017"/>
              <a:gd name="connsiteY15" fmla="*/ 3885697 h 4784452"/>
              <a:gd name="connsiteX16" fmla="*/ 3367942 w 5486017"/>
              <a:gd name="connsiteY16" fmla="*/ 3969237 h 4784452"/>
              <a:gd name="connsiteX17" fmla="*/ 3435373 w 5486017"/>
              <a:gd name="connsiteY17" fmla="*/ 4197648 h 4784452"/>
              <a:gd name="connsiteX18" fmla="*/ 2577306 w 5486017"/>
              <a:gd name="connsiteY18" fmla="*/ 4784452 h 4784452"/>
              <a:gd name="connsiteX19" fmla="*/ 1719239 w 5486017"/>
              <a:gd name="connsiteY19" fmla="*/ 4197648 h 4784452"/>
              <a:gd name="connsiteX20" fmla="*/ 1786505 w 5486017"/>
              <a:gd name="connsiteY20" fmla="*/ 3936940 h 4784452"/>
              <a:gd name="connsiteX21" fmla="*/ 1763328 w 5486017"/>
              <a:gd name="connsiteY21" fmla="*/ 3895420 h 4784452"/>
              <a:gd name="connsiteX22" fmla="*/ 1764782 w 5486017"/>
              <a:gd name="connsiteY22" fmla="*/ 3838723 h 4784452"/>
              <a:gd name="connsiteX23" fmla="*/ 1412586 w 5486017"/>
              <a:gd name="connsiteY23" fmla="*/ 3190892 h 4784452"/>
              <a:gd name="connsiteX24" fmla="*/ 1418884 w 5486017"/>
              <a:gd name="connsiteY24" fmla="*/ 2303736 h 4784452"/>
              <a:gd name="connsiteX25" fmla="*/ 1404356 w 5486017"/>
              <a:gd name="connsiteY25" fmla="*/ 2277156 h 4784452"/>
              <a:gd name="connsiteX26" fmla="*/ 1357133 w 5486017"/>
              <a:gd name="connsiteY26" fmla="*/ 2212515 h 4784452"/>
              <a:gd name="connsiteX27" fmla="*/ 1319692 w 5486017"/>
              <a:gd name="connsiteY27" fmla="*/ 2083589 h 4784452"/>
              <a:gd name="connsiteX28" fmla="*/ 1326779 w 5486017"/>
              <a:gd name="connsiteY28" fmla="*/ 1863714 h 4784452"/>
              <a:gd name="connsiteX29" fmla="*/ 1238522 w 5486017"/>
              <a:gd name="connsiteY29" fmla="*/ 1848484 h 4784452"/>
              <a:gd name="connsiteX30" fmla="*/ 521188 w 5486017"/>
              <a:gd name="connsiteY30" fmla="*/ 1447873 h 4784452"/>
              <a:gd name="connsiteX31" fmla="*/ 27807 w 5486017"/>
              <a:gd name="connsiteY31" fmla="*/ 277277 h 4784452"/>
              <a:gd name="connsiteX32" fmla="*/ 1258110 w 5486017"/>
              <a:gd name="connsiteY32" fmla="*/ 593622 h 4784452"/>
              <a:gd name="connsiteX33" fmla="*/ 1424315 w 5486017"/>
              <a:gd name="connsiteY33" fmla="*/ 752135 h 4784452"/>
              <a:gd name="connsiteX34" fmla="*/ 1434975 w 5486017"/>
              <a:gd name="connsiteY34" fmla="*/ 764629 h 4784452"/>
              <a:gd name="connsiteX35" fmla="*/ 1453215 w 5486017"/>
              <a:gd name="connsiteY35" fmla="*/ 726674 h 4784452"/>
              <a:gd name="connsiteX36" fmla="*/ 2657631 w 5486017"/>
              <a:gd name="connsiteY36" fmla="*/ 472 h 4784452"/>
              <a:gd name="connsiteX37" fmla="*/ 2795074 w 5486017"/>
              <a:gd name="connsiteY37" fmla="*/ 11701 h 4784452"/>
              <a:gd name="connsiteX0" fmla="*/ 2795074 w 5486017"/>
              <a:gd name="connsiteY0" fmla="*/ 11701 h 4784452"/>
              <a:gd name="connsiteX1" fmla="*/ 3885514 w 5486017"/>
              <a:gd name="connsiteY1" fmla="*/ 952407 h 4784452"/>
              <a:gd name="connsiteX2" fmla="*/ 3888443 w 5486017"/>
              <a:gd name="connsiteY2" fmla="*/ 962589 h 4784452"/>
              <a:gd name="connsiteX3" fmla="*/ 3901545 w 5486017"/>
              <a:gd name="connsiteY3" fmla="*/ 955588 h 4784452"/>
              <a:gd name="connsiteX4" fmla="*/ 4128052 w 5486017"/>
              <a:gd name="connsiteY4" fmla="*/ 862346 h 4784452"/>
              <a:gd name="connsiteX5" fmla="*/ 5468493 w 5486017"/>
              <a:gd name="connsiteY5" fmla="*/ 1008274 h 4784452"/>
              <a:gd name="connsiteX6" fmla="*/ 4798994 w 5486017"/>
              <a:gd name="connsiteY6" fmla="*/ 1804683 h 4784452"/>
              <a:gd name="connsiteX7" fmla="*/ 4041799 w 5486017"/>
              <a:gd name="connsiteY7" fmla="*/ 1954939 h 4784452"/>
              <a:gd name="connsiteX8" fmla="*/ 3991638 w 5486017"/>
              <a:gd name="connsiteY8" fmla="*/ 1999034 h 4784452"/>
              <a:gd name="connsiteX9" fmla="*/ 3975348 w 5486017"/>
              <a:gd name="connsiteY9" fmla="*/ 2061242 h 4784452"/>
              <a:gd name="connsiteX10" fmla="*/ 3878074 w 5486017"/>
              <a:gd name="connsiteY10" fmla="*/ 2274902 h 4784452"/>
              <a:gd name="connsiteX11" fmla="*/ 3790194 w 5486017"/>
              <a:gd name="connsiteY11" fmla="*/ 2360761 h 4784452"/>
              <a:gd name="connsiteX12" fmla="*/ 3767988 w 5486017"/>
              <a:gd name="connsiteY12" fmla="*/ 2437940 h 4784452"/>
              <a:gd name="connsiteX13" fmla="*/ 3753141 w 5486017"/>
              <a:gd name="connsiteY13" fmla="*/ 2615212 h 4784452"/>
              <a:gd name="connsiteX14" fmla="*/ 3358660 w 5486017"/>
              <a:gd name="connsiteY14" fmla="*/ 3840289 h 4784452"/>
              <a:gd name="connsiteX15" fmla="*/ 3301636 w 5486017"/>
              <a:gd name="connsiteY15" fmla="*/ 3885697 h 4784452"/>
              <a:gd name="connsiteX16" fmla="*/ 3367942 w 5486017"/>
              <a:gd name="connsiteY16" fmla="*/ 3969237 h 4784452"/>
              <a:gd name="connsiteX17" fmla="*/ 3435373 w 5486017"/>
              <a:gd name="connsiteY17" fmla="*/ 4197648 h 4784452"/>
              <a:gd name="connsiteX18" fmla="*/ 2577306 w 5486017"/>
              <a:gd name="connsiteY18" fmla="*/ 4784452 h 4784452"/>
              <a:gd name="connsiteX19" fmla="*/ 1719239 w 5486017"/>
              <a:gd name="connsiteY19" fmla="*/ 4197648 h 4784452"/>
              <a:gd name="connsiteX20" fmla="*/ 1786505 w 5486017"/>
              <a:gd name="connsiteY20" fmla="*/ 3936940 h 4784452"/>
              <a:gd name="connsiteX21" fmla="*/ 1763328 w 5486017"/>
              <a:gd name="connsiteY21" fmla="*/ 3895420 h 4784452"/>
              <a:gd name="connsiteX22" fmla="*/ 1764782 w 5486017"/>
              <a:gd name="connsiteY22" fmla="*/ 3838723 h 4784452"/>
              <a:gd name="connsiteX23" fmla="*/ 1412586 w 5486017"/>
              <a:gd name="connsiteY23" fmla="*/ 3190892 h 4784452"/>
              <a:gd name="connsiteX24" fmla="*/ 1418884 w 5486017"/>
              <a:gd name="connsiteY24" fmla="*/ 2303736 h 4784452"/>
              <a:gd name="connsiteX25" fmla="*/ 1404356 w 5486017"/>
              <a:gd name="connsiteY25" fmla="*/ 2277156 h 4784452"/>
              <a:gd name="connsiteX26" fmla="*/ 1357133 w 5486017"/>
              <a:gd name="connsiteY26" fmla="*/ 2212515 h 4784452"/>
              <a:gd name="connsiteX27" fmla="*/ 1319692 w 5486017"/>
              <a:gd name="connsiteY27" fmla="*/ 2083589 h 4784452"/>
              <a:gd name="connsiteX28" fmla="*/ 1326779 w 5486017"/>
              <a:gd name="connsiteY28" fmla="*/ 1863714 h 4784452"/>
              <a:gd name="connsiteX29" fmla="*/ 1238522 w 5486017"/>
              <a:gd name="connsiteY29" fmla="*/ 1848484 h 4784452"/>
              <a:gd name="connsiteX30" fmla="*/ 521188 w 5486017"/>
              <a:gd name="connsiteY30" fmla="*/ 1447873 h 4784452"/>
              <a:gd name="connsiteX31" fmla="*/ 27807 w 5486017"/>
              <a:gd name="connsiteY31" fmla="*/ 277277 h 4784452"/>
              <a:gd name="connsiteX32" fmla="*/ 1258110 w 5486017"/>
              <a:gd name="connsiteY32" fmla="*/ 593622 h 4784452"/>
              <a:gd name="connsiteX33" fmla="*/ 1424315 w 5486017"/>
              <a:gd name="connsiteY33" fmla="*/ 752135 h 4784452"/>
              <a:gd name="connsiteX34" fmla="*/ 1434975 w 5486017"/>
              <a:gd name="connsiteY34" fmla="*/ 764629 h 4784452"/>
              <a:gd name="connsiteX35" fmla="*/ 1453215 w 5486017"/>
              <a:gd name="connsiteY35" fmla="*/ 726674 h 4784452"/>
              <a:gd name="connsiteX36" fmla="*/ 2657631 w 5486017"/>
              <a:gd name="connsiteY36" fmla="*/ 472 h 4784452"/>
              <a:gd name="connsiteX37" fmla="*/ 2795074 w 5486017"/>
              <a:gd name="connsiteY37" fmla="*/ 11701 h 4784452"/>
              <a:gd name="connsiteX0" fmla="*/ 2795074 w 5486017"/>
              <a:gd name="connsiteY0" fmla="*/ 11701 h 4784452"/>
              <a:gd name="connsiteX1" fmla="*/ 3885514 w 5486017"/>
              <a:gd name="connsiteY1" fmla="*/ 952407 h 4784452"/>
              <a:gd name="connsiteX2" fmla="*/ 3888443 w 5486017"/>
              <a:gd name="connsiteY2" fmla="*/ 962589 h 4784452"/>
              <a:gd name="connsiteX3" fmla="*/ 3901545 w 5486017"/>
              <a:gd name="connsiteY3" fmla="*/ 955588 h 4784452"/>
              <a:gd name="connsiteX4" fmla="*/ 4128052 w 5486017"/>
              <a:gd name="connsiteY4" fmla="*/ 862346 h 4784452"/>
              <a:gd name="connsiteX5" fmla="*/ 5468493 w 5486017"/>
              <a:gd name="connsiteY5" fmla="*/ 1008274 h 4784452"/>
              <a:gd name="connsiteX6" fmla="*/ 4798994 w 5486017"/>
              <a:gd name="connsiteY6" fmla="*/ 1804683 h 4784452"/>
              <a:gd name="connsiteX7" fmla="*/ 4041799 w 5486017"/>
              <a:gd name="connsiteY7" fmla="*/ 1954939 h 4784452"/>
              <a:gd name="connsiteX8" fmla="*/ 3991638 w 5486017"/>
              <a:gd name="connsiteY8" fmla="*/ 1999034 h 4784452"/>
              <a:gd name="connsiteX9" fmla="*/ 3975348 w 5486017"/>
              <a:gd name="connsiteY9" fmla="*/ 2061242 h 4784452"/>
              <a:gd name="connsiteX10" fmla="*/ 3878074 w 5486017"/>
              <a:gd name="connsiteY10" fmla="*/ 2274902 h 4784452"/>
              <a:gd name="connsiteX11" fmla="*/ 3790194 w 5486017"/>
              <a:gd name="connsiteY11" fmla="*/ 2360761 h 4784452"/>
              <a:gd name="connsiteX12" fmla="*/ 3767988 w 5486017"/>
              <a:gd name="connsiteY12" fmla="*/ 2437940 h 4784452"/>
              <a:gd name="connsiteX13" fmla="*/ 3783539 w 5486017"/>
              <a:gd name="connsiteY13" fmla="*/ 2638668 h 4784452"/>
              <a:gd name="connsiteX14" fmla="*/ 3358660 w 5486017"/>
              <a:gd name="connsiteY14" fmla="*/ 3840289 h 4784452"/>
              <a:gd name="connsiteX15" fmla="*/ 3301636 w 5486017"/>
              <a:gd name="connsiteY15" fmla="*/ 3885697 h 4784452"/>
              <a:gd name="connsiteX16" fmla="*/ 3367942 w 5486017"/>
              <a:gd name="connsiteY16" fmla="*/ 3969237 h 4784452"/>
              <a:gd name="connsiteX17" fmla="*/ 3435373 w 5486017"/>
              <a:gd name="connsiteY17" fmla="*/ 4197648 h 4784452"/>
              <a:gd name="connsiteX18" fmla="*/ 2577306 w 5486017"/>
              <a:gd name="connsiteY18" fmla="*/ 4784452 h 4784452"/>
              <a:gd name="connsiteX19" fmla="*/ 1719239 w 5486017"/>
              <a:gd name="connsiteY19" fmla="*/ 4197648 h 4784452"/>
              <a:gd name="connsiteX20" fmla="*/ 1786505 w 5486017"/>
              <a:gd name="connsiteY20" fmla="*/ 3936940 h 4784452"/>
              <a:gd name="connsiteX21" fmla="*/ 1763328 w 5486017"/>
              <a:gd name="connsiteY21" fmla="*/ 3895420 h 4784452"/>
              <a:gd name="connsiteX22" fmla="*/ 1764782 w 5486017"/>
              <a:gd name="connsiteY22" fmla="*/ 3838723 h 4784452"/>
              <a:gd name="connsiteX23" fmla="*/ 1412586 w 5486017"/>
              <a:gd name="connsiteY23" fmla="*/ 3190892 h 4784452"/>
              <a:gd name="connsiteX24" fmla="*/ 1418884 w 5486017"/>
              <a:gd name="connsiteY24" fmla="*/ 2303736 h 4784452"/>
              <a:gd name="connsiteX25" fmla="*/ 1404356 w 5486017"/>
              <a:gd name="connsiteY25" fmla="*/ 2277156 h 4784452"/>
              <a:gd name="connsiteX26" fmla="*/ 1357133 w 5486017"/>
              <a:gd name="connsiteY26" fmla="*/ 2212515 h 4784452"/>
              <a:gd name="connsiteX27" fmla="*/ 1319692 w 5486017"/>
              <a:gd name="connsiteY27" fmla="*/ 2083589 h 4784452"/>
              <a:gd name="connsiteX28" fmla="*/ 1326779 w 5486017"/>
              <a:gd name="connsiteY28" fmla="*/ 1863714 h 4784452"/>
              <a:gd name="connsiteX29" fmla="*/ 1238522 w 5486017"/>
              <a:gd name="connsiteY29" fmla="*/ 1848484 h 4784452"/>
              <a:gd name="connsiteX30" fmla="*/ 521188 w 5486017"/>
              <a:gd name="connsiteY30" fmla="*/ 1447873 h 4784452"/>
              <a:gd name="connsiteX31" fmla="*/ 27807 w 5486017"/>
              <a:gd name="connsiteY31" fmla="*/ 277277 h 4784452"/>
              <a:gd name="connsiteX32" fmla="*/ 1258110 w 5486017"/>
              <a:gd name="connsiteY32" fmla="*/ 593622 h 4784452"/>
              <a:gd name="connsiteX33" fmla="*/ 1424315 w 5486017"/>
              <a:gd name="connsiteY33" fmla="*/ 752135 h 4784452"/>
              <a:gd name="connsiteX34" fmla="*/ 1434975 w 5486017"/>
              <a:gd name="connsiteY34" fmla="*/ 764629 h 4784452"/>
              <a:gd name="connsiteX35" fmla="*/ 1453215 w 5486017"/>
              <a:gd name="connsiteY35" fmla="*/ 726674 h 4784452"/>
              <a:gd name="connsiteX36" fmla="*/ 2657631 w 5486017"/>
              <a:gd name="connsiteY36" fmla="*/ 472 h 4784452"/>
              <a:gd name="connsiteX37" fmla="*/ 2795074 w 5486017"/>
              <a:gd name="connsiteY37" fmla="*/ 11701 h 4784452"/>
              <a:gd name="connsiteX0" fmla="*/ 2795074 w 5486017"/>
              <a:gd name="connsiteY0" fmla="*/ 11701 h 4784452"/>
              <a:gd name="connsiteX1" fmla="*/ 3885514 w 5486017"/>
              <a:gd name="connsiteY1" fmla="*/ 952407 h 4784452"/>
              <a:gd name="connsiteX2" fmla="*/ 3888443 w 5486017"/>
              <a:gd name="connsiteY2" fmla="*/ 962589 h 4784452"/>
              <a:gd name="connsiteX3" fmla="*/ 3901545 w 5486017"/>
              <a:gd name="connsiteY3" fmla="*/ 955588 h 4784452"/>
              <a:gd name="connsiteX4" fmla="*/ 4128052 w 5486017"/>
              <a:gd name="connsiteY4" fmla="*/ 862346 h 4784452"/>
              <a:gd name="connsiteX5" fmla="*/ 5468493 w 5486017"/>
              <a:gd name="connsiteY5" fmla="*/ 1008274 h 4784452"/>
              <a:gd name="connsiteX6" fmla="*/ 4798994 w 5486017"/>
              <a:gd name="connsiteY6" fmla="*/ 1804683 h 4784452"/>
              <a:gd name="connsiteX7" fmla="*/ 4041799 w 5486017"/>
              <a:gd name="connsiteY7" fmla="*/ 1954939 h 4784452"/>
              <a:gd name="connsiteX8" fmla="*/ 3991638 w 5486017"/>
              <a:gd name="connsiteY8" fmla="*/ 1999034 h 4784452"/>
              <a:gd name="connsiteX9" fmla="*/ 3975348 w 5486017"/>
              <a:gd name="connsiteY9" fmla="*/ 2061242 h 4784452"/>
              <a:gd name="connsiteX10" fmla="*/ 3878074 w 5486017"/>
              <a:gd name="connsiteY10" fmla="*/ 2274902 h 4784452"/>
              <a:gd name="connsiteX11" fmla="*/ 3790194 w 5486017"/>
              <a:gd name="connsiteY11" fmla="*/ 2360761 h 4784452"/>
              <a:gd name="connsiteX12" fmla="*/ 3767988 w 5486017"/>
              <a:gd name="connsiteY12" fmla="*/ 2437940 h 4784452"/>
              <a:gd name="connsiteX13" fmla="*/ 3783539 w 5486017"/>
              <a:gd name="connsiteY13" fmla="*/ 2638668 h 4784452"/>
              <a:gd name="connsiteX14" fmla="*/ 3358660 w 5486017"/>
              <a:gd name="connsiteY14" fmla="*/ 3840289 h 4784452"/>
              <a:gd name="connsiteX15" fmla="*/ 3301636 w 5486017"/>
              <a:gd name="connsiteY15" fmla="*/ 3885697 h 4784452"/>
              <a:gd name="connsiteX16" fmla="*/ 3367942 w 5486017"/>
              <a:gd name="connsiteY16" fmla="*/ 3969237 h 4784452"/>
              <a:gd name="connsiteX17" fmla="*/ 3435373 w 5486017"/>
              <a:gd name="connsiteY17" fmla="*/ 4197648 h 4784452"/>
              <a:gd name="connsiteX18" fmla="*/ 2577306 w 5486017"/>
              <a:gd name="connsiteY18" fmla="*/ 4784452 h 4784452"/>
              <a:gd name="connsiteX19" fmla="*/ 1719239 w 5486017"/>
              <a:gd name="connsiteY19" fmla="*/ 4197648 h 4784452"/>
              <a:gd name="connsiteX20" fmla="*/ 1786505 w 5486017"/>
              <a:gd name="connsiteY20" fmla="*/ 3936940 h 4784452"/>
              <a:gd name="connsiteX21" fmla="*/ 1763328 w 5486017"/>
              <a:gd name="connsiteY21" fmla="*/ 3895420 h 4784452"/>
              <a:gd name="connsiteX22" fmla="*/ 1764782 w 5486017"/>
              <a:gd name="connsiteY22" fmla="*/ 3838723 h 4784452"/>
              <a:gd name="connsiteX23" fmla="*/ 1412586 w 5486017"/>
              <a:gd name="connsiteY23" fmla="*/ 3190892 h 4784452"/>
              <a:gd name="connsiteX24" fmla="*/ 1418884 w 5486017"/>
              <a:gd name="connsiteY24" fmla="*/ 2303736 h 4784452"/>
              <a:gd name="connsiteX25" fmla="*/ 1404356 w 5486017"/>
              <a:gd name="connsiteY25" fmla="*/ 2277156 h 4784452"/>
              <a:gd name="connsiteX26" fmla="*/ 1357133 w 5486017"/>
              <a:gd name="connsiteY26" fmla="*/ 2212515 h 4784452"/>
              <a:gd name="connsiteX27" fmla="*/ 1319692 w 5486017"/>
              <a:gd name="connsiteY27" fmla="*/ 2083589 h 4784452"/>
              <a:gd name="connsiteX28" fmla="*/ 1326779 w 5486017"/>
              <a:gd name="connsiteY28" fmla="*/ 1863714 h 4784452"/>
              <a:gd name="connsiteX29" fmla="*/ 1238522 w 5486017"/>
              <a:gd name="connsiteY29" fmla="*/ 1848484 h 4784452"/>
              <a:gd name="connsiteX30" fmla="*/ 521188 w 5486017"/>
              <a:gd name="connsiteY30" fmla="*/ 1447873 h 4784452"/>
              <a:gd name="connsiteX31" fmla="*/ 27807 w 5486017"/>
              <a:gd name="connsiteY31" fmla="*/ 277277 h 4784452"/>
              <a:gd name="connsiteX32" fmla="*/ 1258110 w 5486017"/>
              <a:gd name="connsiteY32" fmla="*/ 593622 h 4784452"/>
              <a:gd name="connsiteX33" fmla="*/ 1424315 w 5486017"/>
              <a:gd name="connsiteY33" fmla="*/ 752135 h 4784452"/>
              <a:gd name="connsiteX34" fmla="*/ 1434975 w 5486017"/>
              <a:gd name="connsiteY34" fmla="*/ 764629 h 4784452"/>
              <a:gd name="connsiteX35" fmla="*/ 1453215 w 5486017"/>
              <a:gd name="connsiteY35" fmla="*/ 726674 h 4784452"/>
              <a:gd name="connsiteX36" fmla="*/ 2657631 w 5486017"/>
              <a:gd name="connsiteY36" fmla="*/ 472 h 4784452"/>
              <a:gd name="connsiteX37" fmla="*/ 2795074 w 5486017"/>
              <a:gd name="connsiteY37" fmla="*/ 11701 h 4784452"/>
              <a:gd name="connsiteX0" fmla="*/ 2795074 w 5486017"/>
              <a:gd name="connsiteY0" fmla="*/ 11701 h 4719067"/>
              <a:gd name="connsiteX1" fmla="*/ 3885514 w 5486017"/>
              <a:gd name="connsiteY1" fmla="*/ 952407 h 4719067"/>
              <a:gd name="connsiteX2" fmla="*/ 3888443 w 5486017"/>
              <a:gd name="connsiteY2" fmla="*/ 962589 h 4719067"/>
              <a:gd name="connsiteX3" fmla="*/ 3901545 w 5486017"/>
              <a:gd name="connsiteY3" fmla="*/ 955588 h 4719067"/>
              <a:gd name="connsiteX4" fmla="*/ 4128052 w 5486017"/>
              <a:gd name="connsiteY4" fmla="*/ 862346 h 4719067"/>
              <a:gd name="connsiteX5" fmla="*/ 5468493 w 5486017"/>
              <a:gd name="connsiteY5" fmla="*/ 1008274 h 4719067"/>
              <a:gd name="connsiteX6" fmla="*/ 4798994 w 5486017"/>
              <a:gd name="connsiteY6" fmla="*/ 1804683 h 4719067"/>
              <a:gd name="connsiteX7" fmla="*/ 4041799 w 5486017"/>
              <a:gd name="connsiteY7" fmla="*/ 1954939 h 4719067"/>
              <a:gd name="connsiteX8" fmla="*/ 3991638 w 5486017"/>
              <a:gd name="connsiteY8" fmla="*/ 1999034 h 4719067"/>
              <a:gd name="connsiteX9" fmla="*/ 3975348 w 5486017"/>
              <a:gd name="connsiteY9" fmla="*/ 2061242 h 4719067"/>
              <a:gd name="connsiteX10" fmla="*/ 3878074 w 5486017"/>
              <a:gd name="connsiteY10" fmla="*/ 2274902 h 4719067"/>
              <a:gd name="connsiteX11" fmla="*/ 3790194 w 5486017"/>
              <a:gd name="connsiteY11" fmla="*/ 2360761 h 4719067"/>
              <a:gd name="connsiteX12" fmla="*/ 3767988 w 5486017"/>
              <a:gd name="connsiteY12" fmla="*/ 2437940 h 4719067"/>
              <a:gd name="connsiteX13" fmla="*/ 3783539 w 5486017"/>
              <a:gd name="connsiteY13" fmla="*/ 2638668 h 4719067"/>
              <a:gd name="connsiteX14" fmla="*/ 3358660 w 5486017"/>
              <a:gd name="connsiteY14" fmla="*/ 3840289 h 4719067"/>
              <a:gd name="connsiteX15" fmla="*/ 3301636 w 5486017"/>
              <a:gd name="connsiteY15" fmla="*/ 3885697 h 4719067"/>
              <a:gd name="connsiteX16" fmla="*/ 3367942 w 5486017"/>
              <a:gd name="connsiteY16" fmla="*/ 3969237 h 4719067"/>
              <a:gd name="connsiteX17" fmla="*/ 3435373 w 5486017"/>
              <a:gd name="connsiteY17" fmla="*/ 4197648 h 4719067"/>
              <a:gd name="connsiteX18" fmla="*/ 2591201 w 5486017"/>
              <a:gd name="connsiteY18" fmla="*/ 4719067 h 4719067"/>
              <a:gd name="connsiteX19" fmla="*/ 1719239 w 5486017"/>
              <a:gd name="connsiteY19" fmla="*/ 4197648 h 4719067"/>
              <a:gd name="connsiteX20" fmla="*/ 1786505 w 5486017"/>
              <a:gd name="connsiteY20" fmla="*/ 3936940 h 4719067"/>
              <a:gd name="connsiteX21" fmla="*/ 1763328 w 5486017"/>
              <a:gd name="connsiteY21" fmla="*/ 3895420 h 4719067"/>
              <a:gd name="connsiteX22" fmla="*/ 1764782 w 5486017"/>
              <a:gd name="connsiteY22" fmla="*/ 3838723 h 4719067"/>
              <a:gd name="connsiteX23" fmla="*/ 1412586 w 5486017"/>
              <a:gd name="connsiteY23" fmla="*/ 3190892 h 4719067"/>
              <a:gd name="connsiteX24" fmla="*/ 1418884 w 5486017"/>
              <a:gd name="connsiteY24" fmla="*/ 2303736 h 4719067"/>
              <a:gd name="connsiteX25" fmla="*/ 1404356 w 5486017"/>
              <a:gd name="connsiteY25" fmla="*/ 2277156 h 4719067"/>
              <a:gd name="connsiteX26" fmla="*/ 1357133 w 5486017"/>
              <a:gd name="connsiteY26" fmla="*/ 2212515 h 4719067"/>
              <a:gd name="connsiteX27" fmla="*/ 1319692 w 5486017"/>
              <a:gd name="connsiteY27" fmla="*/ 2083589 h 4719067"/>
              <a:gd name="connsiteX28" fmla="*/ 1326779 w 5486017"/>
              <a:gd name="connsiteY28" fmla="*/ 1863714 h 4719067"/>
              <a:gd name="connsiteX29" fmla="*/ 1238522 w 5486017"/>
              <a:gd name="connsiteY29" fmla="*/ 1848484 h 4719067"/>
              <a:gd name="connsiteX30" fmla="*/ 521188 w 5486017"/>
              <a:gd name="connsiteY30" fmla="*/ 1447873 h 4719067"/>
              <a:gd name="connsiteX31" fmla="*/ 27807 w 5486017"/>
              <a:gd name="connsiteY31" fmla="*/ 277277 h 4719067"/>
              <a:gd name="connsiteX32" fmla="*/ 1258110 w 5486017"/>
              <a:gd name="connsiteY32" fmla="*/ 593622 h 4719067"/>
              <a:gd name="connsiteX33" fmla="*/ 1424315 w 5486017"/>
              <a:gd name="connsiteY33" fmla="*/ 752135 h 4719067"/>
              <a:gd name="connsiteX34" fmla="*/ 1434975 w 5486017"/>
              <a:gd name="connsiteY34" fmla="*/ 764629 h 4719067"/>
              <a:gd name="connsiteX35" fmla="*/ 1453215 w 5486017"/>
              <a:gd name="connsiteY35" fmla="*/ 726674 h 4719067"/>
              <a:gd name="connsiteX36" fmla="*/ 2657631 w 5486017"/>
              <a:gd name="connsiteY36" fmla="*/ 472 h 4719067"/>
              <a:gd name="connsiteX37" fmla="*/ 2795074 w 5486017"/>
              <a:gd name="connsiteY37" fmla="*/ 11701 h 4719067"/>
              <a:gd name="connsiteX0" fmla="*/ 2795074 w 5486017"/>
              <a:gd name="connsiteY0" fmla="*/ 11701 h 4720405"/>
              <a:gd name="connsiteX1" fmla="*/ 3885514 w 5486017"/>
              <a:gd name="connsiteY1" fmla="*/ 952407 h 4720405"/>
              <a:gd name="connsiteX2" fmla="*/ 3888443 w 5486017"/>
              <a:gd name="connsiteY2" fmla="*/ 962589 h 4720405"/>
              <a:gd name="connsiteX3" fmla="*/ 3901545 w 5486017"/>
              <a:gd name="connsiteY3" fmla="*/ 955588 h 4720405"/>
              <a:gd name="connsiteX4" fmla="*/ 4128052 w 5486017"/>
              <a:gd name="connsiteY4" fmla="*/ 862346 h 4720405"/>
              <a:gd name="connsiteX5" fmla="*/ 5468493 w 5486017"/>
              <a:gd name="connsiteY5" fmla="*/ 1008274 h 4720405"/>
              <a:gd name="connsiteX6" fmla="*/ 4798994 w 5486017"/>
              <a:gd name="connsiteY6" fmla="*/ 1804683 h 4720405"/>
              <a:gd name="connsiteX7" fmla="*/ 4041799 w 5486017"/>
              <a:gd name="connsiteY7" fmla="*/ 1954939 h 4720405"/>
              <a:gd name="connsiteX8" fmla="*/ 3991638 w 5486017"/>
              <a:gd name="connsiteY8" fmla="*/ 1999034 h 4720405"/>
              <a:gd name="connsiteX9" fmla="*/ 3975348 w 5486017"/>
              <a:gd name="connsiteY9" fmla="*/ 2061242 h 4720405"/>
              <a:gd name="connsiteX10" fmla="*/ 3878074 w 5486017"/>
              <a:gd name="connsiteY10" fmla="*/ 2274902 h 4720405"/>
              <a:gd name="connsiteX11" fmla="*/ 3790194 w 5486017"/>
              <a:gd name="connsiteY11" fmla="*/ 2360761 h 4720405"/>
              <a:gd name="connsiteX12" fmla="*/ 3767988 w 5486017"/>
              <a:gd name="connsiteY12" fmla="*/ 2437940 h 4720405"/>
              <a:gd name="connsiteX13" fmla="*/ 3783539 w 5486017"/>
              <a:gd name="connsiteY13" fmla="*/ 2638668 h 4720405"/>
              <a:gd name="connsiteX14" fmla="*/ 3358660 w 5486017"/>
              <a:gd name="connsiteY14" fmla="*/ 3840289 h 4720405"/>
              <a:gd name="connsiteX15" fmla="*/ 3301636 w 5486017"/>
              <a:gd name="connsiteY15" fmla="*/ 3885697 h 4720405"/>
              <a:gd name="connsiteX16" fmla="*/ 3367942 w 5486017"/>
              <a:gd name="connsiteY16" fmla="*/ 3969237 h 4720405"/>
              <a:gd name="connsiteX17" fmla="*/ 3435373 w 5486017"/>
              <a:gd name="connsiteY17" fmla="*/ 4197648 h 4720405"/>
              <a:gd name="connsiteX18" fmla="*/ 2591201 w 5486017"/>
              <a:gd name="connsiteY18" fmla="*/ 4719067 h 4720405"/>
              <a:gd name="connsiteX19" fmla="*/ 1719239 w 5486017"/>
              <a:gd name="connsiteY19" fmla="*/ 4197648 h 4720405"/>
              <a:gd name="connsiteX20" fmla="*/ 1786505 w 5486017"/>
              <a:gd name="connsiteY20" fmla="*/ 3936940 h 4720405"/>
              <a:gd name="connsiteX21" fmla="*/ 1763328 w 5486017"/>
              <a:gd name="connsiteY21" fmla="*/ 3895420 h 4720405"/>
              <a:gd name="connsiteX22" fmla="*/ 1764782 w 5486017"/>
              <a:gd name="connsiteY22" fmla="*/ 3838723 h 4720405"/>
              <a:gd name="connsiteX23" fmla="*/ 1412586 w 5486017"/>
              <a:gd name="connsiteY23" fmla="*/ 3190892 h 4720405"/>
              <a:gd name="connsiteX24" fmla="*/ 1418884 w 5486017"/>
              <a:gd name="connsiteY24" fmla="*/ 2303736 h 4720405"/>
              <a:gd name="connsiteX25" fmla="*/ 1404356 w 5486017"/>
              <a:gd name="connsiteY25" fmla="*/ 2277156 h 4720405"/>
              <a:gd name="connsiteX26" fmla="*/ 1357133 w 5486017"/>
              <a:gd name="connsiteY26" fmla="*/ 2212515 h 4720405"/>
              <a:gd name="connsiteX27" fmla="*/ 1319692 w 5486017"/>
              <a:gd name="connsiteY27" fmla="*/ 2083589 h 4720405"/>
              <a:gd name="connsiteX28" fmla="*/ 1326779 w 5486017"/>
              <a:gd name="connsiteY28" fmla="*/ 1863714 h 4720405"/>
              <a:gd name="connsiteX29" fmla="*/ 1238522 w 5486017"/>
              <a:gd name="connsiteY29" fmla="*/ 1848484 h 4720405"/>
              <a:gd name="connsiteX30" fmla="*/ 521188 w 5486017"/>
              <a:gd name="connsiteY30" fmla="*/ 1447873 h 4720405"/>
              <a:gd name="connsiteX31" fmla="*/ 27807 w 5486017"/>
              <a:gd name="connsiteY31" fmla="*/ 277277 h 4720405"/>
              <a:gd name="connsiteX32" fmla="*/ 1258110 w 5486017"/>
              <a:gd name="connsiteY32" fmla="*/ 593622 h 4720405"/>
              <a:gd name="connsiteX33" fmla="*/ 1424315 w 5486017"/>
              <a:gd name="connsiteY33" fmla="*/ 752135 h 4720405"/>
              <a:gd name="connsiteX34" fmla="*/ 1434975 w 5486017"/>
              <a:gd name="connsiteY34" fmla="*/ 764629 h 4720405"/>
              <a:gd name="connsiteX35" fmla="*/ 1453215 w 5486017"/>
              <a:gd name="connsiteY35" fmla="*/ 726674 h 4720405"/>
              <a:gd name="connsiteX36" fmla="*/ 2657631 w 5486017"/>
              <a:gd name="connsiteY36" fmla="*/ 472 h 4720405"/>
              <a:gd name="connsiteX37" fmla="*/ 2795074 w 5486017"/>
              <a:gd name="connsiteY37" fmla="*/ 11701 h 4720405"/>
              <a:gd name="connsiteX0" fmla="*/ 2795074 w 5486017"/>
              <a:gd name="connsiteY0" fmla="*/ 11701 h 4720405"/>
              <a:gd name="connsiteX1" fmla="*/ 3885514 w 5486017"/>
              <a:gd name="connsiteY1" fmla="*/ 952407 h 4720405"/>
              <a:gd name="connsiteX2" fmla="*/ 3888443 w 5486017"/>
              <a:gd name="connsiteY2" fmla="*/ 962589 h 4720405"/>
              <a:gd name="connsiteX3" fmla="*/ 3901545 w 5486017"/>
              <a:gd name="connsiteY3" fmla="*/ 955588 h 4720405"/>
              <a:gd name="connsiteX4" fmla="*/ 4128052 w 5486017"/>
              <a:gd name="connsiteY4" fmla="*/ 862346 h 4720405"/>
              <a:gd name="connsiteX5" fmla="*/ 5468493 w 5486017"/>
              <a:gd name="connsiteY5" fmla="*/ 1008274 h 4720405"/>
              <a:gd name="connsiteX6" fmla="*/ 4798994 w 5486017"/>
              <a:gd name="connsiteY6" fmla="*/ 1804683 h 4720405"/>
              <a:gd name="connsiteX7" fmla="*/ 4041799 w 5486017"/>
              <a:gd name="connsiteY7" fmla="*/ 1954939 h 4720405"/>
              <a:gd name="connsiteX8" fmla="*/ 3991638 w 5486017"/>
              <a:gd name="connsiteY8" fmla="*/ 1999034 h 4720405"/>
              <a:gd name="connsiteX9" fmla="*/ 3975348 w 5486017"/>
              <a:gd name="connsiteY9" fmla="*/ 2061242 h 4720405"/>
              <a:gd name="connsiteX10" fmla="*/ 3878074 w 5486017"/>
              <a:gd name="connsiteY10" fmla="*/ 2274902 h 4720405"/>
              <a:gd name="connsiteX11" fmla="*/ 3790194 w 5486017"/>
              <a:gd name="connsiteY11" fmla="*/ 2360761 h 4720405"/>
              <a:gd name="connsiteX12" fmla="*/ 3767988 w 5486017"/>
              <a:gd name="connsiteY12" fmla="*/ 2437940 h 4720405"/>
              <a:gd name="connsiteX13" fmla="*/ 3783539 w 5486017"/>
              <a:gd name="connsiteY13" fmla="*/ 2638668 h 4720405"/>
              <a:gd name="connsiteX14" fmla="*/ 3358660 w 5486017"/>
              <a:gd name="connsiteY14" fmla="*/ 3840289 h 4720405"/>
              <a:gd name="connsiteX15" fmla="*/ 3301636 w 5486017"/>
              <a:gd name="connsiteY15" fmla="*/ 3885697 h 4720405"/>
              <a:gd name="connsiteX16" fmla="*/ 3367942 w 5486017"/>
              <a:gd name="connsiteY16" fmla="*/ 3969237 h 4720405"/>
              <a:gd name="connsiteX17" fmla="*/ 3435373 w 5486017"/>
              <a:gd name="connsiteY17" fmla="*/ 4197648 h 4720405"/>
              <a:gd name="connsiteX18" fmla="*/ 2591201 w 5486017"/>
              <a:gd name="connsiteY18" fmla="*/ 4719067 h 4720405"/>
              <a:gd name="connsiteX19" fmla="*/ 1719239 w 5486017"/>
              <a:gd name="connsiteY19" fmla="*/ 4197648 h 4720405"/>
              <a:gd name="connsiteX20" fmla="*/ 1786505 w 5486017"/>
              <a:gd name="connsiteY20" fmla="*/ 3936940 h 4720405"/>
              <a:gd name="connsiteX21" fmla="*/ 1763328 w 5486017"/>
              <a:gd name="connsiteY21" fmla="*/ 3895420 h 4720405"/>
              <a:gd name="connsiteX22" fmla="*/ 1764782 w 5486017"/>
              <a:gd name="connsiteY22" fmla="*/ 3838723 h 4720405"/>
              <a:gd name="connsiteX23" fmla="*/ 1412586 w 5486017"/>
              <a:gd name="connsiteY23" fmla="*/ 3190892 h 4720405"/>
              <a:gd name="connsiteX24" fmla="*/ 1418884 w 5486017"/>
              <a:gd name="connsiteY24" fmla="*/ 2303736 h 4720405"/>
              <a:gd name="connsiteX25" fmla="*/ 1404356 w 5486017"/>
              <a:gd name="connsiteY25" fmla="*/ 2277156 h 4720405"/>
              <a:gd name="connsiteX26" fmla="*/ 1357133 w 5486017"/>
              <a:gd name="connsiteY26" fmla="*/ 2212515 h 4720405"/>
              <a:gd name="connsiteX27" fmla="*/ 1319692 w 5486017"/>
              <a:gd name="connsiteY27" fmla="*/ 2083589 h 4720405"/>
              <a:gd name="connsiteX28" fmla="*/ 1326779 w 5486017"/>
              <a:gd name="connsiteY28" fmla="*/ 1863714 h 4720405"/>
              <a:gd name="connsiteX29" fmla="*/ 1238522 w 5486017"/>
              <a:gd name="connsiteY29" fmla="*/ 1848484 h 4720405"/>
              <a:gd name="connsiteX30" fmla="*/ 521188 w 5486017"/>
              <a:gd name="connsiteY30" fmla="*/ 1447873 h 4720405"/>
              <a:gd name="connsiteX31" fmla="*/ 27807 w 5486017"/>
              <a:gd name="connsiteY31" fmla="*/ 277277 h 4720405"/>
              <a:gd name="connsiteX32" fmla="*/ 1258110 w 5486017"/>
              <a:gd name="connsiteY32" fmla="*/ 593622 h 4720405"/>
              <a:gd name="connsiteX33" fmla="*/ 1424315 w 5486017"/>
              <a:gd name="connsiteY33" fmla="*/ 752135 h 4720405"/>
              <a:gd name="connsiteX34" fmla="*/ 1434975 w 5486017"/>
              <a:gd name="connsiteY34" fmla="*/ 764629 h 4720405"/>
              <a:gd name="connsiteX35" fmla="*/ 1453215 w 5486017"/>
              <a:gd name="connsiteY35" fmla="*/ 726674 h 4720405"/>
              <a:gd name="connsiteX36" fmla="*/ 2657631 w 5486017"/>
              <a:gd name="connsiteY36" fmla="*/ 472 h 4720405"/>
              <a:gd name="connsiteX37" fmla="*/ 2795074 w 5486017"/>
              <a:gd name="connsiteY37" fmla="*/ 11701 h 4720405"/>
              <a:gd name="connsiteX0" fmla="*/ 2795074 w 5486017"/>
              <a:gd name="connsiteY0" fmla="*/ 11701 h 4720405"/>
              <a:gd name="connsiteX1" fmla="*/ 3885514 w 5486017"/>
              <a:gd name="connsiteY1" fmla="*/ 952407 h 4720405"/>
              <a:gd name="connsiteX2" fmla="*/ 3888443 w 5486017"/>
              <a:gd name="connsiteY2" fmla="*/ 962589 h 4720405"/>
              <a:gd name="connsiteX3" fmla="*/ 3901545 w 5486017"/>
              <a:gd name="connsiteY3" fmla="*/ 955588 h 4720405"/>
              <a:gd name="connsiteX4" fmla="*/ 4128052 w 5486017"/>
              <a:gd name="connsiteY4" fmla="*/ 862346 h 4720405"/>
              <a:gd name="connsiteX5" fmla="*/ 5468493 w 5486017"/>
              <a:gd name="connsiteY5" fmla="*/ 1008274 h 4720405"/>
              <a:gd name="connsiteX6" fmla="*/ 4798994 w 5486017"/>
              <a:gd name="connsiteY6" fmla="*/ 1804683 h 4720405"/>
              <a:gd name="connsiteX7" fmla="*/ 4041799 w 5486017"/>
              <a:gd name="connsiteY7" fmla="*/ 1954939 h 4720405"/>
              <a:gd name="connsiteX8" fmla="*/ 3991638 w 5486017"/>
              <a:gd name="connsiteY8" fmla="*/ 1999034 h 4720405"/>
              <a:gd name="connsiteX9" fmla="*/ 3975348 w 5486017"/>
              <a:gd name="connsiteY9" fmla="*/ 2061242 h 4720405"/>
              <a:gd name="connsiteX10" fmla="*/ 3878074 w 5486017"/>
              <a:gd name="connsiteY10" fmla="*/ 2274902 h 4720405"/>
              <a:gd name="connsiteX11" fmla="*/ 3790194 w 5486017"/>
              <a:gd name="connsiteY11" fmla="*/ 2360761 h 4720405"/>
              <a:gd name="connsiteX12" fmla="*/ 3767988 w 5486017"/>
              <a:gd name="connsiteY12" fmla="*/ 2437940 h 4720405"/>
              <a:gd name="connsiteX13" fmla="*/ 3783539 w 5486017"/>
              <a:gd name="connsiteY13" fmla="*/ 2638668 h 4720405"/>
              <a:gd name="connsiteX14" fmla="*/ 3358660 w 5486017"/>
              <a:gd name="connsiteY14" fmla="*/ 3840289 h 4720405"/>
              <a:gd name="connsiteX15" fmla="*/ 3301636 w 5486017"/>
              <a:gd name="connsiteY15" fmla="*/ 3885697 h 4720405"/>
              <a:gd name="connsiteX16" fmla="*/ 3367942 w 5486017"/>
              <a:gd name="connsiteY16" fmla="*/ 3969237 h 4720405"/>
              <a:gd name="connsiteX17" fmla="*/ 3435373 w 5486017"/>
              <a:gd name="connsiteY17" fmla="*/ 4197648 h 4720405"/>
              <a:gd name="connsiteX18" fmla="*/ 2591201 w 5486017"/>
              <a:gd name="connsiteY18" fmla="*/ 4719067 h 4720405"/>
              <a:gd name="connsiteX19" fmla="*/ 1719239 w 5486017"/>
              <a:gd name="connsiteY19" fmla="*/ 4197648 h 4720405"/>
              <a:gd name="connsiteX20" fmla="*/ 1786505 w 5486017"/>
              <a:gd name="connsiteY20" fmla="*/ 3936940 h 4720405"/>
              <a:gd name="connsiteX21" fmla="*/ 1763328 w 5486017"/>
              <a:gd name="connsiteY21" fmla="*/ 3895420 h 4720405"/>
              <a:gd name="connsiteX22" fmla="*/ 1764782 w 5486017"/>
              <a:gd name="connsiteY22" fmla="*/ 3838723 h 4720405"/>
              <a:gd name="connsiteX23" fmla="*/ 1412586 w 5486017"/>
              <a:gd name="connsiteY23" fmla="*/ 3190892 h 4720405"/>
              <a:gd name="connsiteX24" fmla="*/ 1418884 w 5486017"/>
              <a:gd name="connsiteY24" fmla="*/ 2303736 h 4720405"/>
              <a:gd name="connsiteX25" fmla="*/ 1404356 w 5486017"/>
              <a:gd name="connsiteY25" fmla="*/ 2277156 h 4720405"/>
              <a:gd name="connsiteX26" fmla="*/ 1357133 w 5486017"/>
              <a:gd name="connsiteY26" fmla="*/ 2212515 h 4720405"/>
              <a:gd name="connsiteX27" fmla="*/ 1319692 w 5486017"/>
              <a:gd name="connsiteY27" fmla="*/ 2083589 h 4720405"/>
              <a:gd name="connsiteX28" fmla="*/ 1326779 w 5486017"/>
              <a:gd name="connsiteY28" fmla="*/ 1863714 h 4720405"/>
              <a:gd name="connsiteX29" fmla="*/ 1238522 w 5486017"/>
              <a:gd name="connsiteY29" fmla="*/ 1848484 h 4720405"/>
              <a:gd name="connsiteX30" fmla="*/ 521188 w 5486017"/>
              <a:gd name="connsiteY30" fmla="*/ 1447873 h 4720405"/>
              <a:gd name="connsiteX31" fmla="*/ 27807 w 5486017"/>
              <a:gd name="connsiteY31" fmla="*/ 277277 h 4720405"/>
              <a:gd name="connsiteX32" fmla="*/ 1258110 w 5486017"/>
              <a:gd name="connsiteY32" fmla="*/ 593622 h 4720405"/>
              <a:gd name="connsiteX33" fmla="*/ 1424315 w 5486017"/>
              <a:gd name="connsiteY33" fmla="*/ 752135 h 4720405"/>
              <a:gd name="connsiteX34" fmla="*/ 1434975 w 5486017"/>
              <a:gd name="connsiteY34" fmla="*/ 764629 h 4720405"/>
              <a:gd name="connsiteX35" fmla="*/ 1453215 w 5486017"/>
              <a:gd name="connsiteY35" fmla="*/ 726674 h 4720405"/>
              <a:gd name="connsiteX36" fmla="*/ 2657631 w 5486017"/>
              <a:gd name="connsiteY36" fmla="*/ 472 h 4720405"/>
              <a:gd name="connsiteX37" fmla="*/ 2795074 w 5486017"/>
              <a:gd name="connsiteY37" fmla="*/ 11701 h 4720405"/>
              <a:gd name="connsiteX0" fmla="*/ 2795074 w 5486017"/>
              <a:gd name="connsiteY0" fmla="*/ 11701 h 4724880"/>
              <a:gd name="connsiteX1" fmla="*/ 3885514 w 5486017"/>
              <a:gd name="connsiteY1" fmla="*/ 952407 h 4724880"/>
              <a:gd name="connsiteX2" fmla="*/ 3888443 w 5486017"/>
              <a:gd name="connsiteY2" fmla="*/ 962589 h 4724880"/>
              <a:gd name="connsiteX3" fmla="*/ 3901545 w 5486017"/>
              <a:gd name="connsiteY3" fmla="*/ 955588 h 4724880"/>
              <a:gd name="connsiteX4" fmla="*/ 4128052 w 5486017"/>
              <a:gd name="connsiteY4" fmla="*/ 862346 h 4724880"/>
              <a:gd name="connsiteX5" fmla="*/ 5468493 w 5486017"/>
              <a:gd name="connsiteY5" fmla="*/ 1008274 h 4724880"/>
              <a:gd name="connsiteX6" fmla="*/ 4798994 w 5486017"/>
              <a:gd name="connsiteY6" fmla="*/ 1804683 h 4724880"/>
              <a:gd name="connsiteX7" fmla="*/ 4041799 w 5486017"/>
              <a:gd name="connsiteY7" fmla="*/ 1954939 h 4724880"/>
              <a:gd name="connsiteX8" fmla="*/ 3991638 w 5486017"/>
              <a:gd name="connsiteY8" fmla="*/ 1999034 h 4724880"/>
              <a:gd name="connsiteX9" fmla="*/ 3975348 w 5486017"/>
              <a:gd name="connsiteY9" fmla="*/ 2061242 h 4724880"/>
              <a:gd name="connsiteX10" fmla="*/ 3878074 w 5486017"/>
              <a:gd name="connsiteY10" fmla="*/ 2274902 h 4724880"/>
              <a:gd name="connsiteX11" fmla="*/ 3790194 w 5486017"/>
              <a:gd name="connsiteY11" fmla="*/ 2360761 h 4724880"/>
              <a:gd name="connsiteX12" fmla="*/ 3767988 w 5486017"/>
              <a:gd name="connsiteY12" fmla="*/ 2437940 h 4724880"/>
              <a:gd name="connsiteX13" fmla="*/ 3783539 w 5486017"/>
              <a:gd name="connsiteY13" fmla="*/ 2638668 h 4724880"/>
              <a:gd name="connsiteX14" fmla="*/ 3358660 w 5486017"/>
              <a:gd name="connsiteY14" fmla="*/ 3840289 h 4724880"/>
              <a:gd name="connsiteX15" fmla="*/ 3301636 w 5486017"/>
              <a:gd name="connsiteY15" fmla="*/ 3885697 h 4724880"/>
              <a:gd name="connsiteX16" fmla="*/ 3367942 w 5486017"/>
              <a:gd name="connsiteY16" fmla="*/ 3969237 h 4724880"/>
              <a:gd name="connsiteX17" fmla="*/ 3424867 w 5486017"/>
              <a:gd name="connsiteY17" fmla="*/ 4446219 h 4724880"/>
              <a:gd name="connsiteX18" fmla="*/ 2591201 w 5486017"/>
              <a:gd name="connsiteY18" fmla="*/ 4719067 h 4724880"/>
              <a:gd name="connsiteX19" fmla="*/ 1719239 w 5486017"/>
              <a:gd name="connsiteY19" fmla="*/ 4197648 h 4724880"/>
              <a:gd name="connsiteX20" fmla="*/ 1786505 w 5486017"/>
              <a:gd name="connsiteY20" fmla="*/ 3936940 h 4724880"/>
              <a:gd name="connsiteX21" fmla="*/ 1763328 w 5486017"/>
              <a:gd name="connsiteY21" fmla="*/ 3895420 h 4724880"/>
              <a:gd name="connsiteX22" fmla="*/ 1764782 w 5486017"/>
              <a:gd name="connsiteY22" fmla="*/ 3838723 h 4724880"/>
              <a:gd name="connsiteX23" fmla="*/ 1412586 w 5486017"/>
              <a:gd name="connsiteY23" fmla="*/ 3190892 h 4724880"/>
              <a:gd name="connsiteX24" fmla="*/ 1418884 w 5486017"/>
              <a:gd name="connsiteY24" fmla="*/ 2303736 h 4724880"/>
              <a:gd name="connsiteX25" fmla="*/ 1404356 w 5486017"/>
              <a:gd name="connsiteY25" fmla="*/ 2277156 h 4724880"/>
              <a:gd name="connsiteX26" fmla="*/ 1357133 w 5486017"/>
              <a:gd name="connsiteY26" fmla="*/ 2212515 h 4724880"/>
              <a:gd name="connsiteX27" fmla="*/ 1319692 w 5486017"/>
              <a:gd name="connsiteY27" fmla="*/ 2083589 h 4724880"/>
              <a:gd name="connsiteX28" fmla="*/ 1326779 w 5486017"/>
              <a:gd name="connsiteY28" fmla="*/ 1863714 h 4724880"/>
              <a:gd name="connsiteX29" fmla="*/ 1238522 w 5486017"/>
              <a:gd name="connsiteY29" fmla="*/ 1848484 h 4724880"/>
              <a:gd name="connsiteX30" fmla="*/ 521188 w 5486017"/>
              <a:gd name="connsiteY30" fmla="*/ 1447873 h 4724880"/>
              <a:gd name="connsiteX31" fmla="*/ 27807 w 5486017"/>
              <a:gd name="connsiteY31" fmla="*/ 277277 h 4724880"/>
              <a:gd name="connsiteX32" fmla="*/ 1258110 w 5486017"/>
              <a:gd name="connsiteY32" fmla="*/ 593622 h 4724880"/>
              <a:gd name="connsiteX33" fmla="*/ 1424315 w 5486017"/>
              <a:gd name="connsiteY33" fmla="*/ 752135 h 4724880"/>
              <a:gd name="connsiteX34" fmla="*/ 1434975 w 5486017"/>
              <a:gd name="connsiteY34" fmla="*/ 764629 h 4724880"/>
              <a:gd name="connsiteX35" fmla="*/ 1453215 w 5486017"/>
              <a:gd name="connsiteY35" fmla="*/ 726674 h 4724880"/>
              <a:gd name="connsiteX36" fmla="*/ 2657631 w 5486017"/>
              <a:gd name="connsiteY36" fmla="*/ 472 h 4724880"/>
              <a:gd name="connsiteX37" fmla="*/ 2795074 w 5486017"/>
              <a:gd name="connsiteY37" fmla="*/ 11701 h 4724880"/>
              <a:gd name="connsiteX0" fmla="*/ 2795074 w 5486017"/>
              <a:gd name="connsiteY0" fmla="*/ 11701 h 4725879"/>
              <a:gd name="connsiteX1" fmla="*/ 3885514 w 5486017"/>
              <a:gd name="connsiteY1" fmla="*/ 952407 h 4725879"/>
              <a:gd name="connsiteX2" fmla="*/ 3888443 w 5486017"/>
              <a:gd name="connsiteY2" fmla="*/ 962589 h 4725879"/>
              <a:gd name="connsiteX3" fmla="*/ 3901545 w 5486017"/>
              <a:gd name="connsiteY3" fmla="*/ 955588 h 4725879"/>
              <a:gd name="connsiteX4" fmla="*/ 4128052 w 5486017"/>
              <a:gd name="connsiteY4" fmla="*/ 862346 h 4725879"/>
              <a:gd name="connsiteX5" fmla="*/ 5468493 w 5486017"/>
              <a:gd name="connsiteY5" fmla="*/ 1008274 h 4725879"/>
              <a:gd name="connsiteX6" fmla="*/ 4798994 w 5486017"/>
              <a:gd name="connsiteY6" fmla="*/ 1804683 h 4725879"/>
              <a:gd name="connsiteX7" fmla="*/ 4041799 w 5486017"/>
              <a:gd name="connsiteY7" fmla="*/ 1954939 h 4725879"/>
              <a:gd name="connsiteX8" fmla="*/ 3991638 w 5486017"/>
              <a:gd name="connsiteY8" fmla="*/ 1999034 h 4725879"/>
              <a:gd name="connsiteX9" fmla="*/ 3975348 w 5486017"/>
              <a:gd name="connsiteY9" fmla="*/ 2061242 h 4725879"/>
              <a:gd name="connsiteX10" fmla="*/ 3878074 w 5486017"/>
              <a:gd name="connsiteY10" fmla="*/ 2274902 h 4725879"/>
              <a:gd name="connsiteX11" fmla="*/ 3790194 w 5486017"/>
              <a:gd name="connsiteY11" fmla="*/ 2360761 h 4725879"/>
              <a:gd name="connsiteX12" fmla="*/ 3767988 w 5486017"/>
              <a:gd name="connsiteY12" fmla="*/ 2437940 h 4725879"/>
              <a:gd name="connsiteX13" fmla="*/ 3783539 w 5486017"/>
              <a:gd name="connsiteY13" fmla="*/ 2638668 h 4725879"/>
              <a:gd name="connsiteX14" fmla="*/ 3358660 w 5486017"/>
              <a:gd name="connsiteY14" fmla="*/ 3840289 h 4725879"/>
              <a:gd name="connsiteX15" fmla="*/ 3301636 w 5486017"/>
              <a:gd name="connsiteY15" fmla="*/ 3885697 h 4725879"/>
              <a:gd name="connsiteX16" fmla="*/ 3367942 w 5486017"/>
              <a:gd name="connsiteY16" fmla="*/ 3969237 h 4725879"/>
              <a:gd name="connsiteX17" fmla="*/ 3424867 w 5486017"/>
              <a:gd name="connsiteY17" fmla="*/ 4446219 h 4725879"/>
              <a:gd name="connsiteX18" fmla="*/ 2591201 w 5486017"/>
              <a:gd name="connsiteY18" fmla="*/ 4719067 h 4725879"/>
              <a:gd name="connsiteX19" fmla="*/ 1719239 w 5486017"/>
              <a:gd name="connsiteY19" fmla="*/ 4197648 h 4725879"/>
              <a:gd name="connsiteX20" fmla="*/ 1786505 w 5486017"/>
              <a:gd name="connsiteY20" fmla="*/ 3936940 h 4725879"/>
              <a:gd name="connsiteX21" fmla="*/ 1763328 w 5486017"/>
              <a:gd name="connsiteY21" fmla="*/ 3895420 h 4725879"/>
              <a:gd name="connsiteX22" fmla="*/ 1764782 w 5486017"/>
              <a:gd name="connsiteY22" fmla="*/ 3838723 h 4725879"/>
              <a:gd name="connsiteX23" fmla="*/ 1412586 w 5486017"/>
              <a:gd name="connsiteY23" fmla="*/ 3190892 h 4725879"/>
              <a:gd name="connsiteX24" fmla="*/ 1418884 w 5486017"/>
              <a:gd name="connsiteY24" fmla="*/ 2303736 h 4725879"/>
              <a:gd name="connsiteX25" fmla="*/ 1404356 w 5486017"/>
              <a:gd name="connsiteY25" fmla="*/ 2277156 h 4725879"/>
              <a:gd name="connsiteX26" fmla="*/ 1357133 w 5486017"/>
              <a:gd name="connsiteY26" fmla="*/ 2212515 h 4725879"/>
              <a:gd name="connsiteX27" fmla="*/ 1319692 w 5486017"/>
              <a:gd name="connsiteY27" fmla="*/ 2083589 h 4725879"/>
              <a:gd name="connsiteX28" fmla="*/ 1326779 w 5486017"/>
              <a:gd name="connsiteY28" fmla="*/ 1863714 h 4725879"/>
              <a:gd name="connsiteX29" fmla="*/ 1238522 w 5486017"/>
              <a:gd name="connsiteY29" fmla="*/ 1848484 h 4725879"/>
              <a:gd name="connsiteX30" fmla="*/ 521188 w 5486017"/>
              <a:gd name="connsiteY30" fmla="*/ 1447873 h 4725879"/>
              <a:gd name="connsiteX31" fmla="*/ 27807 w 5486017"/>
              <a:gd name="connsiteY31" fmla="*/ 277277 h 4725879"/>
              <a:gd name="connsiteX32" fmla="*/ 1258110 w 5486017"/>
              <a:gd name="connsiteY32" fmla="*/ 593622 h 4725879"/>
              <a:gd name="connsiteX33" fmla="*/ 1424315 w 5486017"/>
              <a:gd name="connsiteY33" fmla="*/ 752135 h 4725879"/>
              <a:gd name="connsiteX34" fmla="*/ 1434975 w 5486017"/>
              <a:gd name="connsiteY34" fmla="*/ 764629 h 4725879"/>
              <a:gd name="connsiteX35" fmla="*/ 1453215 w 5486017"/>
              <a:gd name="connsiteY35" fmla="*/ 726674 h 4725879"/>
              <a:gd name="connsiteX36" fmla="*/ 2657631 w 5486017"/>
              <a:gd name="connsiteY36" fmla="*/ 472 h 4725879"/>
              <a:gd name="connsiteX37" fmla="*/ 2795074 w 5486017"/>
              <a:gd name="connsiteY37" fmla="*/ 11701 h 4725879"/>
              <a:gd name="connsiteX0" fmla="*/ 2795074 w 5486017"/>
              <a:gd name="connsiteY0" fmla="*/ 11701 h 4722245"/>
              <a:gd name="connsiteX1" fmla="*/ 3885514 w 5486017"/>
              <a:gd name="connsiteY1" fmla="*/ 952407 h 4722245"/>
              <a:gd name="connsiteX2" fmla="*/ 3888443 w 5486017"/>
              <a:gd name="connsiteY2" fmla="*/ 962589 h 4722245"/>
              <a:gd name="connsiteX3" fmla="*/ 3901545 w 5486017"/>
              <a:gd name="connsiteY3" fmla="*/ 955588 h 4722245"/>
              <a:gd name="connsiteX4" fmla="*/ 4128052 w 5486017"/>
              <a:gd name="connsiteY4" fmla="*/ 862346 h 4722245"/>
              <a:gd name="connsiteX5" fmla="*/ 5468493 w 5486017"/>
              <a:gd name="connsiteY5" fmla="*/ 1008274 h 4722245"/>
              <a:gd name="connsiteX6" fmla="*/ 4798994 w 5486017"/>
              <a:gd name="connsiteY6" fmla="*/ 1804683 h 4722245"/>
              <a:gd name="connsiteX7" fmla="*/ 4041799 w 5486017"/>
              <a:gd name="connsiteY7" fmla="*/ 1954939 h 4722245"/>
              <a:gd name="connsiteX8" fmla="*/ 3991638 w 5486017"/>
              <a:gd name="connsiteY8" fmla="*/ 1999034 h 4722245"/>
              <a:gd name="connsiteX9" fmla="*/ 3975348 w 5486017"/>
              <a:gd name="connsiteY9" fmla="*/ 2061242 h 4722245"/>
              <a:gd name="connsiteX10" fmla="*/ 3878074 w 5486017"/>
              <a:gd name="connsiteY10" fmla="*/ 2274902 h 4722245"/>
              <a:gd name="connsiteX11" fmla="*/ 3790194 w 5486017"/>
              <a:gd name="connsiteY11" fmla="*/ 2360761 h 4722245"/>
              <a:gd name="connsiteX12" fmla="*/ 3767988 w 5486017"/>
              <a:gd name="connsiteY12" fmla="*/ 2437940 h 4722245"/>
              <a:gd name="connsiteX13" fmla="*/ 3783539 w 5486017"/>
              <a:gd name="connsiteY13" fmla="*/ 2638668 h 4722245"/>
              <a:gd name="connsiteX14" fmla="*/ 3358660 w 5486017"/>
              <a:gd name="connsiteY14" fmla="*/ 3840289 h 4722245"/>
              <a:gd name="connsiteX15" fmla="*/ 3301636 w 5486017"/>
              <a:gd name="connsiteY15" fmla="*/ 3885697 h 4722245"/>
              <a:gd name="connsiteX16" fmla="*/ 3367942 w 5486017"/>
              <a:gd name="connsiteY16" fmla="*/ 3969237 h 4722245"/>
              <a:gd name="connsiteX17" fmla="*/ 3424867 w 5486017"/>
              <a:gd name="connsiteY17" fmla="*/ 4446219 h 4722245"/>
              <a:gd name="connsiteX18" fmla="*/ 2591201 w 5486017"/>
              <a:gd name="connsiteY18" fmla="*/ 4719067 h 4722245"/>
              <a:gd name="connsiteX19" fmla="*/ 1720935 w 5486017"/>
              <a:gd name="connsiteY19" fmla="*/ 4289240 h 4722245"/>
              <a:gd name="connsiteX20" fmla="*/ 1786505 w 5486017"/>
              <a:gd name="connsiteY20" fmla="*/ 3936940 h 4722245"/>
              <a:gd name="connsiteX21" fmla="*/ 1763328 w 5486017"/>
              <a:gd name="connsiteY21" fmla="*/ 3895420 h 4722245"/>
              <a:gd name="connsiteX22" fmla="*/ 1764782 w 5486017"/>
              <a:gd name="connsiteY22" fmla="*/ 3838723 h 4722245"/>
              <a:gd name="connsiteX23" fmla="*/ 1412586 w 5486017"/>
              <a:gd name="connsiteY23" fmla="*/ 3190892 h 4722245"/>
              <a:gd name="connsiteX24" fmla="*/ 1418884 w 5486017"/>
              <a:gd name="connsiteY24" fmla="*/ 2303736 h 4722245"/>
              <a:gd name="connsiteX25" fmla="*/ 1404356 w 5486017"/>
              <a:gd name="connsiteY25" fmla="*/ 2277156 h 4722245"/>
              <a:gd name="connsiteX26" fmla="*/ 1357133 w 5486017"/>
              <a:gd name="connsiteY26" fmla="*/ 2212515 h 4722245"/>
              <a:gd name="connsiteX27" fmla="*/ 1319692 w 5486017"/>
              <a:gd name="connsiteY27" fmla="*/ 2083589 h 4722245"/>
              <a:gd name="connsiteX28" fmla="*/ 1326779 w 5486017"/>
              <a:gd name="connsiteY28" fmla="*/ 1863714 h 4722245"/>
              <a:gd name="connsiteX29" fmla="*/ 1238522 w 5486017"/>
              <a:gd name="connsiteY29" fmla="*/ 1848484 h 4722245"/>
              <a:gd name="connsiteX30" fmla="*/ 521188 w 5486017"/>
              <a:gd name="connsiteY30" fmla="*/ 1447873 h 4722245"/>
              <a:gd name="connsiteX31" fmla="*/ 27807 w 5486017"/>
              <a:gd name="connsiteY31" fmla="*/ 277277 h 4722245"/>
              <a:gd name="connsiteX32" fmla="*/ 1258110 w 5486017"/>
              <a:gd name="connsiteY32" fmla="*/ 593622 h 4722245"/>
              <a:gd name="connsiteX33" fmla="*/ 1424315 w 5486017"/>
              <a:gd name="connsiteY33" fmla="*/ 752135 h 4722245"/>
              <a:gd name="connsiteX34" fmla="*/ 1434975 w 5486017"/>
              <a:gd name="connsiteY34" fmla="*/ 764629 h 4722245"/>
              <a:gd name="connsiteX35" fmla="*/ 1453215 w 5486017"/>
              <a:gd name="connsiteY35" fmla="*/ 726674 h 4722245"/>
              <a:gd name="connsiteX36" fmla="*/ 2657631 w 5486017"/>
              <a:gd name="connsiteY36" fmla="*/ 472 h 4722245"/>
              <a:gd name="connsiteX37" fmla="*/ 2795074 w 5486017"/>
              <a:gd name="connsiteY37" fmla="*/ 11701 h 4722245"/>
              <a:gd name="connsiteX0" fmla="*/ 2795074 w 5486017"/>
              <a:gd name="connsiteY0" fmla="*/ 11701 h 4722245"/>
              <a:gd name="connsiteX1" fmla="*/ 3885514 w 5486017"/>
              <a:gd name="connsiteY1" fmla="*/ 952407 h 4722245"/>
              <a:gd name="connsiteX2" fmla="*/ 3888443 w 5486017"/>
              <a:gd name="connsiteY2" fmla="*/ 962589 h 4722245"/>
              <a:gd name="connsiteX3" fmla="*/ 3901545 w 5486017"/>
              <a:gd name="connsiteY3" fmla="*/ 955588 h 4722245"/>
              <a:gd name="connsiteX4" fmla="*/ 4128052 w 5486017"/>
              <a:gd name="connsiteY4" fmla="*/ 862346 h 4722245"/>
              <a:gd name="connsiteX5" fmla="*/ 5468493 w 5486017"/>
              <a:gd name="connsiteY5" fmla="*/ 1008274 h 4722245"/>
              <a:gd name="connsiteX6" fmla="*/ 4798994 w 5486017"/>
              <a:gd name="connsiteY6" fmla="*/ 1804683 h 4722245"/>
              <a:gd name="connsiteX7" fmla="*/ 4041799 w 5486017"/>
              <a:gd name="connsiteY7" fmla="*/ 1954939 h 4722245"/>
              <a:gd name="connsiteX8" fmla="*/ 3991638 w 5486017"/>
              <a:gd name="connsiteY8" fmla="*/ 1999034 h 4722245"/>
              <a:gd name="connsiteX9" fmla="*/ 3975348 w 5486017"/>
              <a:gd name="connsiteY9" fmla="*/ 2061242 h 4722245"/>
              <a:gd name="connsiteX10" fmla="*/ 3878074 w 5486017"/>
              <a:gd name="connsiteY10" fmla="*/ 2274902 h 4722245"/>
              <a:gd name="connsiteX11" fmla="*/ 3790194 w 5486017"/>
              <a:gd name="connsiteY11" fmla="*/ 2360761 h 4722245"/>
              <a:gd name="connsiteX12" fmla="*/ 3767988 w 5486017"/>
              <a:gd name="connsiteY12" fmla="*/ 2437940 h 4722245"/>
              <a:gd name="connsiteX13" fmla="*/ 3783539 w 5486017"/>
              <a:gd name="connsiteY13" fmla="*/ 2638668 h 4722245"/>
              <a:gd name="connsiteX14" fmla="*/ 3358660 w 5486017"/>
              <a:gd name="connsiteY14" fmla="*/ 3840289 h 4722245"/>
              <a:gd name="connsiteX15" fmla="*/ 3338062 w 5486017"/>
              <a:gd name="connsiteY15" fmla="*/ 3900376 h 4722245"/>
              <a:gd name="connsiteX16" fmla="*/ 3367942 w 5486017"/>
              <a:gd name="connsiteY16" fmla="*/ 3969237 h 4722245"/>
              <a:gd name="connsiteX17" fmla="*/ 3424867 w 5486017"/>
              <a:gd name="connsiteY17" fmla="*/ 4446219 h 4722245"/>
              <a:gd name="connsiteX18" fmla="*/ 2591201 w 5486017"/>
              <a:gd name="connsiteY18" fmla="*/ 4719067 h 4722245"/>
              <a:gd name="connsiteX19" fmla="*/ 1720935 w 5486017"/>
              <a:gd name="connsiteY19" fmla="*/ 4289240 h 4722245"/>
              <a:gd name="connsiteX20" fmla="*/ 1786505 w 5486017"/>
              <a:gd name="connsiteY20" fmla="*/ 3936940 h 4722245"/>
              <a:gd name="connsiteX21" fmla="*/ 1763328 w 5486017"/>
              <a:gd name="connsiteY21" fmla="*/ 3895420 h 4722245"/>
              <a:gd name="connsiteX22" fmla="*/ 1764782 w 5486017"/>
              <a:gd name="connsiteY22" fmla="*/ 3838723 h 4722245"/>
              <a:gd name="connsiteX23" fmla="*/ 1412586 w 5486017"/>
              <a:gd name="connsiteY23" fmla="*/ 3190892 h 4722245"/>
              <a:gd name="connsiteX24" fmla="*/ 1418884 w 5486017"/>
              <a:gd name="connsiteY24" fmla="*/ 2303736 h 4722245"/>
              <a:gd name="connsiteX25" fmla="*/ 1404356 w 5486017"/>
              <a:gd name="connsiteY25" fmla="*/ 2277156 h 4722245"/>
              <a:gd name="connsiteX26" fmla="*/ 1357133 w 5486017"/>
              <a:gd name="connsiteY26" fmla="*/ 2212515 h 4722245"/>
              <a:gd name="connsiteX27" fmla="*/ 1319692 w 5486017"/>
              <a:gd name="connsiteY27" fmla="*/ 2083589 h 4722245"/>
              <a:gd name="connsiteX28" fmla="*/ 1326779 w 5486017"/>
              <a:gd name="connsiteY28" fmla="*/ 1863714 h 4722245"/>
              <a:gd name="connsiteX29" fmla="*/ 1238522 w 5486017"/>
              <a:gd name="connsiteY29" fmla="*/ 1848484 h 4722245"/>
              <a:gd name="connsiteX30" fmla="*/ 521188 w 5486017"/>
              <a:gd name="connsiteY30" fmla="*/ 1447873 h 4722245"/>
              <a:gd name="connsiteX31" fmla="*/ 27807 w 5486017"/>
              <a:gd name="connsiteY31" fmla="*/ 277277 h 4722245"/>
              <a:gd name="connsiteX32" fmla="*/ 1258110 w 5486017"/>
              <a:gd name="connsiteY32" fmla="*/ 593622 h 4722245"/>
              <a:gd name="connsiteX33" fmla="*/ 1424315 w 5486017"/>
              <a:gd name="connsiteY33" fmla="*/ 752135 h 4722245"/>
              <a:gd name="connsiteX34" fmla="*/ 1434975 w 5486017"/>
              <a:gd name="connsiteY34" fmla="*/ 764629 h 4722245"/>
              <a:gd name="connsiteX35" fmla="*/ 1453215 w 5486017"/>
              <a:gd name="connsiteY35" fmla="*/ 726674 h 4722245"/>
              <a:gd name="connsiteX36" fmla="*/ 2657631 w 5486017"/>
              <a:gd name="connsiteY36" fmla="*/ 472 h 4722245"/>
              <a:gd name="connsiteX37" fmla="*/ 2795074 w 5486017"/>
              <a:gd name="connsiteY37" fmla="*/ 11701 h 4722245"/>
              <a:gd name="connsiteX0" fmla="*/ 2727201 w 5418144"/>
              <a:gd name="connsiteY0" fmla="*/ 11701 h 4722245"/>
              <a:gd name="connsiteX1" fmla="*/ 3817641 w 5418144"/>
              <a:gd name="connsiteY1" fmla="*/ 952407 h 4722245"/>
              <a:gd name="connsiteX2" fmla="*/ 3820570 w 5418144"/>
              <a:gd name="connsiteY2" fmla="*/ 962589 h 4722245"/>
              <a:gd name="connsiteX3" fmla="*/ 3833672 w 5418144"/>
              <a:gd name="connsiteY3" fmla="*/ 955588 h 4722245"/>
              <a:gd name="connsiteX4" fmla="*/ 4060179 w 5418144"/>
              <a:gd name="connsiteY4" fmla="*/ 862346 h 4722245"/>
              <a:gd name="connsiteX5" fmla="*/ 5400620 w 5418144"/>
              <a:gd name="connsiteY5" fmla="*/ 1008274 h 4722245"/>
              <a:gd name="connsiteX6" fmla="*/ 4731121 w 5418144"/>
              <a:gd name="connsiteY6" fmla="*/ 1804683 h 4722245"/>
              <a:gd name="connsiteX7" fmla="*/ 3973926 w 5418144"/>
              <a:gd name="connsiteY7" fmla="*/ 1954939 h 4722245"/>
              <a:gd name="connsiteX8" fmla="*/ 3923765 w 5418144"/>
              <a:gd name="connsiteY8" fmla="*/ 1999034 h 4722245"/>
              <a:gd name="connsiteX9" fmla="*/ 3907475 w 5418144"/>
              <a:gd name="connsiteY9" fmla="*/ 2061242 h 4722245"/>
              <a:gd name="connsiteX10" fmla="*/ 3810201 w 5418144"/>
              <a:gd name="connsiteY10" fmla="*/ 2274902 h 4722245"/>
              <a:gd name="connsiteX11" fmla="*/ 3722321 w 5418144"/>
              <a:gd name="connsiteY11" fmla="*/ 2360761 h 4722245"/>
              <a:gd name="connsiteX12" fmla="*/ 3700115 w 5418144"/>
              <a:gd name="connsiteY12" fmla="*/ 2437940 h 4722245"/>
              <a:gd name="connsiteX13" fmla="*/ 3715666 w 5418144"/>
              <a:gd name="connsiteY13" fmla="*/ 2638668 h 4722245"/>
              <a:gd name="connsiteX14" fmla="*/ 3290787 w 5418144"/>
              <a:gd name="connsiteY14" fmla="*/ 3840289 h 4722245"/>
              <a:gd name="connsiteX15" fmla="*/ 3270189 w 5418144"/>
              <a:gd name="connsiteY15" fmla="*/ 3900376 h 4722245"/>
              <a:gd name="connsiteX16" fmla="*/ 3300069 w 5418144"/>
              <a:gd name="connsiteY16" fmla="*/ 3969237 h 4722245"/>
              <a:gd name="connsiteX17" fmla="*/ 3356994 w 5418144"/>
              <a:gd name="connsiteY17" fmla="*/ 4446219 h 4722245"/>
              <a:gd name="connsiteX18" fmla="*/ 2523328 w 5418144"/>
              <a:gd name="connsiteY18" fmla="*/ 4719067 h 4722245"/>
              <a:gd name="connsiteX19" fmla="*/ 1653062 w 5418144"/>
              <a:gd name="connsiteY19" fmla="*/ 4289240 h 4722245"/>
              <a:gd name="connsiteX20" fmla="*/ 1718632 w 5418144"/>
              <a:gd name="connsiteY20" fmla="*/ 3936940 h 4722245"/>
              <a:gd name="connsiteX21" fmla="*/ 1695455 w 5418144"/>
              <a:gd name="connsiteY21" fmla="*/ 3895420 h 4722245"/>
              <a:gd name="connsiteX22" fmla="*/ 1696909 w 5418144"/>
              <a:gd name="connsiteY22" fmla="*/ 3838723 h 4722245"/>
              <a:gd name="connsiteX23" fmla="*/ 1344713 w 5418144"/>
              <a:gd name="connsiteY23" fmla="*/ 3190892 h 4722245"/>
              <a:gd name="connsiteX24" fmla="*/ 1351011 w 5418144"/>
              <a:gd name="connsiteY24" fmla="*/ 2303736 h 4722245"/>
              <a:gd name="connsiteX25" fmla="*/ 1336483 w 5418144"/>
              <a:gd name="connsiteY25" fmla="*/ 2277156 h 4722245"/>
              <a:gd name="connsiteX26" fmla="*/ 1289260 w 5418144"/>
              <a:gd name="connsiteY26" fmla="*/ 2212515 h 4722245"/>
              <a:gd name="connsiteX27" fmla="*/ 1251819 w 5418144"/>
              <a:gd name="connsiteY27" fmla="*/ 2083589 h 4722245"/>
              <a:gd name="connsiteX28" fmla="*/ 1258906 w 5418144"/>
              <a:gd name="connsiteY28" fmla="*/ 1863714 h 4722245"/>
              <a:gd name="connsiteX29" fmla="*/ 1170649 w 5418144"/>
              <a:gd name="connsiteY29" fmla="*/ 1848484 h 4722245"/>
              <a:gd name="connsiteX30" fmla="*/ 453315 w 5418144"/>
              <a:gd name="connsiteY30" fmla="*/ 1447873 h 4722245"/>
              <a:gd name="connsiteX31" fmla="*/ 14189 w 5418144"/>
              <a:gd name="connsiteY31" fmla="*/ 198269 h 4722245"/>
              <a:gd name="connsiteX32" fmla="*/ 1190237 w 5418144"/>
              <a:gd name="connsiteY32" fmla="*/ 593622 h 4722245"/>
              <a:gd name="connsiteX33" fmla="*/ 1356442 w 5418144"/>
              <a:gd name="connsiteY33" fmla="*/ 752135 h 4722245"/>
              <a:gd name="connsiteX34" fmla="*/ 1367102 w 5418144"/>
              <a:gd name="connsiteY34" fmla="*/ 764629 h 4722245"/>
              <a:gd name="connsiteX35" fmla="*/ 1385342 w 5418144"/>
              <a:gd name="connsiteY35" fmla="*/ 726674 h 4722245"/>
              <a:gd name="connsiteX36" fmla="*/ 2589758 w 5418144"/>
              <a:gd name="connsiteY36" fmla="*/ 472 h 4722245"/>
              <a:gd name="connsiteX37" fmla="*/ 2727201 w 5418144"/>
              <a:gd name="connsiteY37" fmla="*/ 11701 h 4722245"/>
              <a:gd name="connsiteX0" fmla="*/ 2756735 w 5447678"/>
              <a:gd name="connsiteY0" fmla="*/ 11701 h 4722245"/>
              <a:gd name="connsiteX1" fmla="*/ 3847175 w 5447678"/>
              <a:gd name="connsiteY1" fmla="*/ 952407 h 4722245"/>
              <a:gd name="connsiteX2" fmla="*/ 3850104 w 5447678"/>
              <a:gd name="connsiteY2" fmla="*/ 962589 h 4722245"/>
              <a:gd name="connsiteX3" fmla="*/ 3863206 w 5447678"/>
              <a:gd name="connsiteY3" fmla="*/ 955588 h 4722245"/>
              <a:gd name="connsiteX4" fmla="*/ 4089713 w 5447678"/>
              <a:gd name="connsiteY4" fmla="*/ 862346 h 4722245"/>
              <a:gd name="connsiteX5" fmla="*/ 5430154 w 5447678"/>
              <a:gd name="connsiteY5" fmla="*/ 1008274 h 4722245"/>
              <a:gd name="connsiteX6" fmla="*/ 4760655 w 5447678"/>
              <a:gd name="connsiteY6" fmla="*/ 1804683 h 4722245"/>
              <a:gd name="connsiteX7" fmla="*/ 4003460 w 5447678"/>
              <a:gd name="connsiteY7" fmla="*/ 1954939 h 4722245"/>
              <a:gd name="connsiteX8" fmla="*/ 3953299 w 5447678"/>
              <a:gd name="connsiteY8" fmla="*/ 1999034 h 4722245"/>
              <a:gd name="connsiteX9" fmla="*/ 3937009 w 5447678"/>
              <a:gd name="connsiteY9" fmla="*/ 2061242 h 4722245"/>
              <a:gd name="connsiteX10" fmla="*/ 3839735 w 5447678"/>
              <a:gd name="connsiteY10" fmla="*/ 2274902 h 4722245"/>
              <a:gd name="connsiteX11" fmla="*/ 3751855 w 5447678"/>
              <a:gd name="connsiteY11" fmla="*/ 2360761 h 4722245"/>
              <a:gd name="connsiteX12" fmla="*/ 3729649 w 5447678"/>
              <a:gd name="connsiteY12" fmla="*/ 2437940 h 4722245"/>
              <a:gd name="connsiteX13" fmla="*/ 3745200 w 5447678"/>
              <a:gd name="connsiteY13" fmla="*/ 2638668 h 4722245"/>
              <a:gd name="connsiteX14" fmla="*/ 3320321 w 5447678"/>
              <a:gd name="connsiteY14" fmla="*/ 3840289 h 4722245"/>
              <a:gd name="connsiteX15" fmla="*/ 3299723 w 5447678"/>
              <a:gd name="connsiteY15" fmla="*/ 3900376 h 4722245"/>
              <a:gd name="connsiteX16" fmla="*/ 3329603 w 5447678"/>
              <a:gd name="connsiteY16" fmla="*/ 3969237 h 4722245"/>
              <a:gd name="connsiteX17" fmla="*/ 3386528 w 5447678"/>
              <a:gd name="connsiteY17" fmla="*/ 4446219 h 4722245"/>
              <a:gd name="connsiteX18" fmla="*/ 2552862 w 5447678"/>
              <a:gd name="connsiteY18" fmla="*/ 4719067 h 4722245"/>
              <a:gd name="connsiteX19" fmla="*/ 1682596 w 5447678"/>
              <a:gd name="connsiteY19" fmla="*/ 4289240 h 4722245"/>
              <a:gd name="connsiteX20" fmla="*/ 1748166 w 5447678"/>
              <a:gd name="connsiteY20" fmla="*/ 3936940 h 4722245"/>
              <a:gd name="connsiteX21" fmla="*/ 1724989 w 5447678"/>
              <a:gd name="connsiteY21" fmla="*/ 3895420 h 4722245"/>
              <a:gd name="connsiteX22" fmla="*/ 1726443 w 5447678"/>
              <a:gd name="connsiteY22" fmla="*/ 3838723 h 4722245"/>
              <a:gd name="connsiteX23" fmla="*/ 1374247 w 5447678"/>
              <a:gd name="connsiteY23" fmla="*/ 3190892 h 4722245"/>
              <a:gd name="connsiteX24" fmla="*/ 1380545 w 5447678"/>
              <a:gd name="connsiteY24" fmla="*/ 2303736 h 4722245"/>
              <a:gd name="connsiteX25" fmla="*/ 1366017 w 5447678"/>
              <a:gd name="connsiteY25" fmla="*/ 2277156 h 4722245"/>
              <a:gd name="connsiteX26" fmla="*/ 1318794 w 5447678"/>
              <a:gd name="connsiteY26" fmla="*/ 2212515 h 4722245"/>
              <a:gd name="connsiteX27" fmla="*/ 1281353 w 5447678"/>
              <a:gd name="connsiteY27" fmla="*/ 2083589 h 4722245"/>
              <a:gd name="connsiteX28" fmla="*/ 1288440 w 5447678"/>
              <a:gd name="connsiteY28" fmla="*/ 1863714 h 4722245"/>
              <a:gd name="connsiteX29" fmla="*/ 1200183 w 5447678"/>
              <a:gd name="connsiteY29" fmla="*/ 1848484 h 4722245"/>
              <a:gd name="connsiteX30" fmla="*/ 482849 w 5447678"/>
              <a:gd name="connsiteY30" fmla="*/ 1447873 h 4722245"/>
              <a:gd name="connsiteX31" fmla="*/ 43723 w 5447678"/>
              <a:gd name="connsiteY31" fmla="*/ 198269 h 4722245"/>
              <a:gd name="connsiteX32" fmla="*/ 1219771 w 5447678"/>
              <a:gd name="connsiteY32" fmla="*/ 593622 h 4722245"/>
              <a:gd name="connsiteX33" fmla="*/ 1385976 w 5447678"/>
              <a:gd name="connsiteY33" fmla="*/ 752135 h 4722245"/>
              <a:gd name="connsiteX34" fmla="*/ 1396636 w 5447678"/>
              <a:gd name="connsiteY34" fmla="*/ 764629 h 4722245"/>
              <a:gd name="connsiteX35" fmla="*/ 1414876 w 5447678"/>
              <a:gd name="connsiteY35" fmla="*/ 726674 h 4722245"/>
              <a:gd name="connsiteX36" fmla="*/ 2619292 w 5447678"/>
              <a:gd name="connsiteY36" fmla="*/ 472 h 4722245"/>
              <a:gd name="connsiteX37" fmla="*/ 2756735 w 5447678"/>
              <a:gd name="connsiteY37" fmla="*/ 11701 h 4722245"/>
              <a:gd name="connsiteX0" fmla="*/ 2718008 w 5408951"/>
              <a:gd name="connsiteY0" fmla="*/ 11701 h 4722245"/>
              <a:gd name="connsiteX1" fmla="*/ 3808448 w 5408951"/>
              <a:gd name="connsiteY1" fmla="*/ 952407 h 4722245"/>
              <a:gd name="connsiteX2" fmla="*/ 3811377 w 5408951"/>
              <a:gd name="connsiteY2" fmla="*/ 962589 h 4722245"/>
              <a:gd name="connsiteX3" fmla="*/ 3824479 w 5408951"/>
              <a:gd name="connsiteY3" fmla="*/ 955588 h 4722245"/>
              <a:gd name="connsiteX4" fmla="*/ 4050986 w 5408951"/>
              <a:gd name="connsiteY4" fmla="*/ 862346 h 4722245"/>
              <a:gd name="connsiteX5" fmla="*/ 5391427 w 5408951"/>
              <a:gd name="connsiteY5" fmla="*/ 1008274 h 4722245"/>
              <a:gd name="connsiteX6" fmla="*/ 4721928 w 5408951"/>
              <a:gd name="connsiteY6" fmla="*/ 1804683 h 4722245"/>
              <a:gd name="connsiteX7" fmla="*/ 3964733 w 5408951"/>
              <a:gd name="connsiteY7" fmla="*/ 1954939 h 4722245"/>
              <a:gd name="connsiteX8" fmla="*/ 3914572 w 5408951"/>
              <a:gd name="connsiteY8" fmla="*/ 1999034 h 4722245"/>
              <a:gd name="connsiteX9" fmla="*/ 3898282 w 5408951"/>
              <a:gd name="connsiteY9" fmla="*/ 2061242 h 4722245"/>
              <a:gd name="connsiteX10" fmla="*/ 3801008 w 5408951"/>
              <a:gd name="connsiteY10" fmla="*/ 2274902 h 4722245"/>
              <a:gd name="connsiteX11" fmla="*/ 3713128 w 5408951"/>
              <a:gd name="connsiteY11" fmla="*/ 2360761 h 4722245"/>
              <a:gd name="connsiteX12" fmla="*/ 3690922 w 5408951"/>
              <a:gd name="connsiteY12" fmla="*/ 2437940 h 4722245"/>
              <a:gd name="connsiteX13" fmla="*/ 3706473 w 5408951"/>
              <a:gd name="connsiteY13" fmla="*/ 2638668 h 4722245"/>
              <a:gd name="connsiteX14" fmla="*/ 3281594 w 5408951"/>
              <a:gd name="connsiteY14" fmla="*/ 3840289 h 4722245"/>
              <a:gd name="connsiteX15" fmla="*/ 3260996 w 5408951"/>
              <a:gd name="connsiteY15" fmla="*/ 3900376 h 4722245"/>
              <a:gd name="connsiteX16" fmla="*/ 3290876 w 5408951"/>
              <a:gd name="connsiteY16" fmla="*/ 3969237 h 4722245"/>
              <a:gd name="connsiteX17" fmla="*/ 3347801 w 5408951"/>
              <a:gd name="connsiteY17" fmla="*/ 4446219 h 4722245"/>
              <a:gd name="connsiteX18" fmla="*/ 2514135 w 5408951"/>
              <a:gd name="connsiteY18" fmla="*/ 4719067 h 4722245"/>
              <a:gd name="connsiteX19" fmla="*/ 1643869 w 5408951"/>
              <a:gd name="connsiteY19" fmla="*/ 4289240 h 4722245"/>
              <a:gd name="connsiteX20" fmla="*/ 1709439 w 5408951"/>
              <a:gd name="connsiteY20" fmla="*/ 3936940 h 4722245"/>
              <a:gd name="connsiteX21" fmla="*/ 1686262 w 5408951"/>
              <a:gd name="connsiteY21" fmla="*/ 3895420 h 4722245"/>
              <a:gd name="connsiteX22" fmla="*/ 1687716 w 5408951"/>
              <a:gd name="connsiteY22" fmla="*/ 3838723 h 4722245"/>
              <a:gd name="connsiteX23" fmla="*/ 1335520 w 5408951"/>
              <a:gd name="connsiteY23" fmla="*/ 3190892 h 4722245"/>
              <a:gd name="connsiteX24" fmla="*/ 1341818 w 5408951"/>
              <a:gd name="connsiteY24" fmla="*/ 2303736 h 4722245"/>
              <a:gd name="connsiteX25" fmla="*/ 1327290 w 5408951"/>
              <a:gd name="connsiteY25" fmla="*/ 2277156 h 4722245"/>
              <a:gd name="connsiteX26" fmla="*/ 1280067 w 5408951"/>
              <a:gd name="connsiteY26" fmla="*/ 2212515 h 4722245"/>
              <a:gd name="connsiteX27" fmla="*/ 1242626 w 5408951"/>
              <a:gd name="connsiteY27" fmla="*/ 2083589 h 4722245"/>
              <a:gd name="connsiteX28" fmla="*/ 1249713 w 5408951"/>
              <a:gd name="connsiteY28" fmla="*/ 1863714 h 4722245"/>
              <a:gd name="connsiteX29" fmla="*/ 1161456 w 5408951"/>
              <a:gd name="connsiteY29" fmla="*/ 1848484 h 4722245"/>
              <a:gd name="connsiteX30" fmla="*/ 444122 w 5408951"/>
              <a:gd name="connsiteY30" fmla="*/ 1447873 h 4722245"/>
              <a:gd name="connsiteX31" fmla="*/ 46539 w 5408951"/>
              <a:gd name="connsiteY31" fmla="*/ 141535 h 4722245"/>
              <a:gd name="connsiteX32" fmla="*/ 1181044 w 5408951"/>
              <a:gd name="connsiteY32" fmla="*/ 593622 h 4722245"/>
              <a:gd name="connsiteX33" fmla="*/ 1347249 w 5408951"/>
              <a:gd name="connsiteY33" fmla="*/ 752135 h 4722245"/>
              <a:gd name="connsiteX34" fmla="*/ 1357909 w 5408951"/>
              <a:gd name="connsiteY34" fmla="*/ 764629 h 4722245"/>
              <a:gd name="connsiteX35" fmla="*/ 1376149 w 5408951"/>
              <a:gd name="connsiteY35" fmla="*/ 726674 h 4722245"/>
              <a:gd name="connsiteX36" fmla="*/ 2580565 w 5408951"/>
              <a:gd name="connsiteY36" fmla="*/ 472 h 4722245"/>
              <a:gd name="connsiteX37" fmla="*/ 2718008 w 5408951"/>
              <a:gd name="connsiteY37" fmla="*/ 11701 h 4722245"/>
              <a:gd name="connsiteX0" fmla="*/ 2711212 w 5402155"/>
              <a:gd name="connsiteY0" fmla="*/ 11701 h 4722245"/>
              <a:gd name="connsiteX1" fmla="*/ 3801652 w 5402155"/>
              <a:gd name="connsiteY1" fmla="*/ 952407 h 4722245"/>
              <a:gd name="connsiteX2" fmla="*/ 3804581 w 5402155"/>
              <a:gd name="connsiteY2" fmla="*/ 962589 h 4722245"/>
              <a:gd name="connsiteX3" fmla="*/ 3817683 w 5402155"/>
              <a:gd name="connsiteY3" fmla="*/ 955588 h 4722245"/>
              <a:gd name="connsiteX4" fmla="*/ 4044190 w 5402155"/>
              <a:gd name="connsiteY4" fmla="*/ 862346 h 4722245"/>
              <a:gd name="connsiteX5" fmla="*/ 5384631 w 5402155"/>
              <a:gd name="connsiteY5" fmla="*/ 1008274 h 4722245"/>
              <a:gd name="connsiteX6" fmla="*/ 4715132 w 5402155"/>
              <a:gd name="connsiteY6" fmla="*/ 1804683 h 4722245"/>
              <a:gd name="connsiteX7" fmla="*/ 3957937 w 5402155"/>
              <a:gd name="connsiteY7" fmla="*/ 1954939 h 4722245"/>
              <a:gd name="connsiteX8" fmla="*/ 3907776 w 5402155"/>
              <a:gd name="connsiteY8" fmla="*/ 1999034 h 4722245"/>
              <a:gd name="connsiteX9" fmla="*/ 3891486 w 5402155"/>
              <a:gd name="connsiteY9" fmla="*/ 2061242 h 4722245"/>
              <a:gd name="connsiteX10" fmla="*/ 3794212 w 5402155"/>
              <a:gd name="connsiteY10" fmla="*/ 2274902 h 4722245"/>
              <a:gd name="connsiteX11" fmla="*/ 3706332 w 5402155"/>
              <a:gd name="connsiteY11" fmla="*/ 2360761 h 4722245"/>
              <a:gd name="connsiteX12" fmla="*/ 3684126 w 5402155"/>
              <a:gd name="connsiteY12" fmla="*/ 2437940 h 4722245"/>
              <a:gd name="connsiteX13" fmla="*/ 3699677 w 5402155"/>
              <a:gd name="connsiteY13" fmla="*/ 2638668 h 4722245"/>
              <a:gd name="connsiteX14" fmla="*/ 3274798 w 5402155"/>
              <a:gd name="connsiteY14" fmla="*/ 3840289 h 4722245"/>
              <a:gd name="connsiteX15" fmla="*/ 3254200 w 5402155"/>
              <a:gd name="connsiteY15" fmla="*/ 3900376 h 4722245"/>
              <a:gd name="connsiteX16" fmla="*/ 3284080 w 5402155"/>
              <a:gd name="connsiteY16" fmla="*/ 3969237 h 4722245"/>
              <a:gd name="connsiteX17" fmla="*/ 3341005 w 5402155"/>
              <a:gd name="connsiteY17" fmla="*/ 4446219 h 4722245"/>
              <a:gd name="connsiteX18" fmla="*/ 2507339 w 5402155"/>
              <a:gd name="connsiteY18" fmla="*/ 4719067 h 4722245"/>
              <a:gd name="connsiteX19" fmla="*/ 1637073 w 5402155"/>
              <a:gd name="connsiteY19" fmla="*/ 4289240 h 4722245"/>
              <a:gd name="connsiteX20" fmla="*/ 1702643 w 5402155"/>
              <a:gd name="connsiteY20" fmla="*/ 3936940 h 4722245"/>
              <a:gd name="connsiteX21" fmla="*/ 1679466 w 5402155"/>
              <a:gd name="connsiteY21" fmla="*/ 3895420 h 4722245"/>
              <a:gd name="connsiteX22" fmla="*/ 1680920 w 5402155"/>
              <a:gd name="connsiteY22" fmla="*/ 3838723 h 4722245"/>
              <a:gd name="connsiteX23" fmla="*/ 1328724 w 5402155"/>
              <a:gd name="connsiteY23" fmla="*/ 3190892 h 4722245"/>
              <a:gd name="connsiteX24" fmla="*/ 1335022 w 5402155"/>
              <a:gd name="connsiteY24" fmla="*/ 2303736 h 4722245"/>
              <a:gd name="connsiteX25" fmla="*/ 1320494 w 5402155"/>
              <a:gd name="connsiteY25" fmla="*/ 2277156 h 4722245"/>
              <a:gd name="connsiteX26" fmla="*/ 1273271 w 5402155"/>
              <a:gd name="connsiteY26" fmla="*/ 2212515 h 4722245"/>
              <a:gd name="connsiteX27" fmla="*/ 1235830 w 5402155"/>
              <a:gd name="connsiteY27" fmla="*/ 2083589 h 4722245"/>
              <a:gd name="connsiteX28" fmla="*/ 1242917 w 5402155"/>
              <a:gd name="connsiteY28" fmla="*/ 1863714 h 4722245"/>
              <a:gd name="connsiteX29" fmla="*/ 1154660 w 5402155"/>
              <a:gd name="connsiteY29" fmla="*/ 1848484 h 4722245"/>
              <a:gd name="connsiteX30" fmla="*/ 437326 w 5402155"/>
              <a:gd name="connsiteY30" fmla="*/ 1447873 h 4722245"/>
              <a:gd name="connsiteX31" fmla="*/ 39743 w 5402155"/>
              <a:gd name="connsiteY31" fmla="*/ 141535 h 4722245"/>
              <a:gd name="connsiteX32" fmla="*/ 1174248 w 5402155"/>
              <a:gd name="connsiteY32" fmla="*/ 593622 h 4722245"/>
              <a:gd name="connsiteX33" fmla="*/ 1340453 w 5402155"/>
              <a:gd name="connsiteY33" fmla="*/ 752135 h 4722245"/>
              <a:gd name="connsiteX34" fmla="*/ 1351113 w 5402155"/>
              <a:gd name="connsiteY34" fmla="*/ 764629 h 4722245"/>
              <a:gd name="connsiteX35" fmla="*/ 1369353 w 5402155"/>
              <a:gd name="connsiteY35" fmla="*/ 726674 h 4722245"/>
              <a:gd name="connsiteX36" fmla="*/ 2573769 w 5402155"/>
              <a:gd name="connsiteY36" fmla="*/ 472 h 4722245"/>
              <a:gd name="connsiteX37" fmla="*/ 2711212 w 5402155"/>
              <a:gd name="connsiteY37" fmla="*/ 11701 h 4722245"/>
              <a:gd name="connsiteX0" fmla="*/ 2693725 w 5384668"/>
              <a:gd name="connsiteY0" fmla="*/ 11701 h 4722245"/>
              <a:gd name="connsiteX1" fmla="*/ 3784165 w 5384668"/>
              <a:gd name="connsiteY1" fmla="*/ 952407 h 4722245"/>
              <a:gd name="connsiteX2" fmla="*/ 3787094 w 5384668"/>
              <a:gd name="connsiteY2" fmla="*/ 962589 h 4722245"/>
              <a:gd name="connsiteX3" fmla="*/ 3800196 w 5384668"/>
              <a:gd name="connsiteY3" fmla="*/ 955588 h 4722245"/>
              <a:gd name="connsiteX4" fmla="*/ 4026703 w 5384668"/>
              <a:gd name="connsiteY4" fmla="*/ 862346 h 4722245"/>
              <a:gd name="connsiteX5" fmla="*/ 5367144 w 5384668"/>
              <a:gd name="connsiteY5" fmla="*/ 1008274 h 4722245"/>
              <a:gd name="connsiteX6" fmla="*/ 4697645 w 5384668"/>
              <a:gd name="connsiteY6" fmla="*/ 1804683 h 4722245"/>
              <a:gd name="connsiteX7" fmla="*/ 3940450 w 5384668"/>
              <a:gd name="connsiteY7" fmla="*/ 1954939 h 4722245"/>
              <a:gd name="connsiteX8" fmla="*/ 3890289 w 5384668"/>
              <a:gd name="connsiteY8" fmla="*/ 1999034 h 4722245"/>
              <a:gd name="connsiteX9" fmla="*/ 3873999 w 5384668"/>
              <a:gd name="connsiteY9" fmla="*/ 2061242 h 4722245"/>
              <a:gd name="connsiteX10" fmla="*/ 3776725 w 5384668"/>
              <a:gd name="connsiteY10" fmla="*/ 2274902 h 4722245"/>
              <a:gd name="connsiteX11" fmla="*/ 3688845 w 5384668"/>
              <a:gd name="connsiteY11" fmla="*/ 2360761 h 4722245"/>
              <a:gd name="connsiteX12" fmla="*/ 3666639 w 5384668"/>
              <a:gd name="connsiteY12" fmla="*/ 2437940 h 4722245"/>
              <a:gd name="connsiteX13" fmla="*/ 3682190 w 5384668"/>
              <a:gd name="connsiteY13" fmla="*/ 2638668 h 4722245"/>
              <a:gd name="connsiteX14" fmla="*/ 3257311 w 5384668"/>
              <a:gd name="connsiteY14" fmla="*/ 3840289 h 4722245"/>
              <a:gd name="connsiteX15" fmla="*/ 3236713 w 5384668"/>
              <a:gd name="connsiteY15" fmla="*/ 3900376 h 4722245"/>
              <a:gd name="connsiteX16" fmla="*/ 3266593 w 5384668"/>
              <a:gd name="connsiteY16" fmla="*/ 3969237 h 4722245"/>
              <a:gd name="connsiteX17" fmla="*/ 3323518 w 5384668"/>
              <a:gd name="connsiteY17" fmla="*/ 4446219 h 4722245"/>
              <a:gd name="connsiteX18" fmla="*/ 2489852 w 5384668"/>
              <a:gd name="connsiteY18" fmla="*/ 4719067 h 4722245"/>
              <a:gd name="connsiteX19" fmla="*/ 1619586 w 5384668"/>
              <a:gd name="connsiteY19" fmla="*/ 4289240 h 4722245"/>
              <a:gd name="connsiteX20" fmla="*/ 1685156 w 5384668"/>
              <a:gd name="connsiteY20" fmla="*/ 3936940 h 4722245"/>
              <a:gd name="connsiteX21" fmla="*/ 1661979 w 5384668"/>
              <a:gd name="connsiteY21" fmla="*/ 3895420 h 4722245"/>
              <a:gd name="connsiteX22" fmla="*/ 1663433 w 5384668"/>
              <a:gd name="connsiteY22" fmla="*/ 3838723 h 4722245"/>
              <a:gd name="connsiteX23" fmla="*/ 1311237 w 5384668"/>
              <a:gd name="connsiteY23" fmla="*/ 3190892 h 4722245"/>
              <a:gd name="connsiteX24" fmla="*/ 1317535 w 5384668"/>
              <a:gd name="connsiteY24" fmla="*/ 2303736 h 4722245"/>
              <a:gd name="connsiteX25" fmla="*/ 1303007 w 5384668"/>
              <a:gd name="connsiteY25" fmla="*/ 2277156 h 4722245"/>
              <a:gd name="connsiteX26" fmla="*/ 1255784 w 5384668"/>
              <a:gd name="connsiteY26" fmla="*/ 2212515 h 4722245"/>
              <a:gd name="connsiteX27" fmla="*/ 1218343 w 5384668"/>
              <a:gd name="connsiteY27" fmla="*/ 2083589 h 4722245"/>
              <a:gd name="connsiteX28" fmla="*/ 1225430 w 5384668"/>
              <a:gd name="connsiteY28" fmla="*/ 1863714 h 4722245"/>
              <a:gd name="connsiteX29" fmla="*/ 1137173 w 5384668"/>
              <a:gd name="connsiteY29" fmla="*/ 1848484 h 4722245"/>
              <a:gd name="connsiteX30" fmla="*/ 419839 w 5384668"/>
              <a:gd name="connsiteY30" fmla="*/ 1447873 h 4722245"/>
              <a:gd name="connsiteX31" fmla="*/ 22256 w 5384668"/>
              <a:gd name="connsiteY31" fmla="*/ 141535 h 4722245"/>
              <a:gd name="connsiteX32" fmla="*/ 1077624 w 5384668"/>
              <a:gd name="connsiteY32" fmla="*/ 505691 h 4722245"/>
              <a:gd name="connsiteX33" fmla="*/ 1322966 w 5384668"/>
              <a:gd name="connsiteY33" fmla="*/ 752135 h 4722245"/>
              <a:gd name="connsiteX34" fmla="*/ 1333626 w 5384668"/>
              <a:gd name="connsiteY34" fmla="*/ 764629 h 4722245"/>
              <a:gd name="connsiteX35" fmla="*/ 1351866 w 5384668"/>
              <a:gd name="connsiteY35" fmla="*/ 726674 h 4722245"/>
              <a:gd name="connsiteX36" fmla="*/ 2556282 w 5384668"/>
              <a:gd name="connsiteY36" fmla="*/ 472 h 4722245"/>
              <a:gd name="connsiteX37" fmla="*/ 2693725 w 5384668"/>
              <a:gd name="connsiteY37" fmla="*/ 11701 h 4722245"/>
              <a:gd name="connsiteX0" fmla="*/ 2693725 w 5384668"/>
              <a:gd name="connsiteY0" fmla="*/ 11701 h 4722245"/>
              <a:gd name="connsiteX1" fmla="*/ 3784165 w 5384668"/>
              <a:gd name="connsiteY1" fmla="*/ 952407 h 4722245"/>
              <a:gd name="connsiteX2" fmla="*/ 3787094 w 5384668"/>
              <a:gd name="connsiteY2" fmla="*/ 962589 h 4722245"/>
              <a:gd name="connsiteX3" fmla="*/ 3800196 w 5384668"/>
              <a:gd name="connsiteY3" fmla="*/ 955588 h 4722245"/>
              <a:gd name="connsiteX4" fmla="*/ 4026703 w 5384668"/>
              <a:gd name="connsiteY4" fmla="*/ 862346 h 4722245"/>
              <a:gd name="connsiteX5" fmla="*/ 5367144 w 5384668"/>
              <a:gd name="connsiteY5" fmla="*/ 1008274 h 4722245"/>
              <a:gd name="connsiteX6" fmla="*/ 4697645 w 5384668"/>
              <a:gd name="connsiteY6" fmla="*/ 1804683 h 4722245"/>
              <a:gd name="connsiteX7" fmla="*/ 3940450 w 5384668"/>
              <a:gd name="connsiteY7" fmla="*/ 1954939 h 4722245"/>
              <a:gd name="connsiteX8" fmla="*/ 3890289 w 5384668"/>
              <a:gd name="connsiteY8" fmla="*/ 1999034 h 4722245"/>
              <a:gd name="connsiteX9" fmla="*/ 3873999 w 5384668"/>
              <a:gd name="connsiteY9" fmla="*/ 2061242 h 4722245"/>
              <a:gd name="connsiteX10" fmla="*/ 3776725 w 5384668"/>
              <a:gd name="connsiteY10" fmla="*/ 2274902 h 4722245"/>
              <a:gd name="connsiteX11" fmla="*/ 3688845 w 5384668"/>
              <a:gd name="connsiteY11" fmla="*/ 2360761 h 4722245"/>
              <a:gd name="connsiteX12" fmla="*/ 3666639 w 5384668"/>
              <a:gd name="connsiteY12" fmla="*/ 2437940 h 4722245"/>
              <a:gd name="connsiteX13" fmla="*/ 3682190 w 5384668"/>
              <a:gd name="connsiteY13" fmla="*/ 2638668 h 4722245"/>
              <a:gd name="connsiteX14" fmla="*/ 3257311 w 5384668"/>
              <a:gd name="connsiteY14" fmla="*/ 3840289 h 4722245"/>
              <a:gd name="connsiteX15" fmla="*/ 3236713 w 5384668"/>
              <a:gd name="connsiteY15" fmla="*/ 3900376 h 4722245"/>
              <a:gd name="connsiteX16" fmla="*/ 3266593 w 5384668"/>
              <a:gd name="connsiteY16" fmla="*/ 3969237 h 4722245"/>
              <a:gd name="connsiteX17" fmla="*/ 3323518 w 5384668"/>
              <a:gd name="connsiteY17" fmla="*/ 4446219 h 4722245"/>
              <a:gd name="connsiteX18" fmla="*/ 2489852 w 5384668"/>
              <a:gd name="connsiteY18" fmla="*/ 4719067 h 4722245"/>
              <a:gd name="connsiteX19" fmla="*/ 1619586 w 5384668"/>
              <a:gd name="connsiteY19" fmla="*/ 4289240 h 4722245"/>
              <a:gd name="connsiteX20" fmla="*/ 1685156 w 5384668"/>
              <a:gd name="connsiteY20" fmla="*/ 3936940 h 4722245"/>
              <a:gd name="connsiteX21" fmla="*/ 1661979 w 5384668"/>
              <a:gd name="connsiteY21" fmla="*/ 3895420 h 4722245"/>
              <a:gd name="connsiteX22" fmla="*/ 1663433 w 5384668"/>
              <a:gd name="connsiteY22" fmla="*/ 3838723 h 4722245"/>
              <a:gd name="connsiteX23" fmla="*/ 1311237 w 5384668"/>
              <a:gd name="connsiteY23" fmla="*/ 3190892 h 4722245"/>
              <a:gd name="connsiteX24" fmla="*/ 1317535 w 5384668"/>
              <a:gd name="connsiteY24" fmla="*/ 2303736 h 4722245"/>
              <a:gd name="connsiteX25" fmla="*/ 1303007 w 5384668"/>
              <a:gd name="connsiteY25" fmla="*/ 2277156 h 4722245"/>
              <a:gd name="connsiteX26" fmla="*/ 1255784 w 5384668"/>
              <a:gd name="connsiteY26" fmla="*/ 2212515 h 4722245"/>
              <a:gd name="connsiteX27" fmla="*/ 1218343 w 5384668"/>
              <a:gd name="connsiteY27" fmla="*/ 2083589 h 4722245"/>
              <a:gd name="connsiteX28" fmla="*/ 1225430 w 5384668"/>
              <a:gd name="connsiteY28" fmla="*/ 1863714 h 4722245"/>
              <a:gd name="connsiteX29" fmla="*/ 1137173 w 5384668"/>
              <a:gd name="connsiteY29" fmla="*/ 1848484 h 4722245"/>
              <a:gd name="connsiteX30" fmla="*/ 419839 w 5384668"/>
              <a:gd name="connsiteY30" fmla="*/ 1447873 h 4722245"/>
              <a:gd name="connsiteX31" fmla="*/ 22256 w 5384668"/>
              <a:gd name="connsiteY31" fmla="*/ 141535 h 4722245"/>
              <a:gd name="connsiteX32" fmla="*/ 1077624 w 5384668"/>
              <a:gd name="connsiteY32" fmla="*/ 505691 h 4722245"/>
              <a:gd name="connsiteX33" fmla="*/ 1322966 w 5384668"/>
              <a:gd name="connsiteY33" fmla="*/ 752135 h 4722245"/>
              <a:gd name="connsiteX34" fmla="*/ 1333626 w 5384668"/>
              <a:gd name="connsiteY34" fmla="*/ 764629 h 4722245"/>
              <a:gd name="connsiteX35" fmla="*/ 1351866 w 5384668"/>
              <a:gd name="connsiteY35" fmla="*/ 726674 h 4722245"/>
              <a:gd name="connsiteX36" fmla="*/ 2556282 w 5384668"/>
              <a:gd name="connsiteY36" fmla="*/ 472 h 4722245"/>
              <a:gd name="connsiteX37" fmla="*/ 2693725 w 5384668"/>
              <a:gd name="connsiteY37" fmla="*/ 11701 h 4722245"/>
              <a:gd name="connsiteX0" fmla="*/ 2691289 w 5382232"/>
              <a:gd name="connsiteY0" fmla="*/ 11701 h 4722245"/>
              <a:gd name="connsiteX1" fmla="*/ 3781729 w 5382232"/>
              <a:gd name="connsiteY1" fmla="*/ 952407 h 4722245"/>
              <a:gd name="connsiteX2" fmla="*/ 3784658 w 5382232"/>
              <a:gd name="connsiteY2" fmla="*/ 962589 h 4722245"/>
              <a:gd name="connsiteX3" fmla="*/ 3797760 w 5382232"/>
              <a:gd name="connsiteY3" fmla="*/ 955588 h 4722245"/>
              <a:gd name="connsiteX4" fmla="*/ 4024267 w 5382232"/>
              <a:gd name="connsiteY4" fmla="*/ 862346 h 4722245"/>
              <a:gd name="connsiteX5" fmla="*/ 5364708 w 5382232"/>
              <a:gd name="connsiteY5" fmla="*/ 1008274 h 4722245"/>
              <a:gd name="connsiteX6" fmla="*/ 4695209 w 5382232"/>
              <a:gd name="connsiteY6" fmla="*/ 1804683 h 4722245"/>
              <a:gd name="connsiteX7" fmla="*/ 3938014 w 5382232"/>
              <a:gd name="connsiteY7" fmla="*/ 1954939 h 4722245"/>
              <a:gd name="connsiteX8" fmla="*/ 3887853 w 5382232"/>
              <a:gd name="connsiteY8" fmla="*/ 1999034 h 4722245"/>
              <a:gd name="connsiteX9" fmla="*/ 3871563 w 5382232"/>
              <a:gd name="connsiteY9" fmla="*/ 2061242 h 4722245"/>
              <a:gd name="connsiteX10" fmla="*/ 3774289 w 5382232"/>
              <a:gd name="connsiteY10" fmla="*/ 2274902 h 4722245"/>
              <a:gd name="connsiteX11" fmla="*/ 3686409 w 5382232"/>
              <a:gd name="connsiteY11" fmla="*/ 2360761 h 4722245"/>
              <a:gd name="connsiteX12" fmla="*/ 3664203 w 5382232"/>
              <a:gd name="connsiteY12" fmla="*/ 2437940 h 4722245"/>
              <a:gd name="connsiteX13" fmla="*/ 3679754 w 5382232"/>
              <a:gd name="connsiteY13" fmla="*/ 2638668 h 4722245"/>
              <a:gd name="connsiteX14" fmla="*/ 3254875 w 5382232"/>
              <a:gd name="connsiteY14" fmla="*/ 3840289 h 4722245"/>
              <a:gd name="connsiteX15" fmla="*/ 3234277 w 5382232"/>
              <a:gd name="connsiteY15" fmla="*/ 3900376 h 4722245"/>
              <a:gd name="connsiteX16" fmla="*/ 3264157 w 5382232"/>
              <a:gd name="connsiteY16" fmla="*/ 3969237 h 4722245"/>
              <a:gd name="connsiteX17" fmla="*/ 3321082 w 5382232"/>
              <a:gd name="connsiteY17" fmla="*/ 4446219 h 4722245"/>
              <a:gd name="connsiteX18" fmla="*/ 2487416 w 5382232"/>
              <a:gd name="connsiteY18" fmla="*/ 4719067 h 4722245"/>
              <a:gd name="connsiteX19" fmla="*/ 1617150 w 5382232"/>
              <a:gd name="connsiteY19" fmla="*/ 4289240 h 4722245"/>
              <a:gd name="connsiteX20" fmla="*/ 1682720 w 5382232"/>
              <a:gd name="connsiteY20" fmla="*/ 3936940 h 4722245"/>
              <a:gd name="connsiteX21" fmla="*/ 1659543 w 5382232"/>
              <a:gd name="connsiteY21" fmla="*/ 3895420 h 4722245"/>
              <a:gd name="connsiteX22" fmla="*/ 1660997 w 5382232"/>
              <a:gd name="connsiteY22" fmla="*/ 3838723 h 4722245"/>
              <a:gd name="connsiteX23" fmla="*/ 1308801 w 5382232"/>
              <a:gd name="connsiteY23" fmla="*/ 3190892 h 4722245"/>
              <a:gd name="connsiteX24" fmla="*/ 1315099 w 5382232"/>
              <a:gd name="connsiteY24" fmla="*/ 2303736 h 4722245"/>
              <a:gd name="connsiteX25" fmla="*/ 1300571 w 5382232"/>
              <a:gd name="connsiteY25" fmla="*/ 2277156 h 4722245"/>
              <a:gd name="connsiteX26" fmla="*/ 1253348 w 5382232"/>
              <a:gd name="connsiteY26" fmla="*/ 2212515 h 4722245"/>
              <a:gd name="connsiteX27" fmla="*/ 1215907 w 5382232"/>
              <a:gd name="connsiteY27" fmla="*/ 2083589 h 4722245"/>
              <a:gd name="connsiteX28" fmla="*/ 1222994 w 5382232"/>
              <a:gd name="connsiteY28" fmla="*/ 1863714 h 4722245"/>
              <a:gd name="connsiteX29" fmla="*/ 1134737 w 5382232"/>
              <a:gd name="connsiteY29" fmla="*/ 1848484 h 4722245"/>
              <a:gd name="connsiteX30" fmla="*/ 417403 w 5382232"/>
              <a:gd name="connsiteY30" fmla="*/ 1447873 h 4722245"/>
              <a:gd name="connsiteX31" fmla="*/ 19820 w 5382232"/>
              <a:gd name="connsiteY31" fmla="*/ 141535 h 4722245"/>
              <a:gd name="connsiteX32" fmla="*/ 1027488 w 5382232"/>
              <a:gd name="connsiteY32" fmla="*/ 537527 h 4722245"/>
              <a:gd name="connsiteX33" fmla="*/ 1320530 w 5382232"/>
              <a:gd name="connsiteY33" fmla="*/ 752135 h 4722245"/>
              <a:gd name="connsiteX34" fmla="*/ 1331190 w 5382232"/>
              <a:gd name="connsiteY34" fmla="*/ 764629 h 4722245"/>
              <a:gd name="connsiteX35" fmla="*/ 1349430 w 5382232"/>
              <a:gd name="connsiteY35" fmla="*/ 726674 h 4722245"/>
              <a:gd name="connsiteX36" fmla="*/ 2553846 w 5382232"/>
              <a:gd name="connsiteY36" fmla="*/ 472 h 4722245"/>
              <a:gd name="connsiteX37" fmla="*/ 2691289 w 5382232"/>
              <a:gd name="connsiteY37" fmla="*/ 11701 h 4722245"/>
              <a:gd name="connsiteX0" fmla="*/ 2689685 w 5380628"/>
              <a:gd name="connsiteY0" fmla="*/ 11701 h 4722245"/>
              <a:gd name="connsiteX1" fmla="*/ 3780125 w 5380628"/>
              <a:gd name="connsiteY1" fmla="*/ 952407 h 4722245"/>
              <a:gd name="connsiteX2" fmla="*/ 3783054 w 5380628"/>
              <a:gd name="connsiteY2" fmla="*/ 962589 h 4722245"/>
              <a:gd name="connsiteX3" fmla="*/ 3796156 w 5380628"/>
              <a:gd name="connsiteY3" fmla="*/ 955588 h 4722245"/>
              <a:gd name="connsiteX4" fmla="*/ 4022663 w 5380628"/>
              <a:gd name="connsiteY4" fmla="*/ 862346 h 4722245"/>
              <a:gd name="connsiteX5" fmla="*/ 5363104 w 5380628"/>
              <a:gd name="connsiteY5" fmla="*/ 1008274 h 4722245"/>
              <a:gd name="connsiteX6" fmla="*/ 4693605 w 5380628"/>
              <a:gd name="connsiteY6" fmla="*/ 1804683 h 4722245"/>
              <a:gd name="connsiteX7" fmla="*/ 3936410 w 5380628"/>
              <a:gd name="connsiteY7" fmla="*/ 1954939 h 4722245"/>
              <a:gd name="connsiteX8" fmla="*/ 3886249 w 5380628"/>
              <a:gd name="connsiteY8" fmla="*/ 1999034 h 4722245"/>
              <a:gd name="connsiteX9" fmla="*/ 3869959 w 5380628"/>
              <a:gd name="connsiteY9" fmla="*/ 2061242 h 4722245"/>
              <a:gd name="connsiteX10" fmla="*/ 3772685 w 5380628"/>
              <a:gd name="connsiteY10" fmla="*/ 2274902 h 4722245"/>
              <a:gd name="connsiteX11" fmla="*/ 3684805 w 5380628"/>
              <a:gd name="connsiteY11" fmla="*/ 2360761 h 4722245"/>
              <a:gd name="connsiteX12" fmla="*/ 3662599 w 5380628"/>
              <a:gd name="connsiteY12" fmla="*/ 2437940 h 4722245"/>
              <a:gd name="connsiteX13" fmla="*/ 3678150 w 5380628"/>
              <a:gd name="connsiteY13" fmla="*/ 2638668 h 4722245"/>
              <a:gd name="connsiteX14" fmla="*/ 3253271 w 5380628"/>
              <a:gd name="connsiteY14" fmla="*/ 3840289 h 4722245"/>
              <a:gd name="connsiteX15" fmla="*/ 3232673 w 5380628"/>
              <a:gd name="connsiteY15" fmla="*/ 3900376 h 4722245"/>
              <a:gd name="connsiteX16" fmla="*/ 3262553 w 5380628"/>
              <a:gd name="connsiteY16" fmla="*/ 3969237 h 4722245"/>
              <a:gd name="connsiteX17" fmla="*/ 3319478 w 5380628"/>
              <a:gd name="connsiteY17" fmla="*/ 4446219 h 4722245"/>
              <a:gd name="connsiteX18" fmla="*/ 2485812 w 5380628"/>
              <a:gd name="connsiteY18" fmla="*/ 4719067 h 4722245"/>
              <a:gd name="connsiteX19" fmla="*/ 1615546 w 5380628"/>
              <a:gd name="connsiteY19" fmla="*/ 4289240 h 4722245"/>
              <a:gd name="connsiteX20" fmla="*/ 1681116 w 5380628"/>
              <a:gd name="connsiteY20" fmla="*/ 3936940 h 4722245"/>
              <a:gd name="connsiteX21" fmla="*/ 1657939 w 5380628"/>
              <a:gd name="connsiteY21" fmla="*/ 3895420 h 4722245"/>
              <a:gd name="connsiteX22" fmla="*/ 1659393 w 5380628"/>
              <a:gd name="connsiteY22" fmla="*/ 3838723 h 4722245"/>
              <a:gd name="connsiteX23" fmla="*/ 1307197 w 5380628"/>
              <a:gd name="connsiteY23" fmla="*/ 3190892 h 4722245"/>
              <a:gd name="connsiteX24" fmla="*/ 1313495 w 5380628"/>
              <a:gd name="connsiteY24" fmla="*/ 2303736 h 4722245"/>
              <a:gd name="connsiteX25" fmla="*/ 1298967 w 5380628"/>
              <a:gd name="connsiteY25" fmla="*/ 2277156 h 4722245"/>
              <a:gd name="connsiteX26" fmla="*/ 1251744 w 5380628"/>
              <a:gd name="connsiteY26" fmla="*/ 2212515 h 4722245"/>
              <a:gd name="connsiteX27" fmla="*/ 1214303 w 5380628"/>
              <a:gd name="connsiteY27" fmla="*/ 2083589 h 4722245"/>
              <a:gd name="connsiteX28" fmla="*/ 1221390 w 5380628"/>
              <a:gd name="connsiteY28" fmla="*/ 1863714 h 4722245"/>
              <a:gd name="connsiteX29" fmla="*/ 1133133 w 5380628"/>
              <a:gd name="connsiteY29" fmla="*/ 1848484 h 4722245"/>
              <a:gd name="connsiteX30" fmla="*/ 415799 w 5380628"/>
              <a:gd name="connsiteY30" fmla="*/ 1447873 h 4722245"/>
              <a:gd name="connsiteX31" fmla="*/ 18216 w 5380628"/>
              <a:gd name="connsiteY31" fmla="*/ 141535 h 4722245"/>
              <a:gd name="connsiteX32" fmla="*/ 993648 w 5380628"/>
              <a:gd name="connsiteY32" fmla="*/ 561897 h 4722245"/>
              <a:gd name="connsiteX33" fmla="*/ 1318926 w 5380628"/>
              <a:gd name="connsiteY33" fmla="*/ 752135 h 4722245"/>
              <a:gd name="connsiteX34" fmla="*/ 1329586 w 5380628"/>
              <a:gd name="connsiteY34" fmla="*/ 764629 h 4722245"/>
              <a:gd name="connsiteX35" fmla="*/ 1347826 w 5380628"/>
              <a:gd name="connsiteY35" fmla="*/ 726674 h 4722245"/>
              <a:gd name="connsiteX36" fmla="*/ 2552242 w 5380628"/>
              <a:gd name="connsiteY36" fmla="*/ 472 h 4722245"/>
              <a:gd name="connsiteX37" fmla="*/ 2689685 w 5380628"/>
              <a:gd name="connsiteY37" fmla="*/ 11701 h 4722245"/>
              <a:gd name="connsiteX0" fmla="*/ 2689685 w 5380628"/>
              <a:gd name="connsiteY0" fmla="*/ 11701 h 4722245"/>
              <a:gd name="connsiteX1" fmla="*/ 3780125 w 5380628"/>
              <a:gd name="connsiteY1" fmla="*/ 952407 h 4722245"/>
              <a:gd name="connsiteX2" fmla="*/ 3783054 w 5380628"/>
              <a:gd name="connsiteY2" fmla="*/ 962589 h 4722245"/>
              <a:gd name="connsiteX3" fmla="*/ 3796156 w 5380628"/>
              <a:gd name="connsiteY3" fmla="*/ 955588 h 4722245"/>
              <a:gd name="connsiteX4" fmla="*/ 4022663 w 5380628"/>
              <a:gd name="connsiteY4" fmla="*/ 862346 h 4722245"/>
              <a:gd name="connsiteX5" fmla="*/ 5363104 w 5380628"/>
              <a:gd name="connsiteY5" fmla="*/ 1008274 h 4722245"/>
              <a:gd name="connsiteX6" fmla="*/ 4693605 w 5380628"/>
              <a:gd name="connsiteY6" fmla="*/ 1804683 h 4722245"/>
              <a:gd name="connsiteX7" fmla="*/ 3936410 w 5380628"/>
              <a:gd name="connsiteY7" fmla="*/ 1954939 h 4722245"/>
              <a:gd name="connsiteX8" fmla="*/ 3886249 w 5380628"/>
              <a:gd name="connsiteY8" fmla="*/ 1999034 h 4722245"/>
              <a:gd name="connsiteX9" fmla="*/ 3869959 w 5380628"/>
              <a:gd name="connsiteY9" fmla="*/ 2061242 h 4722245"/>
              <a:gd name="connsiteX10" fmla="*/ 3772685 w 5380628"/>
              <a:gd name="connsiteY10" fmla="*/ 2274902 h 4722245"/>
              <a:gd name="connsiteX11" fmla="*/ 3684805 w 5380628"/>
              <a:gd name="connsiteY11" fmla="*/ 2360761 h 4722245"/>
              <a:gd name="connsiteX12" fmla="*/ 3662599 w 5380628"/>
              <a:gd name="connsiteY12" fmla="*/ 2437940 h 4722245"/>
              <a:gd name="connsiteX13" fmla="*/ 3678150 w 5380628"/>
              <a:gd name="connsiteY13" fmla="*/ 2638668 h 4722245"/>
              <a:gd name="connsiteX14" fmla="*/ 3253271 w 5380628"/>
              <a:gd name="connsiteY14" fmla="*/ 3840289 h 4722245"/>
              <a:gd name="connsiteX15" fmla="*/ 3232673 w 5380628"/>
              <a:gd name="connsiteY15" fmla="*/ 3900376 h 4722245"/>
              <a:gd name="connsiteX16" fmla="*/ 3262553 w 5380628"/>
              <a:gd name="connsiteY16" fmla="*/ 3969237 h 4722245"/>
              <a:gd name="connsiteX17" fmla="*/ 3319478 w 5380628"/>
              <a:gd name="connsiteY17" fmla="*/ 4446219 h 4722245"/>
              <a:gd name="connsiteX18" fmla="*/ 2485812 w 5380628"/>
              <a:gd name="connsiteY18" fmla="*/ 4719067 h 4722245"/>
              <a:gd name="connsiteX19" fmla="*/ 1615546 w 5380628"/>
              <a:gd name="connsiteY19" fmla="*/ 4289240 h 4722245"/>
              <a:gd name="connsiteX20" fmla="*/ 1681116 w 5380628"/>
              <a:gd name="connsiteY20" fmla="*/ 3936940 h 4722245"/>
              <a:gd name="connsiteX21" fmla="*/ 1657939 w 5380628"/>
              <a:gd name="connsiteY21" fmla="*/ 3895420 h 4722245"/>
              <a:gd name="connsiteX22" fmla="*/ 1659393 w 5380628"/>
              <a:gd name="connsiteY22" fmla="*/ 3838723 h 4722245"/>
              <a:gd name="connsiteX23" fmla="*/ 1307197 w 5380628"/>
              <a:gd name="connsiteY23" fmla="*/ 3190892 h 4722245"/>
              <a:gd name="connsiteX24" fmla="*/ 1313495 w 5380628"/>
              <a:gd name="connsiteY24" fmla="*/ 2303736 h 4722245"/>
              <a:gd name="connsiteX25" fmla="*/ 1298967 w 5380628"/>
              <a:gd name="connsiteY25" fmla="*/ 2277156 h 4722245"/>
              <a:gd name="connsiteX26" fmla="*/ 1251744 w 5380628"/>
              <a:gd name="connsiteY26" fmla="*/ 2212515 h 4722245"/>
              <a:gd name="connsiteX27" fmla="*/ 1214303 w 5380628"/>
              <a:gd name="connsiteY27" fmla="*/ 2083589 h 4722245"/>
              <a:gd name="connsiteX28" fmla="*/ 1221390 w 5380628"/>
              <a:gd name="connsiteY28" fmla="*/ 1863714 h 4722245"/>
              <a:gd name="connsiteX29" fmla="*/ 1133133 w 5380628"/>
              <a:gd name="connsiteY29" fmla="*/ 1848484 h 4722245"/>
              <a:gd name="connsiteX30" fmla="*/ 415799 w 5380628"/>
              <a:gd name="connsiteY30" fmla="*/ 1447873 h 4722245"/>
              <a:gd name="connsiteX31" fmla="*/ 18216 w 5380628"/>
              <a:gd name="connsiteY31" fmla="*/ 141535 h 4722245"/>
              <a:gd name="connsiteX32" fmla="*/ 993648 w 5380628"/>
              <a:gd name="connsiteY32" fmla="*/ 561897 h 4722245"/>
              <a:gd name="connsiteX33" fmla="*/ 1318926 w 5380628"/>
              <a:gd name="connsiteY33" fmla="*/ 752135 h 4722245"/>
              <a:gd name="connsiteX34" fmla="*/ 1236810 w 5380628"/>
              <a:gd name="connsiteY34" fmla="*/ 809434 h 4722245"/>
              <a:gd name="connsiteX35" fmla="*/ 1347826 w 5380628"/>
              <a:gd name="connsiteY35" fmla="*/ 726674 h 4722245"/>
              <a:gd name="connsiteX36" fmla="*/ 2552242 w 5380628"/>
              <a:gd name="connsiteY36" fmla="*/ 472 h 4722245"/>
              <a:gd name="connsiteX37" fmla="*/ 2689685 w 5380628"/>
              <a:gd name="connsiteY37" fmla="*/ 11701 h 4722245"/>
              <a:gd name="connsiteX0" fmla="*/ 2689685 w 5380628"/>
              <a:gd name="connsiteY0" fmla="*/ 11656 h 4722200"/>
              <a:gd name="connsiteX1" fmla="*/ 3780125 w 5380628"/>
              <a:gd name="connsiteY1" fmla="*/ 952362 h 4722200"/>
              <a:gd name="connsiteX2" fmla="*/ 3783054 w 5380628"/>
              <a:gd name="connsiteY2" fmla="*/ 962544 h 4722200"/>
              <a:gd name="connsiteX3" fmla="*/ 3796156 w 5380628"/>
              <a:gd name="connsiteY3" fmla="*/ 955543 h 4722200"/>
              <a:gd name="connsiteX4" fmla="*/ 4022663 w 5380628"/>
              <a:gd name="connsiteY4" fmla="*/ 862301 h 4722200"/>
              <a:gd name="connsiteX5" fmla="*/ 5363104 w 5380628"/>
              <a:gd name="connsiteY5" fmla="*/ 1008229 h 4722200"/>
              <a:gd name="connsiteX6" fmla="*/ 4693605 w 5380628"/>
              <a:gd name="connsiteY6" fmla="*/ 1804638 h 4722200"/>
              <a:gd name="connsiteX7" fmla="*/ 3936410 w 5380628"/>
              <a:gd name="connsiteY7" fmla="*/ 1954894 h 4722200"/>
              <a:gd name="connsiteX8" fmla="*/ 3886249 w 5380628"/>
              <a:gd name="connsiteY8" fmla="*/ 1998989 h 4722200"/>
              <a:gd name="connsiteX9" fmla="*/ 3869959 w 5380628"/>
              <a:gd name="connsiteY9" fmla="*/ 2061197 h 4722200"/>
              <a:gd name="connsiteX10" fmla="*/ 3772685 w 5380628"/>
              <a:gd name="connsiteY10" fmla="*/ 2274857 h 4722200"/>
              <a:gd name="connsiteX11" fmla="*/ 3684805 w 5380628"/>
              <a:gd name="connsiteY11" fmla="*/ 2360716 h 4722200"/>
              <a:gd name="connsiteX12" fmla="*/ 3662599 w 5380628"/>
              <a:gd name="connsiteY12" fmla="*/ 2437895 h 4722200"/>
              <a:gd name="connsiteX13" fmla="*/ 3678150 w 5380628"/>
              <a:gd name="connsiteY13" fmla="*/ 2638623 h 4722200"/>
              <a:gd name="connsiteX14" fmla="*/ 3253271 w 5380628"/>
              <a:gd name="connsiteY14" fmla="*/ 3840244 h 4722200"/>
              <a:gd name="connsiteX15" fmla="*/ 3232673 w 5380628"/>
              <a:gd name="connsiteY15" fmla="*/ 3900331 h 4722200"/>
              <a:gd name="connsiteX16" fmla="*/ 3262553 w 5380628"/>
              <a:gd name="connsiteY16" fmla="*/ 3969192 h 4722200"/>
              <a:gd name="connsiteX17" fmla="*/ 3319478 w 5380628"/>
              <a:gd name="connsiteY17" fmla="*/ 4446174 h 4722200"/>
              <a:gd name="connsiteX18" fmla="*/ 2485812 w 5380628"/>
              <a:gd name="connsiteY18" fmla="*/ 4719022 h 4722200"/>
              <a:gd name="connsiteX19" fmla="*/ 1615546 w 5380628"/>
              <a:gd name="connsiteY19" fmla="*/ 4289195 h 4722200"/>
              <a:gd name="connsiteX20" fmla="*/ 1681116 w 5380628"/>
              <a:gd name="connsiteY20" fmla="*/ 3936895 h 4722200"/>
              <a:gd name="connsiteX21" fmla="*/ 1657939 w 5380628"/>
              <a:gd name="connsiteY21" fmla="*/ 3895375 h 4722200"/>
              <a:gd name="connsiteX22" fmla="*/ 1659393 w 5380628"/>
              <a:gd name="connsiteY22" fmla="*/ 3838678 h 4722200"/>
              <a:gd name="connsiteX23" fmla="*/ 1307197 w 5380628"/>
              <a:gd name="connsiteY23" fmla="*/ 3190847 h 4722200"/>
              <a:gd name="connsiteX24" fmla="*/ 1313495 w 5380628"/>
              <a:gd name="connsiteY24" fmla="*/ 2303691 h 4722200"/>
              <a:gd name="connsiteX25" fmla="*/ 1298967 w 5380628"/>
              <a:gd name="connsiteY25" fmla="*/ 2277111 h 4722200"/>
              <a:gd name="connsiteX26" fmla="*/ 1251744 w 5380628"/>
              <a:gd name="connsiteY26" fmla="*/ 2212470 h 4722200"/>
              <a:gd name="connsiteX27" fmla="*/ 1214303 w 5380628"/>
              <a:gd name="connsiteY27" fmla="*/ 2083544 h 4722200"/>
              <a:gd name="connsiteX28" fmla="*/ 1221390 w 5380628"/>
              <a:gd name="connsiteY28" fmla="*/ 1863669 h 4722200"/>
              <a:gd name="connsiteX29" fmla="*/ 1133133 w 5380628"/>
              <a:gd name="connsiteY29" fmla="*/ 1848439 h 4722200"/>
              <a:gd name="connsiteX30" fmla="*/ 415799 w 5380628"/>
              <a:gd name="connsiteY30" fmla="*/ 1447828 h 4722200"/>
              <a:gd name="connsiteX31" fmla="*/ 18216 w 5380628"/>
              <a:gd name="connsiteY31" fmla="*/ 141490 h 4722200"/>
              <a:gd name="connsiteX32" fmla="*/ 993648 w 5380628"/>
              <a:gd name="connsiteY32" fmla="*/ 561852 h 4722200"/>
              <a:gd name="connsiteX33" fmla="*/ 1318926 w 5380628"/>
              <a:gd name="connsiteY33" fmla="*/ 752090 h 4722200"/>
              <a:gd name="connsiteX34" fmla="*/ 1236810 w 5380628"/>
              <a:gd name="connsiteY34" fmla="*/ 809389 h 4722200"/>
              <a:gd name="connsiteX35" fmla="*/ 1208534 w 5380628"/>
              <a:gd name="connsiteY35" fmla="*/ 760161 h 4722200"/>
              <a:gd name="connsiteX36" fmla="*/ 2552242 w 5380628"/>
              <a:gd name="connsiteY36" fmla="*/ 427 h 4722200"/>
              <a:gd name="connsiteX37" fmla="*/ 2689685 w 5380628"/>
              <a:gd name="connsiteY37" fmla="*/ 11656 h 4722200"/>
              <a:gd name="connsiteX0" fmla="*/ 2689685 w 5380628"/>
              <a:gd name="connsiteY0" fmla="*/ 11903 h 4722447"/>
              <a:gd name="connsiteX1" fmla="*/ 3780125 w 5380628"/>
              <a:gd name="connsiteY1" fmla="*/ 952609 h 4722447"/>
              <a:gd name="connsiteX2" fmla="*/ 3783054 w 5380628"/>
              <a:gd name="connsiteY2" fmla="*/ 962791 h 4722447"/>
              <a:gd name="connsiteX3" fmla="*/ 3796156 w 5380628"/>
              <a:gd name="connsiteY3" fmla="*/ 955790 h 4722447"/>
              <a:gd name="connsiteX4" fmla="*/ 4022663 w 5380628"/>
              <a:gd name="connsiteY4" fmla="*/ 862548 h 4722447"/>
              <a:gd name="connsiteX5" fmla="*/ 5363104 w 5380628"/>
              <a:gd name="connsiteY5" fmla="*/ 1008476 h 4722447"/>
              <a:gd name="connsiteX6" fmla="*/ 4693605 w 5380628"/>
              <a:gd name="connsiteY6" fmla="*/ 1804885 h 4722447"/>
              <a:gd name="connsiteX7" fmla="*/ 3936410 w 5380628"/>
              <a:gd name="connsiteY7" fmla="*/ 1955141 h 4722447"/>
              <a:gd name="connsiteX8" fmla="*/ 3886249 w 5380628"/>
              <a:gd name="connsiteY8" fmla="*/ 1999236 h 4722447"/>
              <a:gd name="connsiteX9" fmla="*/ 3869959 w 5380628"/>
              <a:gd name="connsiteY9" fmla="*/ 2061444 h 4722447"/>
              <a:gd name="connsiteX10" fmla="*/ 3772685 w 5380628"/>
              <a:gd name="connsiteY10" fmla="*/ 2275104 h 4722447"/>
              <a:gd name="connsiteX11" fmla="*/ 3684805 w 5380628"/>
              <a:gd name="connsiteY11" fmla="*/ 2360963 h 4722447"/>
              <a:gd name="connsiteX12" fmla="*/ 3662599 w 5380628"/>
              <a:gd name="connsiteY12" fmla="*/ 2438142 h 4722447"/>
              <a:gd name="connsiteX13" fmla="*/ 3678150 w 5380628"/>
              <a:gd name="connsiteY13" fmla="*/ 2638870 h 4722447"/>
              <a:gd name="connsiteX14" fmla="*/ 3253271 w 5380628"/>
              <a:gd name="connsiteY14" fmla="*/ 3840491 h 4722447"/>
              <a:gd name="connsiteX15" fmla="*/ 3232673 w 5380628"/>
              <a:gd name="connsiteY15" fmla="*/ 3900578 h 4722447"/>
              <a:gd name="connsiteX16" fmla="*/ 3262553 w 5380628"/>
              <a:gd name="connsiteY16" fmla="*/ 3969439 h 4722447"/>
              <a:gd name="connsiteX17" fmla="*/ 3319478 w 5380628"/>
              <a:gd name="connsiteY17" fmla="*/ 4446421 h 4722447"/>
              <a:gd name="connsiteX18" fmla="*/ 2485812 w 5380628"/>
              <a:gd name="connsiteY18" fmla="*/ 4719269 h 4722447"/>
              <a:gd name="connsiteX19" fmla="*/ 1615546 w 5380628"/>
              <a:gd name="connsiteY19" fmla="*/ 4289442 h 4722447"/>
              <a:gd name="connsiteX20" fmla="*/ 1681116 w 5380628"/>
              <a:gd name="connsiteY20" fmla="*/ 3937142 h 4722447"/>
              <a:gd name="connsiteX21" fmla="*/ 1657939 w 5380628"/>
              <a:gd name="connsiteY21" fmla="*/ 3895622 h 4722447"/>
              <a:gd name="connsiteX22" fmla="*/ 1659393 w 5380628"/>
              <a:gd name="connsiteY22" fmla="*/ 3838925 h 4722447"/>
              <a:gd name="connsiteX23" fmla="*/ 1307197 w 5380628"/>
              <a:gd name="connsiteY23" fmla="*/ 3191094 h 4722447"/>
              <a:gd name="connsiteX24" fmla="*/ 1313495 w 5380628"/>
              <a:gd name="connsiteY24" fmla="*/ 2303938 h 4722447"/>
              <a:gd name="connsiteX25" fmla="*/ 1298967 w 5380628"/>
              <a:gd name="connsiteY25" fmla="*/ 2277358 h 4722447"/>
              <a:gd name="connsiteX26" fmla="*/ 1251744 w 5380628"/>
              <a:gd name="connsiteY26" fmla="*/ 2212717 h 4722447"/>
              <a:gd name="connsiteX27" fmla="*/ 1214303 w 5380628"/>
              <a:gd name="connsiteY27" fmla="*/ 2083791 h 4722447"/>
              <a:gd name="connsiteX28" fmla="*/ 1221390 w 5380628"/>
              <a:gd name="connsiteY28" fmla="*/ 1863916 h 4722447"/>
              <a:gd name="connsiteX29" fmla="*/ 1133133 w 5380628"/>
              <a:gd name="connsiteY29" fmla="*/ 1848686 h 4722447"/>
              <a:gd name="connsiteX30" fmla="*/ 415799 w 5380628"/>
              <a:gd name="connsiteY30" fmla="*/ 1448075 h 4722447"/>
              <a:gd name="connsiteX31" fmla="*/ 18216 w 5380628"/>
              <a:gd name="connsiteY31" fmla="*/ 141737 h 4722447"/>
              <a:gd name="connsiteX32" fmla="*/ 993648 w 5380628"/>
              <a:gd name="connsiteY32" fmla="*/ 562099 h 4722447"/>
              <a:gd name="connsiteX33" fmla="*/ 1318926 w 5380628"/>
              <a:gd name="connsiteY33" fmla="*/ 752337 h 4722447"/>
              <a:gd name="connsiteX34" fmla="*/ 1236810 w 5380628"/>
              <a:gd name="connsiteY34" fmla="*/ 809636 h 4722447"/>
              <a:gd name="connsiteX35" fmla="*/ 1437724 w 5380628"/>
              <a:gd name="connsiteY35" fmla="*/ 633590 h 4722447"/>
              <a:gd name="connsiteX36" fmla="*/ 2552242 w 5380628"/>
              <a:gd name="connsiteY36" fmla="*/ 674 h 4722447"/>
              <a:gd name="connsiteX37" fmla="*/ 2689685 w 5380628"/>
              <a:gd name="connsiteY37" fmla="*/ 11903 h 4722447"/>
              <a:gd name="connsiteX0" fmla="*/ 2689685 w 5380628"/>
              <a:gd name="connsiteY0" fmla="*/ 11903 h 4722447"/>
              <a:gd name="connsiteX1" fmla="*/ 3780125 w 5380628"/>
              <a:gd name="connsiteY1" fmla="*/ 952609 h 4722447"/>
              <a:gd name="connsiteX2" fmla="*/ 3783054 w 5380628"/>
              <a:gd name="connsiteY2" fmla="*/ 962791 h 4722447"/>
              <a:gd name="connsiteX3" fmla="*/ 3796156 w 5380628"/>
              <a:gd name="connsiteY3" fmla="*/ 955790 h 4722447"/>
              <a:gd name="connsiteX4" fmla="*/ 4022663 w 5380628"/>
              <a:gd name="connsiteY4" fmla="*/ 862548 h 4722447"/>
              <a:gd name="connsiteX5" fmla="*/ 5363104 w 5380628"/>
              <a:gd name="connsiteY5" fmla="*/ 1008476 h 4722447"/>
              <a:gd name="connsiteX6" fmla="*/ 4693605 w 5380628"/>
              <a:gd name="connsiteY6" fmla="*/ 1804885 h 4722447"/>
              <a:gd name="connsiteX7" fmla="*/ 3936410 w 5380628"/>
              <a:gd name="connsiteY7" fmla="*/ 1955141 h 4722447"/>
              <a:gd name="connsiteX8" fmla="*/ 3886249 w 5380628"/>
              <a:gd name="connsiteY8" fmla="*/ 1999236 h 4722447"/>
              <a:gd name="connsiteX9" fmla="*/ 3869959 w 5380628"/>
              <a:gd name="connsiteY9" fmla="*/ 2061444 h 4722447"/>
              <a:gd name="connsiteX10" fmla="*/ 3772685 w 5380628"/>
              <a:gd name="connsiteY10" fmla="*/ 2275104 h 4722447"/>
              <a:gd name="connsiteX11" fmla="*/ 3684805 w 5380628"/>
              <a:gd name="connsiteY11" fmla="*/ 2360963 h 4722447"/>
              <a:gd name="connsiteX12" fmla="*/ 3662599 w 5380628"/>
              <a:gd name="connsiteY12" fmla="*/ 2438142 h 4722447"/>
              <a:gd name="connsiteX13" fmla="*/ 3678150 w 5380628"/>
              <a:gd name="connsiteY13" fmla="*/ 2638870 h 4722447"/>
              <a:gd name="connsiteX14" fmla="*/ 3253271 w 5380628"/>
              <a:gd name="connsiteY14" fmla="*/ 3840491 h 4722447"/>
              <a:gd name="connsiteX15" fmla="*/ 3232673 w 5380628"/>
              <a:gd name="connsiteY15" fmla="*/ 3900578 h 4722447"/>
              <a:gd name="connsiteX16" fmla="*/ 3262553 w 5380628"/>
              <a:gd name="connsiteY16" fmla="*/ 3969439 h 4722447"/>
              <a:gd name="connsiteX17" fmla="*/ 3319478 w 5380628"/>
              <a:gd name="connsiteY17" fmla="*/ 4446421 h 4722447"/>
              <a:gd name="connsiteX18" fmla="*/ 2485812 w 5380628"/>
              <a:gd name="connsiteY18" fmla="*/ 4719269 h 4722447"/>
              <a:gd name="connsiteX19" fmla="*/ 1615546 w 5380628"/>
              <a:gd name="connsiteY19" fmla="*/ 4289442 h 4722447"/>
              <a:gd name="connsiteX20" fmla="*/ 1681116 w 5380628"/>
              <a:gd name="connsiteY20" fmla="*/ 3937142 h 4722447"/>
              <a:gd name="connsiteX21" fmla="*/ 1657939 w 5380628"/>
              <a:gd name="connsiteY21" fmla="*/ 3895622 h 4722447"/>
              <a:gd name="connsiteX22" fmla="*/ 1659393 w 5380628"/>
              <a:gd name="connsiteY22" fmla="*/ 3838925 h 4722447"/>
              <a:gd name="connsiteX23" fmla="*/ 1307197 w 5380628"/>
              <a:gd name="connsiteY23" fmla="*/ 3191094 h 4722447"/>
              <a:gd name="connsiteX24" fmla="*/ 1313495 w 5380628"/>
              <a:gd name="connsiteY24" fmla="*/ 2303938 h 4722447"/>
              <a:gd name="connsiteX25" fmla="*/ 1298967 w 5380628"/>
              <a:gd name="connsiteY25" fmla="*/ 2277358 h 4722447"/>
              <a:gd name="connsiteX26" fmla="*/ 1251744 w 5380628"/>
              <a:gd name="connsiteY26" fmla="*/ 2212717 h 4722447"/>
              <a:gd name="connsiteX27" fmla="*/ 1214303 w 5380628"/>
              <a:gd name="connsiteY27" fmla="*/ 2083791 h 4722447"/>
              <a:gd name="connsiteX28" fmla="*/ 1221390 w 5380628"/>
              <a:gd name="connsiteY28" fmla="*/ 1863916 h 4722447"/>
              <a:gd name="connsiteX29" fmla="*/ 1133133 w 5380628"/>
              <a:gd name="connsiteY29" fmla="*/ 1848686 h 4722447"/>
              <a:gd name="connsiteX30" fmla="*/ 415799 w 5380628"/>
              <a:gd name="connsiteY30" fmla="*/ 1448075 h 4722447"/>
              <a:gd name="connsiteX31" fmla="*/ 18216 w 5380628"/>
              <a:gd name="connsiteY31" fmla="*/ 141737 h 4722447"/>
              <a:gd name="connsiteX32" fmla="*/ 993648 w 5380628"/>
              <a:gd name="connsiteY32" fmla="*/ 562099 h 4722447"/>
              <a:gd name="connsiteX33" fmla="*/ 1188412 w 5380628"/>
              <a:gd name="connsiteY33" fmla="*/ 791896 h 4722447"/>
              <a:gd name="connsiteX34" fmla="*/ 1236810 w 5380628"/>
              <a:gd name="connsiteY34" fmla="*/ 809636 h 4722447"/>
              <a:gd name="connsiteX35" fmla="*/ 1437724 w 5380628"/>
              <a:gd name="connsiteY35" fmla="*/ 633590 h 4722447"/>
              <a:gd name="connsiteX36" fmla="*/ 2552242 w 5380628"/>
              <a:gd name="connsiteY36" fmla="*/ 674 h 4722447"/>
              <a:gd name="connsiteX37" fmla="*/ 2689685 w 5380628"/>
              <a:gd name="connsiteY37" fmla="*/ 11903 h 4722447"/>
              <a:gd name="connsiteX0" fmla="*/ 2689685 w 5380628"/>
              <a:gd name="connsiteY0" fmla="*/ 11903 h 4722447"/>
              <a:gd name="connsiteX1" fmla="*/ 3780125 w 5380628"/>
              <a:gd name="connsiteY1" fmla="*/ 952609 h 4722447"/>
              <a:gd name="connsiteX2" fmla="*/ 3783054 w 5380628"/>
              <a:gd name="connsiteY2" fmla="*/ 962791 h 4722447"/>
              <a:gd name="connsiteX3" fmla="*/ 3796156 w 5380628"/>
              <a:gd name="connsiteY3" fmla="*/ 955790 h 4722447"/>
              <a:gd name="connsiteX4" fmla="*/ 4022663 w 5380628"/>
              <a:gd name="connsiteY4" fmla="*/ 862548 h 4722447"/>
              <a:gd name="connsiteX5" fmla="*/ 5363104 w 5380628"/>
              <a:gd name="connsiteY5" fmla="*/ 1008476 h 4722447"/>
              <a:gd name="connsiteX6" fmla="*/ 4693605 w 5380628"/>
              <a:gd name="connsiteY6" fmla="*/ 1804885 h 4722447"/>
              <a:gd name="connsiteX7" fmla="*/ 3936410 w 5380628"/>
              <a:gd name="connsiteY7" fmla="*/ 1955141 h 4722447"/>
              <a:gd name="connsiteX8" fmla="*/ 3886249 w 5380628"/>
              <a:gd name="connsiteY8" fmla="*/ 1999236 h 4722447"/>
              <a:gd name="connsiteX9" fmla="*/ 3869959 w 5380628"/>
              <a:gd name="connsiteY9" fmla="*/ 2061444 h 4722447"/>
              <a:gd name="connsiteX10" fmla="*/ 3772685 w 5380628"/>
              <a:gd name="connsiteY10" fmla="*/ 2275104 h 4722447"/>
              <a:gd name="connsiteX11" fmla="*/ 3684805 w 5380628"/>
              <a:gd name="connsiteY11" fmla="*/ 2360963 h 4722447"/>
              <a:gd name="connsiteX12" fmla="*/ 3662599 w 5380628"/>
              <a:gd name="connsiteY12" fmla="*/ 2438142 h 4722447"/>
              <a:gd name="connsiteX13" fmla="*/ 3678150 w 5380628"/>
              <a:gd name="connsiteY13" fmla="*/ 2638870 h 4722447"/>
              <a:gd name="connsiteX14" fmla="*/ 3253271 w 5380628"/>
              <a:gd name="connsiteY14" fmla="*/ 3840491 h 4722447"/>
              <a:gd name="connsiteX15" fmla="*/ 3232673 w 5380628"/>
              <a:gd name="connsiteY15" fmla="*/ 3900578 h 4722447"/>
              <a:gd name="connsiteX16" fmla="*/ 3262553 w 5380628"/>
              <a:gd name="connsiteY16" fmla="*/ 3969439 h 4722447"/>
              <a:gd name="connsiteX17" fmla="*/ 3319478 w 5380628"/>
              <a:gd name="connsiteY17" fmla="*/ 4446421 h 4722447"/>
              <a:gd name="connsiteX18" fmla="*/ 2485812 w 5380628"/>
              <a:gd name="connsiteY18" fmla="*/ 4719269 h 4722447"/>
              <a:gd name="connsiteX19" fmla="*/ 1615546 w 5380628"/>
              <a:gd name="connsiteY19" fmla="*/ 4289442 h 4722447"/>
              <a:gd name="connsiteX20" fmla="*/ 1681116 w 5380628"/>
              <a:gd name="connsiteY20" fmla="*/ 3937142 h 4722447"/>
              <a:gd name="connsiteX21" fmla="*/ 1657939 w 5380628"/>
              <a:gd name="connsiteY21" fmla="*/ 3895622 h 4722447"/>
              <a:gd name="connsiteX22" fmla="*/ 1659393 w 5380628"/>
              <a:gd name="connsiteY22" fmla="*/ 3838925 h 4722447"/>
              <a:gd name="connsiteX23" fmla="*/ 1307197 w 5380628"/>
              <a:gd name="connsiteY23" fmla="*/ 3191094 h 4722447"/>
              <a:gd name="connsiteX24" fmla="*/ 1313495 w 5380628"/>
              <a:gd name="connsiteY24" fmla="*/ 2303938 h 4722447"/>
              <a:gd name="connsiteX25" fmla="*/ 1298967 w 5380628"/>
              <a:gd name="connsiteY25" fmla="*/ 2277358 h 4722447"/>
              <a:gd name="connsiteX26" fmla="*/ 1251744 w 5380628"/>
              <a:gd name="connsiteY26" fmla="*/ 2212717 h 4722447"/>
              <a:gd name="connsiteX27" fmla="*/ 1214303 w 5380628"/>
              <a:gd name="connsiteY27" fmla="*/ 2083791 h 4722447"/>
              <a:gd name="connsiteX28" fmla="*/ 1221390 w 5380628"/>
              <a:gd name="connsiteY28" fmla="*/ 1863916 h 4722447"/>
              <a:gd name="connsiteX29" fmla="*/ 1133133 w 5380628"/>
              <a:gd name="connsiteY29" fmla="*/ 1848686 h 4722447"/>
              <a:gd name="connsiteX30" fmla="*/ 415799 w 5380628"/>
              <a:gd name="connsiteY30" fmla="*/ 1448075 h 4722447"/>
              <a:gd name="connsiteX31" fmla="*/ 18216 w 5380628"/>
              <a:gd name="connsiteY31" fmla="*/ 141737 h 4722447"/>
              <a:gd name="connsiteX32" fmla="*/ 993648 w 5380628"/>
              <a:gd name="connsiteY32" fmla="*/ 562099 h 4722447"/>
              <a:gd name="connsiteX33" fmla="*/ 1192346 w 5380628"/>
              <a:gd name="connsiteY33" fmla="*/ 763593 h 4722447"/>
              <a:gd name="connsiteX34" fmla="*/ 1236810 w 5380628"/>
              <a:gd name="connsiteY34" fmla="*/ 809636 h 4722447"/>
              <a:gd name="connsiteX35" fmla="*/ 1437724 w 5380628"/>
              <a:gd name="connsiteY35" fmla="*/ 633590 h 4722447"/>
              <a:gd name="connsiteX36" fmla="*/ 2552242 w 5380628"/>
              <a:gd name="connsiteY36" fmla="*/ 674 h 4722447"/>
              <a:gd name="connsiteX37" fmla="*/ 2689685 w 5380628"/>
              <a:gd name="connsiteY37" fmla="*/ 11903 h 4722447"/>
              <a:gd name="connsiteX0" fmla="*/ 2689685 w 5380628"/>
              <a:gd name="connsiteY0" fmla="*/ 11903 h 4722447"/>
              <a:gd name="connsiteX1" fmla="*/ 3780125 w 5380628"/>
              <a:gd name="connsiteY1" fmla="*/ 952609 h 4722447"/>
              <a:gd name="connsiteX2" fmla="*/ 3783054 w 5380628"/>
              <a:gd name="connsiteY2" fmla="*/ 962791 h 4722447"/>
              <a:gd name="connsiteX3" fmla="*/ 3796156 w 5380628"/>
              <a:gd name="connsiteY3" fmla="*/ 955790 h 4722447"/>
              <a:gd name="connsiteX4" fmla="*/ 4022663 w 5380628"/>
              <a:gd name="connsiteY4" fmla="*/ 862548 h 4722447"/>
              <a:gd name="connsiteX5" fmla="*/ 5363104 w 5380628"/>
              <a:gd name="connsiteY5" fmla="*/ 1008476 h 4722447"/>
              <a:gd name="connsiteX6" fmla="*/ 4693605 w 5380628"/>
              <a:gd name="connsiteY6" fmla="*/ 1804885 h 4722447"/>
              <a:gd name="connsiteX7" fmla="*/ 3936410 w 5380628"/>
              <a:gd name="connsiteY7" fmla="*/ 1955141 h 4722447"/>
              <a:gd name="connsiteX8" fmla="*/ 3886249 w 5380628"/>
              <a:gd name="connsiteY8" fmla="*/ 1999236 h 4722447"/>
              <a:gd name="connsiteX9" fmla="*/ 3869959 w 5380628"/>
              <a:gd name="connsiteY9" fmla="*/ 2061444 h 4722447"/>
              <a:gd name="connsiteX10" fmla="*/ 3772685 w 5380628"/>
              <a:gd name="connsiteY10" fmla="*/ 2275104 h 4722447"/>
              <a:gd name="connsiteX11" fmla="*/ 3684805 w 5380628"/>
              <a:gd name="connsiteY11" fmla="*/ 2360963 h 4722447"/>
              <a:gd name="connsiteX12" fmla="*/ 3662599 w 5380628"/>
              <a:gd name="connsiteY12" fmla="*/ 2438142 h 4722447"/>
              <a:gd name="connsiteX13" fmla="*/ 3678150 w 5380628"/>
              <a:gd name="connsiteY13" fmla="*/ 2638870 h 4722447"/>
              <a:gd name="connsiteX14" fmla="*/ 3253271 w 5380628"/>
              <a:gd name="connsiteY14" fmla="*/ 3840491 h 4722447"/>
              <a:gd name="connsiteX15" fmla="*/ 3232673 w 5380628"/>
              <a:gd name="connsiteY15" fmla="*/ 3900578 h 4722447"/>
              <a:gd name="connsiteX16" fmla="*/ 3262553 w 5380628"/>
              <a:gd name="connsiteY16" fmla="*/ 3969439 h 4722447"/>
              <a:gd name="connsiteX17" fmla="*/ 3319478 w 5380628"/>
              <a:gd name="connsiteY17" fmla="*/ 4446421 h 4722447"/>
              <a:gd name="connsiteX18" fmla="*/ 2485812 w 5380628"/>
              <a:gd name="connsiteY18" fmla="*/ 4719269 h 4722447"/>
              <a:gd name="connsiteX19" fmla="*/ 1615546 w 5380628"/>
              <a:gd name="connsiteY19" fmla="*/ 4289442 h 4722447"/>
              <a:gd name="connsiteX20" fmla="*/ 1681116 w 5380628"/>
              <a:gd name="connsiteY20" fmla="*/ 3937142 h 4722447"/>
              <a:gd name="connsiteX21" fmla="*/ 1657939 w 5380628"/>
              <a:gd name="connsiteY21" fmla="*/ 3895622 h 4722447"/>
              <a:gd name="connsiteX22" fmla="*/ 1659393 w 5380628"/>
              <a:gd name="connsiteY22" fmla="*/ 3838925 h 4722447"/>
              <a:gd name="connsiteX23" fmla="*/ 1307197 w 5380628"/>
              <a:gd name="connsiteY23" fmla="*/ 3191094 h 4722447"/>
              <a:gd name="connsiteX24" fmla="*/ 1313495 w 5380628"/>
              <a:gd name="connsiteY24" fmla="*/ 2303938 h 4722447"/>
              <a:gd name="connsiteX25" fmla="*/ 1298967 w 5380628"/>
              <a:gd name="connsiteY25" fmla="*/ 2277358 h 4722447"/>
              <a:gd name="connsiteX26" fmla="*/ 1251744 w 5380628"/>
              <a:gd name="connsiteY26" fmla="*/ 2212717 h 4722447"/>
              <a:gd name="connsiteX27" fmla="*/ 1214303 w 5380628"/>
              <a:gd name="connsiteY27" fmla="*/ 2083791 h 4722447"/>
              <a:gd name="connsiteX28" fmla="*/ 1221390 w 5380628"/>
              <a:gd name="connsiteY28" fmla="*/ 1863916 h 4722447"/>
              <a:gd name="connsiteX29" fmla="*/ 1133133 w 5380628"/>
              <a:gd name="connsiteY29" fmla="*/ 1848686 h 4722447"/>
              <a:gd name="connsiteX30" fmla="*/ 415799 w 5380628"/>
              <a:gd name="connsiteY30" fmla="*/ 1448075 h 4722447"/>
              <a:gd name="connsiteX31" fmla="*/ 18216 w 5380628"/>
              <a:gd name="connsiteY31" fmla="*/ 141737 h 4722447"/>
              <a:gd name="connsiteX32" fmla="*/ 993648 w 5380628"/>
              <a:gd name="connsiteY32" fmla="*/ 562099 h 4722447"/>
              <a:gd name="connsiteX33" fmla="*/ 1192346 w 5380628"/>
              <a:gd name="connsiteY33" fmla="*/ 763593 h 4722447"/>
              <a:gd name="connsiteX34" fmla="*/ 1236810 w 5380628"/>
              <a:gd name="connsiteY34" fmla="*/ 809636 h 4722447"/>
              <a:gd name="connsiteX35" fmla="*/ 1437724 w 5380628"/>
              <a:gd name="connsiteY35" fmla="*/ 633590 h 4722447"/>
              <a:gd name="connsiteX36" fmla="*/ 2552242 w 5380628"/>
              <a:gd name="connsiteY36" fmla="*/ 674 h 4722447"/>
              <a:gd name="connsiteX37" fmla="*/ 2689685 w 5380628"/>
              <a:gd name="connsiteY37" fmla="*/ 11903 h 4722447"/>
              <a:gd name="connsiteX0" fmla="*/ 2689685 w 5380628"/>
              <a:gd name="connsiteY0" fmla="*/ 11903 h 4722447"/>
              <a:gd name="connsiteX1" fmla="*/ 3780125 w 5380628"/>
              <a:gd name="connsiteY1" fmla="*/ 952609 h 4722447"/>
              <a:gd name="connsiteX2" fmla="*/ 3783054 w 5380628"/>
              <a:gd name="connsiteY2" fmla="*/ 962791 h 4722447"/>
              <a:gd name="connsiteX3" fmla="*/ 3796156 w 5380628"/>
              <a:gd name="connsiteY3" fmla="*/ 955790 h 4722447"/>
              <a:gd name="connsiteX4" fmla="*/ 4022663 w 5380628"/>
              <a:gd name="connsiteY4" fmla="*/ 862548 h 4722447"/>
              <a:gd name="connsiteX5" fmla="*/ 5363104 w 5380628"/>
              <a:gd name="connsiteY5" fmla="*/ 1008476 h 4722447"/>
              <a:gd name="connsiteX6" fmla="*/ 4693605 w 5380628"/>
              <a:gd name="connsiteY6" fmla="*/ 1804885 h 4722447"/>
              <a:gd name="connsiteX7" fmla="*/ 3936410 w 5380628"/>
              <a:gd name="connsiteY7" fmla="*/ 1955141 h 4722447"/>
              <a:gd name="connsiteX8" fmla="*/ 3886249 w 5380628"/>
              <a:gd name="connsiteY8" fmla="*/ 1999236 h 4722447"/>
              <a:gd name="connsiteX9" fmla="*/ 3869959 w 5380628"/>
              <a:gd name="connsiteY9" fmla="*/ 2061444 h 4722447"/>
              <a:gd name="connsiteX10" fmla="*/ 3772685 w 5380628"/>
              <a:gd name="connsiteY10" fmla="*/ 2275104 h 4722447"/>
              <a:gd name="connsiteX11" fmla="*/ 3684805 w 5380628"/>
              <a:gd name="connsiteY11" fmla="*/ 2360963 h 4722447"/>
              <a:gd name="connsiteX12" fmla="*/ 3662599 w 5380628"/>
              <a:gd name="connsiteY12" fmla="*/ 2438142 h 4722447"/>
              <a:gd name="connsiteX13" fmla="*/ 3678150 w 5380628"/>
              <a:gd name="connsiteY13" fmla="*/ 2638870 h 4722447"/>
              <a:gd name="connsiteX14" fmla="*/ 3253271 w 5380628"/>
              <a:gd name="connsiteY14" fmla="*/ 3840491 h 4722447"/>
              <a:gd name="connsiteX15" fmla="*/ 3232673 w 5380628"/>
              <a:gd name="connsiteY15" fmla="*/ 3900578 h 4722447"/>
              <a:gd name="connsiteX16" fmla="*/ 3262553 w 5380628"/>
              <a:gd name="connsiteY16" fmla="*/ 3969439 h 4722447"/>
              <a:gd name="connsiteX17" fmla="*/ 3319478 w 5380628"/>
              <a:gd name="connsiteY17" fmla="*/ 4446421 h 4722447"/>
              <a:gd name="connsiteX18" fmla="*/ 2485812 w 5380628"/>
              <a:gd name="connsiteY18" fmla="*/ 4719269 h 4722447"/>
              <a:gd name="connsiteX19" fmla="*/ 1615546 w 5380628"/>
              <a:gd name="connsiteY19" fmla="*/ 4289442 h 4722447"/>
              <a:gd name="connsiteX20" fmla="*/ 1681116 w 5380628"/>
              <a:gd name="connsiteY20" fmla="*/ 3937142 h 4722447"/>
              <a:gd name="connsiteX21" fmla="*/ 1657939 w 5380628"/>
              <a:gd name="connsiteY21" fmla="*/ 3895622 h 4722447"/>
              <a:gd name="connsiteX22" fmla="*/ 1659393 w 5380628"/>
              <a:gd name="connsiteY22" fmla="*/ 3838925 h 4722447"/>
              <a:gd name="connsiteX23" fmla="*/ 1307197 w 5380628"/>
              <a:gd name="connsiteY23" fmla="*/ 3191094 h 4722447"/>
              <a:gd name="connsiteX24" fmla="*/ 1313495 w 5380628"/>
              <a:gd name="connsiteY24" fmla="*/ 2303938 h 4722447"/>
              <a:gd name="connsiteX25" fmla="*/ 1298967 w 5380628"/>
              <a:gd name="connsiteY25" fmla="*/ 2277358 h 4722447"/>
              <a:gd name="connsiteX26" fmla="*/ 1251744 w 5380628"/>
              <a:gd name="connsiteY26" fmla="*/ 2212717 h 4722447"/>
              <a:gd name="connsiteX27" fmla="*/ 1214303 w 5380628"/>
              <a:gd name="connsiteY27" fmla="*/ 2083791 h 4722447"/>
              <a:gd name="connsiteX28" fmla="*/ 1221390 w 5380628"/>
              <a:gd name="connsiteY28" fmla="*/ 1863916 h 4722447"/>
              <a:gd name="connsiteX29" fmla="*/ 1133133 w 5380628"/>
              <a:gd name="connsiteY29" fmla="*/ 1848686 h 4722447"/>
              <a:gd name="connsiteX30" fmla="*/ 415799 w 5380628"/>
              <a:gd name="connsiteY30" fmla="*/ 1448075 h 4722447"/>
              <a:gd name="connsiteX31" fmla="*/ 18216 w 5380628"/>
              <a:gd name="connsiteY31" fmla="*/ 141737 h 4722447"/>
              <a:gd name="connsiteX32" fmla="*/ 993648 w 5380628"/>
              <a:gd name="connsiteY32" fmla="*/ 562099 h 4722447"/>
              <a:gd name="connsiteX33" fmla="*/ 1192346 w 5380628"/>
              <a:gd name="connsiteY33" fmla="*/ 763593 h 4722447"/>
              <a:gd name="connsiteX34" fmla="*/ 1236810 w 5380628"/>
              <a:gd name="connsiteY34" fmla="*/ 809636 h 4722447"/>
              <a:gd name="connsiteX35" fmla="*/ 1437724 w 5380628"/>
              <a:gd name="connsiteY35" fmla="*/ 633590 h 4722447"/>
              <a:gd name="connsiteX36" fmla="*/ 2552242 w 5380628"/>
              <a:gd name="connsiteY36" fmla="*/ 674 h 4722447"/>
              <a:gd name="connsiteX37" fmla="*/ 2689685 w 5380628"/>
              <a:gd name="connsiteY37" fmla="*/ 11903 h 4722447"/>
              <a:gd name="connsiteX0" fmla="*/ 2689685 w 5380628"/>
              <a:gd name="connsiteY0" fmla="*/ 11903 h 4722447"/>
              <a:gd name="connsiteX1" fmla="*/ 3780125 w 5380628"/>
              <a:gd name="connsiteY1" fmla="*/ 952609 h 4722447"/>
              <a:gd name="connsiteX2" fmla="*/ 3783054 w 5380628"/>
              <a:gd name="connsiteY2" fmla="*/ 962791 h 4722447"/>
              <a:gd name="connsiteX3" fmla="*/ 3796156 w 5380628"/>
              <a:gd name="connsiteY3" fmla="*/ 955790 h 4722447"/>
              <a:gd name="connsiteX4" fmla="*/ 4022663 w 5380628"/>
              <a:gd name="connsiteY4" fmla="*/ 862548 h 4722447"/>
              <a:gd name="connsiteX5" fmla="*/ 5363104 w 5380628"/>
              <a:gd name="connsiteY5" fmla="*/ 1008476 h 4722447"/>
              <a:gd name="connsiteX6" fmla="*/ 4693605 w 5380628"/>
              <a:gd name="connsiteY6" fmla="*/ 1804885 h 4722447"/>
              <a:gd name="connsiteX7" fmla="*/ 3936410 w 5380628"/>
              <a:gd name="connsiteY7" fmla="*/ 1955141 h 4722447"/>
              <a:gd name="connsiteX8" fmla="*/ 3886249 w 5380628"/>
              <a:gd name="connsiteY8" fmla="*/ 1999236 h 4722447"/>
              <a:gd name="connsiteX9" fmla="*/ 3869959 w 5380628"/>
              <a:gd name="connsiteY9" fmla="*/ 2061444 h 4722447"/>
              <a:gd name="connsiteX10" fmla="*/ 3772685 w 5380628"/>
              <a:gd name="connsiteY10" fmla="*/ 2275104 h 4722447"/>
              <a:gd name="connsiteX11" fmla="*/ 3684805 w 5380628"/>
              <a:gd name="connsiteY11" fmla="*/ 2360963 h 4722447"/>
              <a:gd name="connsiteX12" fmla="*/ 3662599 w 5380628"/>
              <a:gd name="connsiteY12" fmla="*/ 2438142 h 4722447"/>
              <a:gd name="connsiteX13" fmla="*/ 3678150 w 5380628"/>
              <a:gd name="connsiteY13" fmla="*/ 2638870 h 4722447"/>
              <a:gd name="connsiteX14" fmla="*/ 3253271 w 5380628"/>
              <a:gd name="connsiteY14" fmla="*/ 3840491 h 4722447"/>
              <a:gd name="connsiteX15" fmla="*/ 3232673 w 5380628"/>
              <a:gd name="connsiteY15" fmla="*/ 3900578 h 4722447"/>
              <a:gd name="connsiteX16" fmla="*/ 3262553 w 5380628"/>
              <a:gd name="connsiteY16" fmla="*/ 3969439 h 4722447"/>
              <a:gd name="connsiteX17" fmla="*/ 3319478 w 5380628"/>
              <a:gd name="connsiteY17" fmla="*/ 4446421 h 4722447"/>
              <a:gd name="connsiteX18" fmla="*/ 2485812 w 5380628"/>
              <a:gd name="connsiteY18" fmla="*/ 4719269 h 4722447"/>
              <a:gd name="connsiteX19" fmla="*/ 1615546 w 5380628"/>
              <a:gd name="connsiteY19" fmla="*/ 4289442 h 4722447"/>
              <a:gd name="connsiteX20" fmla="*/ 1681116 w 5380628"/>
              <a:gd name="connsiteY20" fmla="*/ 3937142 h 4722447"/>
              <a:gd name="connsiteX21" fmla="*/ 1657939 w 5380628"/>
              <a:gd name="connsiteY21" fmla="*/ 3895622 h 4722447"/>
              <a:gd name="connsiteX22" fmla="*/ 1659393 w 5380628"/>
              <a:gd name="connsiteY22" fmla="*/ 3838925 h 4722447"/>
              <a:gd name="connsiteX23" fmla="*/ 1307197 w 5380628"/>
              <a:gd name="connsiteY23" fmla="*/ 3191094 h 4722447"/>
              <a:gd name="connsiteX24" fmla="*/ 1313495 w 5380628"/>
              <a:gd name="connsiteY24" fmla="*/ 2303938 h 4722447"/>
              <a:gd name="connsiteX25" fmla="*/ 1298967 w 5380628"/>
              <a:gd name="connsiteY25" fmla="*/ 2277358 h 4722447"/>
              <a:gd name="connsiteX26" fmla="*/ 1251744 w 5380628"/>
              <a:gd name="connsiteY26" fmla="*/ 2212717 h 4722447"/>
              <a:gd name="connsiteX27" fmla="*/ 1214303 w 5380628"/>
              <a:gd name="connsiteY27" fmla="*/ 2083791 h 4722447"/>
              <a:gd name="connsiteX28" fmla="*/ 1221390 w 5380628"/>
              <a:gd name="connsiteY28" fmla="*/ 1863916 h 4722447"/>
              <a:gd name="connsiteX29" fmla="*/ 1133133 w 5380628"/>
              <a:gd name="connsiteY29" fmla="*/ 1848686 h 4722447"/>
              <a:gd name="connsiteX30" fmla="*/ 415799 w 5380628"/>
              <a:gd name="connsiteY30" fmla="*/ 1448075 h 4722447"/>
              <a:gd name="connsiteX31" fmla="*/ 18216 w 5380628"/>
              <a:gd name="connsiteY31" fmla="*/ 141737 h 4722447"/>
              <a:gd name="connsiteX32" fmla="*/ 993648 w 5380628"/>
              <a:gd name="connsiteY32" fmla="*/ 562099 h 4722447"/>
              <a:gd name="connsiteX33" fmla="*/ 1192346 w 5380628"/>
              <a:gd name="connsiteY33" fmla="*/ 763593 h 4722447"/>
              <a:gd name="connsiteX34" fmla="*/ 1236810 w 5380628"/>
              <a:gd name="connsiteY34" fmla="*/ 809636 h 4722447"/>
              <a:gd name="connsiteX35" fmla="*/ 1437724 w 5380628"/>
              <a:gd name="connsiteY35" fmla="*/ 633590 h 4722447"/>
              <a:gd name="connsiteX36" fmla="*/ 2552242 w 5380628"/>
              <a:gd name="connsiteY36" fmla="*/ 674 h 4722447"/>
              <a:gd name="connsiteX37" fmla="*/ 2689685 w 5380628"/>
              <a:gd name="connsiteY37" fmla="*/ 11903 h 472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380628" h="4722447">
                <a:moveTo>
                  <a:pt x="2689685" y="11903"/>
                </a:moveTo>
                <a:cubicBezTo>
                  <a:pt x="3197312" y="81426"/>
                  <a:pt x="3612751" y="454074"/>
                  <a:pt x="3780125" y="952609"/>
                </a:cubicBezTo>
                <a:lnTo>
                  <a:pt x="3783054" y="962791"/>
                </a:lnTo>
                <a:lnTo>
                  <a:pt x="3796156" y="955790"/>
                </a:lnTo>
                <a:cubicBezTo>
                  <a:pt x="3867990" y="921935"/>
                  <a:pt x="3943704" y="890640"/>
                  <a:pt x="4022663" y="862548"/>
                </a:cubicBezTo>
                <a:cubicBezTo>
                  <a:pt x="4654335" y="637808"/>
                  <a:pt x="5251280" y="851420"/>
                  <a:pt x="5363104" y="1008476"/>
                </a:cubicBezTo>
                <a:cubicBezTo>
                  <a:pt x="5474928" y="1165532"/>
                  <a:pt x="5027953" y="1713420"/>
                  <a:pt x="4693605" y="1804885"/>
                </a:cubicBezTo>
                <a:cubicBezTo>
                  <a:pt x="4418352" y="1880184"/>
                  <a:pt x="4140161" y="1949806"/>
                  <a:pt x="3936410" y="1955141"/>
                </a:cubicBezTo>
                <a:lnTo>
                  <a:pt x="3886249" y="1999236"/>
                </a:lnTo>
                <a:lnTo>
                  <a:pt x="3869959" y="2061444"/>
                </a:lnTo>
                <a:cubicBezTo>
                  <a:pt x="3839875" y="2124028"/>
                  <a:pt x="3810550" y="2218268"/>
                  <a:pt x="3772685" y="2275104"/>
                </a:cubicBezTo>
                <a:lnTo>
                  <a:pt x="3684805" y="2360963"/>
                </a:lnTo>
                <a:lnTo>
                  <a:pt x="3662599" y="2438142"/>
                </a:lnTo>
                <a:cubicBezTo>
                  <a:pt x="3687016" y="2502723"/>
                  <a:pt x="3648094" y="2420336"/>
                  <a:pt x="3678150" y="2638870"/>
                </a:cubicBezTo>
                <a:cubicBezTo>
                  <a:pt x="3711324" y="2880077"/>
                  <a:pt x="3579966" y="3552497"/>
                  <a:pt x="3253271" y="3840491"/>
                </a:cubicBezTo>
                <a:lnTo>
                  <a:pt x="3232673" y="3900578"/>
                </a:lnTo>
                <a:lnTo>
                  <a:pt x="3262553" y="3969439"/>
                </a:lnTo>
                <a:cubicBezTo>
                  <a:pt x="3305974" y="4039644"/>
                  <a:pt x="3400324" y="4290651"/>
                  <a:pt x="3319478" y="4446421"/>
                </a:cubicBezTo>
                <a:cubicBezTo>
                  <a:pt x="3236588" y="4606128"/>
                  <a:pt x="2769801" y="4745432"/>
                  <a:pt x="2485812" y="4719269"/>
                </a:cubicBezTo>
                <a:cubicBezTo>
                  <a:pt x="2201823" y="4693106"/>
                  <a:pt x="1636705" y="4471413"/>
                  <a:pt x="1615546" y="4289442"/>
                </a:cubicBezTo>
                <a:cubicBezTo>
                  <a:pt x="1593945" y="4103667"/>
                  <a:pt x="1660802" y="4002602"/>
                  <a:pt x="1681116" y="3937142"/>
                </a:cubicBezTo>
                <a:lnTo>
                  <a:pt x="1657939" y="3895622"/>
                </a:lnTo>
                <a:cubicBezTo>
                  <a:pt x="1658424" y="3876723"/>
                  <a:pt x="1658908" y="3857824"/>
                  <a:pt x="1659393" y="3838925"/>
                </a:cubicBezTo>
                <a:cubicBezTo>
                  <a:pt x="1445092" y="3658696"/>
                  <a:pt x="1364847" y="3446925"/>
                  <a:pt x="1307197" y="3191094"/>
                </a:cubicBezTo>
                <a:cubicBezTo>
                  <a:pt x="1249547" y="2935263"/>
                  <a:pt x="1245275" y="2562456"/>
                  <a:pt x="1313495" y="2303938"/>
                </a:cubicBezTo>
                <a:lnTo>
                  <a:pt x="1298967" y="2277358"/>
                </a:lnTo>
                <a:cubicBezTo>
                  <a:pt x="1295411" y="2271929"/>
                  <a:pt x="1255300" y="2218146"/>
                  <a:pt x="1251744" y="2212717"/>
                </a:cubicBezTo>
                <a:cubicBezTo>
                  <a:pt x="1217029" y="2153905"/>
                  <a:pt x="1240937" y="2147919"/>
                  <a:pt x="1214303" y="2083791"/>
                </a:cubicBezTo>
                <a:lnTo>
                  <a:pt x="1221390" y="1863916"/>
                </a:lnTo>
                <a:lnTo>
                  <a:pt x="1133133" y="1848686"/>
                </a:lnTo>
                <a:cubicBezTo>
                  <a:pt x="910491" y="1791439"/>
                  <a:pt x="601618" y="1732566"/>
                  <a:pt x="415799" y="1448075"/>
                </a:cubicBezTo>
                <a:cubicBezTo>
                  <a:pt x="229980" y="1163584"/>
                  <a:pt x="-78092" y="289400"/>
                  <a:pt x="18216" y="141737"/>
                </a:cubicBezTo>
                <a:cubicBezTo>
                  <a:pt x="114524" y="-5926"/>
                  <a:pt x="811235" y="436555"/>
                  <a:pt x="993648" y="562099"/>
                </a:cubicBezTo>
                <a:cubicBezTo>
                  <a:pt x="1167845" y="681988"/>
                  <a:pt x="1138401" y="694697"/>
                  <a:pt x="1192346" y="763593"/>
                </a:cubicBezTo>
                <a:lnTo>
                  <a:pt x="1236810" y="809636"/>
                </a:lnTo>
                <a:cubicBezTo>
                  <a:pt x="1303781" y="750954"/>
                  <a:pt x="1362886" y="748878"/>
                  <a:pt x="1437724" y="633590"/>
                </a:cubicBezTo>
                <a:cubicBezTo>
                  <a:pt x="1677997" y="188041"/>
                  <a:pt x="2041076" y="-13244"/>
                  <a:pt x="2552242" y="674"/>
                </a:cubicBezTo>
                <a:cubicBezTo>
                  <a:pt x="2598712" y="1939"/>
                  <a:pt x="2644563" y="5723"/>
                  <a:pt x="2689685" y="11903"/>
                </a:cubicBezTo>
                <a:close/>
              </a:path>
            </a:pathLst>
          </a:custGeom>
          <a:noFill/>
          <a:ln w="76200">
            <a:solidFill>
              <a:srgbClr val="FB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7808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5CB9E-1D18-4666-913E-65C15D92EEA6}"/>
              </a:ext>
            </a:extLst>
          </p:cNvPr>
          <p:cNvSpPr txBox="1"/>
          <p:nvPr/>
        </p:nvSpPr>
        <p:spPr>
          <a:xfrm>
            <a:off x="1588035" y="1174459"/>
            <a:ext cx="46265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atin typeface="BOSTHON BRUSH" pitchFamily="2" charset="0"/>
              </a:rPr>
              <a:t>Art is… </a:t>
            </a:r>
            <a:endParaRPr lang="ko-KR" altLang="en-US" sz="9600" dirty="0">
              <a:latin typeface="BOSTHON BRU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A8D477-01B3-4201-821D-DA1F74641DAA}"/>
              </a:ext>
            </a:extLst>
          </p:cNvPr>
          <p:cNvSpPr txBox="1"/>
          <p:nvPr/>
        </p:nvSpPr>
        <p:spPr>
          <a:xfrm>
            <a:off x="3674379" y="3005886"/>
            <a:ext cx="646042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3B4781"/>
                </a:solidFill>
                <a:latin typeface="Bebas Neue Light" panose="00000500000000000000" pitchFamily="50" charset="0"/>
              </a:rPr>
              <a:t>meaningful</a:t>
            </a:r>
            <a:endParaRPr lang="ko-KR" altLang="en-US" sz="13800" dirty="0">
              <a:solidFill>
                <a:srgbClr val="3B4781"/>
              </a:solidFill>
              <a:latin typeface="Bebas Neue Light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3066E5-6497-410D-9235-CE48D8DA1B0F}"/>
              </a:ext>
            </a:extLst>
          </p:cNvPr>
          <p:cNvSpPr/>
          <p:nvPr/>
        </p:nvSpPr>
        <p:spPr>
          <a:xfrm>
            <a:off x="9009246" y="-96254"/>
            <a:ext cx="3182754" cy="437950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B526CB-AC86-4A3C-960A-9035709B9F49}"/>
              </a:ext>
            </a:extLst>
          </p:cNvPr>
          <p:cNvSpPr/>
          <p:nvPr/>
        </p:nvSpPr>
        <p:spPr>
          <a:xfrm>
            <a:off x="0" y="-96254"/>
            <a:ext cx="1104710" cy="437949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1C199E-55F4-4E2E-8B79-4B49F67232B2}"/>
              </a:ext>
            </a:extLst>
          </p:cNvPr>
          <p:cNvSpPr/>
          <p:nvPr/>
        </p:nvSpPr>
        <p:spPr>
          <a:xfrm>
            <a:off x="1056583" y="-211756"/>
            <a:ext cx="121859" cy="55345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3128C4-B483-44C3-AC70-C3F7AC90239D}"/>
              </a:ext>
            </a:extLst>
          </p:cNvPr>
          <p:cNvSpPr/>
          <p:nvPr/>
        </p:nvSpPr>
        <p:spPr>
          <a:xfrm>
            <a:off x="8932244" y="-1540042"/>
            <a:ext cx="121859" cy="188173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B280FE-ECCC-42BB-BB62-460CC0C3B246}"/>
              </a:ext>
            </a:extLst>
          </p:cNvPr>
          <p:cNvSpPr/>
          <p:nvPr/>
        </p:nvSpPr>
        <p:spPr>
          <a:xfrm>
            <a:off x="8967475" y="295976"/>
            <a:ext cx="3365656" cy="4571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E8DCF1-15AA-431B-A374-AE374B8289FA}"/>
              </a:ext>
            </a:extLst>
          </p:cNvPr>
          <p:cNvSpPr/>
          <p:nvPr/>
        </p:nvSpPr>
        <p:spPr>
          <a:xfrm>
            <a:off x="-2187214" y="295975"/>
            <a:ext cx="3365656" cy="4571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7236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56CA122-F4B6-474D-9DC1-27DE7E11C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4" y="489374"/>
            <a:ext cx="10764988" cy="587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6B5721-D135-4006-9EE3-788BF3B5A20B}"/>
              </a:ext>
            </a:extLst>
          </p:cNvPr>
          <p:cNvSpPr/>
          <p:nvPr/>
        </p:nvSpPr>
        <p:spPr>
          <a:xfrm>
            <a:off x="11542335" y="-177643"/>
            <a:ext cx="737041" cy="635374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0BD8C9-DCC5-4DB5-8FAD-DDB7F6B3093A}"/>
              </a:ext>
            </a:extLst>
          </p:cNvPr>
          <p:cNvSpPr/>
          <p:nvPr/>
        </p:nvSpPr>
        <p:spPr>
          <a:xfrm>
            <a:off x="-281018" y="2286293"/>
            <a:ext cx="991612" cy="4092427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B5C3FE-00AF-4757-90E6-1CA03B71E76D}"/>
              </a:ext>
            </a:extLst>
          </p:cNvPr>
          <p:cNvSpPr/>
          <p:nvPr/>
        </p:nvSpPr>
        <p:spPr>
          <a:xfrm>
            <a:off x="737041" y="-265875"/>
            <a:ext cx="5683792" cy="719086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2EA398-0E1D-4B48-A67E-0221250DABDE}"/>
              </a:ext>
            </a:extLst>
          </p:cNvPr>
          <p:cNvSpPr/>
          <p:nvPr/>
        </p:nvSpPr>
        <p:spPr>
          <a:xfrm>
            <a:off x="-219624" y="6352417"/>
            <a:ext cx="3230454" cy="699883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3E152-B2CB-44E9-A557-2020A9133A5F}"/>
              </a:ext>
            </a:extLst>
          </p:cNvPr>
          <p:cNvSpPr/>
          <p:nvPr/>
        </p:nvSpPr>
        <p:spPr>
          <a:xfrm>
            <a:off x="11529000" y="5446269"/>
            <a:ext cx="720924" cy="1456849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635E5-A677-4DDA-9694-F1C9D2F0770F}"/>
              </a:ext>
            </a:extLst>
          </p:cNvPr>
          <p:cNvSpPr/>
          <p:nvPr/>
        </p:nvSpPr>
        <p:spPr>
          <a:xfrm>
            <a:off x="649665" y="-436553"/>
            <a:ext cx="121859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6E6235-B59A-4F89-A717-8891D7761005}"/>
              </a:ext>
            </a:extLst>
          </p:cNvPr>
          <p:cNvSpPr/>
          <p:nvPr/>
        </p:nvSpPr>
        <p:spPr>
          <a:xfrm>
            <a:off x="649665" y="453210"/>
            <a:ext cx="11542335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BD33C-55B6-4089-B20C-B45EC1A26710}"/>
              </a:ext>
            </a:extLst>
          </p:cNvPr>
          <p:cNvSpPr/>
          <p:nvPr/>
        </p:nvSpPr>
        <p:spPr>
          <a:xfrm>
            <a:off x="-37301" y="2207064"/>
            <a:ext cx="686966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B806D3-042A-4925-AB51-8ED528121411}"/>
              </a:ext>
            </a:extLst>
          </p:cNvPr>
          <p:cNvSpPr/>
          <p:nvPr/>
        </p:nvSpPr>
        <p:spPr>
          <a:xfrm rot="16200000">
            <a:off x="1856423" y="7575854"/>
            <a:ext cx="2397047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B4622-4C4A-476A-913B-7AB240230C44}"/>
              </a:ext>
            </a:extLst>
          </p:cNvPr>
          <p:cNvSpPr/>
          <p:nvPr/>
        </p:nvSpPr>
        <p:spPr>
          <a:xfrm>
            <a:off x="-37301" y="6298532"/>
            <a:ext cx="11600259" cy="18648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2AA821-8841-46BD-9F66-91E00B1B25FA}"/>
              </a:ext>
            </a:extLst>
          </p:cNvPr>
          <p:cNvSpPr/>
          <p:nvPr/>
        </p:nvSpPr>
        <p:spPr>
          <a:xfrm>
            <a:off x="11441099" y="479279"/>
            <a:ext cx="121859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948DB2-0F56-4DCD-AC9E-D2444E8C4AF0}"/>
              </a:ext>
            </a:extLst>
          </p:cNvPr>
          <p:cNvSpPr/>
          <p:nvPr/>
        </p:nvSpPr>
        <p:spPr>
          <a:xfrm>
            <a:off x="11562958" y="5358037"/>
            <a:ext cx="686966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F274D1-1E92-43A8-AB3A-C5AED6E8DDC2}"/>
              </a:ext>
            </a:extLst>
          </p:cNvPr>
          <p:cNvSpPr/>
          <p:nvPr/>
        </p:nvSpPr>
        <p:spPr>
          <a:xfrm rot="16200000">
            <a:off x="5178193" y="-648051"/>
            <a:ext cx="2397047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B1C75C-20EE-44AB-9FE4-12814C8877EF}"/>
              </a:ext>
            </a:extLst>
          </p:cNvPr>
          <p:cNvSpPr/>
          <p:nvPr/>
        </p:nvSpPr>
        <p:spPr>
          <a:xfrm rot="16200000">
            <a:off x="8126329" y="-732981"/>
            <a:ext cx="2397047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8E078F-B624-48ED-A092-08F4DBDD24C0}"/>
              </a:ext>
            </a:extLst>
          </p:cNvPr>
          <p:cNvSpPr/>
          <p:nvPr/>
        </p:nvSpPr>
        <p:spPr>
          <a:xfrm rot="16200000">
            <a:off x="10330477" y="-745314"/>
            <a:ext cx="2397047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7D7DEC-4CAE-4B4E-9B26-3EA37BFB746B}"/>
              </a:ext>
            </a:extLst>
          </p:cNvPr>
          <p:cNvSpPr txBox="1"/>
          <p:nvPr/>
        </p:nvSpPr>
        <p:spPr>
          <a:xfrm>
            <a:off x="549900" y="6527741"/>
            <a:ext cx="2460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FFFFFF"/>
                </a:solidFill>
                <a:latin typeface="Arial Nova Light" panose="020B0304020202020204" pitchFamily="34" charset="0"/>
              </a:rPr>
              <a:t>Edward Hopper – Nighthawks  (1942)</a:t>
            </a:r>
            <a:endParaRPr lang="ko-KR" altLang="en-US" sz="1100" dirty="0">
              <a:solidFill>
                <a:srgbClr val="FFFFFF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11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Two Fridas – Kahlo&amp;#39;s Suffering and Strength on Canvas — ArtCorner: A  Blog by overstockArt.com">
            <a:extLst>
              <a:ext uri="{FF2B5EF4-FFF2-40B4-BE49-F238E27FC236}">
                <a16:creationId xmlns:a16="http://schemas.microsoft.com/office/drawing/2014/main" id="{4EFBEECA-E652-4726-A438-70CB8AB08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77" y="0"/>
            <a:ext cx="822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6B5721-D135-4006-9EE3-788BF3B5A20B}"/>
              </a:ext>
            </a:extLst>
          </p:cNvPr>
          <p:cNvSpPr/>
          <p:nvPr/>
        </p:nvSpPr>
        <p:spPr>
          <a:xfrm>
            <a:off x="-86266" y="-148194"/>
            <a:ext cx="2936155" cy="1304629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2EA398-0E1D-4B48-A67E-0221250DABDE}"/>
              </a:ext>
            </a:extLst>
          </p:cNvPr>
          <p:cNvSpPr/>
          <p:nvPr/>
        </p:nvSpPr>
        <p:spPr>
          <a:xfrm>
            <a:off x="-242447" y="5403480"/>
            <a:ext cx="3034710" cy="1454520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3E152-B2CB-44E9-A557-2020A9133A5F}"/>
              </a:ext>
            </a:extLst>
          </p:cNvPr>
          <p:cNvSpPr/>
          <p:nvPr/>
        </p:nvSpPr>
        <p:spPr>
          <a:xfrm>
            <a:off x="11093806" y="-129143"/>
            <a:ext cx="1402994" cy="2696578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635E5-A677-4DDA-9694-F1C9D2F0770F}"/>
              </a:ext>
            </a:extLst>
          </p:cNvPr>
          <p:cNvSpPr/>
          <p:nvPr/>
        </p:nvSpPr>
        <p:spPr>
          <a:xfrm>
            <a:off x="11032877" y="0"/>
            <a:ext cx="121859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BD33C-55B6-4089-B20C-B45EC1A26710}"/>
              </a:ext>
            </a:extLst>
          </p:cNvPr>
          <p:cNvSpPr/>
          <p:nvPr/>
        </p:nvSpPr>
        <p:spPr>
          <a:xfrm>
            <a:off x="-40131" y="1099286"/>
            <a:ext cx="2828614" cy="13896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B806D3-042A-4925-AB51-8ED528121411}"/>
              </a:ext>
            </a:extLst>
          </p:cNvPr>
          <p:cNvSpPr/>
          <p:nvPr/>
        </p:nvSpPr>
        <p:spPr>
          <a:xfrm>
            <a:off x="11116159" y="2567435"/>
            <a:ext cx="1075842" cy="4571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2AA821-8841-46BD-9F66-91E00B1B25FA}"/>
              </a:ext>
            </a:extLst>
          </p:cNvPr>
          <p:cNvSpPr/>
          <p:nvPr/>
        </p:nvSpPr>
        <p:spPr>
          <a:xfrm>
            <a:off x="2750383" y="0"/>
            <a:ext cx="121859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D1F2DB-DF51-45C7-BD9B-FF276A261C32}"/>
              </a:ext>
            </a:extLst>
          </p:cNvPr>
          <p:cNvSpPr/>
          <p:nvPr/>
        </p:nvSpPr>
        <p:spPr>
          <a:xfrm>
            <a:off x="-120588" y="5353049"/>
            <a:ext cx="2936155" cy="13896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39FA5A-4328-4EED-9DF1-A48F93E7E9E8}"/>
              </a:ext>
            </a:extLst>
          </p:cNvPr>
          <p:cNvSpPr txBox="1"/>
          <p:nvPr/>
        </p:nvSpPr>
        <p:spPr>
          <a:xfrm>
            <a:off x="167942" y="804928"/>
            <a:ext cx="23743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FFFFFF"/>
                </a:solidFill>
                <a:latin typeface="Arial Nova Light" panose="020B0304020202020204" pitchFamily="34" charset="0"/>
              </a:rPr>
              <a:t>Frida Kahlo – The Two </a:t>
            </a:r>
            <a:r>
              <a:rPr lang="en-US" altLang="ko-KR" sz="1100" dirty="0" err="1">
                <a:solidFill>
                  <a:srgbClr val="FFFFFF"/>
                </a:solidFill>
                <a:latin typeface="Arial Nova Light" panose="020B0304020202020204" pitchFamily="34" charset="0"/>
              </a:rPr>
              <a:t>Fridas</a:t>
            </a:r>
            <a:r>
              <a:rPr lang="en-US" altLang="ko-KR" sz="1100" dirty="0">
                <a:solidFill>
                  <a:srgbClr val="FFFFFF"/>
                </a:solidFill>
                <a:latin typeface="Arial Nova Light" panose="020B0304020202020204" pitchFamily="34" charset="0"/>
              </a:rPr>
              <a:t> (1939)</a:t>
            </a:r>
            <a:endParaRPr lang="ko-KR" altLang="en-US" sz="1100" dirty="0">
              <a:solidFill>
                <a:srgbClr val="FFFFFF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9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5C881AD-BD58-48EF-A324-11A497FCDA26}"/>
              </a:ext>
            </a:extLst>
          </p:cNvPr>
          <p:cNvSpPr/>
          <p:nvPr/>
        </p:nvSpPr>
        <p:spPr>
          <a:xfrm>
            <a:off x="-60930" y="5692077"/>
            <a:ext cx="1422520" cy="1165923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The Art of War: Examining Picasso&amp;#39;s Guernica as a Tool for Leader  Professional Development">
            <a:extLst>
              <a:ext uri="{FF2B5EF4-FFF2-40B4-BE49-F238E27FC236}">
                <a16:creationId xmlns:a16="http://schemas.microsoft.com/office/drawing/2014/main" id="{6C1653AA-359E-4D43-9148-5CF272A22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19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0BD8C9-DCC5-4DB5-8FAD-DDB7F6B3093A}"/>
              </a:ext>
            </a:extLst>
          </p:cNvPr>
          <p:cNvSpPr/>
          <p:nvPr/>
        </p:nvSpPr>
        <p:spPr>
          <a:xfrm>
            <a:off x="-60930" y="-175905"/>
            <a:ext cx="2413120" cy="1329519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2EA398-0E1D-4B48-A67E-0221250DABDE}"/>
              </a:ext>
            </a:extLst>
          </p:cNvPr>
          <p:cNvSpPr/>
          <p:nvPr/>
        </p:nvSpPr>
        <p:spPr>
          <a:xfrm>
            <a:off x="2352190" y="-159859"/>
            <a:ext cx="2441447" cy="1360803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3E152-B2CB-44E9-A557-2020A9133A5F}"/>
              </a:ext>
            </a:extLst>
          </p:cNvPr>
          <p:cNvSpPr/>
          <p:nvPr/>
        </p:nvSpPr>
        <p:spPr>
          <a:xfrm>
            <a:off x="9047817" y="5705771"/>
            <a:ext cx="3182754" cy="1152229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635E5-A677-4DDA-9694-F1C9D2F0770F}"/>
              </a:ext>
            </a:extLst>
          </p:cNvPr>
          <p:cNvSpPr/>
          <p:nvPr/>
        </p:nvSpPr>
        <p:spPr>
          <a:xfrm>
            <a:off x="9047817" y="5714999"/>
            <a:ext cx="145774" cy="127352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6E6235-B59A-4F89-A717-8891D7761005}"/>
              </a:ext>
            </a:extLst>
          </p:cNvPr>
          <p:cNvSpPr/>
          <p:nvPr/>
        </p:nvSpPr>
        <p:spPr>
          <a:xfrm>
            <a:off x="-60930" y="5603907"/>
            <a:ext cx="12252930" cy="15980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BD33C-55B6-4089-B20C-B45EC1A26710}"/>
              </a:ext>
            </a:extLst>
          </p:cNvPr>
          <p:cNvSpPr/>
          <p:nvPr/>
        </p:nvSpPr>
        <p:spPr>
          <a:xfrm>
            <a:off x="0" y="1126954"/>
            <a:ext cx="12192000" cy="14798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2AA821-8841-46BD-9F66-91E00B1B25FA}"/>
              </a:ext>
            </a:extLst>
          </p:cNvPr>
          <p:cNvSpPr/>
          <p:nvPr/>
        </p:nvSpPr>
        <p:spPr>
          <a:xfrm>
            <a:off x="2291261" y="-155914"/>
            <a:ext cx="121859" cy="128286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736F26-A3F9-4D17-83FA-A7799622A39C}"/>
              </a:ext>
            </a:extLst>
          </p:cNvPr>
          <p:cNvSpPr/>
          <p:nvPr/>
        </p:nvSpPr>
        <p:spPr>
          <a:xfrm>
            <a:off x="1300661" y="5731045"/>
            <a:ext cx="121859" cy="128286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D915C5-0F94-4E33-A46A-2AD000AD4FCB}"/>
              </a:ext>
            </a:extLst>
          </p:cNvPr>
          <p:cNvSpPr/>
          <p:nvPr/>
        </p:nvSpPr>
        <p:spPr>
          <a:xfrm>
            <a:off x="11740061" y="-107198"/>
            <a:ext cx="121859" cy="128286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CE758-DE3B-4E13-B7AB-F9805508D329}"/>
              </a:ext>
            </a:extLst>
          </p:cNvPr>
          <p:cNvSpPr txBox="1"/>
          <p:nvPr/>
        </p:nvSpPr>
        <p:spPr>
          <a:xfrm>
            <a:off x="9193591" y="5816864"/>
            <a:ext cx="22060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FFFFFF"/>
                </a:solidFill>
                <a:latin typeface="Arial Nova Light" panose="020B0304020202020204" pitchFamily="34" charset="0"/>
              </a:rPr>
              <a:t>Pablo Picasso – Guernica (1937) </a:t>
            </a:r>
            <a:endParaRPr lang="ko-KR" altLang="en-US" sz="1100" dirty="0">
              <a:solidFill>
                <a:srgbClr val="FFFFFF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794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56943A65-D41E-44A1-B077-424DC388C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96" y="2165406"/>
            <a:ext cx="8966740" cy="469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6B5721-D135-4006-9EE3-788BF3B5A20B}"/>
              </a:ext>
            </a:extLst>
          </p:cNvPr>
          <p:cNvSpPr/>
          <p:nvPr/>
        </p:nvSpPr>
        <p:spPr>
          <a:xfrm>
            <a:off x="-190898" y="-740476"/>
            <a:ext cx="2413120" cy="2896323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2EA398-0E1D-4B48-A67E-0221250DABDE}"/>
              </a:ext>
            </a:extLst>
          </p:cNvPr>
          <p:cNvSpPr/>
          <p:nvPr/>
        </p:nvSpPr>
        <p:spPr>
          <a:xfrm>
            <a:off x="8993173" y="-139"/>
            <a:ext cx="3198827" cy="3616965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3E152-B2CB-44E9-A557-2020A9133A5F}"/>
              </a:ext>
            </a:extLst>
          </p:cNvPr>
          <p:cNvSpPr/>
          <p:nvPr/>
        </p:nvSpPr>
        <p:spPr>
          <a:xfrm>
            <a:off x="9009246" y="5705770"/>
            <a:ext cx="3182754" cy="1152229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6977D-7B03-4940-B901-9CECE8098E0F}"/>
              </a:ext>
            </a:extLst>
          </p:cNvPr>
          <p:cNvSpPr/>
          <p:nvPr/>
        </p:nvSpPr>
        <p:spPr>
          <a:xfrm>
            <a:off x="2161293" y="-52138"/>
            <a:ext cx="121858" cy="210833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635E5-A677-4DDA-9694-F1C9D2F0770F}"/>
              </a:ext>
            </a:extLst>
          </p:cNvPr>
          <p:cNvSpPr/>
          <p:nvPr/>
        </p:nvSpPr>
        <p:spPr>
          <a:xfrm>
            <a:off x="8932244" y="0"/>
            <a:ext cx="121859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BD33C-55B6-4089-B20C-B45EC1A26710}"/>
              </a:ext>
            </a:extLst>
          </p:cNvPr>
          <p:cNvSpPr/>
          <p:nvPr/>
        </p:nvSpPr>
        <p:spPr>
          <a:xfrm>
            <a:off x="9054103" y="3572710"/>
            <a:ext cx="3137897" cy="4571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B806D3-042A-4925-AB51-8ED528121411}"/>
              </a:ext>
            </a:extLst>
          </p:cNvPr>
          <p:cNvSpPr/>
          <p:nvPr/>
        </p:nvSpPr>
        <p:spPr>
          <a:xfrm>
            <a:off x="-71342" y="2056200"/>
            <a:ext cx="9064515" cy="14877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B4622-4C4A-476A-913B-7AB240230C44}"/>
              </a:ext>
            </a:extLst>
          </p:cNvPr>
          <p:cNvSpPr/>
          <p:nvPr/>
        </p:nvSpPr>
        <p:spPr>
          <a:xfrm>
            <a:off x="9009246" y="5705771"/>
            <a:ext cx="3182754" cy="12713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C29255-7D77-49ED-B4CB-A243E8EF3001}"/>
              </a:ext>
            </a:extLst>
          </p:cNvPr>
          <p:cNvSpPr txBox="1"/>
          <p:nvPr/>
        </p:nvSpPr>
        <p:spPr>
          <a:xfrm>
            <a:off x="9035887" y="3285290"/>
            <a:ext cx="2930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FFFFFF"/>
                </a:solidFill>
                <a:latin typeface="Arial Nova Light" panose="020B0304020202020204" pitchFamily="34" charset="0"/>
              </a:rPr>
              <a:t>Michelangelo – The Creation of Adam (1512) </a:t>
            </a:r>
            <a:endParaRPr lang="ko-KR" altLang="en-US" sz="1100" dirty="0">
              <a:solidFill>
                <a:srgbClr val="FFFFFF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958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Rene Magritte The Son Of Man">
            <a:extLst>
              <a:ext uri="{FF2B5EF4-FFF2-40B4-BE49-F238E27FC236}">
                <a16:creationId xmlns:a16="http://schemas.microsoft.com/office/drawing/2014/main" id="{F1AFE57D-E247-45B3-80F3-168B3FE53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0"/>
            <a:ext cx="5251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6B5721-D135-4006-9EE3-788BF3B5A20B}"/>
              </a:ext>
            </a:extLst>
          </p:cNvPr>
          <p:cNvSpPr/>
          <p:nvPr/>
        </p:nvSpPr>
        <p:spPr>
          <a:xfrm>
            <a:off x="2256911" y="6268045"/>
            <a:ext cx="4696517" cy="729523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0BD8C9-DCC5-4DB5-8FAD-DDB7F6B3093A}"/>
              </a:ext>
            </a:extLst>
          </p:cNvPr>
          <p:cNvSpPr/>
          <p:nvPr/>
        </p:nvSpPr>
        <p:spPr>
          <a:xfrm>
            <a:off x="3594590" y="-401861"/>
            <a:ext cx="3297910" cy="2042497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B5C3FE-00AF-4757-90E6-1CA03B71E76D}"/>
              </a:ext>
            </a:extLst>
          </p:cNvPr>
          <p:cNvSpPr/>
          <p:nvPr/>
        </p:nvSpPr>
        <p:spPr>
          <a:xfrm>
            <a:off x="2205796" y="1647877"/>
            <a:ext cx="4705087" cy="1157480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2EA398-0E1D-4B48-A67E-0221250DABDE}"/>
              </a:ext>
            </a:extLst>
          </p:cNvPr>
          <p:cNvSpPr/>
          <p:nvPr/>
        </p:nvSpPr>
        <p:spPr>
          <a:xfrm>
            <a:off x="-232288" y="1647876"/>
            <a:ext cx="2441447" cy="4452931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6977D-7B03-4940-B901-9CECE8098E0F}"/>
              </a:ext>
            </a:extLst>
          </p:cNvPr>
          <p:cNvSpPr/>
          <p:nvPr/>
        </p:nvSpPr>
        <p:spPr>
          <a:xfrm>
            <a:off x="2161293" y="1615034"/>
            <a:ext cx="148340" cy="5242965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635E5-A677-4DDA-9694-F1C9D2F0770F}"/>
              </a:ext>
            </a:extLst>
          </p:cNvPr>
          <p:cNvSpPr/>
          <p:nvPr/>
        </p:nvSpPr>
        <p:spPr>
          <a:xfrm>
            <a:off x="3446250" y="-1665808"/>
            <a:ext cx="148340" cy="3354468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6E6235-B59A-4F89-A717-8891D7761005}"/>
              </a:ext>
            </a:extLst>
          </p:cNvPr>
          <p:cNvSpPr/>
          <p:nvPr/>
        </p:nvSpPr>
        <p:spPr>
          <a:xfrm>
            <a:off x="0" y="6100808"/>
            <a:ext cx="6892500" cy="20333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BD33C-55B6-4089-B20C-B45EC1A26710}"/>
              </a:ext>
            </a:extLst>
          </p:cNvPr>
          <p:cNvSpPr/>
          <p:nvPr/>
        </p:nvSpPr>
        <p:spPr>
          <a:xfrm>
            <a:off x="2288068" y="2805358"/>
            <a:ext cx="4652482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B806D3-042A-4925-AB51-8ED528121411}"/>
              </a:ext>
            </a:extLst>
          </p:cNvPr>
          <p:cNvSpPr/>
          <p:nvPr/>
        </p:nvSpPr>
        <p:spPr>
          <a:xfrm>
            <a:off x="-87414" y="1615035"/>
            <a:ext cx="7101773" cy="8823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2AA821-8841-46BD-9F66-91E00B1B25FA}"/>
              </a:ext>
            </a:extLst>
          </p:cNvPr>
          <p:cNvSpPr/>
          <p:nvPr/>
        </p:nvSpPr>
        <p:spPr>
          <a:xfrm>
            <a:off x="6892500" y="2001"/>
            <a:ext cx="121859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F2D1E1-21A8-40BF-8640-716465A86229}"/>
              </a:ext>
            </a:extLst>
          </p:cNvPr>
          <p:cNvSpPr txBox="1"/>
          <p:nvPr/>
        </p:nvSpPr>
        <p:spPr>
          <a:xfrm>
            <a:off x="4319370" y="2543747"/>
            <a:ext cx="2576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FFFFFF"/>
                </a:solidFill>
                <a:latin typeface="Arial Nova Light" panose="020B0304020202020204" pitchFamily="34" charset="0"/>
              </a:rPr>
              <a:t>Rene Magritte – The Son of Man (1964)</a:t>
            </a:r>
            <a:endParaRPr lang="ko-KR" altLang="en-US" sz="1100" dirty="0">
              <a:solidFill>
                <a:srgbClr val="FFFFFF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15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3A8792-AD8A-4B44-B7BB-2DAFCF6DB534}"/>
              </a:ext>
            </a:extLst>
          </p:cNvPr>
          <p:cNvSpPr/>
          <p:nvPr/>
        </p:nvSpPr>
        <p:spPr>
          <a:xfrm>
            <a:off x="2256911" y="-212361"/>
            <a:ext cx="4696517" cy="589954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EDE51B-2BC2-4B7F-81CF-FB39FC559320}"/>
              </a:ext>
            </a:extLst>
          </p:cNvPr>
          <p:cNvSpPr/>
          <p:nvPr/>
        </p:nvSpPr>
        <p:spPr>
          <a:xfrm>
            <a:off x="2161293" y="-214363"/>
            <a:ext cx="148340" cy="591955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4131FF-687E-450F-A39C-99CA4B54ED23}"/>
              </a:ext>
            </a:extLst>
          </p:cNvPr>
          <p:cNvSpPr/>
          <p:nvPr/>
        </p:nvSpPr>
        <p:spPr>
          <a:xfrm>
            <a:off x="2256911" y="275928"/>
            <a:ext cx="4757448" cy="10166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6529B5-EEFA-4FDC-A419-5773BCC04487}"/>
              </a:ext>
            </a:extLst>
          </p:cNvPr>
          <p:cNvSpPr/>
          <p:nvPr/>
        </p:nvSpPr>
        <p:spPr>
          <a:xfrm>
            <a:off x="6896500" y="-227602"/>
            <a:ext cx="118872" cy="591955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1F4BE-83EA-404A-ACC7-BD14C267B111}"/>
              </a:ext>
            </a:extLst>
          </p:cNvPr>
          <p:cNvSpPr txBox="1"/>
          <p:nvPr/>
        </p:nvSpPr>
        <p:spPr>
          <a:xfrm>
            <a:off x="995433" y="1348740"/>
            <a:ext cx="2331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600" dirty="0">
                <a:solidFill>
                  <a:srgbClr val="D42627"/>
                </a:solidFill>
                <a:latin typeface="HelveticaNeueLTW06-93BlkExtObl" panose="020B0A05040502090204" pitchFamily="34" charset="0"/>
              </a:rPr>
              <a:t>choose</a:t>
            </a:r>
            <a:endParaRPr lang="ko-KR" altLang="en-US" sz="9600" dirty="0">
              <a:solidFill>
                <a:srgbClr val="D42627"/>
              </a:solidFill>
              <a:latin typeface="HelveticaNeueLTW06-93BlkExtObl" panose="020B0A0504050209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32AF7-03A5-4660-BBF6-B259697D1F0F}"/>
              </a:ext>
            </a:extLst>
          </p:cNvPr>
          <p:cNvSpPr txBox="1"/>
          <p:nvPr/>
        </p:nvSpPr>
        <p:spPr>
          <a:xfrm>
            <a:off x="4258412" y="2887622"/>
            <a:ext cx="55118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FBD101"/>
                </a:solidFill>
                <a:latin typeface="Helvetica Neue UltraLight" panose="02000206000000020004" pitchFamily="2" charset="0"/>
                <a:cs typeface="Helvetica Neue UltraLight" panose="02000206000000020004" pitchFamily="2" charset="0"/>
              </a:rPr>
              <a:t>A</a:t>
            </a:r>
            <a:r>
              <a:rPr lang="en-US" altLang="ko-KR" sz="8800" dirty="0">
                <a:solidFill>
                  <a:srgbClr val="3B4781"/>
                </a:solidFill>
                <a:latin typeface="Helvetica Neue UltraLight" panose="02000206000000020004" pitchFamily="2" charset="0"/>
                <a:cs typeface="Helvetica Neue UltraLight" panose="02000206000000020004" pitchFamily="2" charset="0"/>
              </a:rPr>
              <a:t> </a:t>
            </a:r>
            <a:r>
              <a:rPr lang="en-US" altLang="ko-KR" sz="8800" b="1" dirty="0">
                <a:solidFill>
                  <a:srgbClr val="3B4781"/>
                </a:solidFill>
                <a:latin typeface="Helvetica Neue UltraLight" panose="02000206000000020004" pitchFamily="2" charset="0"/>
                <a:cs typeface="Helvetica Neue UltraLight" panose="02000206000000020004" pitchFamily="2" charset="0"/>
              </a:rPr>
              <a:t>PAINTING</a:t>
            </a:r>
            <a:endParaRPr lang="ko-KR" altLang="en-US" sz="8800" b="1" dirty="0">
              <a:solidFill>
                <a:srgbClr val="3B4781"/>
              </a:solidFill>
              <a:latin typeface="Helvetica Neue UltraLight" panose="02000206000000020004" pitchFamily="2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2833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699" y="210343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5400" dirty="0">
                <a:solidFill>
                  <a:srgbClr val="FBD101"/>
                </a:solidFill>
                <a:latin typeface="HelveticaNeueW01-87HvCnObl" panose="020B0806040702090204" pitchFamily="34" charset="0"/>
              </a:rPr>
              <a:t>Choose a Painting</a:t>
            </a:r>
            <a:endParaRPr lang="ko-KR" altLang="en-US" sz="4000" i="1" dirty="0">
              <a:solidFill>
                <a:srgbClr val="FBD101"/>
              </a:solidFill>
              <a:latin typeface="HelveticaNeueW01-87HvCnObl" panose="020B080604070209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26935"/>
            <a:ext cx="6686725" cy="1596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1600" dirty="0">
                <a:solidFill>
                  <a:srgbClr val="3B4781"/>
                </a:solidFill>
                <a:latin typeface="Helvetica" pitchFamily="2" charset="0"/>
                <a:cs typeface="Helvetica Neue UltraLight" panose="02000206000000020004" pitchFamily="2" charset="0"/>
              </a:rPr>
              <a:t>Look at the </a:t>
            </a:r>
            <a:r>
              <a:rPr lang="en-US" altLang="ko-KR" sz="1600" dirty="0">
                <a:solidFill>
                  <a:srgbClr val="3B4781"/>
                </a:solidFill>
                <a:latin typeface="Helvetica Rounded" pitchFamily="50" charset="0"/>
                <a:cs typeface="Helvetica Neue UltraLight" panose="02000206000000020004" pitchFamily="2" charset="0"/>
              </a:rPr>
              <a:t>paintings</a:t>
            </a:r>
            <a:r>
              <a:rPr lang="en-US" altLang="ko-KR" sz="1600" dirty="0">
                <a:solidFill>
                  <a:srgbClr val="3B4781"/>
                </a:solidFill>
                <a:latin typeface="Helvetica" pitchFamily="2" charset="0"/>
                <a:cs typeface="Helvetica Neue UltraLight" panose="02000206000000020004" pitchFamily="2" charset="0"/>
              </a:rPr>
              <a:t> around the classroom.  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rgbClr val="D42627"/>
                </a:solidFill>
                <a:latin typeface="Helvetica Rounded" pitchFamily="50" charset="0"/>
                <a:cs typeface="Helvetica Neue UltraLight" panose="02000206000000020004" pitchFamily="2" charset="0"/>
              </a:rPr>
              <a:t>Choose</a:t>
            </a:r>
            <a:r>
              <a:rPr lang="en-US" altLang="ko-KR" sz="1600" dirty="0">
                <a:solidFill>
                  <a:srgbClr val="3B4781"/>
                </a:solidFill>
                <a:latin typeface="Helvetica" pitchFamily="2" charset="0"/>
                <a:cs typeface="Helvetica Neue UltraLight" panose="02000206000000020004" pitchFamily="2" charset="0"/>
              </a:rPr>
              <a:t> one that has </a:t>
            </a:r>
            <a:r>
              <a:rPr lang="en-US" altLang="ko-KR" sz="1600" dirty="0">
                <a:solidFill>
                  <a:srgbClr val="3B4781"/>
                </a:solidFill>
                <a:latin typeface="Helvetica Rounded" pitchFamily="50" charset="0"/>
                <a:cs typeface="Helvetica Neue UltraLight" panose="02000206000000020004" pitchFamily="2" charset="0"/>
              </a:rPr>
              <a:t>meaning</a:t>
            </a:r>
            <a:r>
              <a:rPr lang="en-US" altLang="ko-KR" sz="1600" dirty="0">
                <a:solidFill>
                  <a:srgbClr val="3B4781"/>
                </a:solidFill>
                <a:latin typeface="Helvetica" pitchFamily="2" charset="0"/>
                <a:cs typeface="Helvetica Neue UltraLight" panose="02000206000000020004" pitchFamily="2" charset="0"/>
              </a:rPr>
              <a:t> for you.  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rgbClr val="3B4781"/>
                </a:solidFill>
                <a:latin typeface="Helvetica" pitchFamily="2" charset="0"/>
                <a:cs typeface="Helvetica Neue UltraLight" panose="02000206000000020004" pitchFamily="2" charset="0"/>
              </a:rPr>
              <a:t>Explain </a:t>
            </a:r>
            <a:r>
              <a:rPr lang="en-US" altLang="ko-KR" sz="1600" dirty="0">
                <a:solidFill>
                  <a:srgbClr val="3B4781"/>
                </a:solidFill>
                <a:latin typeface="Helvetica Rounded" pitchFamily="50" charset="0"/>
                <a:cs typeface="Helvetica Neue UltraLight" panose="02000206000000020004" pitchFamily="2" charset="0"/>
              </a:rPr>
              <a:t>why</a:t>
            </a:r>
            <a:r>
              <a:rPr lang="en-US" altLang="ko-KR" sz="1600" dirty="0">
                <a:solidFill>
                  <a:srgbClr val="3B4781"/>
                </a:solidFill>
                <a:latin typeface="Helvetica" pitchFamily="2" charset="0"/>
                <a:cs typeface="Helvetica Neue UltraLight" panose="02000206000000020004" pitchFamily="2" charset="0"/>
              </a:rPr>
              <a:t> you chose that painting and the meaning 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rgbClr val="3B4781"/>
                </a:solidFill>
                <a:latin typeface="Helvetica" pitchFamily="2" charset="0"/>
                <a:cs typeface="Helvetica Neue UltraLight" panose="02000206000000020004" pitchFamily="2" charset="0"/>
              </a:rPr>
              <a:t>It’s not just what you see but </a:t>
            </a:r>
            <a:r>
              <a:rPr lang="en-US" altLang="ko-KR" sz="1600" dirty="0">
                <a:solidFill>
                  <a:srgbClr val="3B4781"/>
                </a:solidFill>
                <a:latin typeface="Helvetica Rounded" pitchFamily="50" charset="0"/>
                <a:cs typeface="Helvetica Neue UltraLight" panose="02000206000000020004" pitchFamily="2" charset="0"/>
              </a:rPr>
              <a:t>HOW</a:t>
            </a:r>
            <a:r>
              <a:rPr lang="en-US" altLang="ko-KR" sz="1600" dirty="0">
                <a:solidFill>
                  <a:srgbClr val="3B4781"/>
                </a:solidFill>
                <a:latin typeface="Helvetica" pitchFamily="2" charset="0"/>
                <a:cs typeface="Helvetica Neue UltraLight" panose="02000206000000020004" pitchFamily="2" charset="0"/>
              </a:rPr>
              <a:t> you see it. </a:t>
            </a:r>
          </a:p>
          <a:p>
            <a:pPr marL="0" indent="0">
              <a:buNone/>
            </a:pPr>
            <a:endParaRPr lang="ko-KR" altLang="en-US" sz="1600" dirty="0">
              <a:solidFill>
                <a:srgbClr val="3B4781"/>
              </a:solidFill>
              <a:latin typeface="Helvetica" pitchFamily="2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53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5CB9E-1D18-4666-913E-65C15D92EEA6}"/>
              </a:ext>
            </a:extLst>
          </p:cNvPr>
          <p:cNvSpPr txBox="1"/>
          <p:nvPr/>
        </p:nvSpPr>
        <p:spPr>
          <a:xfrm>
            <a:off x="1588035" y="1174459"/>
            <a:ext cx="46265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atin typeface="BOSTHON BRUSH" pitchFamily="2" charset="0"/>
              </a:rPr>
              <a:t>Art is… </a:t>
            </a:r>
            <a:endParaRPr lang="ko-KR" altLang="en-US" sz="9600" dirty="0">
              <a:latin typeface="BOSTHON BRU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A8D477-01B3-4201-821D-DA1F74641DAA}"/>
              </a:ext>
            </a:extLst>
          </p:cNvPr>
          <p:cNvSpPr txBox="1"/>
          <p:nvPr/>
        </p:nvSpPr>
        <p:spPr>
          <a:xfrm>
            <a:off x="3674379" y="3005886"/>
            <a:ext cx="572785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D42627"/>
                </a:solidFill>
                <a:latin typeface="Bebas Neue Light" panose="00000500000000000000" pitchFamily="50" charset="0"/>
              </a:rPr>
              <a:t>expensive</a:t>
            </a:r>
            <a:endParaRPr lang="ko-KR" altLang="en-US" sz="13800" dirty="0">
              <a:solidFill>
                <a:srgbClr val="D42627"/>
              </a:solidFill>
              <a:latin typeface="Bebas Neue Ligh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BD101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16700" dirty="0">
                <a:solidFill>
                  <a:srgbClr val="3B4781"/>
                </a:solidFill>
                <a:latin typeface="Bebas Neue" panose="00000500000000000000" pitchFamily="2" charset="0"/>
              </a:rPr>
              <a:t>toybox</a:t>
            </a:r>
            <a:endParaRPr lang="ko-KR" altLang="en-US" sz="16700" dirty="0">
              <a:solidFill>
                <a:srgbClr val="3B4781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D42627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D4262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23A29D-3BDF-4B1E-98FD-77D4E22BA658}"/>
              </a:ext>
            </a:extLst>
          </p:cNvPr>
          <p:cNvSpPr txBox="1"/>
          <p:nvPr/>
        </p:nvSpPr>
        <p:spPr>
          <a:xfrm>
            <a:off x="1266825" y="115758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https://www.vox.com/policy-and-politics/2019/9/16/20856316/poll-yougov-art-ideology-trump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616986-7C5E-4A9A-9598-AF55403FB4A8}"/>
              </a:ext>
            </a:extLst>
          </p:cNvPr>
          <p:cNvSpPr txBox="1"/>
          <p:nvPr/>
        </p:nvSpPr>
        <p:spPr>
          <a:xfrm>
            <a:off x="1266825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http://museumofbadart.org/</a:t>
            </a:r>
          </a:p>
        </p:txBody>
      </p:sp>
    </p:spTree>
    <p:extLst>
      <p:ext uri="{BB962C8B-B14F-4D97-AF65-F5344CB8AC3E}">
        <p14:creationId xmlns:p14="http://schemas.microsoft.com/office/powerpoint/2010/main" val="2058666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584FBA6-9DD8-471D-8858-6802910EAF48}"/>
              </a:ext>
            </a:extLst>
          </p:cNvPr>
          <p:cNvSpPr/>
          <p:nvPr/>
        </p:nvSpPr>
        <p:spPr>
          <a:xfrm>
            <a:off x="8825365" y="2102724"/>
            <a:ext cx="591529" cy="590222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B31FB8-1766-4621-98AA-85DB4D47D913}"/>
              </a:ext>
            </a:extLst>
          </p:cNvPr>
          <p:cNvSpPr/>
          <p:nvPr/>
        </p:nvSpPr>
        <p:spPr>
          <a:xfrm>
            <a:off x="8370659" y="2742256"/>
            <a:ext cx="1047245" cy="1422798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2BD9A0-D1B4-45C8-9695-9EF38E785476}"/>
              </a:ext>
            </a:extLst>
          </p:cNvPr>
          <p:cNvSpPr/>
          <p:nvPr/>
        </p:nvSpPr>
        <p:spPr>
          <a:xfrm>
            <a:off x="4244423" y="-21206"/>
            <a:ext cx="2219507" cy="2678370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DD6D27A-51F9-45F6-9FBE-62A8D3CF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035" y="2763704"/>
            <a:ext cx="2782605" cy="409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E32314E-678E-440B-B526-9DFA4448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151" y="-70762"/>
            <a:ext cx="2449388" cy="27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BB2393A1-C9D3-4CC8-88A9-99B806A97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258" y="4191000"/>
            <a:ext cx="3808587" cy="26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DE97E944-3D72-4AAC-8135-0C120833C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88" y="-1"/>
            <a:ext cx="2026567" cy="269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566EB978-17B4-4723-8713-D2A7467F5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240" y="2063578"/>
            <a:ext cx="2782605" cy="212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See adjacent text.">
            <a:extLst>
              <a:ext uri="{FF2B5EF4-FFF2-40B4-BE49-F238E27FC236}">
                <a16:creationId xmlns:a16="http://schemas.microsoft.com/office/drawing/2014/main" id="{C57C1AD3-3AE0-4E60-9401-6024D481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88" y="2763704"/>
            <a:ext cx="3358958" cy="194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875AAB07-D497-4BFE-A6A9-02E91B320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" y="-1"/>
            <a:ext cx="2092344" cy="356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>
            <a:extLst>
              <a:ext uri="{FF2B5EF4-FFF2-40B4-BE49-F238E27FC236}">
                <a16:creationId xmlns:a16="http://schemas.microsoft.com/office/drawing/2014/main" id="{571FC206-F482-4732-94B3-3E51D29B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3315"/>
            <a:ext cx="2095499" cy="32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>
            <a:extLst>
              <a:ext uri="{FF2B5EF4-FFF2-40B4-BE49-F238E27FC236}">
                <a16:creationId xmlns:a16="http://schemas.microsoft.com/office/drawing/2014/main" id="{E44AB13B-897D-4EBE-A87F-CE22D0D5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3" y="4774653"/>
            <a:ext cx="3405293" cy="21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>
            <a:extLst>
              <a:ext uri="{FF2B5EF4-FFF2-40B4-BE49-F238E27FC236}">
                <a16:creationId xmlns:a16="http://schemas.microsoft.com/office/drawing/2014/main" id="{084E369A-71DE-4ABC-BAF0-E2615FCD8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694" y="-1"/>
            <a:ext cx="3325151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B82963-03B1-4B36-9FA2-5F6CED6B9366}"/>
              </a:ext>
            </a:extLst>
          </p:cNvPr>
          <p:cNvSpPr/>
          <p:nvPr/>
        </p:nvSpPr>
        <p:spPr>
          <a:xfrm rot="5400000">
            <a:off x="5685323" y="-933735"/>
            <a:ext cx="127819" cy="731401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3AE8FE-352F-4ED1-83E5-ACD8B210BC14}"/>
              </a:ext>
            </a:extLst>
          </p:cNvPr>
          <p:cNvSpPr/>
          <p:nvPr/>
        </p:nvSpPr>
        <p:spPr>
          <a:xfrm rot="5400000">
            <a:off x="3732385" y="2966591"/>
            <a:ext cx="200489" cy="348080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795C6D-943B-4A06-B40F-9452E17AF036}"/>
              </a:ext>
            </a:extLst>
          </p:cNvPr>
          <p:cNvSpPr/>
          <p:nvPr/>
        </p:nvSpPr>
        <p:spPr>
          <a:xfrm rot="5400000">
            <a:off x="-1312570" y="3404796"/>
            <a:ext cx="6883817" cy="74226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B81AAA-8B8D-4F47-B4A1-45DB73342568}"/>
              </a:ext>
            </a:extLst>
          </p:cNvPr>
          <p:cNvSpPr/>
          <p:nvPr/>
        </p:nvSpPr>
        <p:spPr>
          <a:xfrm rot="5400000">
            <a:off x="998009" y="2490608"/>
            <a:ext cx="147106" cy="214312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25282F-22A4-4186-BA3E-C62B950DE117}"/>
              </a:ext>
            </a:extLst>
          </p:cNvPr>
          <p:cNvSpPr/>
          <p:nvPr/>
        </p:nvSpPr>
        <p:spPr>
          <a:xfrm rot="5400000">
            <a:off x="2853893" y="1314797"/>
            <a:ext cx="2714152" cy="89105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9010C4-A957-4C78-BF8D-A8B91D108C72}"/>
              </a:ext>
            </a:extLst>
          </p:cNvPr>
          <p:cNvSpPr/>
          <p:nvPr/>
        </p:nvSpPr>
        <p:spPr>
          <a:xfrm rot="5400000">
            <a:off x="7491534" y="1291318"/>
            <a:ext cx="2714152" cy="89105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E43CB8-1E56-4A26-9D67-02FECE31854C}"/>
              </a:ext>
            </a:extLst>
          </p:cNvPr>
          <p:cNvSpPr/>
          <p:nvPr/>
        </p:nvSpPr>
        <p:spPr>
          <a:xfrm rot="5400000">
            <a:off x="5083609" y="1301919"/>
            <a:ext cx="2714152" cy="89105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415A16-F05B-453E-985A-FAB46935FAA8}"/>
              </a:ext>
            </a:extLst>
          </p:cNvPr>
          <p:cNvSpPr/>
          <p:nvPr/>
        </p:nvSpPr>
        <p:spPr>
          <a:xfrm rot="5400000">
            <a:off x="6297340" y="4763420"/>
            <a:ext cx="4134729" cy="5443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E08E1D-1907-4D9E-A530-445126060D8E}"/>
              </a:ext>
            </a:extLst>
          </p:cNvPr>
          <p:cNvSpPr/>
          <p:nvPr/>
        </p:nvSpPr>
        <p:spPr>
          <a:xfrm rot="5400000">
            <a:off x="3506233" y="4789161"/>
            <a:ext cx="4094297" cy="88541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EBD892-EA21-43AB-BACD-81AD0EC3F7FF}"/>
              </a:ext>
            </a:extLst>
          </p:cNvPr>
          <p:cNvSpPr/>
          <p:nvPr/>
        </p:nvSpPr>
        <p:spPr>
          <a:xfrm rot="5400000">
            <a:off x="8381518" y="3084823"/>
            <a:ext cx="2123253" cy="89105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448E0A-C8F4-4F15-B3CB-F801715C2CA9}"/>
              </a:ext>
            </a:extLst>
          </p:cNvPr>
          <p:cNvSpPr/>
          <p:nvPr/>
        </p:nvSpPr>
        <p:spPr>
          <a:xfrm>
            <a:off x="8362105" y="4150093"/>
            <a:ext cx="3829895" cy="47755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30FDFD-10D9-4612-8EB9-78C0320B7019}"/>
              </a:ext>
            </a:extLst>
          </p:cNvPr>
          <p:cNvSpPr/>
          <p:nvPr/>
        </p:nvSpPr>
        <p:spPr>
          <a:xfrm>
            <a:off x="8863694" y="2057794"/>
            <a:ext cx="3328306" cy="9591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EF089C-E287-4B71-AE71-610520153224}"/>
              </a:ext>
            </a:extLst>
          </p:cNvPr>
          <p:cNvSpPr/>
          <p:nvPr/>
        </p:nvSpPr>
        <p:spPr>
          <a:xfrm rot="17893112">
            <a:off x="8722448" y="873317"/>
            <a:ext cx="2714152" cy="89105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E3148E-01D7-47D9-8525-247A6D855221}"/>
              </a:ext>
            </a:extLst>
          </p:cNvPr>
          <p:cNvSpPr/>
          <p:nvPr/>
        </p:nvSpPr>
        <p:spPr>
          <a:xfrm rot="16200000">
            <a:off x="10037221" y="390034"/>
            <a:ext cx="2714152" cy="75919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ADDA70-B32D-4D7F-A8FF-74135CD7DABA}"/>
              </a:ext>
            </a:extLst>
          </p:cNvPr>
          <p:cNvSpPr/>
          <p:nvPr/>
        </p:nvSpPr>
        <p:spPr>
          <a:xfrm>
            <a:off x="2184605" y="5800380"/>
            <a:ext cx="2091569" cy="20049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A7E124-4D97-46D4-B4A7-451994D77D7F}"/>
              </a:ext>
            </a:extLst>
          </p:cNvPr>
          <p:cNvSpPr/>
          <p:nvPr/>
        </p:nvSpPr>
        <p:spPr>
          <a:xfrm>
            <a:off x="3180795" y="5467750"/>
            <a:ext cx="1095379" cy="12781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1F6D44-B395-4E4D-82C3-0D29D79B79C9}"/>
              </a:ext>
            </a:extLst>
          </p:cNvPr>
          <p:cNvSpPr/>
          <p:nvPr/>
        </p:nvSpPr>
        <p:spPr>
          <a:xfrm rot="16200000">
            <a:off x="3156552" y="6153984"/>
            <a:ext cx="1361900" cy="88543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0914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12F3A70-87F2-4369-9026-67E923EBE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7" t="12778" r="4844" b="35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1490A4F-1D71-4E3F-A9E6-549C3752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38" y="1929488"/>
            <a:ext cx="373920" cy="42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664752A-ABD5-4461-BE63-EC7BB01C0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37" y="3996284"/>
            <a:ext cx="373921" cy="2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2D0B03D9-33D9-444D-A6D2-C9E3C7CE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96" y="4752975"/>
            <a:ext cx="252206" cy="42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11D9E6D4-1E6A-4F59-B767-F79347CC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8" y="5763718"/>
            <a:ext cx="689757" cy="42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35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5CB9E-1D18-4666-913E-65C15D92EEA6}"/>
              </a:ext>
            </a:extLst>
          </p:cNvPr>
          <p:cNvSpPr txBox="1"/>
          <p:nvPr/>
        </p:nvSpPr>
        <p:spPr>
          <a:xfrm>
            <a:off x="1588035" y="1174459"/>
            <a:ext cx="46265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atin typeface="BOSTHON BRUSH" pitchFamily="2" charset="0"/>
              </a:rPr>
              <a:t>Art is… </a:t>
            </a:r>
            <a:endParaRPr lang="ko-KR" altLang="en-US" sz="9600" dirty="0">
              <a:latin typeface="BOSTHON BRU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A8D477-01B3-4201-821D-DA1F74641DAA}"/>
              </a:ext>
            </a:extLst>
          </p:cNvPr>
          <p:cNvSpPr txBox="1"/>
          <p:nvPr/>
        </p:nvSpPr>
        <p:spPr>
          <a:xfrm>
            <a:off x="3674379" y="3005886"/>
            <a:ext cx="60757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3B4781"/>
                </a:solidFill>
                <a:latin typeface="Bebas Neue Light" panose="00000500000000000000" pitchFamily="50" charset="0"/>
              </a:rPr>
              <a:t>Subjective</a:t>
            </a:r>
            <a:endParaRPr lang="ko-KR" altLang="en-US" sz="13800" dirty="0">
              <a:solidFill>
                <a:srgbClr val="3B4781"/>
              </a:solidFill>
              <a:latin typeface="Bebas Neue Ligh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642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8C86D5-FD7D-470B-86F1-4A02B8EF2FBA}"/>
              </a:ext>
            </a:extLst>
          </p:cNvPr>
          <p:cNvSpPr/>
          <p:nvPr/>
        </p:nvSpPr>
        <p:spPr>
          <a:xfrm>
            <a:off x="-10025" y="0"/>
            <a:ext cx="6696737" cy="3786187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2027E7-AC2B-4E6E-BA11-2C2B858DE904}"/>
              </a:ext>
            </a:extLst>
          </p:cNvPr>
          <p:cNvSpPr/>
          <p:nvPr/>
        </p:nvSpPr>
        <p:spPr>
          <a:xfrm>
            <a:off x="1" y="3786188"/>
            <a:ext cx="2762250" cy="3100421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87178-4065-4B6E-93A9-31AE4548ACC7}"/>
              </a:ext>
            </a:extLst>
          </p:cNvPr>
          <p:cNvSpPr txBox="1"/>
          <p:nvPr/>
        </p:nvSpPr>
        <p:spPr>
          <a:xfrm>
            <a:off x="611622" y="962160"/>
            <a:ext cx="53516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dirty="0">
                <a:solidFill>
                  <a:srgbClr val="FFFFFF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 this</a:t>
            </a:r>
            <a:endParaRPr lang="ko-KR" altLang="en-US" sz="11500" dirty="0">
              <a:solidFill>
                <a:srgbClr val="FFFFFF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pic>
        <p:nvPicPr>
          <p:cNvPr id="3" name="Picture 2" descr="Avant-garde | Aesthetics Wiki | Fandom">
            <a:extLst>
              <a:ext uri="{FF2B5EF4-FFF2-40B4-BE49-F238E27FC236}">
                <a16:creationId xmlns:a16="http://schemas.microsoft.com/office/drawing/2014/main" id="{23285FAD-AF4A-43DC-9606-E86CA5E7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37" y="1"/>
            <a:ext cx="5495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AD2298-2BEC-4076-834F-1034F9654621}"/>
              </a:ext>
            </a:extLst>
          </p:cNvPr>
          <p:cNvSpPr/>
          <p:nvPr/>
        </p:nvSpPr>
        <p:spPr>
          <a:xfrm>
            <a:off x="6574878" y="0"/>
            <a:ext cx="243718" cy="685800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FA551C-3934-4B32-9BEB-D33FFB0924D6}"/>
              </a:ext>
            </a:extLst>
          </p:cNvPr>
          <p:cNvSpPr/>
          <p:nvPr/>
        </p:nvSpPr>
        <p:spPr>
          <a:xfrm rot="5400000">
            <a:off x="3286456" y="437819"/>
            <a:ext cx="123825" cy="6696737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86490-2A7C-4F18-8C14-9FB56E958EB2}"/>
              </a:ext>
            </a:extLst>
          </p:cNvPr>
          <p:cNvSpPr/>
          <p:nvPr/>
        </p:nvSpPr>
        <p:spPr>
          <a:xfrm>
            <a:off x="2687105" y="3786189"/>
            <a:ext cx="189445" cy="3071812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D0BBF8-A455-4DC4-8FB2-EDD58E2B3C24}"/>
              </a:ext>
            </a:extLst>
          </p:cNvPr>
          <p:cNvSpPr txBox="1"/>
          <p:nvPr/>
        </p:nvSpPr>
        <p:spPr>
          <a:xfrm rot="16200000">
            <a:off x="168951" y="4422026"/>
            <a:ext cx="2065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latin typeface="Helvetica Light" panose="020B0500000000000000" pitchFamily="34" charset="0"/>
                <a:cs typeface="Hadassah Friedlaender" panose="02020603050405020304" pitchFamily="18" charset="-79"/>
              </a:rPr>
              <a:t>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795762-8C2C-41A8-99AD-D351EA7EC1EC}"/>
              </a:ext>
            </a:extLst>
          </p:cNvPr>
          <p:cNvSpPr txBox="1"/>
          <p:nvPr/>
        </p:nvSpPr>
        <p:spPr>
          <a:xfrm>
            <a:off x="4249174" y="4422026"/>
            <a:ext cx="13465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b="1" dirty="0">
                <a:solidFill>
                  <a:srgbClr val="3B4781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2927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6316857-E703-4F18-AFB9-5695B45A5F9C}"/>
              </a:ext>
            </a:extLst>
          </p:cNvPr>
          <p:cNvSpPr/>
          <p:nvPr/>
        </p:nvSpPr>
        <p:spPr>
          <a:xfrm>
            <a:off x="9233847" y="3355570"/>
            <a:ext cx="2958152" cy="3502430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Picture 2" descr="Comic Book Self-Publishing Made Easy - Morris Publishing">
            <a:extLst>
              <a:ext uri="{FF2B5EF4-FFF2-40B4-BE49-F238E27FC236}">
                <a16:creationId xmlns:a16="http://schemas.microsoft.com/office/drawing/2014/main" id="{0B2608A4-479A-4DF6-B18B-151374B0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043"/>
            <a:ext cx="6741603" cy="493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035EF4-9113-4D29-AB78-DE7E637CA31F}"/>
              </a:ext>
            </a:extLst>
          </p:cNvPr>
          <p:cNvSpPr/>
          <p:nvPr/>
        </p:nvSpPr>
        <p:spPr>
          <a:xfrm>
            <a:off x="6798520" y="4731942"/>
            <a:ext cx="2362201" cy="2174901"/>
          </a:xfrm>
          <a:prstGeom prst="rect">
            <a:avLst/>
          </a:prstGeom>
          <a:solidFill>
            <a:srgbClr val="3B4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F10CF2-6585-439B-8DC5-1469B2A9A880}"/>
              </a:ext>
            </a:extLst>
          </p:cNvPr>
          <p:cNvSpPr/>
          <p:nvPr/>
        </p:nvSpPr>
        <p:spPr>
          <a:xfrm>
            <a:off x="9181669" y="1457907"/>
            <a:ext cx="3052813" cy="1833391"/>
          </a:xfrm>
          <a:prstGeom prst="rect">
            <a:avLst/>
          </a:prstGeom>
          <a:solidFill>
            <a:srgbClr val="D4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E2A33E-37E5-4CCF-A0DA-0210DE149001}"/>
              </a:ext>
            </a:extLst>
          </p:cNvPr>
          <p:cNvSpPr/>
          <p:nvPr/>
        </p:nvSpPr>
        <p:spPr>
          <a:xfrm>
            <a:off x="-1" y="-50474"/>
            <a:ext cx="6798521" cy="1873132"/>
          </a:xfrm>
          <a:prstGeom prst="rect">
            <a:avLst/>
          </a:prstGeom>
          <a:solidFill>
            <a:srgbClr val="FB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7C35B1-B54F-419D-91A2-96D0321C14A1}"/>
              </a:ext>
            </a:extLst>
          </p:cNvPr>
          <p:cNvSpPr txBox="1"/>
          <p:nvPr/>
        </p:nvSpPr>
        <p:spPr>
          <a:xfrm>
            <a:off x="7073932" y="-221053"/>
            <a:ext cx="28394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3B4781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is</a:t>
            </a:r>
            <a:endParaRPr lang="ko-KR" altLang="en-US" sz="11500" dirty="0">
              <a:solidFill>
                <a:srgbClr val="3B4781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F3361C-B383-4588-B33B-054FED6FC608}"/>
              </a:ext>
            </a:extLst>
          </p:cNvPr>
          <p:cNvSpPr/>
          <p:nvPr/>
        </p:nvSpPr>
        <p:spPr>
          <a:xfrm>
            <a:off x="6725394" y="-50474"/>
            <a:ext cx="129950" cy="6928660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CD0C44-07D1-4D79-94EC-675D76832400}"/>
              </a:ext>
            </a:extLst>
          </p:cNvPr>
          <p:cNvSpPr/>
          <p:nvPr/>
        </p:nvSpPr>
        <p:spPr>
          <a:xfrm>
            <a:off x="9251212" y="3204597"/>
            <a:ext cx="2940787" cy="242316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74539-15B3-4A0C-BD78-1092E2107879}"/>
              </a:ext>
            </a:extLst>
          </p:cNvPr>
          <p:cNvSpPr/>
          <p:nvPr/>
        </p:nvSpPr>
        <p:spPr>
          <a:xfrm>
            <a:off x="9137471" y="1554294"/>
            <a:ext cx="151309" cy="5318269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793283-9517-4EBC-A1EA-94E8815443FA}"/>
              </a:ext>
            </a:extLst>
          </p:cNvPr>
          <p:cNvSpPr/>
          <p:nvPr/>
        </p:nvSpPr>
        <p:spPr>
          <a:xfrm>
            <a:off x="6806031" y="4695940"/>
            <a:ext cx="2438401" cy="72004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A27C87-7BAB-47A4-BA8E-6544BC0A637F}"/>
              </a:ext>
            </a:extLst>
          </p:cNvPr>
          <p:cNvSpPr/>
          <p:nvPr/>
        </p:nvSpPr>
        <p:spPr>
          <a:xfrm>
            <a:off x="0" y="1822658"/>
            <a:ext cx="6798522" cy="96386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0944A9-A238-4601-A028-AF8594B3D330}"/>
              </a:ext>
            </a:extLst>
          </p:cNvPr>
          <p:cNvSpPr/>
          <p:nvPr/>
        </p:nvSpPr>
        <p:spPr>
          <a:xfrm rot="16200000">
            <a:off x="9418608" y="-1219098"/>
            <a:ext cx="96386" cy="5450397"/>
          </a:xfrm>
          <a:prstGeom prst="rect">
            <a:avLst/>
          </a:prstGeom>
          <a:solidFill>
            <a:srgbClr val="000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62D7E-57DC-45AB-BAB5-E118B45BA98F}"/>
              </a:ext>
            </a:extLst>
          </p:cNvPr>
          <p:cNvSpPr txBox="1"/>
          <p:nvPr/>
        </p:nvSpPr>
        <p:spPr>
          <a:xfrm>
            <a:off x="10237469" y="4166192"/>
            <a:ext cx="9682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D42627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88314D-F4E0-4C84-AF98-85276C4DB431}"/>
              </a:ext>
            </a:extLst>
          </p:cNvPr>
          <p:cNvSpPr txBox="1"/>
          <p:nvPr/>
        </p:nvSpPr>
        <p:spPr>
          <a:xfrm>
            <a:off x="9513998" y="1429250"/>
            <a:ext cx="28394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chemeClr val="bg1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this</a:t>
            </a:r>
            <a:endParaRPr lang="ko-KR" altLang="en-US" sz="11500" dirty="0">
              <a:solidFill>
                <a:schemeClr val="bg1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7DC24-1307-4BF7-81F6-7A1A4A9B93A0}"/>
              </a:ext>
            </a:extLst>
          </p:cNvPr>
          <p:cNvSpPr txBox="1"/>
          <p:nvPr/>
        </p:nvSpPr>
        <p:spPr>
          <a:xfrm>
            <a:off x="6954964" y="2728817"/>
            <a:ext cx="28394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000200"/>
                </a:solidFill>
                <a:latin typeface="Helvetica Light" panose="020B0500000000000000" pitchFamily="34" charset="0"/>
                <a:cs typeface="Hadassah Friedlaender" panose="02020603050405020304" pitchFamily="18" charset="-79"/>
              </a:rPr>
              <a:t>art </a:t>
            </a:r>
            <a:endParaRPr lang="ko-KR" altLang="en-US" sz="11500" dirty="0">
              <a:solidFill>
                <a:srgbClr val="000200"/>
              </a:solidFill>
              <a:latin typeface="Helvetica Light" panose="020B0500000000000000" pitchFamily="34" charset="0"/>
              <a:cs typeface="Hadassah Friedlaender" panose="020206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64022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228</Words>
  <Application>Microsoft Office PowerPoint</Application>
  <PresentationFormat>Widescreen</PresentationFormat>
  <Paragraphs>64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맑은 고딕</vt:lpstr>
      <vt:lpstr>Arial</vt:lpstr>
      <vt:lpstr>Arial Nova</vt:lpstr>
      <vt:lpstr>Arial Nova Light</vt:lpstr>
      <vt:lpstr>Bebas Neue</vt:lpstr>
      <vt:lpstr>Bebas Neue Light</vt:lpstr>
      <vt:lpstr>BOSTHON BRUSH</vt:lpstr>
      <vt:lpstr>Brush StrokeFast</vt:lpstr>
      <vt:lpstr>Helvetica</vt:lpstr>
      <vt:lpstr>Helvetica Light</vt:lpstr>
      <vt:lpstr>Helvetica Neue UltraLight</vt:lpstr>
      <vt:lpstr>Helvetica Rounded</vt:lpstr>
      <vt:lpstr>HelveticaNeueLTW06-93BlkExtObl</vt:lpstr>
      <vt:lpstr>HelveticaNeueW01-66MediumIt</vt:lpstr>
      <vt:lpstr>HelveticaNeueW01-87HvCnObl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a Painting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Museum of Bad Art</dc:title>
  <dc:creator>user</dc:creator>
  <cp:lastModifiedBy>tim schilstra</cp:lastModifiedBy>
  <cp:revision>25</cp:revision>
  <dcterms:created xsi:type="dcterms:W3CDTF">2020-02-19T04:12:13Z</dcterms:created>
  <dcterms:modified xsi:type="dcterms:W3CDTF">2021-08-10T05:25:03Z</dcterms:modified>
</cp:coreProperties>
</file>