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59" r:id="rId9"/>
    <p:sldId id="265" r:id="rId10"/>
    <p:sldId id="266" r:id="rId11"/>
  </p:sldIdLst>
  <p:sldSz cx="12192000" cy="6858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Caviar Dreams" panose="020B0402020204020504" pitchFamily="34" charset="0"/>
      <p:regular r:id="rId18"/>
      <p:bold r:id="rId19"/>
      <p:italic r:id="rId20"/>
      <p:boldItalic r:id="rId21"/>
    </p:embeddedFont>
    <p:embeddedFont>
      <p:font typeface="Freestyle Script" panose="030804020302050B0404" pitchFamily="66" charset="0"/>
      <p:regular r:id="rId22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64444"/>
    <a:srgbClr val="FFF100"/>
    <a:srgbClr val="00A7EA"/>
    <a:srgbClr val="1BBED1"/>
    <a:srgbClr val="F39D1B"/>
    <a:srgbClr val="E93995"/>
    <a:srgbClr val="D11C7D"/>
    <a:srgbClr val="E5004F"/>
    <a:srgbClr val="34C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242316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619148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669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14203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4330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64170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5782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41757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7506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2027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73638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4C89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7C7978-A0B4-40FD-A48E-26567812CD02}" type="datetimeFigureOut">
              <a:rPr lang="ko-KR" altLang="en-US" smtClean="0"/>
              <a:t>2021-08-10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E8595A-AC3E-4691-AF56-A91CAC0A648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285589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youtube.com/watch?v=k2z8l9k38mk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0567" y="622770"/>
            <a:ext cx="5753993" cy="1693998"/>
          </a:xfrm>
        </p:spPr>
        <p:txBody>
          <a:bodyPr anchor="ctr">
            <a:noAutofit/>
          </a:bodyPr>
          <a:lstStyle/>
          <a:p>
            <a:pPr algn="l"/>
            <a:r>
              <a:rPr lang="en-US" altLang="ko-KR" sz="9600" dirty="0">
                <a:latin typeface="Caviar Dreams" panose="020B0402020204020504" pitchFamily="34" charset="0"/>
              </a:rPr>
              <a:t>A fake</a:t>
            </a:r>
            <a:endParaRPr lang="ko-KR" altLang="en-US" sz="9600" b="1" dirty="0">
              <a:latin typeface="Caviar Dreams" panose="020B04020202040205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161476" y="6488668"/>
            <a:ext cx="4887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hlinkClick r:id="rId2"/>
              </a:rPr>
              <a:t>https://www.youtube.com/watch?v=k2z8l9k38mk</a:t>
            </a:r>
            <a:endParaRPr lang="en-US" altLang="ko-KR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3672BCF-AD07-40B9-9D59-BE6642937867}"/>
              </a:ext>
            </a:extLst>
          </p:cNvPr>
          <p:cNvSpPr txBox="1">
            <a:spLocks/>
          </p:cNvSpPr>
          <p:nvPr/>
        </p:nvSpPr>
        <p:spPr>
          <a:xfrm>
            <a:off x="5360565" y="2095428"/>
            <a:ext cx="5753993" cy="19931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13800" b="1" dirty="0">
                <a:solidFill>
                  <a:srgbClr val="FFF100"/>
                </a:solidFill>
                <a:latin typeface="Freestyle Script" panose="030804020302050B0404" pitchFamily="66" charset="0"/>
              </a:rPr>
              <a:t>ARTIST</a:t>
            </a:r>
            <a:endParaRPr lang="ko-KR" altLang="en-US" sz="9600" b="1" dirty="0">
              <a:latin typeface="Freestyle Script" panose="030804020302050B0404" pitchFamily="66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C75F0199-CC5D-4B08-98CA-C7958CD3F229}"/>
              </a:ext>
            </a:extLst>
          </p:cNvPr>
          <p:cNvSpPr txBox="1">
            <a:spLocks/>
          </p:cNvSpPr>
          <p:nvPr/>
        </p:nvSpPr>
        <p:spPr>
          <a:xfrm>
            <a:off x="5360565" y="3400832"/>
            <a:ext cx="5753993" cy="15373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9600" dirty="0">
                <a:latin typeface="Caviar Dreams" panose="020B0402020204020504" pitchFamily="34" charset="0"/>
              </a:rPr>
              <a:t>goes to</a:t>
            </a:r>
            <a:endParaRPr lang="ko-KR" altLang="en-US" sz="9600" b="1" dirty="0">
              <a:latin typeface="Caviar Dreams" panose="020B0402020204020504" pitchFamily="34" charset="0"/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0A25130-1129-4338-94FA-5468B84AB168}"/>
              </a:ext>
            </a:extLst>
          </p:cNvPr>
          <p:cNvSpPr txBox="1">
            <a:spLocks/>
          </p:cNvSpPr>
          <p:nvPr/>
        </p:nvSpPr>
        <p:spPr>
          <a:xfrm>
            <a:off x="5360565" y="4794670"/>
            <a:ext cx="5753993" cy="1693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ko-KR" sz="9600" b="1" dirty="0">
                <a:latin typeface="Caviar Dreams" panose="020B0402020204020504" pitchFamily="34" charset="0"/>
              </a:rPr>
              <a:t>New York</a:t>
            </a:r>
            <a:endParaRPr lang="ko-KR" altLang="en-US" sz="9600" b="1" dirty="0">
              <a:latin typeface="Caviar Dreams" panose="020B0402020204020504" pitchFamily="34" charset="0"/>
            </a:endParaRPr>
          </a:p>
        </p:txBody>
      </p:sp>
      <p:pic>
        <p:nvPicPr>
          <p:cNvPr id="2050" name="Picture 2" descr="Image result for a fake artist in new yor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90865" cy="6866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655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8416212" y="-1539551"/>
            <a:ext cx="6811347" cy="3881535"/>
          </a:xfrm>
          <a:prstGeom prst="rect">
            <a:avLst/>
          </a:prstGeom>
          <a:solidFill>
            <a:srgbClr val="D11C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64673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6" name="Picture 2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7731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dirty="0">
                <a:solidFill>
                  <a:srgbClr val="564444"/>
                </a:solidFill>
                <a:latin typeface="Freestyle Script" panose="030804020302050B0404" pitchFamily="66" charset="0"/>
              </a:rPr>
              <a:t>Rules</a:t>
            </a:r>
            <a:endParaRPr lang="ko-KR" altLang="en-US" sz="9600" dirty="0">
              <a:solidFill>
                <a:srgbClr val="564444"/>
              </a:solidFill>
              <a:latin typeface="Freestyle Script" panose="030804020302050B04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365791" y="3088986"/>
            <a:ext cx="575941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viar Dreams" panose="020B0402020204020504" pitchFamily="34" charset="0"/>
              </a:rPr>
              <a:t>Each player has a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different color</a:t>
            </a:r>
          </a:p>
          <a:p>
            <a:r>
              <a:rPr lang="en-US" altLang="ko-KR" sz="2800" dirty="0">
                <a:latin typeface="Caviar Dreams" panose="020B0402020204020504" pitchFamily="34" charset="0"/>
              </a:rPr>
              <a:t>There is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one white card </a:t>
            </a:r>
            <a:r>
              <a:rPr lang="en-US" altLang="ko-KR" sz="2800" dirty="0">
                <a:latin typeface="Caviar Dreams" panose="020B0402020204020504" pitchFamily="34" charset="0"/>
              </a:rPr>
              <a:t>for each player</a:t>
            </a:r>
            <a:endParaRPr lang="ko-KR" altLang="en-US" sz="2800" dirty="0">
              <a:latin typeface="Caviar Dreams" panose="020B04020202040205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819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2" grpId="1" uiExpand="1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920603" y="2719654"/>
            <a:ext cx="7100596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viar Dreams" panose="020B0402020204020504" pitchFamily="34" charset="0"/>
              </a:rPr>
              <a:t>Choose a </a:t>
            </a:r>
            <a:r>
              <a:rPr lang="en-US" altLang="ko-KR" sz="3200" b="1" dirty="0">
                <a:latin typeface="Caviar Dreams" panose="020B0402020204020504" pitchFamily="34" charset="0"/>
              </a:rPr>
              <a:t>Question Master </a:t>
            </a:r>
            <a:r>
              <a:rPr lang="en-US" altLang="ko-KR" sz="2800" dirty="0">
                <a:latin typeface="Caviar Dreams" panose="020B0402020204020504" pitchFamily="34" charset="0"/>
              </a:rPr>
              <a:t>(QM), who:</a:t>
            </a:r>
          </a:p>
          <a:p>
            <a:pPr lvl="1"/>
            <a:r>
              <a:rPr lang="en-US" altLang="ko-KR" sz="2800" dirty="0">
                <a:latin typeface="Caviar Dreams" panose="020B0402020204020504" pitchFamily="34" charset="0"/>
              </a:rPr>
              <a:t>Writes the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same word </a:t>
            </a:r>
            <a:r>
              <a:rPr lang="en-US" altLang="ko-KR" sz="2800" dirty="0">
                <a:latin typeface="Caviar Dreams" panose="020B0402020204020504" pitchFamily="34" charset="0"/>
              </a:rPr>
              <a:t>on most of the white cards</a:t>
            </a:r>
          </a:p>
          <a:p>
            <a:pPr lvl="1"/>
            <a:r>
              <a:rPr lang="en-US" altLang="ko-KR" sz="2800" dirty="0">
                <a:latin typeface="Caviar Dreams" panose="020B0402020204020504" pitchFamily="34" charset="0"/>
              </a:rPr>
              <a:t>On one card, writes “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fake</a:t>
            </a:r>
            <a:r>
              <a:rPr lang="en-US" altLang="ko-KR" sz="2800" dirty="0">
                <a:latin typeface="Caviar Dreams" panose="020B0402020204020504" pitchFamily="34" charset="0"/>
              </a:rPr>
              <a:t>”</a:t>
            </a:r>
            <a:endParaRPr lang="ko-KR" altLang="en-US" sz="2800" dirty="0">
              <a:latin typeface="Caviar Dreams" panose="020B04020202040205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9F8B4FE-EE73-4ABD-954C-5DB7A11051B6}"/>
              </a:ext>
            </a:extLst>
          </p:cNvPr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dirty="0">
                <a:solidFill>
                  <a:srgbClr val="564444"/>
                </a:solidFill>
                <a:latin typeface="Freestyle Script" panose="030804020302050B0404" pitchFamily="66" charset="0"/>
              </a:rPr>
              <a:t>Rules</a:t>
            </a:r>
            <a:endParaRPr lang="ko-KR" altLang="en-US" sz="9600" dirty="0">
              <a:solidFill>
                <a:srgbClr val="564444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53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631" y="2842765"/>
            <a:ext cx="504465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2800" dirty="0">
                <a:latin typeface="Caviar Dreams" panose="020B0402020204020504" pitchFamily="34" charset="0"/>
              </a:rPr>
              <a:t>You can </a:t>
            </a:r>
            <a:r>
              <a:rPr lang="en-US" altLang="ko-KR" sz="2800" b="1" dirty="0">
                <a:latin typeface="Caviar Dreams" panose="020B0402020204020504" pitchFamily="34" charset="0"/>
              </a:rPr>
              <a:t>draw</a:t>
            </a:r>
            <a:r>
              <a:rPr lang="en-US" altLang="ko-KR" sz="2800" dirty="0">
                <a:latin typeface="Caviar Dreams" panose="020B0402020204020504" pitchFamily="34" charset="0"/>
              </a:rPr>
              <a:t> on your turn</a:t>
            </a:r>
          </a:p>
          <a:p>
            <a:r>
              <a:rPr lang="en-US" altLang="ko-KR" sz="2800" dirty="0">
                <a:latin typeface="Caviar Dreams" panose="020B0402020204020504" pitchFamily="34" charset="0"/>
              </a:rPr>
              <a:t>     just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one line </a:t>
            </a:r>
          </a:p>
          <a:p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     </a:t>
            </a:r>
            <a:r>
              <a:rPr lang="en-US" altLang="ko-KR" sz="2800" dirty="0">
                <a:latin typeface="Caviar Dreams" panose="020B0402020204020504" pitchFamily="34" charset="0"/>
              </a:rPr>
              <a:t>each player draws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twice</a:t>
            </a:r>
            <a:r>
              <a:rPr lang="en-US" altLang="ko-KR" sz="2800" dirty="0">
                <a:latin typeface="Caviar Dreams" panose="020B0402020204020504" pitchFamily="34" charset="0"/>
              </a:rPr>
              <a:t> </a:t>
            </a:r>
            <a:endParaRPr lang="ko-KR" altLang="en-US" sz="2800" dirty="0">
              <a:latin typeface="Caviar Dreams" panose="020B04020202040205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0FFA8EAF-C5AF-4C1B-848B-A22A135354CA}"/>
              </a:ext>
            </a:extLst>
          </p:cNvPr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dirty="0">
                <a:solidFill>
                  <a:srgbClr val="564444"/>
                </a:solidFill>
                <a:latin typeface="Freestyle Script" panose="030804020302050B0404" pitchFamily="66" charset="0"/>
              </a:rPr>
              <a:t>Rules</a:t>
            </a:r>
            <a:endParaRPr lang="ko-KR" altLang="en-US" sz="9600" dirty="0">
              <a:solidFill>
                <a:srgbClr val="564444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6828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76631" y="2196434"/>
            <a:ext cx="693264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viar Dreams" panose="020B0402020204020504" pitchFamily="34" charset="0"/>
              </a:rPr>
              <a:t>After drawing, all players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vote</a:t>
            </a:r>
            <a:r>
              <a:rPr lang="en-US" altLang="ko-KR" sz="2800" dirty="0">
                <a:latin typeface="Caviar Dreams" panose="020B0402020204020504" pitchFamily="34" charset="0"/>
              </a:rPr>
              <a:t> on who is the fake artist. </a:t>
            </a:r>
          </a:p>
          <a:p>
            <a:pPr lvl="1"/>
            <a:r>
              <a:rPr lang="en-US" altLang="ko-KR" sz="2800" dirty="0">
                <a:latin typeface="Caviar Dreams" panose="020B0402020204020504" pitchFamily="34" charset="0"/>
              </a:rPr>
              <a:t>If the fake artist is </a:t>
            </a:r>
            <a:r>
              <a:rPr lang="en-US" altLang="ko-KR" sz="2800" b="1" dirty="0">
                <a:latin typeface="Caviar Dreams" panose="020B0402020204020504" pitchFamily="34" charset="0"/>
              </a:rPr>
              <a:t>not</a:t>
            </a:r>
            <a:r>
              <a:rPr lang="en-US" altLang="ko-KR" sz="2800" dirty="0">
                <a:latin typeface="Caviar Dreams" panose="020B0402020204020504" pitchFamily="34" charset="0"/>
              </a:rPr>
              <a:t> exposed, then the fake artist </a:t>
            </a:r>
            <a:r>
              <a:rPr lang="en-US" altLang="ko-KR" sz="3200" b="1" dirty="0">
                <a:latin typeface="Caviar Dreams" panose="020B0402020204020504" pitchFamily="34" charset="0"/>
              </a:rPr>
              <a:t>wins</a:t>
            </a:r>
            <a:r>
              <a:rPr lang="en-US" altLang="ko-KR" sz="2800" dirty="0">
                <a:latin typeface="Caviar Dreams" panose="020B0402020204020504" pitchFamily="34" charset="0"/>
              </a:rPr>
              <a:t>!</a:t>
            </a:r>
          </a:p>
          <a:p>
            <a:pPr lvl="1"/>
            <a:r>
              <a:rPr lang="en-US" altLang="ko-KR" sz="2800" dirty="0">
                <a:latin typeface="Caviar Dreams" panose="020B0402020204020504" pitchFamily="34" charset="0"/>
              </a:rPr>
              <a:t>If the fake artist is exposed, they </a:t>
            </a:r>
            <a:r>
              <a:rPr lang="en-US" altLang="ko-KR" sz="2800" b="1" dirty="0">
                <a:latin typeface="Caviar Dreams" panose="020B0402020204020504" pitchFamily="34" charset="0"/>
              </a:rPr>
              <a:t>lose</a:t>
            </a:r>
            <a:r>
              <a:rPr lang="en-US" altLang="ko-KR" sz="2800" dirty="0">
                <a:latin typeface="Caviar Dreams" panose="020B0402020204020504" pitchFamily="34" charset="0"/>
              </a:rPr>
              <a:t>… </a:t>
            </a:r>
            <a:r>
              <a:rPr lang="en-US" altLang="ko-KR" sz="3200" b="1" dirty="0">
                <a:latin typeface="Caviar Dreams" panose="020B0402020204020504" pitchFamily="34" charset="0"/>
              </a:rPr>
              <a:t>HOWEVER</a:t>
            </a:r>
            <a:r>
              <a:rPr lang="en-US" altLang="ko-KR" sz="2800" dirty="0">
                <a:latin typeface="Caviar Dreams" panose="020B0402020204020504" pitchFamily="34" charset="0"/>
              </a:rPr>
              <a:t>….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9758D27-DCAE-4BC9-AC1C-559512315320}"/>
              </a:ext>
            </a:extLst>
          </p:cNvPr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dirty="0">
                <a:solidFill>
                  <a:srgbClr val="564444"/>
                </a:solidFill>
                <a:latin typeface="Freestyle Script" panose="030804020302050B0404" pitchFamily="66" charset="0"/>
              </a:rPr>
              <a:t>Rules</a:t>
            </a:r>
            <a:endParaRPr lang="ko-KR" altLang="en-US" sz="9600" dirty="0">
              <a:solidFill>
                <a:srgbClr val="564444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946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A Fake Artist Goes To New York Figur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85193" y="808678"/>
            <a:ext cx="6525272" cy="5637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38531" y="2547257"/>
            <a:ext cx="652527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dirty="0">
                <a:latin typeface="Caviar Dreams" panose="020B0402020204020504" pitchFamily="34" charset="0"/>
              </a:rPr>
              <a:t>The fake artist can </a:t>
            </a:r>
            <a:r>
              <a:rPr lang="en-US" altLang="ko-KR" sz="2800" b="1" dirty="0">
                <a:solidFill>
                  <a:srgbClr val="FFF100"/>
                </a:solidFill>
                <a:latin typeface="Caviar Dreams" panose="020B0402020204020504" pitchFamily="34" charset="0"/>
              </a:rPr>
              <a:t>guess</a:t>
            </a:r>
            <a:r>
              <a:rPr lang="en-US" altLang="ko-KR" sz="2800" dirty="0">
                <a:latin typeface="Caviar Dreams" panose="020B0402020204020504" pitchFamily="34" charset="0"/>
              </a:rPr>
              <a:t> what the drawing is.  </a:t>
            </a:r>
          </a:p>
          <a:p>
            <a:r>
              <a:rPr lang="en-US" altLang="ko-KR" sz="2800" dirty="0">
                <a:latin typeface="Caviar Dreams" panose="020B0402020204020504" pitchFamily="34" charset="0"/>
              </a:rPr>
              <a:t>     If they guess it </a:t>
            </a:r>
            <a:r>
              <a:rPr lang="en-US" altLang="ko-KR" sz="2800" i="1" dirty="0">
                <a:latin typeface="Caviar Dreams" panose="020B0402020204020504" pitchFamily="34" charset="0"/>
              </a:rPr>
              <a:t>correctly</a:t>
            </a:r>
            <a:r>
              <a:rPr lang="en-US" altLang="ko-KR" sz="2800" dirty="0">
                <a:latin typeface="Caviar Dreams" panose="020B0402020204020504" pitchFamily="34" charset="0"/>
              </a:rPr>
              <a:t>, they </a:t>
            </a:r>
            <a:r>
              <a:rPr lang="en-US" altLang="ko-KR" sz="2800" i="1" dirty="0">
                <a:latin typeface="Caviar Dreams" panose="020B0402020204020504" pitchFamily="34" charset="0"/>
              </a:rPr>
              <a:t>win</a:t>
            </a:r>
            <a:r>
              <a:rPr lang="en-US" altLang="ko-KR" sz="2800" dirty="0">
                <a:latin typeface="Caviar Dreams" panose="020B0402020204020504" pitchFamily="34" charset="0"/>
              </a:rPr>
              <a:t>.</a:t>
            </a:r>
          </a:p>
          <a:p>
            <a:endParaRPr lang="en-US" altLang="ko-KR" sz="2800" dirty="0">
              <a:latin typeface="Caviar Dreams" panose="020B0402020204020504" pitchFamily="34" charset="0"/>
            </a:endParaRPr>
          </a:p>
          <a:p>
            <a:r>
              <a:rPr lang="en-US" altLang="ko-KR" sz="2800" dirty="0">
                <a:latin typeface="Caviar Dreams" panose="020B0402020204020504" pitchFamily="34" charset="0"/>
              </a:rPr>
              <a:t>So, </a:t>
            </a:r>
            <a:r>
              <a:rPr lang="en-US" altLang="ko-KR" sz="2800" b="1" dirty="0">
                <a:latin typeface="Caviar Dreams" panose="020B0402020204020504" pitchFamily="34" charset="0"/>
              </a:rPr>
              <a:t>don’t</a:t>
            </a:r>
            <a:r>
              <a:rPr lang="en-US" altLang="ko-KR" sz="2800" dirty="0">
                <a:latin typeface="Caviar Dreams" panose="020B0402020204020504" pitchFamily="34" charset="0"/>
              </a:rPr>
              <a:t> make the drawing </a:t>
            </a:r>
            <a:r>
              <a:rPr lang="en-US" altLang="ko-KR" sz="2800" b="1" dirty="0">
                <a:latin typeface="Caviar Dreams" panose="020B0402020204020504" pitchFamily="34" charset="0"/>
              </a:rPr>
              <a:t>obvious</a:t>
            </a:r>
            <a:r>
              <a:rPr lang="en-US" altLang="ko-KR" sz="2800" dirty="0">
                <a:latin typeface="Caviar Dreams" panose="020B0402020204020504" pitchFamily="34" charset="0"/>
              </a:rPr>
              <a:t>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3FFCB0D-6493-40C5-B9BF-59432ACE74C2}"/>
              </a:ext>
            </a:extLst>
          </p:cNvPr>
          <p:cNvSpPr txBox="1">
            <a:spLocks/>
          </p:cNvSpPr>
          <p:nvPr/>
        </p:nvSpPr>
        <p:spPr>
          <a:xfrm>
            <a:off x="5719665" y="207963"/>
            <a:ext cx="5896948" cy="1518200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altLang="ko-KR" sz="9600" dirty="0">
                <a:solidFill>
                  <a:srgbClr val="564444"/>
                </a:solidFill>
                <a:latin typeface="Freestyle Script" panose="030804020302050B0404" pitchFamily="66" charset="0"/>
              </a:rPr>
              <a:t>Rules</a:t>
            </a:r>
            <a:endParaRPr lang="ko-KR" altLang="en-US" sz="9600" dirty="0">
              <a:solidFill>
                <a:srgbClr val="564444"/>
              </a:solidFill>
              <a:latin typeface="Freestyle Script" panose="030804020302050B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6899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1074" r="1074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50867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Image result for a fake artist in new york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710" y="0"/>
            <a:ext cx="10285380" cy="685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75065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129</TotalTime>
  <Words>148</Words>
  <Application>Microsoft Office PowerPoint</Application>
  <PresentationFormat>Widescreen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Caviar Dreams</vt:lpstr>
      <vt:lpstr>Freestyle Script</vt:lpstr>
      <vt:lpstr>Calibri</vt:lpstr>
      <vt:lpstr>Arial</vt:lpstr>
      <vt:lpstr>Calibri Light</vt:lpstr>
      <vt:lpstr>Office Theme</vt:lpstr>
      <vt:lpstr>A fake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Fake Artist Goes to New York</dc:title>
  <dc:creator>user</dc:creator>
  <cp:lastModifiedBy>tim schilstra</cp:lastModifiedBy>
  <cp:revision>14</cp:revision>
  <dcterms:created xsi:type="dcterms:W3CDTF">2020-03-20T04:43:02Z</dcterms:created>
  <dcterms:modified xsi:type="dcterms:W3CDTF">2021-08-10T04:44:42Z</dcterms:modified>
</cp:coreProperties>
</file>