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95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48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67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70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720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44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578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98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38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716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58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4311F-6B0B-4741-8F07-6ABC995E18BE}" type="datetimeFigureOut">
              <a:rPr lang="ko-KR" altLang="en-US" smtClean="0"/>
              <a:t>2021-08-06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19169-9FEE-43B7-8679-8C423ED59F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82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1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1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1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1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1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1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1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1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1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1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1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abstract art">
            <a:extLst>
              <a:ext uri="{FF2B5EF4-FFF2-40B4-BE49-F238E27FC236}">
                <a16:creationId xmlns:a16="http://schemas.microsoft.com/office/drawing/2014/main" id="{F3B51A69-3C2E-4374-AEA4-83091D69B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752"/>
            <a:ext cx="12821991" cy="8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5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ctobrium transforms old master paintings into new pieces of art open for  interpretation - Opera News">
            <a:extLst>
              <a:ext uri="{FF2B5EF4-FFF2-40B4-BE49-F238E27FC236}">
                <a16:creationId xmlns:a16="http://schemas.microsoft.com/office/drawing/2014/main" id="{6ADEE201-7B46-4D27-80CA-1F450571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3692"/>
            <a:ext cx="128016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85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dward Hopper: analysis and meanings of his paintings – Auralcrave">
            <a:extLst>
              <a:ext uri="{FF2B5EF4-FFF2-40B4-BE49-F238E27FC236}">
                <a16:creationId xmlns:a16="http://schemas.microsoft.com/office/drawing/2014/main" id="{82D42290-1D76-429D-83ED-EE3735D3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128016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09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pen to Interpretation - VIRTUAL - Asheville Art Museum">
            <a:extLst>
              <a:ext uri="{FF2B5EF4-FFF2-40B4-BE49-F238E27FC236}">
                <a16:creationId xmlns:a16="http://schemas.microsoft.com/office/drawing/2014/main" id="{13DC70DC-5072-4EFD-9A5D-BC8B5247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813"/>
            <a:ext cx="12801600" cy="85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10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earts of Our People: Native Women Artists | Smithsonian American Art Museum">
            <a:extLst>
              <a:ext uri="{FF2B5EF4-FFF2-40B4-BE49-F238E27FC236}">
                <a16:creationId xmlns:a16="http://schemas.microsoft.com/office/drawing/2014/main" id="{CF788EC0-F722-432B-8E34-EC807C020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12801600" cy="79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1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ureen OBrien illustration and design - Happy Hearts Benefit">
            <a:extLst>
              <a:ext uri="{FF2B5EF4-FFF2-40B4-BE49-F238E27FC236}">
                <a16:creationId xmlns:a16="http://schemas.microsoft.com/office/drawing/2014/main" id="{69A3D78E-7BE4-4824-ABEA-BAC8CCFDC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5167" y="-1655234"/>
            <a:ext cx="9711267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549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“Hidden” Meaning In Art - Ocala Style Magazine">
            <a:extLst>
              <a:ext uri="{FF2B5EF4-FFF2-40B4-BE49-F238E27FC236}">
                <a16:creationId xmlns:a16="http://schemas.microsoft.com/office/drawing/2014/main" id="{20721D26-55C5-468D-8F91-B2E4A065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48415" y="-1600201"/>
            <a:ext cx="8504768" cy="128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07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oes every painting need to have a story? — Clair Bremner">
            <a:extLst>
              <a:ext uri="{FF2B5EF4-FFF2-40B4-BE49-F238E27FC236}">
                <a16:creationId xmlns:a16="http://schemas.microsoft.com/office/drawing/2014/main" id="{19D041F7-7064-40D9-BC01-923CAABD1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1" y="0"/>
            <a:ext cx="11608778" cy="960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1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eaceful Places (Paintings) on Behance">
            <a:extLst>
              <a:ext uri="{FF2B5EF4-FFF2-40B4-BE49-F238E27FC236}">
                <a16:creationId xmlns:a16="http://schemas.microsoft.com/office/drawing/2014/main" id="{DD096D84-6897-4B8E-B28B-8F01DC57C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9259" y="-838983"/>
            <a:ext cx="9623082" cy="1130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062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5 Things you need to know about Impressionism - The KAZoART Contemporary Art  Blog">
            <a:extLst>
              <a:ext uri="{FF2B5EF4-FFF2-40B4-BE49-F238E27FC236}">
                <a16:creationId xmlns:a16="http://schemas.microsoft.com/office/drawing/2014/main" id="{8A15F46C-4E25-44A2-87F8-878C177F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0"/>
            <a:ext cx="12339637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110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urreal fine art photography on Behance">
            <a:extLst>
              <a:ext uri="{FF2B5EF4-FFF2-40B4-BE49-F238E27FC236}">
                <a16:creationId xmlns:a16="http://schemas.microsoft.com/office/drawing/2014/main" id="{E95D2654-A4A6-45D2-9A80-2EC66400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96012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0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>
            <a:extLst>
              <a:ext uri="{FF2B5EF4-FFF2-40B4-BE49-F238E27FC236}">
                <a16:creationId xmlns:a16="http://schemas.microsoft.com/office/drawing/2014/main" id="{EE5186F2-0892-411B-B5AC-448CB0BC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66"/>
            <a:ext cx="12801600" cy="85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610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87 Paintings by Yury Korolkov - Artist.com">
            <a:extLst>
              <a:ext uri="{FF2B5EF4-FFF2-40B4-BE49-F238E27FC236}">
                <a16:creationId xmlns:a16="http://schemas.microsoft.com/office/drawing/2014/main" id="{F0DB8C9B-D690-4AE7-9449-60C4AD9E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4395" y="-644771"/>
            <a:ext cx="9632809" cy="108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817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ainy Day Chic - Sun, May 12 5PM at Park Cities | Diy art painting, Canvas  painting, Painting art projects">
            <a:extLst>
              <a:ext uri="{FF2B5EF4-FFF2-40B4-BE49-F238E27FC236}">
                <a16:creationId xmlns:a16="http://schemas.microsoft.com/office/drawing/2014/main" id="{5A9A4E70-889D-4652-B160-8BB2565EF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9424" y="-1202394"/>
            <a:ext cx="9602753" cy="120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60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hy Painting With a Twist&amp;#39;s Founders Replaced Themselves as CEO">
            <a:extLst>
              <a:ext uri="{FF2B5EF4-FFF2-40B4-BE49-F238E27FC236}">
                <a16:creationId xmlns:a16="http://schemas.microsoft.com/office/drawing/2014/main" id="{15071D4B-3DA7-4FE8-9604-B0D24D63F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193"/>
            <a:ext cx="12801600" cy="85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17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>
            <a:extLst>
              <a:ext uri="{FF2B5EF4-FFF2-40B4-BE49-F238E27FC236}">
                <a16:creationId xmlns:a16="http://schemas.microsoft.com/office/drawing/2014/main" id="{F6927F7C-09D0-46E2-8283-550EF1B5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92"/>
            <a:ext cx="12801600" cy="891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mous Surrealist Artists | Neo Surrealism .artdigitaldesign.com :: Modern surrealism  art gallery ... | Surreal art, Dark fantasy art, Surrealism painting">
            <a:extLst>
              <a:ext uri="{FF2B5EF4-FFF2-40B4-BE49-F238E27FC236}">
                <a16:creationId xmlns:a16="http://schemas.microsoft.com/office/drawing/2014/main" id="{E66A1A7A-8284-408B-9FCD-189647A66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4362" y="-1600201"/>
            <a:ext cx="9332881" cy="128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91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Surrealism? Definition, Artists, &amp;amp; Illustrations">
            <a:extLst>
              <a:ext uri="{FF2B5EF4-FFF2-40B4-BE49-F238E27FC236}">
                <a16:creationId xmlns:a16="http://schemas.microsoft.com/office/drawing/2014/main" id="{919CF385-0476-4E78-A216-62B909D1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9293" y="-303893"/>
            <a:ext cx="9603014" cy="102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17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l-literature with Skillz to Blaze: Open for Interpretation">
            <a:extLst>
              <a:ext uri="{FF2B5EF4-FFF2-40B4-BE49-F238E27FC236}">
                <a16:creationId xmlns:a16="http://schemas.microsoft.com/office/drawing/2014/main" id="{A00701BC-CCA9-4531-BF67-1307C2C0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832"/>
            <a:ext cx="12801600" cy="77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555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pen to Interpretation | Artwork | eazel">
            <a:extLst>
              <a:ext uri="{FF2B5EF4-FFF2-40B4-BE49-F238E27FC236}">
                <a16:creationId xmlns:a16="http://schemas.microsoft.com/office/drawing/2014/main" id="{C97BD24D-4790-40A9-9AD6-A6B842BE0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801600" cy="88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8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pen to interpretation , an art print by sleepingbonnet F.M - INPRNT">
            <a:extLst>
              <a:ext uri="{FF2B5EF4-FFF2-40B4-BE49-F238E27FC236}">
                <a16:creationId xmlns:a16="http://schemas.microsoft.com/office/drawing/2014/main" id="{66FCD303-1526-4962-B090-6763EB0A7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65" y="2930"/>
            <a:ext cx="9598270" cy="959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72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useumsSoWhite: Black Pain and Why Painting Emmett Till Matters">
            <a:extLst>
              <a:ext uri="{FF2B5EF4-FFF2-40B4-BE49-F238E27FC236}">
                <a16:creationId xmlns:a16="http://schemas.microsoft.com/office/drawing/2014/main" id="{D283041B-FBD6-4EFD-BB42-E42E349F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7423" y="-1600201"/>
            <a:ext cx="8286752" cy="128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19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0</Words>
  <Application>Microsoft Office PowerPoint</Application>
  <PresentationFormat>A3 Paper (297x420 mm)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</cp:revision>
  <dcterms:created xsi:type="dcterms:W3CDTF">2021-08-06T04:06:20Z</dcterms:created>
  <dcterms:modified xsi:type="dcterms:W3CDTF">2021-08-06T06:11:57Z</dcterms:modified>
</cp:coreProperties>
</file>