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3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5" r:id="rId11"/>
    <p:sldId id="276" r:id="rId12"/>
    <p:sldId id="264" r:id="rId13"/>
    <p:sldId id="260" r:id="rId14"/>
    <p:sldId id="258" r:id="rId15"/>
    <p:sldId id="259" r:id="rId16"/>
    <p:sldId id="271" r:id="rId17"/>
    <p:sldId id="402" r:id="rId18"/>
    <p:sldId id="257" r:id="rId19"/>
  </p:sldIdLst>
  <p:sldSz cx="12192000" cy="6858000"/>
  <p:notesSz cx="6858000" cy="9144000"/>
  <p:embeddedFontLst>
    <p:embeddedFont>
      <p:font typeface="Arial Nova" panose="020B0504020202020204" pitchFamily="34" charset="0"/>
      <p:regular r:id="rId20"/>
      <p:bold r:id="rId21"/>
      <p:italic r:id="rId22"/>
    </p:embeddedFont>
    <p:embeddedFont>
      <p:font typeface="Bebas Neue" panose="00000500000000000000" pitchFamily="2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volini" panose="03000502040302020204" pitchFamily="66" charset="0"/>
      <p:regular r:id="rId31"/>
      <p:bold r:id="rId32"/>
      <p:italic r:id="rId33"/>
      <p:boldItalic r:id="rId34"/>
    </p:embeddedFont>
    <p:embeddedFont>
      <p:font typeface="Dalmatins" panose="02000500000000000000" pitchFamily="50" charset="0"/>
      <p:regular r:id="rId35"/>
    </p:embeddedFont>
    <p:embeddedFont>
      <p:font typeface="Lane - Cane" panose="020B0303020202020204" pitchFamily="34" charset="0"/>
      <p:regular r:id="rId36"/>
    </p:embeddedFont>
    <p:embeddedFont>
      <p:font typeface="Lane - Narrow" panose="02000506020000020004" pitchFamily="2" charset="0"/>
      <p:regular r:id="rId37"/>
    </p:embeddedFont>
    <p:embeddedFont>
      <p:font typeface="Montserrat SemiBold" panose="00000700000000000000" pitchFamily="2" charset="0"/>
      <p:bold r:id="rId38"/>
      <p:boldItalic r:id="rId39"/>
    </p:embeddedFont>
    <p:embeddedFont>
      <p:font typeface="Palace Script MT" panose="030303020206070C0B05" pitchFamily="66" charset="0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263"/>
    <a:srgbClr val="5E4CB8"/>
    <a:srgbClr val="F43D6A"/>
    <a:srgbClr val="D42627"/>
    <a:srgbClr val="3495DD"/>
    <a:srgbClr val="F54449"/>
    <a:srgbClr val="28C74D"/>
    <a:srgbClr val="F78632"/>
    <a:srgbClr val="FFC145"/>
    <a:srgbClr val="C43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8E3E-A81E-4124-BDDE-BD9B402C3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86BE7-6853-4D63-80A0-62A17FB6D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B676B-4CBD-47B9-9F64-00C12B16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43311-F547-4646-A201-0011A190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20C9D-6D00-4031-99A8-E19975A1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0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2546-F37B-4263-9892-2A383B8C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C5C8A-91C7-4724-B120-DB7C6CCBE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A295E-FFF2-4F20-8956-B5B5300F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9681-7AAF-40DC-B905-34E0DE6F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304A-482C-4E8A-99A8-A184DB3E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4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4A88F-5825-422F-9905-657AB10E0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4B674-34E1-4F4C-801B-F276ED32B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8D747-E558-422C-8573-F199D41A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69F4-F5F1-4EDB-8C15-7C536F1A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4504D-7F0D-4DB3-8F24-3130B01E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4A9D-2C1A-4DCE-9BA0-A71E6FD8F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E1603-87CE-4B15-BE64-63478E0ED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A462-8274-492F-BBE2-9C88DEAC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FC7D2-0B86-44FB-B4B5-3960B088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774DF-98F4-47BD-B549-82F7768A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8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6F8C-D997-4226-9164-D421150C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6D97-09F6-46F3-80DE-C272B1059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4949B-E08F-49BC-AC12-47776EA1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40E3D-F8CD-41EA-8A13-6AFB46CA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BC2E9-A2BC-49F9-9CEB-1B3E0D89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4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EAC8-B9E0-49CA-9E47-2B0F5E54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6892-2DC8-4303-9B11-8EA190149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758D0-6751-4DB1-B429-4A97E8883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2AAC2-C6C4-4CAC-9DC5-663B8EBC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3B264-05DE-4D3C-95DA-273186DE9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8391A-A2CC-4086-8021-73538199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D2FBF-86EC-4098-A91E-4D49B8DF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B59BF-EBE3-4562-A63C-BCB091A2B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41475-0DCC-4292-9164-04C296432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32740-5D4F-4AE6-8FE1-8B738ADCB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BFDC3-D63F-4F99-B391-16C6928B1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053E2-1248-4AB6-8718-D21876E5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61A236-2BCE-4D28-BA0F-47DE964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7EF50E-CA48-4CC4-9021-F957DE0C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9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583E-8A48-4169-9B3F-73CCACF3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45165-111C-49C1-944B-8EF9DE66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C016A-C04F-4345-81B6-6B43442F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36F9F-FC8C-4734-BD5B-ED1A1CC9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2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40B50-3E32-41B0-8915-E585B844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A42E7B-0D36-4D9C-93D3-471972EF1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BD68A-DB25-4C97-8CA9-C7356B7C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7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3169-0E0A-4770-A6B7-3848894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F7C55-A1C3-4756-A941-D28E981B7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0EE0E-6F22-446E-8797-193C85AF3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79C1-4047-4583-8D38-7D43A5AC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25A2C-1D4C-4438-AF18-016CA1B9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4A7D7-1F99-4AF2-AA07-7B5C552C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AF8C-A256-4227-AEE6-97B202A0E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29EE57-AF1F-4559-9536-B0B2EAA56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274EB-B0DA-41D5-B2A3-6B93CD3B3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AEFEA-1B08-4776-B3AA-5C916E1F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30F25-0D2D-4445-A096-F9A3B0E6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2E8C9-8282-4DA3-9DBF-8D7C3A38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9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E672A-10C3-4B6E-845B-BE9E82B42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BE895-2713-486B-BC55-EDF671C6C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A4399-8D22-44FB-869B-495FA1357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0423-026F-4EB9-B523-7B317AC1AA85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4E2C2-D80C-452A-89EE-F60A9362A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796B5-1DEC-4EF9-A734-239873BCA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D0F0-EB25-4058-BB79-FB7649BFA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5lovelanguages.com/" TargetMode="External"/><Relationship Id="rId2" Type="http://schemas.openxmlformats.org/officeDocument/2006/relationships/hyperlink" Target="https://www.reddit.com/r/dating_advic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jpeg"/><Relationship Id="rId7" Type="http://schemas.openxmlformats.org/officeDocument/2006/relationships/slide" Target="slide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.jpeg"/><Relationship Id="rId7" Type="http://schemas.openxmlformats.org/officeDocument/2006/relationships/slide" Target="slid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5C765-F058-4BD1-9044-3FEC12820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109" y="1602654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rgbClr val="F4F4F4"/>
                </a:solidFill>
                <a:latin typeface="Dalmatins" panose="02000500000000000000" pitchFamily="50" charset="0"/>
              </a:rPr>
              <a:t>Love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386A3-9E14-4FE4-90D7-DA4268956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6160510"/>
            <a:ext cx="9144000" cy="648855"/>
          </a:xfrm>
        </p:spPr>
        <p:txBody>
          <a:bodyPr anchor="ctr"/>
          <a:lstStyle/>
          <a:p>
            <a:pPr algn="r"/>
            <a:r>
              <a:rPr lang="en-US" dirty="0">
                <a:solidFill>
                  <a:srgbClr val="495263"/>
                </a:solidFill>
              </a:rPr>
              <a:t>https://www.5lovelanguages.com/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4223C0-217B-471A-ABF2-0AAFE3A1FE44}"/>
              </a:ext>
            </a:extLst>
          </p:cNvPr>
          <p:cNvSpPr txBox="1">
            <a:spLocks/>
          </p:cNvSpPr>
          <p:nvPr/>
        </p:nvSpPr>
        <p:spPr>
          <a:xfrm>
            <a:off x="4405744" y="3352728"/>
            <a:ext cx="6645564" cy="1057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F4F4F4"/>
                </a:solidFill>
                <a:latin typeface="Montserrat SemiBold" panose="00000700000000000000" pitchFamily="2" charset="0"/>
                <a:cs typeface="Helvetica Neue UltraLight" panose="02000206000000020004" pitchFamily="2" charset="0"/>
              </a:rPr>
              <a:t>anguages</a:t>
            </a:r>
            <a:r>
              <a:rPr lang="en-US" dirty="0">
                <a:solidFill>
                  <a:srgbClr val="F4F4F4"/>
                </a:solidFill>
                <a:latin typeface="Dalmatins" panose="02000500000000000000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2038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Receiving Gifts">
            <a:extLst>
              <a:ext uri="{FF2B5EF4-FFF2-40B4-BE49-F238E27FC236}">
                <a16:creationId xmlns:a16="http://schemas.microsoft.com/office/drawing/2014/main" id="{D98263A9-E2AC-4EDE-BA66-A621AB48F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477" y="0"/>
            <a:ext cx="15954964" cy="9556355"/>
          </a:xfrm>
          <a:prstGeom prst="roundRect">
            <a:avLst>
              <a:gd name="adj" fmla="val 1033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9F086-3F9C-47C3-993C-BE1E07E6D4C4}"/>
              </a:ext>
            </a:extLst>
          </p:cNvPr>
          <p:cNvSpPr txBox="1">
            <a:spLocks/>
          </p:cNvSpPr>
          <p:nvPr/>
        </p:nvSpPr>
        <p:spPr>
          <a:xfrm>
            <a:off x="928912" y="2849491"/>
            <a:ext cx="7416801" cy="1159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43D6A"/>
                </a:solidFill>
                <a:latin typeface="Lane - Cane" panose="020B0303020202020204" pitchFamily="34" charset="0"/>
                <a:cs typeface="Lane - Cane" panose="020B0303020202020204" pitchFamily="34" charset="0"/>
              </a:rPr>
              <a:t>Receiving Gifts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5534F9-45AF-4B09-829C-EBAB85CEE257}"/>
              </a:ext>
            </a:extLst>
          </p:cNvPr>
          <p:cNvSpPr txBox="1"/>
          <p:nvPr/>
        </p:nvSpPr>
        <p:spPr>
          <a:xfrm>
            <a:off x="928912" y="3900714"/>
            <a:ext cx="4803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5E4CB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Receiving a heartfelt gift is what makes them feel most loved.</a:t>
            </a:r>
            <a:endParaRPr lang="ko-KR" altLang="en-US" dirty="0">
              <a:solidFill>
                <a:srgbClr val="5E4CB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83D2AC31-6CC1-4CA4-9E43-FA5CA2C8771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778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hysical Touch">
            <a:extLst>
              <a:ext uri="{FF2B5EF4-FFF2-40B4-BE49-F238E27FC236}">
                <a16:creationId xmlns:a16="http://schemas.microsoft.com/office/drawing/2014/main" id="{73A4C73F-8B4A-4199-93B3-BA6DA0BA8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5256" y="-560941"/>
            <a:ext cx="17707428" cy="10606016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9F086-3F9C-47C3-993C-BE1E07E6D4C4}"/>
              </a:ext>
            </a:extLst>
          </p:cNvPr>
          <p:cNvSpPr txBox="1">
            <a:spLocks/>
          </p:cNvSpPr>
          <p:nvPr/>
        </p:nvSpPr>
        <p:spPr>
          <a:xfrm>
            <a:off x="6052458" y="3524179"/>
            <a:ext cx="7329714" cy="1498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43D6A"/>
                </a:solidFill>
                <a:latin typeface="Lane - Cane" panose="020B0303020202020204" pitchFamily="34" charset="0"/>
                <a:cs typeface="Lane - Cane" panose="020B0303020202020204" pitchFamily="34" charset="0"/>
              </a:rPr>
              <a:t>Physical Touch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EF35E-DAE0-4F2B-8B7B-17CA408FA730}"/>
              </a:ext>
            </a:extLst>
          </p:cNvPr>
          <p:cNvSpPr txBox="1"/>
          <p:nvPr/>
        </p:nvSpPr>
        <p:spPr>
          <a:xfrm>
            <a:off x="6096000" y="4742067"/>
            <a:ext cx="458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5E4CB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Nothing speaks more deeply than appropriate physical touch.  </a:t>
            </a:r>
            <a:endParaRPr lang="ko-KR" altLang="en-US" dirty="0">
              <a:solidFill>
                <a:srgbClr val="5E4CB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96C4F842-36E6-4252-ABAB-0CE74052851A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932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3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C911-ECC9-4195-A975-0412F573AF1E}"/>
              </a:ext>
            </a:extLst>
          </p:cNvPr>
          <p:cNvSpPr txBox="1">
            <a:spLocks/>
          </p:cNvSpPr>
          <p:nvPr/>
        </p:nvSpPr>
        <p:spPr>
          <a:xfrm>
            <a:off x="778734" y="1053213"/>
            <a:ext cx="6645564" cy="1057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43D6A"/>
                </a:solidFill>
                <a:latin typeface="Montserrat SemiBold" panose="00000700000000000000" pitchFamily="2" charset="0"/>
                <a:cs typeface="Helvetica Neue UltraLight" panose="02000206000000020004" pitchFamily="2" charset="0"/>
              </a:rPr>
              <a:t>5 Love Languages</a:t>
            </a:r>
            <a:endParaRPr lang="en-US" dirty="0">
              <a:solidFill>
                <a:srgbClr val="F43D6A"/>
              </a:solidFill>
              <a:latin typeface="Dalmatins" panose="02000500000000000000" pitchFamily="50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2B2CE7-9B8C-4E6C-A8DC-D7D5235665CB}"/>
              </a:ext>
            </a:extLst>
          </p:cNvPr>
          <p:cNvSpPr txBox="1">
            <a:spLocks/>
          </p:cNvSpPr>
          <p:nvPr/>
        </p:nvSpPr>
        <p:spPr>
          <a:xfrm>
            <a:off x="1699490" y="287727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solidFill>
                  <a:srgbClr val="F4F4F4"/>
                </a:solidFill>
                <a:latin typeface="Lane - Narrow" panose="02000506020000020004" pitchFamily="2" charset="0"/>
              </a:rPr>
              <a:t>Results?  </a:t>
            </a:r>
          </a:p>
        </p:txBody>
      </p:sp>
    </p:spTree>
    <p:extLst>
      <p:ext uri="{BB962C8B-B14F-4D97-AF65-F5344CB8AC3E}">
        <p14:creationId xmlns:p14="http://schemas.microsoft.com/office/powerpoint/2010/main" val="1126594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78D262A-73FC-4664-B128-D0A714917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9" t="24335" r="13261" b="7806"/>
          <a:stretch/>
        </p:blipFill>
        <p:spPr>
          <a:xfrm>
            <a:off x="821634" y="686330"/>
            <a:ext cx="10548732" cy="5485340"/>
          </a:xfrm>
          <a:prstGeom prst="roundRect">
            <a:avLst>
              <a:gd name="adj" fmla="val 3966"/>
            </a:avLst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F1A9D8-45E0-41AD-A784-E382D68BCAE6}"/>
              </a:ext>
            </a:extLst>
          </p:cNvPr>
          <p:cNvSpPr txBox="1"/>
          <p:nvPr/>
        </p:nvSpPr>
        <p:spPr>
          <a:xfrm>
            <a:off x="967408" y="6342679"/>
            <a:ext cx="102571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95263"/>
                </a:solidFill>
              </a:rPr>
              <a:t>https://www.</a:t>
            </a:r>
            <a:r>
              <a:rPr lang="en-US" sz="1400" dirty="0">
                <a:solidFill>
                  <a:srgbClr val="F43D6A"/>
                </a:solidFill>
              </a:rPr>
              <a:t>5lovelanguages</a:t>
            </a:r>
            <a:r>
              <a:rPr lang="en-US" sz="1400" dirty="0">
                <a:solidFill>
                  <a:srgbClr val="495263"/>
                </a:solidFill>
              </a:rPr>
              <a:t>.com/quizzes/results/941a54e7-2815-4717-9b17-c30803e79cb7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A993F79-FE10-4365-A693-EA5D7C6EC70D}"/>
              </a:ext>
            </a:extLst>
          </p:cNvPr>
          <p:cNvSpPr/>
          <p:nvPr/>
        </p:nvSpPr>
        <p:spPr>
          <a:xfrm>
            <a:off x="6212114" y="2496457"/>
            <a:ext cx="4746172" cy="537029"/>
          </a:xfrm>
          <a:prstGeom prst="roundRect">
            <a:avLst/>
          </a:prstGeom>
          <a:solidFill>
            <a:srgbClr val="FFC1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526691-8160-4CD1-82BF-FA5C022F6B6F}"/>
              </a:ext>
            </a:extLst>
          </p:cNvPr>
          <p:cNvSpPr/>
          <p:nvPr/>
        </p:nvSpPr>
        <p:spPr>
          <a:xfrm>
            <a:off x="6212114" y="3035068"/>
            <a:ext cx="4746172" cy="537029"/>
          </a:xfrm>
          <a:prstGeom prst="roundRect">
            <a:avLst/>
          </a:prstGeom>
          <a:solidFill>
            <a:srgbClr val="F7863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2A8525-5A42-444D-B6B1-C1BE1885CCBB}"/>
              </a:ext>
            </a:extLst>
          </p:cNvPr>
          <p:cNvSpPr/>
          <p:nvPr/>
        </p:nvSpPr>
        <p:spPr>
          <a:xfrm>
            <a:off x="6212114" y="3573678"/>
            <a:ext cx="4746172" cy="537029"/>
          </a:xfrm>
          <a:prstGeom prst="roundRect">
            <a:avLst/>
          </a:prstGeom>
          <a:solidFill>
            <a:srgbClr val="28C7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C12C2B-627C-4D39-B5C4-9328C45E6F30}"/>
              </a:ext>
            </a:extLst>
          </p:cNvPr>
          <p:cNvSpPr/>
          <p:nvPr/>
        </p:nvSpPr>
        <p:spPr>
          <a:xfrm>
            <a:off x="6212114" y="4107544"/>
            <a:ext cx="4746172" cy="537029"/>
          </a:xfrm>
          <a:prstGeom prst="roundRect">
            <a:avLst/>
          </a:prstGeom>
          <a:solidFill>
            <a:srgbClr val="F544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A7E9780-6580-45FC-8A25-9D310562545B}"/>
              </a:ext>
            </a:extLst>
          </p:cNvPr>
          <p:cNvSpPr/>
          <p:nvPr/>
        </p:nvSpPr>
        <p:spPr>
          <a:xfrm>
            <a:off x="6212114" y="4641410"/>
            <a:ext cx="4746172" cy="537029"/>
          </a:xfrm>
          <a:prstGeom prst="roundRect">
            <a:avLst/>
          </a:prstGeom>
          <a:solidFill>
            <a:srgbClr val="3495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3332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0C19C5B-68A7-4D58-9FB2-2591FF7F8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62" t="25014" r="36077" b="5414"/>
          <a:stretch/>
        </p:blipFill>
        <p:spPr>
          <a:xfrm>
            <a:off x="608341" y="1175657"/>
            <a:ext cx="6291530" cy="4925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32A27C-50AD-4ECA-AFDC-F3AB996B6520}"/>
              </a:ext>
            </a:extLst>
          </p:cNvPr>
          <p:cNvSpPr txBox="1"/>
          <p:nvPr/>
        </p:nvSpPr>
        <p:spPr>
          <a:xfrm>
            <a:off x="8766269" y="6106716"/>
            <a:ext cx="3425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95263"/>
                </a:solidFill>
              </a:rPr>
              <a:t>https://www.</a:t>
            </a:r>
            <a:r>
              <a:rPr lang="en-US" sz="1400" dirty="0">
                <a:solidFill>
                  <a:srgbClr val="F43D6A"/>
                </a:solidFill>
              </a:rPr>
              <a:t>mindbodygreen</a:t>
            </a:r>
            <a:r>
              <a:rPr lang="en-US" sz="1400" dirty="0">
                <a:solidFill>
                  <a:srgbClr val="495263"/>
                </a:solidFill>
              </a:rPr>
              <a:t>.com/articles/what-is-my-love-language-quiz</a:t>
            </a:r>
          </a:p>
        </p:txBody>
      </p:sp>
    </p:spTree>
    <p:extLst>
      <p:ext uri="{BB962C8B-B14F-4D97-AF65-F5344CB8AC3E}">
        <p14:creationId xmlns:p14="http://schemas.microsoft.com/office/powerpoint/2010/main" val="21687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6F530575-F22E-4164-AC94-E2285A6D24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65" t="14282" r="45000" b="6259"/>
          <a:stretch/>
        </p:blipFill>
        <p:spPr>
          <a:xfrm>
            <a:off x="813874" y="1233714"/>
            <a:ext cx="4552309" cy="4736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933916-EC4F-4ACD-B04A-3F67AE7AD146}"/>
              </a:ext>
            </a:extLst>
          </p:cNvPr>
          <p:cNvSpPr txBox="1"/>
          <p:nvPr/>
        </p:nvSpPr>
        <p:spPr>
          <a:xfrm>
            <a:off x="8998857" y="6129371"/>
            <a:ext cx="3011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95263"/>
                </a:solidFill>
              </a:rPr>
              <a:t>https://www.</a:t>
            </a:r>
            <a:r>
              <a:rPr lang="en-US" sz="1400" dirty="0">
                <a:solidFill>
                  <a:srgbClr val="F43D6A"/>
                </a:solidFill>
              </a:rPr>
              <a:t>psychologies</a:t>
            </a:r>
            <a:r>
              <a:rPr lang="en-US" sz="1400" dirty="0">
                <a:solidFill>
                  <a:srgbClr val="495263"/>
                </a:solidFill>
              </a:rPr>
              <a:t>.co.uk/tests/whats-your-love-language.html</a:t>
            </a:r>
          </a:p>
        </p:txBody>
      </p:sp>
    </p:spTree>
    <p:extLst>
      <p:ext uri="{BB962C8B-B14F-4D97-AF65-F5344CB8AC3E}">
        <p14:creationId xmlns:p14="http://schemas.microsoft.com/office/powerpoint/2010/main" val="360953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52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C911-ECC9-4195-A975-0412F573AF1E}"/>
              </a:ext>
            </a:extLst>
          </p:cNvPr>
          <p:cNvSpPr txBox="1">
            <a:spLocks/>
          </p:cNvSpPr>
          <p:nvPr/>
        </p:nvSpPr>
        <p:spPr>
          <a:xfrm>
            <a:off x="778734" y="1053213"/>
            <a:ext cx="6645564" cy="1057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43D6A"/>
                </a:solidFill>
                <a:latin typeface="Montserrat SemiBold" panose="00000700000000000000" pitchFamily="2" charset="0"/>
                <a:cs typeface="Helvetica Neue UltraLight" panose="02000206000000020004" pitchFamily="2" charset="0"/>
              </a:rPr>
              <a:t>r/</a:t>
            </a:r>
            <a:r>
              <a:rPr lang="en-US" dirty="0" err="1">
                <a:solidFill>
                  <a:srgbClr val="F43D6A"/>
                </a:solidFill>
                <a:latin typeface="Montserrat SemiBold" panose="00000700000000000000" pitchFamily="2" charset="0"/>
                <a:cs typeface="Helvetica Neue UltraLight" panose="02000206000000020004" pitchFamily="2" charset="0"/>
              </a:rPr>
              <a:t>datingadvice</a:t>
            </a:r>
            <a:endParaRPr lang="en-US" dirty="0">
              <a:solidFill>
                <a:srgbClr val="F43D6A"/>
              </a:solidFill>
              <a:latin typeface="Dalmatins" panose="02000500000000000000" pitchFamily="50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2B2CE7-9B8C-4E6C-A8DC-D7D5235665CB}"/>
              </a:ext>
            </a:extLst>
          </p:cNvPr>
          <p:cNvSpPr txBox="1">
            <a:spLocks/>
          </p:cNvSpPr>
          <p:nvPr/>
        </p:nvSpPr>
        <p:spPr>
          <a:xfrm>
            <a:off x="1699490" y="287727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solidFill>
                  <a:srgbClr val="F4F4F4"/>
                </a:solidFill>
                <a:latin typeface="Lane - Narrow" panose="02000506020000020004" pitchFamily="2" charset="0"/>
              </a:rPr>
              <a:t>Advice?</a:t>
            </a:r>
          </a:p>
        </p:txBody>
      </p:sp>
    </p:spTree>
    <p:extLst>
      <p:ext uri="{BB962C8B-B14F-4D97-AF65-F5344CB8AC3E}">
        <p14:creationId xmlns:p14="http://schemas.microsoft.com/office/powerpoint/2010/main" val="14179855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8BBF9-D5F5-4420-B6E6-C306EB678399}"/>
              </a:ext>
            </a:extLst>
          </p:cNvPr>
          <p:cNvSpPr txBox="1"/>
          <p:nvPr/>
        </p:nvSpPr>
        <p:spPr>
          <a:xfrm>
            <a:off x="2131613" y="2097866"/>
            <a:ext cx="7928774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43D6A"/>
                </a:solidFill>
                <a:latin typeface="Bebas Neue" panose="00000500000000000000" pitchFamily="2" charset="0"/>
              </a:rPr>
              <a:t>ESL </a:t>
            </a:r>
            <a:r>
              <a:rPr lang="en-US" altLang="ko-KR" sz="16700" dirty="0">
                <a:solidFill>
                  <a:srgbClr val="5E4CB8"/>
                </a:solidFill>
                <a:latin typeface="Bebas Neue" panose="00000500000000000000" pitchFamily="2" charset="0"/>
              </a:rPr>
              <a:t>toybox</a:t>
            </a:r>
            <a:endParaRPr lang="ko-KR" altLang="en-US" sz="16700" dirty="0">
              <a:solidFill>
                <a:srgbClr val="5E4CB8"/>
              </a:solidFill>
              <a:latin typeface="Bebas Neu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BDEC9-77D0-4955-81DA-C0790E7A6B91}"/>
              </a:ext>
            </a:extLst>
          </p:cNvPr>
          <p:cNvSpPr txBox="1"/>
          <p:nvPr/>
        </p:nvSpPr>
        <p:spPr>
          <a:xfrm>
            <a:off x="1556084" y="4091459"/>
            <a:ext cx="90798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495263"/>
                </a:solidFill>
                <a:latin typeface="Arial Nova" panose="020B0504020202020204" pitchFamily="34" charset="0"/>
              </a:rPr>
              <a:t>www.esltoybox.com</a:t>
            </a:r>
            <a:endParaRPr lang="en-US" altLang="ko-KR" sz="6600" dirty="0">
              <a:solidFill>
                <a:srgbClr val="495263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82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E3179A-A2F5-430A-B488-104DECDB7EA3}"/>
              </a:ext>
            </a:extLst>
          </p:cNvPr>
          <p:cNvSpPr txBox="1"/>
          <p:nvPr/>
        </p:nvSpPr>
        <p:spPr>
          <a:xfrm>
            <a:off x="2151351" y="2452503"/>
            <a:ext cx="4131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43D6A"/>
                </a:solidFill>
              </a:rPr>
              <a:t>r/relationship advice</a:t>
            </a:r>
          </a:p>
          <a:p>
            <a:r>
              <a:rPr lang="en-US" dirty="0">
                <a:hlinkClick r:id="rId2"/>
              </a:rPr>
              <a:t>https://www.reddit.com/r/dating_advice/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59FE2-BA56-473E-B624-38AE6922DC8B}"/>
              </a:ext>
            </a:extLst>
          </p:cNvPr>
          <p:cNvSpPr txBox="1"/>
          <p:nvPr/>
        </p:nvSpPr>
        <p:spPr>
          <a:xfrm>
            <a:off x="2151351" y="409456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495263"/>
                </a:solidFill>
                <a:hlinkClick r:id="rId3"/>
              </a:rPr>
              <a:t>https://www.5lovelanguages.com/</a:t>
            </a:r>
            <a:r>
              <a:rPr lang="en-US" altLang="ko-KR" dirty="0">
                <a:solidFill>
                  <a:srgbClr val="495263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7ACAE-1EDB-4B59-89ED-F4A66DB2AD1B}"/>
              </a:ext>
            </a:extLst>
          </p:cNvPr>
          <p:cNvSpPr txBox="1"/>
          <p:nvPr/>
        </p:nvSpPr>
        <p:spPr>
          <a:xfrm>
            <a:off x="2151351" y="3789619"/>
            <a:ext cx="204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43D6A"/>
                </a:solidFill>
              </a:rPr>
              <a:t>Love Language Test </a:t>
            </a:r>
          </a:p>
        </p:txBody>
      </p:sp>
    </p:spTree>
    <p:extLst>
      <p:ext uri="{BB962C8B-B14F-4D97-AF65-F5344CB8AC3E}">
        <p14:creationId xmlns:p14="http://schemas.microsoft.com/office/powerpoint/2010/main" val="175890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3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2B2CE7-9B8C-4E6C-A8DC-D7D5235665CB}"/>
              </a:ext>
            </a:extLst>
          </p:cNvPr>
          <p:cNvSpPr txBox="1">
            <a:spLocks/>
          </p:cNvSpPr>
          <p:nvPr/>
        </p:nvSpPr>
        <p:spPr>
          <a:xfrm>
            <a:off x="3047999" y="882219"/>
            <a:ext cx="5661892" cy="1159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F4F4F4"/>
                </a:solidFill>
                <a:latin typeface="Lane - Narrow" panose="02000506020000020004" pitchFamily="2" charset="0"/>
              </a:rPr>
              <a:t>Quality Time</a:t>
            </a:r>
          </a:p>
        </p:txBody>
      </p:sp>
      <p:pic>
        <p:nvPicPr>
          <p:cNvPr id="1026" name="Picture 2" descr="Quality Time">
            <a:extLst>
              <a:ext uri="{FF2B5EF4-FFF2-40B4-BE49-F238E27FC236}">
                <a16:creationId xmlns:a16="http://schemas.microsoft.com/office/drawing/2014/main" id="{D8B43640-E0FD-484F-B3A9-DA90AD5A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62934"/>
            <a:ext cx="3657600" cy="219075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ds of Affirmation">
            <a:extLst>
              <a:ext uri="{FF2B5EF4-FFF2-40B4-BE49-F238E27FC236}">
                <a16:creationId xmlns:a16="http://schemas.microsoft.com/office/drawing/2014/main" id="{6F837516-984E-4276-9A11-F7BD5B72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980181"/>
            <a:ext cx="1930444" cy="1156256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ysical Touch">
            <a:extLst>
              <a:ext uri="{FF2B5EF4-FFF2-40B4-BE49-F238E27FC236}">
                <a16:creationId xmlns:a16="http://schemas.microsoft.com/office/drawing/2014/main" id="{0F7FDA54-E7A6-46FD-8615-0CE4390B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55" y="2985057"/>
            <a:ext cx="1930444" cy="1156256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cts of Service">
            <a:extLst>
              <a:ext uri="{FF2B5EF4-FFF2-40B4-BE49-F238E27FC236}">
                <a16:creationId xmlns:a16="http://schemas.microsoft.com/office/drawing/2014/main" id="{DFE195DA-5140-4276-86AB-9A2E7BC4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094" y="3140095"/>
            <a:ext cx="1275306" cy="76385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ceiving Gifts">
            <a:extLst>
              <a:ext uri="{FF2B5EF4-FFF2-40B4-BE49-F238E27FC236}">
                <a16:creationId xmlns:a16="http://schemas.microsoft.com/office/drawing/2014/main" id="{EC7E4D9D-5AA7-4ED0-962A-C8B0A313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0" y="3176381"/>
            <a:ext cx="1275306" cy="76385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ED1AC2-E6AC-4270-9234-3AC81FF20829}"/>
              </a:ext>
            </a:extLst>
          </p:cNvPr>
          <p:cNvSpPr txBox="1">
            <a:spLocks/>
          </p:cNvSpPr>
          <p:nvPr/>
        </p:nvSpPr>
        <p:spPr>
          <a:xfrm>
            <a:off x="1422396" y="4472748"/>
            <a:ext cx="9347204" cy="1057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43D6A"/>
                </a:solidFill>
                <a:latin typeface="Palace Script MT" panose="030303020206070C0B05" pitchFamily="66" charset="0"/>
                <a:cs typeface="Helvetica Neue UltraLight" panose="02000206000000020004" pitchFamily="2" charset="0"/>
              </a:rPr>
              <a:t>5 Love Languages</a:t>
            </a:r>
            <a:endParaRPr lang="en-US" dirty="0">
              <a:solidFill>
                <a:srgbClr val="F43D6A"/>
              </a:solidFill>
              <a:latin typeface="Palace Script MT" panose="030303020206070C0B05" pitchFamily="66" charset="0"/>
            </a:endParaRPr>
          </a:p>
        </p:txBody>
      </p:sp>
      <p:sp>
        <p:nvSpPr>
          <p:cNvPr id="2" name="Left">
            <a:hlinkClick r:id="rId7" action="ppaction://hlinksldjump"/>
            <a:extLst>
              <a:ext uri="{FF2B5EF4-FFF2-40B4-BE49-F238E27FC236}">
                <a16:creationId xmlns:a16="http://schemas.microsoft.com/office/drawing/2014/main" id="{9FBEE7BD-46B9-4F83-BB3E-F4684BB1E0D4}"/>
              </a:ext>
            </a:extLst>
          </p:cNvPr>
          <p:cNvSpPr/>
          <p:nvPr/>
        </p:nvSpPr>
        <p:spPr>
          <a:xfrm>
            <a:off x="0" y="0"/>
            <a:ext cx="3683237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51B7C9B-E17E-459A-BFA9-D1D613A333F7}"/>
              </a:ext>
            </a:extLst>
          </p:cNvPr>
          <p:cNvSpPr/>
          <p:nvPr/>
        </p:nvSpPr>
        <p:spPr>
          <a:xfrm>
            <a:off x="8508759" y="-1"/>
            <a:ext cx="3683237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Left">
            <a:hlinkClick r:id="rId8" action="ppaction://hlinksldjump"/>
            <a:extLst>
              <a:ext uri="{FF2B5EF4-FFF2-40B4-BE49-F238E27FC236}">
                <a16:creationId xmlns:a16="http://schemas.microsoft.com/office/drawing/2014/main" id="{AF525645-AA75-48E9-BCCB-15F9796B928E}"/>
              </a:ext>
            </a:extLst>
          </p:cNvPr>
          <p:cNvSpPr/>
          <p:nvPr/>
        </p:nvSpPr>
        <p:spPr>
          <a:xfrm>
            <a:off x="3683237" y="-2"/>
            <a:ext cx="4825522" cy="6857999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8" descr="Acts of Service">
            <a:extLst>
              <a:ext uri="{FF2B5EF4-FFF2-40B4-BE49-F238E27FC236}">
                <a16:creationId xmlns:a16="http://schemas.microsoft.com/office/drawing/2014/main" id="{1AC8C869-9D8E-42FA-95C8-AE0524036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6838" y="3140095"/>
            <a:ext cx="1275306" cy="76385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hlinkClick r:id="rId9" action="ppaction://hlinksldjump"/>
            <a:extLst>
              <a:ext uri="{FF2B5EF4-FFF2-40B4-BE49-F238E27FC236}">
                <a16:creationId xmlns:a16="http://schemas.microsoft.com/office/drawing/2014/main" id="{00029774-750D-41DB-85F3-CD83B2C40249}"/>
              </a:ext>
            </a:extLst>
          </p:cNvPr>
          <p:cNvSpPr/>
          <p:nvPr/>
        </p:nvSpPr>
        <p:spPr>
          <a:xfrm>
            <a:off x="3799352" y="4806954"/>
            <a:ext cx="4720530" cy="8767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148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3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2B2CE7-9B8C-4E6C-A8DC-D7D5235665CB}"/>
              </a:ext>
            </a:extLst>
          </p:cNvPr>
          <p:cNvSpPr txBox="1">
            <a:spLocks/>
          </p:cNvSpPr>
          <p:nvPr/>
        </p:nvSpPr>
        <p:spPr>
          <a:xfrm>
            <a:off x="2235858" y="926140"/>
            <a:ext cx="7720282" cy="1159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F4F4F4"/>
                </a:solidFill>
                <a:latin typeface="Lane - Narrow" panose="02000506020000020004" pitchFamily="2" charset="0"/>
              </a:rPr>
              <a:t>Words of Affirmation</a:t>
            </a:r>
          </a:p>
        </p:txBody>
      </p:sp>
      <p:pic>
        <p:nvPicPr>
          <p:cNvPr id="1030" name="Picture 6" descr="Physical Touch">
            <a:extLst>
              <a:ext uri="{FF2B5EF4-FFF2-40B4-BE49-F238E27FC236}">
                <a16:creationId xmlns:a16="http://schemas.microsoft.com/office/drawing/2014/main" id="{0F7FDA54-E7A6-46FD-8615-0CE4390B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685" y="3047072"/>
            <a:ext cx="1275305" cy="76385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cts of Service">
            <a:extLst>
              <a:ext uri="{FF2B5EF4-FFF2-40B4-BE49-F238E27FC236}">
                <a16:creationId xmlns:a16="http://schemas.microsoft.com/office/drawing/2014/main" id="{DFE195DA-5140-4276-86AB-9A2E7BC4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43893"/>
            <a:ext cx="1930445" cy="1156256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ceiving Gifts">
            <a:extLst>
              <a:ext uri="{FF2B5EF4-FFF2-40B4-BE49-F238E27FC236}">
                <a16:creationId xmlns:a16="http://schemas.microsoft.com/office/drawing/2014/main" id="{EC7E4D9D-5AA7-4ED0-962A-C8B0A313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7620" y="3047072"/>
            <a:ext cx="1275306" cy="76385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ords of Affirmation">
            <a:extLst>
              <a:ext uri="{FF2B5EF4-FFF2-40B4-BE49-F238E27FC236}">
                <a16:creationId xmlns:a16="http://schemas.microsoft.com/office/drawing/2014/main" id="{56E19CF8-F8DC-4CE7-9524-B6A16C20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26647"/>
            <a:ext cx="3657597" cy="2190749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ality Time">
            <a:extLst>
              <a:ext uri="{FF2B5EF4-FFF2-40B4-BE49-F238E27FC236}">
                <a16:creationId xmlns:a16="http://schemas.microsoft.com/office/drawing/2014/main" id="{5F169D70-464E-4173-983D-3F77F762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55" y="2943893"/>
            <a:ext cx="1930444" cy="1156256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ceiving Gifts">
            <a:extLst>
              <a:ext uri="{FF2B5EF4-FFF2-40B4-BE49-F238E27FC236}">
                <a16:creationId xmlns:a16="http://schemas.microsoft.com/office/drawing/2014/main" id="{348723EF-97E4-43A7-AF5F-55B6DE18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466" y="3047071"/>
            <a:ext cx="1275306" cy="76385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123EDAF-446D-4AA7-9DED-0F10476ACBDE}"/>
              </a:ext>
            </a:extLst>
          </p:cNvPr>
          <p:cNvSpPr txBox="1">
            <a:spLocks/>
          </p:cNvSpPr>
          <p:nvPr/>
        </p:nvSpPr>
        <p:spPr>
          <a:xfrm>
            <a:off x="1422396" y="4472748"/>
            <a:ext cx="9347204" cy="1057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43D6A"/>
                </a:solidFill>
                <a:latin typeface="Palace Script MT" panose="030303020206070C0B05" pitchFamily="66" charset="0"/>
                <a:cs typeface="Helvetica Neue UltraLight" panose="02000206000000020004" pitchFamily="2" charset="0"/>
              </a:rPr>
              <a:t>5 Love Languages</a:t>
            </a:r>
            <a:endParaRPr lang="en-US" dirty="0">
              <a:solidFill>
                <a:srgbClr val="F43D6A"/>
              </a:solidFill>
              <a:latin typeface="Palace Script MT" panose="030303020206070C0B05" pitchFamily="66" charset="0"/>
            </a:endParaRPr>
          </a:p>
        </p:txBody>
      </p:sp>
      <p:sp>
        <p:nvSpPr>
          <p:cNvPr id="13" name="Left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A3F70D-8D0F-46F8-9A3F-4BE207A4CC6D}"/>
              </a:ext>
            </a:extLst>
          </p:cNvPr>
          <p:cNvSpPr/>
          <p:nvPr/>
        </p:nvSpPr>
        <p:spPr>
          <a:xfrm>
            <a:off x="0" y="0"/>
            <a:ext cx="3683237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B0F715-393C-4FBC-9EC3-541AA8AB275A}"/>
              </a:ext>
            </a:extLst>
          </p:cNvPr>
          <p:cNvSpPr/>
          <p:nvPr/>
        </p:nvSpPr>
        <p:spPr>
          <a:xfrm>
            <a:off x="8508759" y="-1"/>
            <a:ext cx="3683237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Left">
            <a:hlinkClick r:id="rId7" action="ppaction://hlinksldjump"/>
            <a:extLst>
              <a:ext uri="{FF2B5EF4-FFF2-40B4-BE49-F238E27FC236}">
                <a16:creationId xmlns:a16="http://schemas.microsoft.com/office/drawing/2014/main" id="{17157716-A5DD-4E63-9FAA-7414802EA19E}"/>
              </a:ext>
            </a:extLst>
          </p:cNvPr>
          <p:cNvSpPr/>
          <p:nvPr/>
        </p:nvSpPr>
        <p:spPr>
          <a:xfrm>
            <a:off x="3683237" y="-2"/>
            <a:ext cx="4825522" cy="6857999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hlinkClick r:id="rId8" action="ppaction://hlinksldjump"/>
            <a:extLst>
              <a:ext uri="{FF2B5EF4-FFF2-40B4-BE49-F238E27FC236}">
                <a16:creationId xmlns:a16="http://schemas.microsoft.com/office/drawing/2014/main" id="{258C7618-F275-4DB2-9DFE-7122CC16F9A5}"/>
              </a:ext>
            </a:extLst>
          </p:cNvPr>
          <p:cNvSpPr/>
          <p:nvPr/>
        </p:nvSpPr>
        <p:spPr>
          <a:xfrm>
            <a:off x="3799352" y="4806954"/>
            <a:ext cx="4720530" cy="8767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1839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3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2B2CE7-9B8C-4E6C-A8DC-D7D5235665CB}"/>
              </a:ext>
            </a:extLst>
          </p:cNvPr>
          <p:cNvSpPr txBox="1">
            <a:spLocks/>
          </p:cNvSpPr>
          <p:nvPr/>
        </p:nvSpPr>
        <p:spPr>
          <a:xfrm>
            <a:off x="2235858" y="926140"/>
            <a:ext cx="7720282" cy="1159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F4F4F4"/>
                </a:solidFill>
                <a:latin typeface="Lane - Narrow" panose="02000506020000020004" pitchFamily="2" charset="0"/>
              </a:rPr>
              <a:t>Acts of Service</a:t>
            </a:r>
          </a:p>
        </p:txBody>
      </p:sp>
      <p:pic>
        <p:nvPicPr>
          <p:cNvPr id="1030" name="Picture 6" descr="Physical Touch">
            <a:extLst>
              <a:ext uri="{FF2B5EF4-FFF2-40B4-BE49-F238E27FC236}">
                <a16:creationId xmlns:a16="http://schemas.microsoft.com/office/drawing/2014/main" id="{0F7FDA54-E7A6-46FD-8615-0CE4390B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6685" y="3047071"/>
            <a:ext cx="1275305" cy="76385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ords of Affirmation">
            <a:extLst>
              <a:ext uri="{FF2B5EF4-FFF2-40B4-BE49-F238E27FC236}">
                <a16:creationId xmlns:a16="http://schemas.microsoft.com/office/drawing/2014/main" id="{56E19CF8-F8DC-4CE7-9524-B6A16C20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330" y="2849488"/>
            <a:ext cx="1935055" cy="1159018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ality Time">
            <a:extLst>
              <a:ext uri="{FF2B5EF4-FFF2-40B4-BE49-F238E27FC236}">
                <a16:creationId xmlns:a16="http://schemas.microsoft.com/office/drawing/2014/main" id="{5F169D70-464E-4173-983D-3F77F762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1835" y="3047070"/>
            <a:ext cx="1275305" cy="76385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ceiving Gifts">
            <a:extLst>
              <a:ext uri="{FF2B5EF4-FFF2-40B4-BE49-F238E27FC236}">
                <a16:creationId xmlns:a16="http://schemas.microsoft.com/office/drawing/2014/main" id="{348723EF-97E4-43A7-AF5F-55B6DE18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612" y="2943893"/>
            <a:ext cx="1930445" cy="1156256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Acts of Service">
            <a:extLst>
              <a:ext uri="{FF2B5EF4-FFF2-40B4-BE49-F238E27FC236}">
                <a16:creationId xmlns:a16="http://schemas.microsoft.com/office/drawing/2014/main" id="{E2AB0170-BC8C-4F11-916E-4C235E47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26647"/>
            <a:ext cx="3657597" cy="2190748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ysical Touch">
            <a:extLst>
              <a:ext uri="{FF2B5EF4-FFF2-40B4-BE49-F238E27FC236}">
                <a16:creationId xmlns:a16="http://schemas.microsoft.com/office/drawing/2014/main" id="{03B22868-1E61-421C-A86A-3FBA3362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144" y="3047070"/>
            <a:ext cx="1275305" cy="76385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F95F488-A466-475E-9CEA-2F10C91BF8D3}"/>
              </a:ext>
            </a:extLst>
          </p:cNvPr>
          <p:cNvSpPr txBox="1">
            <a:spLocks/>
          </p:cNvSpPr>
          <p:nvPr/>
        </p:nvSpPr>
        <p:spPr>
          <a:xfrm>
            <a:off x="1422396" y="4472748"/>
            <a:ext cx="9347204" cy="1057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43D6A"/>
                </a:solidFill>
                <a:latin typeface="Palace Script MT" panose="030303020206070C0B05" pitchFamily="66" charset="0"/>
                <a:cs typeface="Helvetica Neue UltraLight" panose="02000206000000020004" pitchFamily="2" charset="0"/>
              </a:rPr>
              <a:t>5 Love Languages</a:t>
            </a:r>
            <a:endParaRPr lang="en-US" dirty="0">
              <a:solidFill>
                <a:srgbClr val="F43D6A"/>
              </a:solidFill>
              <a:latin typeface="Palace Script MT" panose="030303020206070C0B05" pitchFamily="66" charset="0"/>
            </a:endParaRPr>
          </a:p>
        </p:txBody>
      </p:sp>
      <p:sp>
        <p:nvSpPr>
          <p:cNvPr id="16" name="Left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850C31B-D2F2-4E00-AA51-EA7F403C6350}"/>
              </a:ext>
            </a:extLst>
          </p:cNvPr>
          <p:cNvSpPr/>
          <p:nvPr/>
        </p:nvSpPr>
        <p:spPr>
          <a:xfrm>
            <a:off x="0" y="0"/>
            <a:ext cx="3683237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B8FF8-B69A-420B-BB2B-64A14AA2BD14}"/>
              </a:ext>
            </a:extLst>
          </p:cNvPr>
          <p:cNvSpPr/>
          <p:nvPr/>
        </p:nvSpPr>
        <p:spPr>
          <a:xfrm>
            <a:off x="8508759" y="-1"/>
            <a:ext cx="3683237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Left">
            <a:hlinkClick r:id="rId7" action="ppaction://hlinksldjump"/>
            <a:extLst>
              <a:ext uri="{FF2B5EF4-FFF2-40B4-BE49-F238E27FC236}">
                <a16:creationId xmlns:a16="http://schemas.microsoft.com/office/drawing/2014/main" id="{82BDCF00-28F4-4933-B8BB-FD44EA60076A}"/>
              </a:ext>
            </a:extLst>
          </p:cNvPr>
          <p:cNvSpPr/>
          <p:nvPr/>
        </p:nvSpPr>
        <p:spPr>
          <a:xfrm>
            <a:off x="3683237" y="-2"/>
            <a:ext cx="4825522" cy="6857999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>
            <a:hlinkClick r:id="rId8" action="ppaction://hlinksldjump"/>
            <a:extLst>
              <a:ext uri="{FF2B5EF4-FFF2-40B4-BE49-F238E27FC236}">
                <a16:creationId xmlns:a16="http://schemas.microsoft.com/office/drawing/2014/main" id="{AA708187-C46D-4A39-9140-2435EAF9C666}"/>
              </a:ext>
            </a:extLst>
          </p:cNvPr>
          <p:cNvSpPr/>
          <p:nvPr/>
        </p:nvSpPr>
        <p:spPr>
          <a:xfrm>
            <a:off x="3799352" y="4806954"/>
            <a:ext cx="4720530" cy="8767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8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3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92B2CE7-9B8C-4E6C-A8DC-D7D5235665CB}"/>
              </a:ext>
            </a:extLst>
          </p:cNvPr>
          <p:cNvSpPr txBox="1">
            <a:spLocks/>
          </p:cNvSpPr>
          <p:nvPr/>
        </p:nvSpPr>
        <p:spPr>
          <a:xfrm>
            <a:off x="2235858" y="926140"/>
            <a:ext cx="7720282" cy="1159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F4F4F4"/>
                </a:solidFill>
                <a:latin typeface="Lane - Narrow" panose="02000506020000020004" pitchFamily="2" charset="0"/>
              </a:rPr>
              <a:t>Receiving Gifts</a:t>
            </a:r>
          </a:p>
        </p:txBody>
      </p:sp>
      <p:pic>
        <p:nvPicPr>
          <p:cNvPr id="10" name="Picture 4" descr="Words of Affirmation">
            <a:extLst>
              <a:ext uri="{FF2B5EF4-FFF2-40B4-BE49-F238E27FC236}">
                <a16:creationId xmlns:a16="http://schemas.microsoft.com/office/drawing/2014/main" id="{56E19CF8-F8DC-4CE7-9524-B6A16C20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3242" y="3047068"/>
            <a:ext cx="1275306" cy="763856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ality Time">
            <a:extLst>
              <a:ext uri="{FF2B5EF4-FFF2-40B4-BE49-F238E27FC236}">
                <a16:creationId xmlns:a16="http://schemas.microsoft.com/office/drawing/2014/main" id="{5F169D70-464E-4173-983D-3F77F762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9721" y="3047069"/>
            <a:ext cx="1275305" cy="76385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ceiving Gifts">
            <a:extLst>
              <a:ext uri="{FF2B5EF4-FFF2-40B4-BE49-F238E27FC236}">
                <a16:creationId xmlns:a16="http://schemas.microsoft.com/office/drawing/2014/main" id="{348723EF-97E4-43A7-AF5F-55B6DE18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33621"/>
            <a:ext cx="3657597" cy="2190748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ysical Touch">
            <a:extLst>
              <a:ext uri="{FF2B5EF4-FFF2-40B4-BE49-F238E27FC236}">
                <a16:creationId xmlns:a16="http://schemas.microsoft.com/office/drawing/2014/main" id="{03B22868-1E61-421C-A86A-3FBA3362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945" y="2849486"/>
            <a:ext cx="1935057" cy="1159019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cts of Service">
            <a:extLst>
              <a:ext uri="{FF2B5EF4-FFF2-40B4-BE49-F238E27FC236}">
                <a16:creationId xmlns:a16="http://schemas.microsoft.com/office/drawing/2014/main" id="{EB3BC936-C419-4EA2-91D7-E1FC173A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94" y="2849486"/>
            <a:ext cx="1935058" cy="1159019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Quality Time">
            <a:extLst>
              <a:ext uri="{FF2B5EF4-FFF2-40B4-BE49-F238E27FC236}">
                <a16:creationId xmlns:a16="http://schemas.microsoft.com/office/drawing/2014/main" id="{7B6298A5-A7BE-43F5-BC63-A2057DE94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65" y="3047067"/>
            <a:ext cx="1275305" cy="763855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9BF85F9-E12E-44BA-9503-AA9D74D0376C}"/>
              </a:ext>
            </a:extLst>
          </p:cNvPr>
          <p:cNvSpPr txBox="1">
            <a:spLocks/>
          </p:cNvSpPr>
          <p:nvPr/>
        </p:nvSpPr>
        <p:spPr>
          <a:xfrm>
            <a:off x="1422396" y="4472748"/>
            <a:ext cx="9347204" cy="1057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43D6A"/>
                </a:solidFill>
                <a:latin typeface="Palace Script MT" panose="030303020206070C0B05" pitchFamily="66" charset="0"/>
                <a:cs typeface="Helvetica Neue UltraLight" panose="02000206000000020004" pitchFamily="2" charset="0"/>
              </a:rPr>
              <a:t>5 Love Languages</a:t>
            </a:r>
            <a:endParaRPr lang="en-US" dirty="0">
              <a:solidFill>
                <a:srgbClr val="F43D6A"/>
              </a:solidFill>
              <a:latin typeface="Palace Script MT" panose="030303020206070C0B05" pitchFamily="66" charset="0"/>
            </a:endParaRPr>
          </a:p>
        </p:txBody>
      </p:sp>
      <p:sp>
        <p:nvSpPr>
          <p:cNvPr id="13" name="Left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3FD564-B192-47D2-9182-853F99095A83}"/>
              </a:ext>
            </a:extLst>
          </p:cNvPr>
          <p:cNvSpPr/>
          <p:nvPr/>
        </p:nvSpPr>
        <p:spPr>
          <a:xfrm>
            <a:off x="0" y="0"/>
            <a:ext cx="3683237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ig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5B782A6-5724-4985-8F2B-E2A08EC664B6}"/>
              </a:ext>
            </a:extLst>
          </p:cNvPr>
          <p:cNvSpPr/>
          <p:nvPr/>
        </p:nvSpPr>
        <p:spPr>
          <a:xfrm>
            <a:off x="8508759" y="-1"/>
            <a:ext cx="3683237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Left">
            <a:hlinkClick r:id="rId7" action="ppaction://hlinksldjump"/>
            <a:extLst>
              <a:ext uri="{FF2B5EF4-FFF2-40B4-BE49-F238E27FC236}">
                <a16:creationId xmlns:a16="http://schemas.microsoft.com/office/drawing/2014/main" id="{850879ED-5BA4-41D5-A0B3-BE5AB59E05F9}"/>
              </a:ext>
            </a:extLst>
          </p:cNvPr>
          <p:cNvSpPr/>
          <p:nvPr/>
        </p:nvSpPr>
        <p:spPr>
          <a:xfrm>
            <a:off x="3683237" y="-2"/>
            <a:ext cx="4825522" cy="6857999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>
            <a:hlinkClick r:id="rId8" action="ppaction://hlinksldjump"/>
            <a:extLst>
              <a:ext uri="{FF2B5EF4-FFF2-40B4-BE49-F238E27FC236}">
                <a16:creationId xmlns:a16="http://schemas.microsoft.com/office/drawing/2014/main" id="{E4D21713-4004-45F8-BD48-FFDE22D81641}"/>
              </a:ext>
            </a:extLst>
          </p:cNvPr>
          <p:cNvSpPr/>
          <p:nvPr/>
        </p:nvSpPr>
        <p:spPr>
          <a:xfrm>
            <a:off x="3799352" y="4806954"/>
            <a:ext cx="4720530" cy="8767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837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3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C911-ECC9-4195-A975-0412F573AF1E}"/>
              </a:ext>
            </a:extLst>
          </p:cNvPr>
          <p:cNvSpPr txBox="1">
            <a:spLocks/>
          </p:cNvSpPr>
          <p:nvPr/>
        </p:nvSpPr>
        <p:spPr>
          <a:xfrm>
            <a:off x="1422396" y="4472748"/>
            <a:ext cx="9347204" cy="1057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43D6A"/>
                </a:solidFill>
                <a:latin typeface="Palace Script MT" panose="030303020206070C0B05" pitchFamily="66" charset="0"/>
                <a:cs typeface="Helvetica Neue UltraLight" panose="02000206000000020004" pitchFamily="2" charset="0"/>
              </a:rPr>
              <a:t>5 Love Languages</a:t>
            </a:r>
            <a:endParaRPr lang="en-US" dirty="0">
              <a:solidFill>
                <a:srgbClr val="F43D6A"/>
              </a:solidFill>
              <a:latin typeface="Palace Script MT" panose="030303020206070C0B05" pitchFamily="66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2B2CE7-9B8C-4E6C-A8DC-D7D5235665CB}"/>
              </a:ext>
            </a:extLst>
          </p:cNvPr>
          <p:cNvSpPr txBox="1">
            <a:spLocks/>
          </p:cNvSpPr>
          <p:nvPr/>
        </p:nvSpPr>
        <p:spPr>
          <a:xfrm>
            <a:off x="2235858" y="926140"/>
            <a:ext cx="7720282" cy="1159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F4F4F4"/>
                </a:solidFill>
                <a:latin typeface="Lane - Narrow" panose="02000506020000020004" pitchFamily="2" charset="0"/>
              </a:rPr>
              <a:t>Physical Touch</a:t>
            </a:r>
          </a:p>
        </p:txBody>
      </p:sp>
      <p:pic>
        <p:nvPicPr>
          <p:cNvPr id="10" name="Picture 4" descr="Words of Affirmation">
            <a:extLst>
              <a:ext uri="{FF2B5EF4-FFF2-40B4-BE49-F238E27FC236}">
                <a16:creationId xmlns:a16="http://schemas.microsoft.com/office/drawing/2014/main" id="{56E19CF8-F8DC-4CE7-9524-B6A16C20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337" y="2995447"/>
            <a:ext cx="1275306" cy="763856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ceiving Gifts">
            <a:extLst>
              <a:ext uri="{FF2B5EF4-FFF2-40B4-BE49-F238E27FC236}">
                <a16:creationId xmlns:a16="http://schemas.microsoft.com/office/drawing/2014/main" id="{348723EF-97E4-43A7-AF5F-55B6DE18F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86" y="2808633"/>
            <a:ext cx="1899102" cy="1137483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ysical Touch">
            <a:extLst>
              <a:ext uri="{FF2B5EF4-FFF2-40B4-BE49-F238E27FC236}">
                <a16:creationId xmlns:a16="http://schemas.microsoft.com/office/drawing/2014/main" id="{03B22868-1E61-421C-A86A-3FBA3362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282000"/>
            <a:ext cx="3657595" cy="2190748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cts of Service">
            <a:extLst>
              <a:ext uri="{FF2B5EF4-FFF2-40B4-BE49-F238E27FC236}">
                <a16:creationId xmlns:a16="http://schemas.microsoft.com/office/drawing/2014/main" id="{EB3BC936-C419-4EA2-91D7-E1FC173AA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789" y="2995447"/>
            <a:ext cx="1275308" cy="763856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Quality Time">
            <a:extLst>
              <a:ext uri="{FF2B5EF4-FFF2-40B4-BE49-F238E27FC236}">
                <a16:creationId xmlns:a16="http://schemas.microsoft.com/office/drawing/2014/main" id="{7B6298A5-A7BE-43F5-BC63-A2057DE94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813" y="2860258"/>
            <a:ext cx="1899101" cy="1137483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Words of Affirmation">
            <a:extLst>
              <a:ext uri="{FF2B5EF4-FFF2-40B4-BE49-F238E27FC236}">
                <a16:creationId xmlns:a16="http://schemas.microsoft.com/office/drawing/2014/main" id="{850F0264-DB32-4EDE-88F9-68BE716E5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578" y="2995446"/>
            <a:ext cx="1275306" cy="763856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D9E287B-96F0-45AA-9D9A-D495267CD00A}"/>
              </a:ext>
            </a:extLst>
          </p:cNvPr>
          <p:cNvSpPr/>
          <p:nvPr/>
        </p:nvSpPr>
        <p:spPr>
          <a:xfrm>
            <a:off x="0" y="0"/>
            <a:ext cx="3683237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ight">
            <a:hlinkClick r:id="rId7" action="ppaction://hlinksldjump"/>
            <a:extLst>
              <a:ext uri="{FF2B5EF4-FFF2-40B4-BE49-F238E27FC236}">
                <a16:creationId xmlns:a16="http://schemas.microsoft.com/office/drawing/2014/main" id="{85A5B42C-19DF-42E5-8E89-A63293B083F2}"/>
              </a:ext>
            </a:extLst>
          </p:cNvPr>
          <p:cNvSpPr/>
          <p:nvPr/>
        </p:nvSpPr>
        <p:spPr>
          <a:xfrm>
            <a:off x="8508759" y="-1"/>
            <a:ext cx="3683237" cy="68579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Left">
            <a:hlinkClick r:id="rId8" action="ppaction://hlinksldjump"/>
            <a:extLst>
              <a:ext uri="{FF2B5EF4-FFF2-40B4-BE49-F238E27FC236}">
                <a16:creationId xmlns:a16="http://schemas.microsoft.com/office/drawing/2014/main" id="{084E34CA-F1CC-4364-A488-5A84BC7CA13A}"/>
              </a:ext>
            </a:extLst>
          </p:cNvPr>
          <p:cNvSpPr/>
          <p:nvPr/>
        </p:nvSpPr>
        <p:spPr>
          <a:xfrm>
            <a:off x="3683237" y="-2"/>
            <a:ext cx="4825522" cy="6857999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8">
            <a:hlinkClick r:id="rId9" action="ppaction://hlinksldjump"/>
            <a:extLst>
              <a:ext uri="{FF2B5EF4-FFF2-40B4-BE49-F238E27FC236}">
                <a16:creationId xmlns:a16="http://schemas.microsoft.com/office/drawing/2014/main" id="{F093BFCE-CE64-4FE9-869A-9A318B6EF370}"/>
              </a:ext>
            </a:extLst>
          </p:cNvPr>
          <p:cNvSpPr/>
          <p:nvPr/>
        </p:nvSpPr>
        <p:spPr>
          <a:xfrm>
            <a:off x="3799352" y="4806954"/>
            <a:ext cx="4720530" cy="8767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367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uality Time">
            <a:extLst>
              <a:ext uri="{FF2B5EF4-FFF2-40B4-BE49-F238E27FC236}">
                <a16:creationId xmlns:a16="http://schemas.microsoft.com/office/drawing/2014/main" id="{BD848CDB-2B9F-4391-BA5A-BBA515D7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29" y="206043"/>
            <a:ext cx="12714514" cy="7615464"/>
          </a:xfrm>
          <a:prstGeom prst="roundRect">
            <a:avLst>
              <a:gd name="adj" fmla="val 1200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9F086-3F9C-47C3-993C-BE1E07E6D4C4}"/>
              </a:ext>
            </a:extLst>
          </p:cNvPr>
          <p:cNvSpPr txBox="1">
            <a:spLocks/>
          </p:cNvSpPr>
          <p:nvPr/>
        </p:nvSpPr>
        <p:spPr>
          <a:xfrm>
            <a:off x="898564" y="2269982"/>
            <a:ext cx="5661892" cy="1159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43D6A"/>
                </a:solidFill>
                <a:latin typeface="Lane - Cane" panose="020B0303020202020204" pitchFamily="34" charset="0"/>
                <a:cs typeface="Lane - Cane" panose="020B0303020202020204" pitchFamily="34" charset="0"/>
              </a:rPr>
              <a:t>Quality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0B7C03-EB81-4924-92B2-1EBCC9926107}"/>
              </a:ext>
            </a:extLst>
          </p:cNvPr>
          <p:cNvSpPr txBox="1"/>
          <p:nvPr/>
        </p:nvSpPr>
        <p:spPr>
          <a:xfrm>
            <a:off x="898564" y="3429000"/>
            <a:ext cx="4546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solidFill>
                  <a:srgbClr val="5E4CB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 is all about giving the other person </a:t>
            </a:r>
            <a:br>
              <a:rPr lang="en-US" altLang="ko-KR" sz="1600" dirty="0">
                <a:solidFill>
                  <a:srgbClr val="5E4CB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ko-KR" sz="1600" dirty="0">
                <a:solidFill>
                  <a:srgbClr val="5E4CB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your undivided attention. </a:t>
            </a:r>
            <a:endParaRPr lang="ko-KR" altLang="en-US" sz="1600" dirty="0">
              <a:solidFill>
                <a:srgbClr val="5E4CB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6FDADEAE-CD3A-4BE0-B471-776D0198427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4448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Words of Affirmation">
            <a:extLst>
              <a:ext uri="{FF2B5EF4-FFF2-40B4-BE49-F238E27FC236}">
                <a16:creationId xmlns:a16="http://schemas.microsoft.com/office/drawing/2014/main" id="{FE4397D2-2321-4450-A1E0-0BF3606D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76" y="60903"/>
            <a:ext cx="15718971" cy="9415014"/>
          </a:xfrm>
          <a:prstGeom prst="roundRect">
            <a:avLst>
              <a:gd name="adj" fmla="val 87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9F086-3F9C-47C3-993C-BE1E07E6D4C4}"/>
              </a:ext>
            </a:extLst>
          </p:cNvPr>
          <p:cNvSpPr txBox="1">
            <a:spLocks/>
          </p:cNvSpPr>
          <p:nvPr/>
        </p:nvSpPr>
        <p:spPr>
          <a:xfrm>
            <a:off x="600033" y="3799590"/>
            <a:ext cx="8003310" cy="1159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43D6A"/>
                </a:solidFill>
                <a:latin typeface="Lane - Cane" panose="020B0303020202020204" pitchFamily="34" charset="0"/>
                <a:cs typeface="Lane - Cane" panose="020B0303020202020204" pitchFamily="34" charset="0"/>
              </a:rPr>
              <a:t>Words of Affirmation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313E2-1E1D-4652-A942-763EFBD98055}"/>
              </a:ext>
            </a:extLst>
          </p:cNvPr>
          <p:cNvSpPr txBox="1"/>
          <p:nvPr/>
        </p:nvSpPr>
        <p:spPr>
          <a:xfrm>
            <a:off x="600033" y="4937304"/>
            <a:ext cx="540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5E4CB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 people like it when you use words.</a:t>
            </a:r>
            <a:endParaRPr lang="ko-KR" altLang="en-US" dirty="0">
              <a:solidFill>
                <a:srgbClr val="5E4CB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5A9F6AEC-705E-470D-B76A-3E9B0F37A422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5866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cts of Service">
            <a:extLst>
              <a:ext uri="{FF2B5EF4-FFF2-40B4-BE49-F238E27FC236}">
                <a16:creationId xmlns:a16="http://schemas.microsoft.com/office/drawing/2014/main" id="{98F1677C-2511-425F-8866-DF740A54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8631" y="262507"/>
            <a:ext cx="17475202" cy="10466914"/>
          </a:xfrm>
          <a:prstGeom prst="roundRect">
            <a:avLst>
              <a:gd name="adj" fmla="val 984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B9F086-3F9C-47C3-993C-BE1E07E6D4C4}"/>
              </a:ext>
            </a:extLst>
          </p:cNvPr>
          <p:cNvSpPr txBox="1">
            <a:spLocks/>
          </p:cNvSpPr>
          <p:nvPr/>
        </p:nvSpPr>
        <p:spPr>
          <a:xfrm>
            <a:off x="5965371" y="2269982"/>
            <a:ext cx="8650515" cy="115901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43D6A"/>
                </a:solidFill>
                <a:latin typeface="Lane - Cane" panose="020B0303020202020204" pitchFamily="34" charset="0"/>
                <a:cs typeface="Lane - Cane" panose="020B0303020202020204" pitchFamily="34" charset="0"/>
              </a:rPr>
              <a:t>Acts of Service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32D398-A0F3-47A9-BFA8-701B0067F59C}"/>
              </a:ext>
            </a:extLst>
          </p:cNvPr>
          <p:cNvSpPr txBox="1"/>
          <p:nvPr/>
        </p:nvSpPr>
        <p:spPr>
          <a:xfrm>
            <a:off x="5965371" y="3244334"/>
            <a:ext cx="439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solidFill>
                  <a:srgbClr val="5E4CB8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Actions speak louder than words</a:t>
            </a:r>
            <a:endParaRPr lang="ko-KR" altLang="en-US" dirty="0">
              <a:solidFill>
                <a:srgbClr val="5E4CB8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:a16="http://schemas.microsoft.com/office/drawing/2014/main" id="{67CE2B5A-FC1A-4C62-93D1-F7305BB687C1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124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182</Words>
  <Application>Microsoft Office PowerPoint</Application>
  <PresentationFormat>Widescreen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Cavolini</vt:lpstr>
      <vt:lpstr>Bebas Neue</vt:lpstr>
      <vt:lpstr>Arial Nova</vt:lpstr>
      <vt:lpstr>Calibri Light</vt:lpstr>
      <vt:lpstr>Calibri</vt:lpstr>
      <vt:lpstr>Lane - Narrow</vt:lpstr>
      <vt:lpstr>Lane - Cane</vt:lpstr>
      <vt:lpstr>Montserrat SemiBold</vt:lpstr>
      <vt:lpstr>Arial</vt:lpstr>
      <vt:lpstr>Palace Script MT</vt:lpstr>
      <vt:lpstr>Dalmatins</vt:lpstr>
      <vt:lpstr>Office Theme</vt:lpstr>
      <vt:lpstr>Love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Languages </dc:title>
  <dc:creator>tim schilstra</dc:creator>
  <cp:lastModifiedBy>tim schilstra</cp:lastModifiedBy>
  <cp:revision>7</cp:revision>
  <dcterms:created xsi:type="dcterms:W3CDTF">2021-08-08T11:19:07Z</dcterms:created>
  <dcterms:modified xsi:type="dcterms:W3CDTF">2021-08-11T01:16:09Z</dcterms:modified>
</cp:coreProperties>
</file>