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5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05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12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06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15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52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9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10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47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363C-0EFA-4067-94C3-E55569A7C8A8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1695-0365-4BCA-85B0-44CBD2761F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7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C5C5C1-90D5-4D12-9DBC-2C08F590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533428"/>
            <a:ext cx="6516624" cy="38468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428B63-54D6-4B15-8E6D-46C64715B670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E3399C50-2F56-4311-B5B1-F5C3E8BD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0" y="5940350"/>
            <a:ext cx="6309760" cy="29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4F84FAE-6782-424E-9462-C1D13ACE2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316992"/>
            <a:ext cx="6254496" cy="438635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D8CDB91-B0E5-417C-A2FB-4F57AF5C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" y="6278022"/>
            <a:ext cx="6461760" cy="2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AD474A9-8DD6-4BB7-8F0A-6E57786D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78579"/>
            <a:ext cx="6315456" cy="443262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776AC29-54A1-455F-8774-67F6C8C4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" y="6246944"/>
            <a:ext cx="6144768" cy="19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EDB66010-5A13-46EE-809B-E8F0DA76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1024009"/>
            <a:ext cx="6327648" cy="2750638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7DD2E46-B311-47E1-8C65-4107B12D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" y="5376642"/>
            <a:ext cx="6278880" cy="42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6521D3C-5BB5-42D3-A08A-DD5AD99E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" y="1132759"/>
            <a:ext cx="6169152" cy="2508019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177B58C-BBEF-482F-83D5-55A740AC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99" y="5282074"/>
            <a:ext cx="6186977" cy="42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1BA4630-841F-4F8A-8531-B2876D87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385324"/>
            <a:ext cx="6327648" cy="3996718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6CCED01-E2C5-4B5D-AA35-413D9288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" y="5905767"/>
            <a:ext cx="6339840" cy="30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27998F12-0ECB-44AD-983E-F7A65111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" y="769008"/>
            <a:ext cx="6699695" cy="3315313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FBFCCD-ECB7-44E2-8381-AA5902E5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9" y="5414259"/>
            <a:ext cx="6550942" cy="40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741FF55-5888-4DCA-A1B8-E70C3805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9" y="1376871"/>
            <a:ext cx="6412982" cy="2013796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0DDB8AE-5FB2-45AA-8015-4F592769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4953000"/>
            <a:ext cx="6402313" cy="4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FF786A0-2F72-4DC7-A7D3-6AA13FECF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615125"/>
            <a:ext cx="6498336" cy="1797026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CD759F4-22A6-4858-BA57-76FCD59A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" y="5168656"/>
            <a:ext cx="6742176" cy="45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2B8F13-A461-4970-B1EB-047F5426B146}"/>
              </a:ext>
            </a:extLst>
          </p:cNvPr>
          <p:cNvCxnSpPr>
            <a:cxnSpLocks/>
          </p:cNvCxnSpPr>
          <p:nvPr/>
        </p:nvCxnSpPr>
        <p:spPr>
          <a:xfrm>
            <a:off x="-97536" y="4953000"/>
            <a:ext cx="697992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B4FC374-B6BA-462C-BD26-D6563B1B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43992"/>
            <a:ext cx="6644640" cy="3813825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6E73714-B2DA-44DC-A5B2-EF0504A9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5859544"/>
            <a:ext cx="6644640" cy="32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9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0</Words>
  <Application>Microsoft Office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2</cp:revision>
  <dcterms:created xsi:type="dcterms:W3CDTF">2021-08-09T06:50:56Z</dcterms:created>
  <dcterms:modified xsi:type="dcterms:W3CDTF">2021-08-10T04:30:25Z</dcterms:modified>
</cp:coreProperties>
</file>