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8" r:id="rId2"/>
    <p:sldId id="265" r:id="rId3"/>
    <p:sldId id="274" r:id="rId4"/>
    <p:sldId id="269" r:id="rId5"/>
    <p:sldId id="268" r:id="rId6"/>
    <p:sldId id="275" r:id="rId7"/>
    <p:sldId id="272" r:id="rId8"/>
    <p:sldId id="259" r:id="rId9"/>
    <p:sldId id="263" r:id="rId10"/>
    <p:sldId id="260" r:id="rId11"/>
    <p:sldId id="264" r:id="rId12"/>
    <p:sldId id="262" r:id="rId13"/>
    <p:sldId id="277" r:id="rId14"/>
    <p:sldId id="279" r:id="rId15"/>
    <p:sldId id="278" r:id="rId16"/>
    <p:sldId id="267" r:id="rId17"/>
    <p:sldId id="402" r:id="rId18"/>
  </p:sldIdLst>
  <p:sldSz cx="12192000" cy="6858000"/>
  <p:notesSz cx="6858000" cy="9144000"/>
  <p:embeddedFontLst>
    <p:embeddedFont>
      <p:font typeface="Aharoni" panose="02010803020104030203" pitchFamily="2" charset="-79"/>
      <p:bold r:id="rId19"/>
    </p:embeddedFont>
    <p:embeddedFont>
      <p:font typeface="Arial Narrow" panose="020B0606020202030204" pitchFamily="34" charset="0"/>
      <p:regular r:id="rId20"/>
      <p:bold r:id="rId21"/>
      <p:italic r:id="rId22"/>
      <p:boldItalic r:id="rId23"/>
    </p:embeddedFont>
    <p:embeddedFont>
      <p:font typeface="Arial Nova" panose="020B0504020202020204" pitchFamily="34" charset="0"/>
      <p:regular r:id="rId24"/>
      <p:bold r:id="rId25"/>
      <p:italic r:id="rId26"/>
      <p:boldItalic r:id="rId27"/>
    </p:embeddedFont>
    <p:embeddedFont>
      <p:font typeface="Arial Nova Cond Light" panose="020B0306020202020204" pitchFamily="34" charset="0"/>
      <p:regular r:id="rId28"/>
      <p:italic r:id="rId29"/>
    </p:embeddedFont>
    <p:embeddedFont>
      <p:font typeface="Arial Rounded MT Bold" panose="020F0704030504030204" pitchFamily="34" charset="0"/>
      <p:regular r:id="rId30"/>
    </p:embeddedFont>
    <p:embeddedFont>
      <p:font typeface="Bebas Neue" panose="00000500000000000000" pitchFamily="2" charset="0"/>
      <p:regular r:id="rId31"/>
      <p:bold r:id="rId32"/>
    </p:embeddedFont>
    <p:embeddedFont>
      <p:font typeface="Berlin Sans FB Demi" panose="020E0802020502020306" pitchFamily="34" charset="0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62"/>
    <a:srgbClr val="C8EAE4"/>
    <a:srgbClr val="BDE5DD"/>
    <a:srgbClr val="80C6C2"/>
    <a:srgbClr val="F95858"/>
    <a:srgbClr val="FFFFFF"/>
    <a:srgbClr val="7C0B2B"/>
    <a:srgbClr val="D20000"/>
    <a:srgbClr val="3E000C"/>
    <a:srgbClr val="FFCB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9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EECC-B560-4051-AC4F-557308CB3841}" type="datetimeFigureOut">
              <a:rPr lang="ko-KR" altLang="en-US" smtClean="0"/>
              <a:t>2021-08-10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4362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EECC-B560-4051-AC4F-557308CB3841}" type="datetimeFigureOut">
              <a:rPr lang="ko-KR" altLang="en-US" smtClean="0"/>
              <a:t>2021-08-10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107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EECC-B560-4051-AC4F-557308CB3841}" type="datetimeFigureOut">
              <a:rPr lang="ko-KR" altLang="en-US" smtClean="0"/>
              <a:t>2021-08-10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1882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EECC-B560-4051-AC4F-557308CB3841}" type="datetimeFigureOut">
              <a:rPr lang="ko-KR" altLang="en-US" smtClean="0"/>
              <a:t>2021-08-10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2100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EECC-B560-4051-AC4F-557308CB3841}" type="datetimeFigureOut">
              <a:rPr lang="ko-KR" altLang="en-US" smtClean="0"/>
              <a:t>2021-08-10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0358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EECC-B560-4051-AC4F-557308CB3841}" type="datetimeFigureOut">
              <a:rPr lang="ko-KR" altLang="en-US" smtClean="0"/>
              <a:t>2021-08-10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1672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EECC-B560-4051-AC4F-557308CB3841}" type="datetimeFigureOut">
              <a:rPr lang="ko-KR" altLang="en-US" smtClean="0"/>
              <a:t>2021-08-10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8048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EECC-B560-4051-AC4F-557308CB3841}" type="datetimeFigureOut">
              <a:rPr lang="ko-KR" altLang="en-US" smtClean="0"/>
              <a:t>2021-08-10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127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EECC-B560-4051-AC4F-557308CB3841}" type="datetimeFigureOut">
              <a:rPr lang="ko-KR" altLang="en-US" smtClean="0"/>
              <a:t>2021-08-10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8155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EECC-B560-4051-AC4F-557308CB3841}" type="datetimeFigureOut">
              <a:rPr lang="ko-KR" altLang="en-US" smtClean="0"/>
              <a:t>2021-08-10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468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EECC-B560-4051-AC4F-557308CB3841}" type="datetimeFigureOut">
              <a:rPr lang="ko-KR" altLang="en-US" smtClean="0"/>
              <a:t>2021-08-10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5191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FEECC-B560-4051-AC4F-557308CB3841}" type="datetimeFigureOut">
              <a:rPr lang="ko-KR" altLang="en-US" smtClean="0"/>
              <a:t>2021-08-10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98315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awnames.com/" TargetMode="External"/><Relationship Id="rId2" Type="http://schemas.openxmlformats.org/officeDocument/2006/relationships/hyperlink" Target="https://www.thoughtco.com/giving-and-receiving-presents-in-english-1212057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0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9670C2-723D-4E90-B134-021441B2D50B}"/>
              </a:ext>
            </a:extLst>
          </p:cNvPr>
          <p:cNvSpPr txBox="1"/>
          <p:nvPr/>
        </p:nvSpPr>
        <p:spPr>
          <a:xfrm>
            <a:off x="5689717" y="3401479"/>
            <a:ext cx="6114174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dirty="0">
                <a:solidFill>
                  <a:srgbClr val="FFFFFF"/>
                </a:solidFill>
                <a:latin typeface="Berlin Sans FB Demi" panose="020E0802020502020306" pitchFamily="34" charset="0"/>
              </a:rPr>
              <a:t>Gifts </a:t>
            </a:r>
            <a:endParaRPr lang="ko-KR" altLang="en-US" sz="19900" dirty="0">
              <a:solidFill>
                <a:srgbClr val="FFFFFF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979BCC-185C-44BA-A747-078554FC4B56}"/>
              </a:ext>
            </a:extLst>
          </p:cNvPr>
          <p:cNvSpPr/>
          <p:nvPr/>
        </p:nvSpPr>
        <p:spPr>
          <a:xfrm>
            <a:off x="2808257" y="-228600"/>
            <a:ext cx="1007706" cy="7315200"/>
          </a:xfrm>
          <a:prstGeom prst="rect">
            <a:avLst/>
          </a:prstGeom>
          <a:solidFill>
            <a:srgbClr val="FFCBDD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A8E004-C18E-4B23-B95A-2C2A20DEEF96}"/>
              </a:ext>
            </a:extLst>
          </p:cNvPr>
          <p:cNvSpPr/>
          <p:nvPr/>
        </p:nvSpPr>
        <p:spPr>
          <a:xfrm>
            <a:off x="-355600" y="1854031"/>
            <a:ext cx="12903200" cy="1017037"/>
          </a:xfrm>
          <a:prstGeom prst="rect">
            <a:avLst/>
          </a:prstGeom>
          <a:solidFill>
            <a:srgbClr val="FFCBDD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8" name="Picture 4" descr="Pin clipart pink, Pin pink Transparent FREE for download on WebStockReview  2020">
            <a:extLst>
              <a:ext uri="{FF2B5EF4-FFF2-40B4-BE49-F238E27FC236}">
                <a16:creationId xmlns:a16="http://schemas.microsoft.com/office/drawing/2014/main" id="{873B5A8A-D97A-4045-AB57-E33F628FC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7467" y="810493"/>
            <a:ext cx="4515286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29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4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9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697EAD-94F8-4463-84C6-D4005B12D85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alphaModFix amt="50000"/>
          </a:blip>
          <a:stretch>
            <a:fillRect/>
          </a:stretch>
        </p:blipFill>
        <p:spPr>
          <a:xfrm>
            <a:off x="1951839" y="636493"/>
            <a:ext cx="8165284" cy="59002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3A7B-22B9-492B-B8EF-B37FC70B1E5C}"/>
              </a:ext>
            </a:extLst>
          </p:cNvPr>
          <p:cNvSpPr txBox="1"/>
          <p:nvPr/>
        </p:nvSpPr>
        <p:spPr>
          <a:xfrm>
            <a:off x="2732449" y="3078802"/>
            <a:ext cx="62007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F95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Gift Giving Game</a:t>
            </a:r>
            <a:endParaRPr lang="ko-KR" altLang="en-US" sz="6000" dirty="0">
              <a:solidFill>
                <a:srgbClr val="F958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819315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DFC21C4-2F11-4FF3-8372-CAD677B145F9}"/>
              </a:ext>
            </a:extLst>
          </p:cNvPr>
          <p:cNvSpPr/>
          <p:nvPr/>
        </p:nvSpPr>
        <p:spPr>
          <a:xfrm>
            <a:off x="0" y="1350629"/>
            <a:ext cx="12192000" cy="5507372"/>
          </a:xfrm>
          <a:prstGeom prst="rect">
            <a:avLst/>
          </a:prstGeom>
          <a:solidFill>
            <a:srgbClr val="005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CBDD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9C3A7B-22B9-492B-B8EF-B37FC70B1E5C}"/>
              </a:ext>
            </a:extLst>
          </p:cNvPr>
          <p:cNvSpPr txBox="1"/>
          <p:nvPr/>
        </p:nvSpPr>
        <p:spPr>
          <a:xfrm>
            <a:off x="182196" y="251670"/>
            <a:ext cx="616386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rgbClr val="005E62"/>
                </a:solidFill>
                <a:latin typeface="Berlin Sans FB Demi" panose="020E0802020502020306" pitchFamily="34" charset="0"/>
              </a:rPr>
              <a:t>Secret</a:t>
            </a:r>
            <a:r>
              <a:rPr lang="en-US" altLang="ko-KR" sz="6000" dirty="0">
                <a:solidFill>
                  <a:srgbClr val="005E62"/>
                </a:solidFill>
                <a:latin typeface="Berlin Sans FB Demi" panose="020E0802020502020306" pitchFamily="34" charset="0"/>
              </a:rPr>
              <a:t> </a:t>
            </a:r>
            <a:r>
              <a:rPr lang="en-US" altLang="ko-KR" sz="8800" dirty="0">
                <a:solidFill>
                  <a:srgbClr val="005E62"/>
                </a:solidFill>
                <a:latin typeface="Berlin Sans FB Demi" panose="020E0802020502020306" pitchFamily="34" charset="0"/>
              </a:rPr>
              <a:t>Santa</a:t>
            </a:r>
            <a:endParaRPr lang="ko-KR" altLang="en-US" sz="6000" dirty="0">
              <a:solidFill>
                <a:srgbClr val="005E62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C481F-B0C7-4CA2-BF11-7616555D8E4D}"/>
              </a:ext>
            </a:extLst>
          </p:cNvPr>
          <p:cNvSpPr txBox="1"/>
          <p:nvPr/>
        </p:nvSpPr>
        <p:spPr>
          <a:xfrm>
            <a:off x="1041633" y="2157369"/>
            <a:ext cx="9532033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i="1" dirty="0">
                <a:solidFill>
                  <a:srgbClr val="FFFFFF"/>
                </a:solidFill>
              </a:rPr>
              <a:t>Rules</a:t>
            </a:r>
            <a:endParaRPr lang="en-US" altLang="ko-KR" sz="3200" b="1" i="1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altLang="ko-KR" sz="3200" dirty="0">
                <a:solidFill>
                  <a:srgbClr val="80C6C2"/>
                </a:solidFill>
              </a:rPr>
              <a:t>Put your </a:t>
            </a:r>
            <a:r>
              <a:rPr lang="en-US" altLang="ko-KR" sz="3200" b="1" dirty="0">
                <a:solidFill>
                  <a:srgbClr val="F95858"/>
                </a:solidFill>
              </a:rPr>
              <a:t>name in the hat </a:t>
            </a:r>
            <a:r>
              <a:rPr lang="en-US" altLang="ko-KR" sz="2000" dirty="0">
                <a:solidFill>
                  <a:srgbClr val="80C6C2"/>
                </a:solidFill>
                <a:latin typeface="Arial Nova Cond Light" panose="020B0306020202020204" pitchFamily="34" charset="0"/>
              </a:rPr>
              <a:t>(app)</a:t>
            </a:r>
          </a:p>
          <a:p>
            <a:pPr marL="285750" indent="-285750">
              <a:buFontTx/>
              <a:buChar char="-"/>
            </a:pPr>
            <a:r>
              <a:rPr lang="en-US" altLang="ko-KR" sz="3200" b="1" dirty="0">
                <a:solidFill>
                  <a:srgbClr val="F95858"/>
                </a:solidFill>
              </a:rPr>
              <a:t>Take</a:t>
            </a:r>
            <a:r>
              <a:rPr lang="en-US" altLang="ko-KR" sz="3200" dirty="0">
                <a:solidFill>
                  <a:srgbClr val="80C6C2"/>
                </a:solidFill>
              </a:rPr>
              <a:t> a name </a:t>
            </a:r>
            <a:r>
              <a:rPr lang="en-US" altLang="ko-KR" sz="2000" dirty="0">
                <a:solidFill>
                  <a:srgbClr val="80C6C2"/>
                </a:solidFill>
                <a:latin typeface="Arial Nova Cond Light" panose="020B0306020202020204" pitchFamily="34" charset="0"/>
              </a:rPr>
              <a:t>(app)</a:t>
            </a:r>
          </a:p>
          <a:p>
            <a:pPr marL="285750" indent="-285750">
              <a:buFontTx/>
              <a:buChar char="-"/>
            </a:pPr>
            <a:r>
              <a:rPr lang="en-US" altLang="ko-KR" sz="3200" dirty="0">
                <a:solidFill>
                  <a:srgbClr val="80C6C2"/>
                </a:solidFill>
              </a:rPr>
              <a:t>You must </a:t>
            </a:r>
            <a:r>
              <a:rPr lang="en-US" altLang="ko-KR" sz="3200" b="1" dirty="0">
                <a:solidFill>
                  <a:srgbClr val="F95858"/>
                </a:solidFill>
              </a:rPr>
              <a:t>find a gift </a:t>
            </a:r>
            <a:r>
              <a:rPr lang="en-US" altLang="ko-KR" sz="3200" dirty="0">
                <a:solidFill>
                  <a:srgbClr val="80C6C2"/>
                </a:solidFill>
              </a:rPr>
              <a:t>for that person</a:t>
            </a:r>
          </a:p>
          <a:p>
            <a:pPr marL="285750" indent="-285750">
              <a:buFontTx/>
              <a:buChar char="-"/>
            </a:pPr>
            <a:endParaRPr lang="en-US" altLang="ko-KR" sz="3200" dirty="0">
              <a:solidFill>
                <a:srgbClr val="80C6C2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altLang="ko-KR" sz="3200" dirty="0">
                <a:solidFill>
                  <a:srgbClr val="80C6C2"/>
                </a:solidFill>
              </a:rPr>
              <a:t>Cut something from the magazine that they would like</a:t>
            </a:r>
          </a:p>
          <a:p>
            <a:pPr marL="285750" indent="-285750">
              <a:buFontTx/>
              <a:buChar char="-"/>
            </a:pPr>
            <a:r>
              <a:rPr lang="en-US" altLang="ko-KR" sz="3200" dirty="0">
                <a:solidFill>
                  <a:srgbClr val="80C6C2"/>
                </a:solidFill>
              </a:rPr>
              <a:t>Put it in the ‘gift box’</a:t>
            </a:r>
            <a:endParaRPr lang="ko-KR" altLang="en-US" sz="3200" dirty="0">
              <a:solidFill>
                <a:srgbClr val="80C6C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697EAD-94F8-4463-84C6-D4005B12D85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alphaModFix amt="50000"/>
          </a:blip>
          <a:stretch>
            <a:fillRect/>
          </a:stretch>
        </p:blipFill>
        <p:spPr>
          <a:xfrm>
            <a:off x="8716161" y="2406571"/>
            <a:ext cx="2829838" cy="204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96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CDB1E9-8F59-45FC-8790-7B822F2EBEEF}"/>
              </a:ext>
            </a:extLst>
          </p:cNvPr>
          <p:cNvSpPr/>
          <p:nvPr/>
        </p:nvSpPr>
        <p:spPr>
          <a:xfrm>
            <a:off x="0" y="1350629"/>
            <a:ext cx="12192000" cy="5507372"/>
          </a:xfrm>
          <a:prstGeom prst="rect">
            <a:avLst/>
          </a:prstGeom>
          <a:solidFill>
            <a:srgbClr val="005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CBDD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9C3A7B-22B9-492B-B8EF-B37FC70B1E5C}"/>
              </a:ext>
            </a:extLst>
          </p:cNvPr>
          <p:cNvSpPr txBox="1"/>
          <p:nvPr/>
        </p:nvSpPr>
        <p:spPr>
          <a:xfrm>
            <a:off x="136380" y="316077"/>
            <a:ext cx="86437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rgbClr val="005E62"/>
                </a:solidFill>
                <a:latin typeface="Berlin Sans FB Demi" panose="020E0802020502020306" pitchFamily="34" charset="0"/>
              </a:rPr>
              <a:t>Non-Physical Gifts</a:t>
            </a:r>
            <a:endParaRPr lang="ko-KR" altLang="en-US" sz="8000" dirty="0">
              <a:solidFill>
                <a:srgbClr val="005E62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C481F-B0C7-4CA2-BF11-7616555D8E4D}"/>
              </a:ext>
            </a:extLst>
          </p:cNvPr>
          <p:cNvSpPr txBox="1"/>
          <p:nvPr/>
        </p:nvSpPr>
        <p:spPr>
          <a:xfrm>
            <a:off x="1091967" y="2291593"/>
            <a:ext cx="5960478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rgbClr val="FFFFFF"/>
                </a:solidFill>
              </a:rPr>
              <a:t>Gifts are </a:t>
            </a:r>
            <a:r>
              <a:rPr lang="en-US" altLang="ko-KR" sz="3200" dirty="0">
                <a:solidFill>
                  <a:srgbClr val="F95858"/>
                </a:solidFill>
              </a:rPr>
              <a:t>not always physical</a:t>
            </a:r>
          </a:p>
          <a:p>
            <a:pPr marL="285750" indent="-285750">
              <a:buFontTx/>
              <a:buChar char="-"/>
            </a:pPr>
            <a:r>
              <a:rPr lang="en-US" altLang="ko-KR" sz="3200" b="1" dirty="0">
                <a:solidFill>
                  <a:srgbClr val="80C6C2"/>
                </a:solidFill>
              </a:rPr>
              <a:t>H</a:t>
            </a:r>
            <a:r>
              <a:rPr lang="en-US" altLang="ko-KR" sz="3200" dirty="0">
                <a:solidFill>
                  <a:srgbClr val="80C6C2"/>
                </a:solidFill>
              </a:rPr>
              <a:t>igh Five</a:t>
            </a:r>
          </a:p>
          <a:p>
            <a:pPr marL="285750" indent="-285750">
              <a:buFontTx/>
              <a:buChar char="-"/>
            </a:pPr>
            <a:r>
              <a:rPr lang="en-US" altLang="ko-KR" sz="3200" b="1" dirty="0">
                <a:solidFill>
                  <a:srgbClr val="80C6C2"/>
                </a:solidFill>
              </a:rPr>
              <a:t>H</a:t>
            </a:r>
            <a:r>
              <a:rPr lang="en-US" altLang="ko-KR" sz="3200" dirty="0">
                <a:solidFill>
                  <a:srgbClr val="80C6C2"/>
                </a:solidFill>
              </a:rPr>
              <a:t>ug</a:t>
            </a:r>
          </a:p>
          <a:p>
            <a:pPr marL="285750" indent="-285750">
              <a:buFontTx/>
              <a:buChar char="-"/>
            </a:pPr>
            <a:r>
              <a:rPr lang="en-US" altLang="ko-KR" sz="3200" b="1" dirty="0">
                <a:solidFill>
                  <a:srgbClr val="80C6C2"/>
                </a:solidFill>
              </a:rPr>
              <a:t>H</a:t>
            </a:r>
            <a:r>
              <a:rPr lang="en-US" altLang="ko-KR" sz="3200" dirty="0">
                <a:solidFill>
                  <a:srgbClr val="80C6C2"/>
                </a:solidFill>
              </a:rPr>
              <a:t>elp</a:t>
            </a:r>
          </a:p>
          <a:p>
            <a:pPr marL="285750" indent="-285750">
              <a:buFontTx/>
              <a:buChar char="-"/>
            </a:pPr>
            <a:r>
              <a:rPr lang="en-US" altLang="ko-KR" sz="3200" b="1" dirty="0">
                <a:solidFill>
                  <a:srgbClr val="80C6C2"/>
                </a:solidFill>
              </a:rPr>
              <a:t>H</a:t>
            </a:r>
            <a:r>
              <a:rPr lang="en-US" altLang="ko-KR" sz="3200" dirty="0">
                <a:solidFill>
                  <a:srgbClr val="80C6C2"/>
                </a:solidFill>
              </a:rPr>
              <a:t>omemade</a:t>
            </a:r>
          </a:p>
          <a:p>
            <a:pPr marL="285750" indent="-285750">
              <a:buFontTx/>
              <a:buChar char="-"/>
            </a:pPr>
            <a:r>
              <a:rPr lang="en-US" altLang="ko-KR" sz="3200" dirty="0">
                <a:solidFill>
                  <a:srgbClr val="80C6C2"/>
                </a:solidFill>
              </a:rPr>
              <a:t>Favors </a:t>
            </a:r>
          </a:p>
          <a:p>
            <a:pPr marL="285750" indent="-285750">
              <a:buFontTx/>
              <a:buChar char="-"/>
            </a:pPr>
            <a:r>
              <a:rPr lang="en-US" altLang="ko-KR" sz="3200" dirty="0">
                <a:solidFill>
                  <a:srgbClr val="80C6C2"/>
                </a:solidFill>
              </a:rPr>
              <a:t>Friendship/Lover gift certificates </a:t>
            </a:r>
          </a:p>
          <a:p>
            <a:pPr marL="285750" indent="-285750">
              <a:buFontTx/>
              <a:buChar char="-"/>
            </a:pPr>
            <a:r>
              <a:rPr lang="en-US" altLang="ko-KR" sz="3200" dirty="0">
                <a:solidFill>
                  <a:srgbClr val="80C6C2"/>
                </a:solidFill>
              </a:rPr>
              <a:t>Love</a:t>
            </a:r>
            <a:endParaRPr lang="ko-KR" altLang="en-US" sz="3200" dirty="0">
              <a:solidFill>
                <a:srgbClr val="80C6C2"/>
              </a:solidFill>
            </a:endParaRPr>
          </a:p>
        </p:txBody>
      </p:sp>
      <p:pic>
        <p:nvPicPr>
          <p:cNvPr id="1026" name="Picture 2" descr="I need a hug pictures to print | Free hugs, Hug, Words">
            <a:extLst>
              <a:ext uri="{FF2B5EF4-FFF2-40B4-BE49-F238E27FC236}">
                <a16:creationId xmlns:a16="http://schemas.microsoft.com/office/drawing/2014/main" id="{14B584CB-5326-41DD-8610-8051BC215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4798">
            <a:off x="7429446" y="2668557"/>
            <a:ext cx="3872064" cy="207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2388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9C3A7B-22B9-492B-B8EF-B37FC70B1E5C}"/>
              </a:ext>
            </a:extLst>
          </p:cNvPr>
          <p:cNvSpPr txBox="1"/>
          <p:nvPr/>
        </p:nvSpPr>
        <p:spPr>
          <a:xfrm>
            <a:off x="1775908" y="981512"/>
            <a:ext cx="87976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b="1" dirty="0">
                <a:solidFill>
                  <a:srgbClr val="005E62"/>
                </a:solidFill>
                <a:latin typeface="Berlin Sans FB Demi" panose="020E0802020502020306" pitchFamily="34" charset="0"/>
              </a:rPr>
              <a:t>What makes a gift good?</a:t>
            </a:r>
            <a:endParaRPr lang="ko-KR" altLang="en-US" sz="6000" b="1" dirty="0">
              <a:solidFill>
                <a:srgbClr val="005E62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C481F-B0C7-4CA2-BF11-7616555D8E4D}"/>
              </a:ext>
            </a:extLst>
          </p:cNvPr>
          <p:cNvSpPr txBox="1"/>
          <p:nvPr/>
        </p:nvSpPr>
        <p:spPr>
          <a:xfrm>
            <a:off x="1150690" y="2568429"/>
            <a:ext cx="424872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rgbClr val="FFFFFF"/>
                </a:solidFill>
              </a:rPr>
              <a:t>Discuss</a:t>
            </a:r>
            <a:r>
              <a:rPr lang="en-US" altLang="ko-KR" sz="3200" dirty="0">
                <a:solidFill>
                  <a:srgbClr val="80C6C2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altLang="ko-KR" sz="3200" dirty="0">
                <a:solidFill>
                  <a:srgbClr val="80C6C2"/>
                </a:solidFill>
              </a:rPr>
              <a:t>What are </a:t>
            </a:r>
            <a:r>
              <a:rPr lang="en-US" altLang="ko-KR" sz="3200" dirty="0">
                <a:solidFill>
                  <a:srgbClr val="F95858"/>
                </a:solidFill>
              </a:rPr>
              <a:t>quality</a:t>
            </a:r>
            <a:r>
              <a:rPr lang="en-US" altLang="ko-KR" sz="3200" dirty="0">
                <a:solidFill>
                  <a:srgbClr val="80C6C2"/>
                </a:solidFill>
              </a:rPr>
              <a:t> gifts?</a:t>
            </a:r>
          </a:p>
          <a:p>
            <a:pPr marL="285750" indent="-285750">
              <a:buFontTx/>
              <a:buChar char="-"/>
            </a:pPr>
            <a:r>
              <a:rPr lang="en-US" altLang="ko-KR" sz="3200" dirty="0">
                <a:solidFill>
                  <a:srgbClr val="80C6C2"/>
                </a:solidFill>
              </a:rPr>
              <a:t>What is </a:t>
            </a:r>
            <a:r>
              <a:rPr lang="en-US" altLang="ko-KR" sz="3200" dirty="0">
                <a:solidFill>
                  <a:srgbClr val="F95858"/>
                </a:solidFill>
              </a:rPr>
              <a:t>meaningful</a:t>
            </a:r>
            <a:r>
              <a:rPr lang="en-US" altLang="ko-KR" sz="3200" dirty="0">
                <a:solidFill>
                  <a:srgbClr val="80C6C2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altLang="ko-KR" sz="3200" dirty="0">
                <a:solidFill>
                  <a:srgbClr val="80C6C2"/>
                </a:solidFill>
              </a:rPr>
              <a:t>What do </a:t>
            </a:r>
            <a:r>
              <a:rPr lang="en-US" altLang="ko-KR" sz="3200" dirty="0">
                <a:solidFill>
                  <a:srgbClr val="F95858"/>
                </a:solidFill>
              </a:rPr>
              <a:t>you like</a:t>
            </a:r>
            <a:r>
              <a:rPr lang="en-US" altLang="ko-KR" sz="3200" dirty="0">
                <a:solidFill>
                  <a:srgbClr val="80C6C2"/>
                </a:solidFill>
              </a:rPr>
              <a:t>?</a:t>
            </a:r>
            <a:endParaRPr lang="ko-KR" altLang="en-US" sz="3200" dirty="0">
              <a:solidFill>
                <a:srgbClr val="80C6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717306"/>
      </p:ext>
    </p:extLst>
  </p:cSld>
  <p:clrMapOvr>
    <a:masterClrMapping/>
  </p:clrMapOvr>
  <p:transition spd="slow">
    <p:push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ke Gift Certificates with Printable Homemade Gift Certificates and Ideas  | Free printable gift certificates, Printable gift certificate, Printable  gift cards">
            <a:extLst>
              <a:ext uri="{FF2B5EF4-FFF2-40B4-BE49-F238E27FC236}">
                <a16:creationId xmlns:a16="http://schemas.microsoft.com/office/drawing/2014/main" id="{91AF1CC2-81B3-4A8B-A2A9-8EDC25EC9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86" y="1157037"/>
            <a:ext cx="10649827" cy="454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14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Quirky Gift Card Message Ideas for all Occasions | Just In Time Gourmet">
            <a:extLst>
              <a:ext uri="{FF2B5EF4-FFF2-40B4-BE49-F238E27FC236}">
                <a16:creationId xmlns:a16="http://schemas.microsoft.com/office/drawing/2014/main" id="{817D4EEA-D70E-4B5B-92D9-F66B59D18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0"/>
            <a:ext cx="9661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BDD423-8647-4604-BFD8-981E79C629D3}"/>
              </a:ext>
            </a:extLst>
          </p:cNvPr>
          <p:cNvSpPr/>
          <p:nvPr/>
        </p:nvSpPr>
        <p:spPr>
          <a:xfrm>
            <a:off x="5962258" y="821095"/>
            <a:ext cx="1754155" cy="569167"/>
          </a:xfrm>
          <a:prstGeom prst="rect">
            <a:avLst/>
          </a:prstGeom>
          <a:solidFill>
            <a:srgbClr val="C8E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altLang="ko-KR" sz="2800" dirty="0">
                <a:solidFill>
                  <a:srgbClr val="005E62"/>
                </a:solidFill>
                <a:latin typeface="Arial Rounded MT Bold" panose="020F0704030504030204" pitchFamily="34" charset="0"/>
              </a:rPr>
              <a:t>trainees,</a:t>
            </a:r>
            <a:endParaRPr lang="ko-KR" altLang="en-US" sz="2800" dirty="0">
              <a:solidFill>
                <a:srgbClr val="005E62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62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B276DE-B7F4-42B7-B63F-4467CA0229C6}"/>
              </a:ext>
            </a:extLst>
          </p:cNvPr>
          <p:cNvSpPr txBox="1"/>
          <p:nvPr/>
        </p:nvSpPr>
        <p:spPr>
          <a:xfrm>
            <a:off x="924886" y="2895116"/>
            <a:ext cx="8848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2"/>
              </a:rPr>
              <a:t>https://www.thoughtco.com/giving-and-receiving-presents-in-english-1212057</a:t>
            </a:r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226EA0-CFF1-4EA1-BE10-DBD57E540D46}"/>
              </a:ext>
            </a:extLst>
          </p:cNvPr>
          <p:cNvSpPr txBox="1"/>
          <p:nvPr/>
        </p:nvSpPr>
        <p:spPr>
          <a:xfrm>
            <a:off x="924886" y="4756424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3"/>
              </a:rPr>
              <a:t>https://www.drawnames.com/</a:t>
            </a:r>
            <a:r>
              <a:rPr lang="ko-KR" alt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A2434-4514-4810-BE82-40DC00901763}"/>
              </a:ext>
            </a:extLst>
          </p:cNvPr>
          <p:cNvSpPr txBox="1"/>
          <p:nvPr/>
        </p:nvSpPr>
        <p:spPr>
          <a:xfrm>
            <a:off x="770022" y="2371896"/>
            <a:ext cx="8448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005E62"/>
                </a:solidFill>
                <a:latin typeface="Arial Narrow" panose="020B0606020202030204" pitchFamily="34" charset="0"/>
              </a:rPr>
              <a:t>Learn What do Say in English When You Give or Receive a Gift</a:t>
            </a:r>
            <a:endParaRPr lang="ko-KR" altLang="en-US" sz="2800" dirty="0">
              <a:solidFill>
                <a:srgbClr val="005E62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208FE7-18FA-4E05-9F62-C60D8413366B}"/>
              </a:ext>
            </a:extLst>
          </p:cNvPr>
          <p:cNvSpPr txBox="1"/>
          <p:nvPr/>
        </p:nvSpPr>
        <p:spPr>
          <a:xfrm>
            <a:off x="770021" y="4233204"/>
            <a:ext cx="4979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005E62"/>
                </a:solidFill>
                <a:latin typeface="Arial Narrow" panose="020B0606020202030204" pitchFamily="34" charset="0"/>
              </a:rPr>
              <a:t>Draw Names for your Gift Exchange!</a:t>
            </a:r>
            <a:endParaRPr lang="ko-KR" altLang="en-US" sz="2800" dirty="0">
              <a:solidFill>
                <a:srgbClr val="005E6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86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18BBF9-D5F5-4420-B6E6-C306EB678399}"/>
              </a:ext>
            </a:extLst>
          </p:cNvPr>
          <p:cNvSpPr txBox="1"/>
          <p:nvPr/>
        </p:nvSpPr>
        <p:spPr>
          <a:xfrm>
            <a:off x="2131613" y="2097866"/>
            <a:ext cx="7928774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F95858"/>
                </a:solidFill>
                <a:latin typeface="Bebas Neue" panose="00000500000000000000" pitchFamily="2" charset="0"/>
              </a:rPr>
              <a:t>ESL</a:t>
            </a:r>
            <a:r>
              <a:rPr lang="en-US" altLang="ko-KR" sz="16700" dirty="0">
                <a:solidFill>
                  <a:srgbClr val="005E62"/>
                </a:solidFill>
                <a:latin typeface="Bebas Neue" panose="00000500000000000000" pitchFamily="2" charset="0"/>
              </a:rPr>
              <a:t> toybox</a:t>
            </a:r>
            <a:endParaRPr lang="ko-KR" altLang="en-US" sz="16700" dirty="0">
              <a:solidFill>
                <a:srgbClr val="005E62"/>
              </a:solidFill>
              <a:latin typeface="Bebas Neu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5BDEC9-77D0-4955-81DA-C0790E7A6B91}"/>
              </a:ext>
            </a:extLst>
          </p:cNvPr>
          <p:cNvSpPr txBox="1"/>
          <p:nvPr/>
        </p:nvSpPr>
        <p:spPr>
          <a:xfrm>
            <a:off x="1556084" y="4091459"/>
            <a:ext cx="907983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80C6C2"/>
                </a:solidFill>
                <a:latin typeface="Arial Nova" panose="020B0504020202020204" pitchFamily="34" charset="0"/>
              </a:rPr>
              <a:t>www.esltoybox.com</a:t>
            </a:r>
            <a:endParaRPr lang="en-US" altLang="ko-KR" sz="6600" dirty="0">
              <a:solidFill>
                <a:srgbClr val="80C6C2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082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9C3A7B-22B9-492B-B8EF-B37FC70B1E5C}"/>
              </a:ext>
            </a:extLst>
          </p:cNvPr>
          <p:cNvSpPr txBox="1"/>
          <p:nvPr/>
        </p:nvSpPr>
        <p:spPr>
          <a:xfrm>
            <a:off x="2860178" y="2413337"/>
            <a:ext cx="6471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>
                <a:solidFill>
                  <a:srgbClr val="005E62"/>
                </a:solidFill>
                <a:latin typeface="Berlin Sans FB Demi" panose="020E0802020502020306" pitchFamily="34" charset="0"/>
              </a:rPr>
              <a:t>Making a Wishlist </a:t>
            </a:r>
            <a:endParaRPr lang="ko-KR" altLang="en-US" sz="6000" dirty="0">
              <a:solidFill>
                <a:srgbClr val="005E62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C481F-B0C7-4CA2-BF11-7616555D8E4D}"/>
              </a:ext>
            </a:extLst>
          </p:cNvPr>
          <p:cNvSpPr txBox="1"/>
          <p:nvPr/>
        </p:nvSpPr>
        <p:spPr>
          <a:xfrm>
            <a:off x="1880756" y="3742888"/>
            <a:ext cx="8430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>
                <a:solidFill>
                  <a:srgbClr val="80C6C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</a:t>
            </a:r>
            <a:r>
              <a:rPr lang="en-US" altLang="ko-KR" sz="4000" dirty="0">
                <a:solidFill>
                  <a:srgbClr val="F9585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GIFTS</a:t>
            </a:r>
            <a:r>
              <a:rPr lang="en-US" altLang="ko-KR" sz="3200" dirty="0">
                <a:solidFill>
                  <a:srgbClr val="80C6C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would you like to </a:t>
            </a:r>
            <a:r>
              <a:rPr lang="en-US" altLang="ko-KR" sz="4000" dirty="0">
                <a:solidFill>
                  <a:srgbClr val="F9585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RECEIVE</a:t>
            </a:r>
            <a:r>
              <a:rPr lang="en-US" altLang="ko-KR" sz="3200" dirty="0">
                <a:solidFill>
                  <a:srgbClr val="80C6C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40405172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9C3A7B-22B9-492B-B8EF-B37FC70B1E5C}"/>
              </a:ext>
            </a:extLst>
          </p:cNvPr>
          <p:cNvSpPr txBox="1"/>
          <p:nvPr/>
        </p:nvSpPr>
        <p:spPr>
          <a:xfrm>
            <a:off x="4003924" y="2921168"/>
            <a:ext cx="41841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 err="1">
                <a:solidFill>
                  <a:srgbClr val="FFCBDD"/>
                </a:solidFill>
                <a:latin typeface="Berlin Sans FB Demi" panose="020E0802020502020306" pitchFamily="34" charset="0"/>
              </a:rPr>
              <a:t>drawnames</a:t>
            </a:r>
            <a:endParaRPr lang="ko-KR" altLang="en-US" sz="6000" dirty="0">
              <a:solidFill>
                <a:srgbClr val="FFCBDD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731D76-ED34-4F2A-A910-07585EC506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09" t="9506" r="2832" b="503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0959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9C3A7B-22B9-492B-B8EF-B37FC70B1E5C}"/>
              </a:ext>
            </a:extLst>
          </p:cNvPr>
          <p:cNvSpPr txBox="1"/>
          <p:nvPr/>
        </p:nvSpPr>
        <p:spPr>
          <a:xfrm>
            <a:off x="2792855" y="2413337"/>
            <a:ext cx="66062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>
                <a:solidFill>
                  <a:srgbClr val="005E62"/>
                </a:solidFill>
                <a:latin typeface="Berlin Sans FB Demi" panose="020E0802020502020306" pitchFamily="34" charset="0"/>
              </a:rPr>
              <a:t>What can you say?</a:t>
            </a:r>
            <a:endParaRPr lang="ko-KR" altLang="en-US" sz="6000" dirty="0">
              <a:solidFill>
                <a:srgbClr val="005E62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C481F-B0C7-4CA2-BF11-7616555D8E4D}"/>
              </a:ext>
            </a:extLst>
          </p:cNvPr>
          <p:cNvSpPr txBox="1"/>
          <p:nvPr/>
        </p:nvSpPr>
        <p:spPr>
          <a:xfrm>
            <a:off x="3969479" y="3742888"/>
            <a:ext cx="4253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>
                <a:solidFill>
                  <a:srgbClr val="80C6C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When you </a:t>
            </a:r>
            <a:r>
              <a:rPr lang="en-US" altLang="ko-KR" sz="3200" dirty="0">
                <a:solidFill>
                  <a:srgbClr val="F9585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give</a:t>
            </a:r>
            <a:r>
              <a:rPr lang="en-US" altLang="ko-KR" sz="3200" dirty="0">
                <a:solidFill>
                  <a:srgbClr val="80C6C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 gift</a:t>
            </a:r>
          </a:p>
        </p:txBody>
      </p:sp>
    </p:spTree>
    <p:extLst>
      <p:ext uri="{BB962C8B-B14F-4D97-AF65-F5344CB8AC3E}">
        <p14:creationId xmlns:p14="http://schemas.microsoft.com/office/powerpoint/2010/main" val="1285832987"/>
      </p:ext>
    </p:extLst>
  </p:cSld>
  <p:clrMapOvr>
    <a:masterClrMapping/>
  </p:clrMapOvr>
  <p:transition spd="slow">
    <p:push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07D52D-6E85-427A-A780-E71D567C7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58" y="-720055"/>
            <a:ext cx="11367083" cy="757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88855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9C3A7B-22B9-492B-B8EF-B37FC70B1E5C}"/>
              </a:ext>
            </a:extLst>
          </p:cNvPr>
          <p:cNvSpPr txBox="1"/>
          <p:nvPr/>
        </p:nvSpPr>
        <p:spPr>
          <a:xfrm>
            <a:off x="270661" y="219914"/>
            <a:ext cx="45368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rgbClr val="005E62"/>
                </a:solidFill>
                <a:latin typeface="Berlin Sans FB Demi" panose="020E0802020502020306" pitchFamily="34" charset="0"/>
              </a:rPr>
              <a:t>Informal</a:t>
            </a:r>
            <a:endParaRPr lang="ko-KR" altLang="en-US" sz="8800" dirty="0">
              <a:solidFill>
                <a:srgbClr val="005E62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C032F9-B4C2-4BA3-8E09-348D3965686B}"/>
              </a:ext>
            </a:extLst>
          </p:cNvPr>
          <p:cNvSpPr/>
          <p:nvPr/>
        </p:nvSpPr>
        <p:spPr>
          <a:xfrm>
            <a:off x="0" y="1350629"/>
            <a:ext cx="12192000" cy="5507372"/>
          </a:xfrm>
          <a:prstGeom prst="rect">
            <a:avLst/>
          </a:prstGeom>
          <a:solidFill>
            <a:srgbClr val="005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005E6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1FA830-61F1-43D6-8E32-F2D6812C87B5}"/>
              </a:ext>
            </a:extLst>
          </p:cNvPr>
          <p:cNvSpPr txBox="1"/>
          <p:nvPr/>
        </p:nvSpPr>
        <p:spPr>
          <a:xfrm>
            <a:off x="469783" y="1527167"/>
            <a:ext cx="11098636" cy="5154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5000"/>
              </a:lnSpc>
            </a:pP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I got you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something. </a:t>
            </a:r>
            <a:r>
              <a:rPr lang="en-US" altLang="ko-KR" sz="3200" b="0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I </a:t>
            </a: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hope</a:t>
            </a:r>
            <a:r>
              <a:rPr lang="en-US" altLang="ko-KR" sz="3200" b="0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you like it.</a:t>
            </a:r>
          </a:p>
          <a:p>
            <a:pPr algn="l" fontAlgn="base">
              <a:lnSpc>
                <a:spcPts val="5000"/>
              </a:lnSpc>
            </a:pP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Look what </a:t>
            </a:r>
            <a:r>
              <a:rPr lang="en-US" altLang="ko-KR" sz="3200" b="0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I </a:t>
            </a: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have</a:t>
            </a:r>
            <a:r>
              <a:rPr lang="en-US" altLang="ko-KR" sz="3200" b="0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for you!</a:t>
            </a:r>
          </a:p>
          <a:p>
            <a:pPr algn="l" fontAlgn="base">
              <a:lnSpc>
                <a:spcPts val="5000"/>
              </a:lnSpc>
            </a:pP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I thought you </a:t>
            </a: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might like this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for...</a:t>
            </a:r>
          </a:p>
          <a:p>
            <a:pPr algn="l" fontAlgn="base">
              <a:lnSpc>
                <a:spcPts val="5000"/>
              </a:lnSpc>
            </a:pP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Happy Birthday! Here's </a:t>
            </a: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a </a:t>
            </a:r>
            <a:r>
              <a:rPr lang="en-US" altLang="ko-KR" sz="3200" b="1" i="0" dirty="0">
                <a:solidFill>
                  <a:srgbClr val="F95858"/>
                </a:solidFill>
                <a:effectLst/>
                <a:latin typeface="Arial Nova" panose="020B0504020202020204" pitchFamily="34" charset="0"/>
              </a:rPr>
              <a:t>little</a:t>
            </a: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 </a:t>
            </a:r>
            <a:r>
              <a:rPr lang="en-US" altLang="ko-KR" sz="3200" i="1" dirty="0">
                <a:solidFill>
                  <a:srgbClr val="80C6C2"/>
                </a:solidFill>
                <a:effectLst/>
                <a:latin typeface="Arial Nova Cond Light" panose="020B0306020202020204" pitchFamily="34" charset="0"/>
              </a:rPr>
              <a:t>(</a:t>
            </a:r>
            <a:r>
              <a:rPr lang="en-US" altLang="ko-KR" sz="3200" b="0" i="1" dirty="0">
                <a:solidFill>
                  <a:srgbClr val="80C6C2"/>
                </a:solidFill>
                <a:effectLst/>
                <a:latin typeface="Arial Nova Cond Light" panose="020B0306020202020204" pitchFamily="34" charset="0"/>
              </a:rPr>
              <a:t>gift/present)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for you.</a:t>
            </a:r>
          </a:p>
          <a:p>
            <a:pPr algn="l" fontAlgn="base">
              <a:lnSpc>
                <a:spcPts val="5000"/>
              </a:lnSpc>
            </a:pP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Enjoy!</a:t>
            </a:r>
          </a:p>
          <a:p>
            <a:pPr algn="l" fontAlgn="base">
              <a:lnSpc>
                <a:spcPts val="5000"/>
              </a:lnSpc>
            </a:pP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It's only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something </a:t>
            </a:r>
            <a:r>
              <a:rPr lang="en-US" altLang="ko-KR" sz="3200" b="0" i="0" dirty="0">
                <a:solidFill>
                  <a:srgbClr val="F95858"/>
                </a:solidFill>
                <a:effectLst/>
                <a:latin typeface="Arial Nova" panose="020B0504020202020204" pitchFamily="34" charset="0"/>
              </a:rPr>
              <a:t>small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, but </a:t>
            </a:r>
            <a:r>
              <a:rPr lang="en-US" altLang="ko-KR" sz="3200" b="0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I </a:t>
            </a: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hope</a:t>
            </a:r>
            <a:r>
              <a:rPr lang="en-US" altLang="ko-KR" sz="3200" b="0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you like it.</a:t>
            </a:r>
          </a:p>
          <a:p>
            <a:pPr algn="l" fontAlgn="base">
              <a:lnSpc>
                <a:spcPts val="5000"/>
              </a:lnSpc>
            </a:pP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Here's a </a:t>
            </a:r>
            <a:r>
              <a:rPr lang="en-US" altLang="ko-KR" sz="3200" b="1" i="0" dirty="0">
                <a:solidFill>
                  <a:srgbClr val="F95858"/>
                </a:solidFill>
                <a:effectLst/>
                <a:latin typeface="Arial Nova" panose="020B0504020202020204" pitchFamily="34" charset="0"/>
              </a:rPr>
              <a:t>little</a:t>
            </a: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 present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for you.</a:t>
            </a:r>
          </a:p>
          <a:p>
            <a:pPr algn="l" fontAlgn="base">
              <a:lnSpc>
                <a:spcPts val="5000"/>
              </a:lnSpc>
            </a:pP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Guess what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I bought you!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7B80E75-7D42-4DF0-BC1D-0EF21E1F2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69429" y="219914"/>
            <a:ext cx="650557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272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9C3A7B-22B9-492B-B8EF-B37FC70B1E5C}"/>
              </a:ext>
            </a:extLst>
          </p:cNvPr>
          <p:cNvSpPr txBox="1"/>
          <p:nvPr/>
        </p:nvSpPr>
        <p:spPr>
          <a:xfrm>
            <a:off x="179559" y="219914"/>
            <a:ext cx="379623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rgbClr val="005E62"/>
                </a:solidFill>
                <a:latin typeface="Berlin Sans FB Demi" panose="020E0802020502020306" pitchFamily="34" charset="0"/>
              </a:rPr>
              <a:t>Formal</a:t>
            </a:r>
            <a:endParaRPr lang="ko-KR" altLang="en-US" sz="8800" dirty="0">
              <a:solidFill>
                <a:srgbClr val="005E62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C032F9-B4C2-4BA3-8E09-348D3965686B}"/>
              </a:ext>
            </a:extLst>
          </p:cNvPr>
          <p:cNvSpPr/>
          <p:nvPr/>
        </p:nvSpPr>
        <p:spPr>
          <a:xfrm>
            <a:off x="0" y="1350629"/>
            <a:ext cx="12192000" cy="5507372"/>
          </a:xfrm>
          <a:prstGeom prst="rect">
            <a:avLst/>
          </a:prstGeom>
          <a:solidFill>
            <a:srgbClr val="005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CBDD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1FA830-61F1-43D6-8E32-F2D6812C87B5}"/>
              </a:ext>
            </a:extLst>
          </p:cNvPr>
          <p:cNvSpPr txBox="1"/>
          <p:nvPr/>
        </p:nvSpPr>
        <p:spPr>
          <a:xfrm>
            <a:off x="444616" y="1518831"/>
            <a:ext cx="1109863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_________, </a:t>
            </a: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I'd like to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give you this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 Cond Light" panose="020B0306020202020204" pitchFamily="34" charset="0"/>
              </a:rPr>
              <a:t>(present/gift).</a:t>
            </a:r>
          </a:p>
          <a:p>
            <a:pPr algn="l" fontAlgn="base"/>
            <a:endParaRPr lang="en-US" altLang="ko-KR" sz="3200" b="0" i="0" dirty="0">
              <a:solidFill>
                <a:srgbClr val="80C6C2"/>
              </a:solidFill>
              <a:effectLst/>
              <a:latin typeface="Arial Nova" panose="020B0504020202020204" pitchFamily="34" charset="0"/>
            </a:endParaRPr>
          </a:p>
          <a:p>
            <a:pPr algn="l" fontAlgn="base"/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_________, This is a present that </a:t>
            </a: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 Cond Light" panose="020B0306020202020204" pitchFamily="34" charset="0"/>
              </a:rPr>
              <a:t>(</a:t>
            </a:r>
            <a:r>
              <a:rPr lang="en-US" altLang="ko-KR" sz="3200" b="1" dirty="0">
                <a:solidFill>
                  <a:srgbClr val="FFFFFF"/>
                </a:solidFill>
                <a:effectLst/>
                <a:latin typeface="Arial Nova Cond Light" panose="020B0306020202020204" pitchFamily="34" charset="0"/>
              </a:rPr>
              <a:t>I/we/staff) </a:t>
            </a: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got you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. </a:t>
            </a:r>
          </a:p>
          <a:p>
            <a:pPr algn="l" fontAlgn="base"/>
            <a:endParaRPr lang="en-US" altLang="ko-KR" sz="3200" b="0" i="0" dirty="0">
              <a:solidFill>
                <a:srgbClr val="80C6C2"/>
              </a:solidFill>
              <a:effectLst/>
              <a:latin typeface="Arial Nova" panose="020B0504020202020204" pitchFamily="34" charset="0"/>
            </a:endParaRPr>
          </a:p>
          <a:p>
            <a:pPr algn="l" fontAlgn="base"/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I'd like </a:t>
            </a: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to present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you with this...</a:t>
            </a:r>
            <a:b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</a:br>
            <a:r>
              <a:rPr lang="en-US" altLang="ko-KR" sz="2400" b="0" i="1" dirty="0">
                <a:solidFill>
                  <a:srgbClr val="80C6C2"/>
                </a:solidFill>
                <a:effectLst/>
                <a:latin typeface="Arial Nova Cond Light" panose="020B0306020202020204" pitchFamily="34" charset="0"/>
              </a:rPr>
              <a:t>(very formal, used when giving an award or special present)</a:t>
            </a:r>
          </a:p>
          <a:p>
            <a:pPr algn="l" fontAlgn="base"/>
            <a:endParaRPr lang="en-US" altLang="ko-KR" sz="2400" b="0" i="1" dirty="0">
              <a:solidFill>
                <a:srgbClr val="80C6C2"/>
              </a:solidFill>
              <a:effectLst/>
              <a:latin typeface="Arial Nova Cond Light" panose="020B0306020202020204" pitchFamily="34" charset="0"/>
            </a:endParaRPr>
          </a:p>
          <a:p>
            <a:pPr algn="l" fontAlgn="base"/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In the name of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_________, I'd like to give you this present. </a:t>
            </a:r>
            <a:b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</a:br>
            <a:r>
              <a:rPr lang="en-US" altLang="ko-KR" sz="2000" b="0" i="1" dirty="0">
                <a:solidFill>
                  <a:srgbClr val="80C6C2"/>
                </a:solidFill>
                <a:effectLst/>
                <a:latin typeface="Arial Nova Cond Light" panose="020B0306020202020204" pitchFamily="34" charset="0"/>
              </a:rPr>
              <a:t>(also very formal)</a:t>
            </a:r>
          </a:p>
          <a:p>
            <a:pPr algn="l" fontAlgn="base"/>
            <a:endParaRPr lang="en-US" altLang="ko-KR" sz="3200" b="0" i="0" dirty="0">
              <a:solidFill>
                <a:srgbClr val="80C6C2"/>
              </a:solidFill>
              <a:effectLst/>
              <a:latin typeface="Arial Nova" panose="020B0504020202020204" pitchFamily="34" charset="0"/>
            </a:endParaRPr>
          </a:p>
          <a:p>
            <a:pPr algn="l" fontAlgn="base"/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Here is a </a:t>
            </a:r>
            <a:r>
              <a:rPr lang="en-US" altLang="ko-KR" sz="3200" b="1" i="0" dirty="0">
                <a:solidFill>
                  <a:srgbClr val="F95858"/>
                </a:solidFill>
                <a:effectLst/>
                <a:latin typeface="Arial Nova" panose="020B0504020202020204" pitchFamily="34" charset="0"/>
              </a:rPr>
              <a:t>token of our appreciation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.</a:t>
            </a:r>
          </a:p>
        </p:txBody>
      </p:sp>
      <p:pic>
        <p:nvPicPr>
          <p:cNvPr id="3074" name="Picture 2" descr="Gift Box, Gift, Packaging, Box PNG Transparent Clipart Image and PSD File  for Free Download">
            <a:extLst>
              <a:ext uri="{FF2B5EF4-FFF2-40B4-BE49-F238E27FC236}">
                <a16:creationId xmlns:a16="http://schemas.microsoft.com/office/drawing/2014/main" id="{A5CBB1F1-7C0C-4936-95DE-4AB896319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561" y="2598019"/>
            <a:ext cx="2098307" cy="209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00677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How to recieve Gifts">
            <a:hlinkClick r:id="" action="ppaction://media"/>
            <a:extLst>
              <a:ext uri="{FF2B5EF4-FFF2-40B4-BE49-F238E27FC236}">
                <a16:creationId xmlns:a16="http://schemas.microsoft.com/office/drawing/2014/main" id="{89A9DDFB-0BE2-4E5F-BC74-70E3362BA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94063"/>
      </p:ext>
    </p:extLst>
  </p:cSld>
  <p:clrMapOvr>
    <a:masterClrMapping/>
  </p:clrMapOvr>
  <p:transition spd="slow" advTm="44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9C3A7B-22B9-492B-B8EF-B37FC70B1E5C}"/>
              </a:ext>
            </a:extLst>
          </p:cNvPr>
          <p:cNvSpPr txBox="1"/>
          <p:nvPr/>
        </p:nvSpPr>
        <p:spPr>
          <a:xfrm>
            <a:off x="3660076" y="2413337"/>
            <a:ext cx="48718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005E62"/>
                </a:solidFill>
                <a:latin typeface="Berlin Sans FB Demi" panose="020E0802020502020306" pitchFamily="34" charset="0"/>
              </a:rPr>
              <a:t>Compliments </a:t>
            </a:r>
            <a:endParaRPr lang="ko-KR" altLang="en-US" sz="6000" dirty="0">
              <a:solidFill>
                <a:srgbClr val="005E62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C481F-B0C7-4CA2-BF11-7616555D8E4D}"/>
              </a:ext>
            </a:extLst>
          </p:cNvPr>
          <p:cNvSpPr txBox="1"/>
          <p:nvPr/>
        </p:nvSpPr>
        <p:spPr>
          <a:xfrm>
            <a:off x="1366182" y="3742888"/>
            <a:ext cx="94596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>
                <a:solidFill>
                  <a:srgbClr val="80C6C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You are looking for that </a:t>
            </a:r>
            <a:r>
              <a:rPr lang="en-US" altLang="ko-KR" sz="4000" dirty="0">
                <a:solidFill>
                  <a:srgbClr val="F9585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ONE</a:t>
            </a:r>
            <a:r>
              <a:rPr lang="en-US" altLang="ko-KR" sz="3200" dirty="0">
                <a:solidFill>
                  <a:srgbClr val="80C6C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piece of </a:t>
            </a:r>
            <a:r>
              <a:rPr lang="en-US" altLang="ko-KR" sz="4000" b="1" dirty="0">
                <a:solidFill>
                  <a:srgbClr val="F9585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TRUTH</a:t>
            </a:r>
            <a:r>
              <a:rPr lang="en-US" altLang="ko-KR" sz="3200" dirty="0">
                <a:solidFill>
                  <a:srgbClr val="80C6C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032667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653</TotalTime>
  <Words>312</Words>
  <Application>Microsoft Office PowerPoint</Application>
  <PresentationFormat>Widescreen</PresentationFormat>
  <Paragraphs>57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 Rounded MT Bold</vt:lpstr>
      <vt:lpstr>Arial Narrow</vt:lpstr>
      <vt:lpstr>Bebas Neue</vt:lpstr>
      <vt:lpstr>Arial Nova</vt:lpstr>
      <vt:lpstr>Arial Nova Cond Light</vt:lpstr>
      <vt:lpstr>Calibri</vt:lpstr>
      <vt:lpstr>Arial</vt:lpstr>
      <vt:lpstr>Berlin Sans FB Demi</vt:lpstr>
      <vt:lpstr>Calibri Light</vt:lpstr>
      <vt:lpstr>Aharoni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33</cp:revision>
  <dcterms:created xsi:type="dcterms:W3CDTF">2020-10-07T06:49:24Z</dcterms:created>
  <dcterms:modified xsi:type="dcterms:W3CDTF">2021-08-10T05:29:07Z</dcterms:modified>
</cp:coreProperties>
</file>