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7" r:id="rId2"/>
    <p:sldId id="258" r:id="rId3"/>
    <p:sldId id="260" r:id="rId4"/>
    <p:sldId id="268" r:id="rId5"/>
    <p:sldId id="269" r:id="rId6"/>
    <p:sldId id="272" r:id="rId7"/>
    <p:sldId id="270" r:id="rId8"/>
    <p:sldId id="271" r:id="rId9"/>
    <p:sldId id="267" r:id="rId10"/>
    <p:sldId id="261" r:id="rId11"/>
    <p:sldId id="262" r:id="rId12"/>
    <p:sldId id="263" r:id="rId13"/>
    <p:sldId id="264" r:id="rId14"/>
    <p:sldId id="265" r:id="rId15"/>
    <p:sldId id="266" r:id="rId16"/>
    <p:sldId id="288" r:id="rId17"/>
    <p:sldId id="274" r:id="rId18"/>
    <p:sldId id="290" r:id="rId19"/>
    <p:sldId id="301" r:id="rId20"/>
    <p:sldId id="302" r:id="rId21"/>
    <p:sldId id="276" r:id="rId22"/>
    <p:sldId id="259" r:id="rId23"/>
    <p:sldId id="285" r:id="rId24"/>
    <p:sldId id="286" r:id="rId25"/>
    <p:sldId id="295" r:id="rId26"/>
    <p:sldId id="293" r:id="rId27"/>
    <p:sldId id="292" r:id="rId28"/>
    <p:sldId id="294" r:id="rId29"/>
    <p:sldId id="299" r:id="rId30"/>
    <p:sldId id="297" r:id="rId31"/>
    <p:sldId id="296" r:id="rId32"/>
    <p:sldId id="298" r:id="rId33"/>
    <p:sldId id="291" r:id="rId34"/>
    <p:sldId id="277" r:id="rId35"/>
    <p:sldId id="287" r:id="rId36"/>
    <p:sldId id="278" r:id="rId37"/>
    <p:sldId id="280" r:id="rId38"/>
    <p:sldId id="281" r:id="rId39"/>
    <p:sldId id="282" r:id="rId40"/>
    <p:sldId id="283" r:id="rId41"/>
    <p:sldId id="284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facebook.com/photo.php?pid=10742651&amp;id=629740082&amp;op=1&amp;view=global&amp;subj=629740082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facebook.com/photo.php?pid=9772384&amp;id=62974008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://www.facebook.com/photo.php?pid=10742651&amp;id=629740082&amp;op=1&amp;view=global&amp;subj=629740082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n629740082_5508193_388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1" y="1"/>
            <a:ext cx="6372225" cy="105251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Tim Schilstra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1052513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ko-KR" sz="4000">
                <a:solidFill>
                  <a:schemeClr val="bg1"/>
                </a:solidFill>
              </a:rPr>
              <a:t>Mr. S</a:t>
            </a:r>
          </a:p>
        </p:txBody>
      </p:sp>
    </p:spTree>
    <p:extLst>
      <p:ext uri="{BB962C8B-B14F-4D97-AF65-F5344CB8AC3E}">
        <p14:creationId xmlns:p14="http://schemas.microsoft.com/office/powerpoint/2010/main" val="10386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02544" y="642938"/>
            <a:ext cx="3394075" cy="11430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Mr.S</a:t>
            </a:r>
            <a:r>
              <a:rPr lang="en-US" altLang="ko-K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in Korea</a:t>
            </a:r>
          </a:p>
        </p:txBody>
      </p:sp>
      <p:pic>
        <p:nvPicPr>
          <p:cNvPr id="6147" name="Picture 6" descr="13350_315132310082_629740082_9772383_2437009_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7" y="2210667"/>
            <a:ext cx="5903913" cy="442912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9722_194723890872_652320872_4212688_651903_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"/>
            <a:ext cx="51435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8040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altLang="ko-KR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altLang="ko-KR" smtClean="0"/>
          </a:p>
        </p:txBody>
      </p:sp>
      <p:pic>
        <p:nvPicPr>
          <p:cNvPr id="7172" name="Picture 2" descr="C:\Users\Tim\Pictures\background\me\beijing (6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9525"/>
            <a:ext cx="91186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12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altLang="ko-KR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altLang="ko-KR" smtClean="0"/>
          </a:p>
        </p:txBody>
      </p:sp>
      <p:pic>
        <p:nvPicPr>
          <p:cNvPr id="8196" name="Picture 2" descr="C:\Users\Tim\Pictures\background\me\DSCF71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9525"/>
            <a:ext cx="91186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34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altLang="ko-KR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altLang="ko-KR" smtClean="0"/>
          </a:p>
        </p:txBody>
      </p:sp>
      <p:pic>
        <p:nvPicPr>
          <p:cNvPr id="9220" name="Picture 2" descr="C:\Users\Tim\Pictures\background\me\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9525"/>
            <a:ext cx="91186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33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altLang="ko-KR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altLang="ko-KR" smtClean="0"/>
          </a:p>
        </p:txBody>
      </p:sp>
      <p:pic>
        <p:nvPicPr>
          <p:cNvPr id="10244" name="Picture 2" descr="C:\Users\Tim\Pictures\background\me\n629740082_5361138_73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90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altLang="ko-KR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altLang="ko-KR" smtClean="0"/>
          </a:p>
        </p:txBody>
      </p:sp>
      <p:pic>
        <p:nvPicPr>
          <p:cNvPr id="11268" name="Picture 2" descr="C:\Users\Tim\Pictures\North Korea\day 5\day 5a - Baekdusan (6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4" y="17464"/>
            <a:ext cx="9120187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8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5" y="2798763"/>
            <a:ext cx="4067711" cy="4059237"/>
          </a:xfr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4162" y="0"/>
            <a:ext cx="13956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9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4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Favorites Quiz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What is </a:t>
            </a:r>
            <a:r>
              <a:rPr lang="en-US" altLang="ko-KR" dirty="0" err="1" smtClean="0"/>
              <a:t>Mr.S’s</a:t>
            </a:r>
            <a:r>
              <a:rPr lang="en-US" altLang="ko-KR" dirty="0" smtClean="0"/>
              <a:t> favorite ______?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423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color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4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lib.utexas.edu/maps/americas/canada_pol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9" y="-214313"/>
            <a:ext cx="8143875" cy="770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mapofkor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8300" y="2997200"/>
            <a:ext cx="812800" cy="1081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22166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season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3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hobby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1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17418" y="326167"/>
            <a:ext cx="38989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ko-KR" sz="4800" u="sng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My Hobbies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595" y="1677169"/>
            <a:ext cx="10353762" cy="405875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ko-KR" sz="2800" dirty="0" smtClean="0"/>
              <a:t>Cycling </a:t>
            </a:r>
          </a:p>
          <a:p>
            <a:pPr eaLnBrk="1" hangingPunct="1"/>
            <a:r>
              <a:rPr lang="en-US" altLang="ko-KR" sz="2800" dirty="0" smtClean="0"/>
              <a:t>Playing board games</a:t>
            </a:r>
          </a:p>
          <a:p>
            <a:pPr eaLnBrk="1" hangingPunct="1"/>
            <a:endParaRPr lang="en-US" altLang="ko-KR" sz="2800" dirty="0" smtClean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0"/>
            <a:ext cx="4648200" cy="685843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5" y="2930236"/>
            <a:ext cx="6742546" cy="379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41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49" y="-63499"/>
            <a:ext cx="5245677" cy="699423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36269" cy="6858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89" y="-72737"/>
            <a:ext cx="3851911" cy="70034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6" y="-90549"/>
            <a:ext cx="9361714" cy="702128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620"/>
            <a:ext cx="7055427" cy="705542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14094" cy="7003474"/>
          </a:xfrm>
          <a:prstGeom prst="rect">
            <a:avLst/>
          </a:prstGeom>
        </p:spPr>
      </p:pic>
      <p:sp>
        <p:nvSpPr>
          <p:cNvPr id="11" name="타원형 설명선 10"/>
          <p:cNvSpPr/>
          <p:nvPr/>
        </p:nvSpPr>
        <p:spPr>
          <a:xfrm>
            <a:off x="8908473" y="-136236"/>
            <a:ext cx="3283527" cy="3200400"/>
          </a:xfrm>
          <a:prstGeom prst="wedgeEllipseCallout">
            <a:avLst>
              <a:gd name="adj1" fmla="val -53428"/>
              <a:gd name="adj2" fmla="val 650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</a:t>
            </a:r>
            <a:r>
              <a:rPr lang="ko-KR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712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5446"/>
            <a:ext cx="12192000" cy="9144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507" y="1209952"/>
            <a:ext cx="4190476" cy="4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9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sport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13" y="0"/>
            <a:ext cx="10304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1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Korean Food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0"/>
            <a:ext cx="12096750" cy="6858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5" y="16850"/>
            <a:ext cx="11222182" cy="68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0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number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 ~ 100</a:t>
            </a:r>
            <a:endParaRPr 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87" y="1423987"/>
            <a:ext cx="4658158" cy="465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animal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9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pizza topping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665" y="25222"/>
            <a:ext cx="8199334" cy="683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2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512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5124" name="Picture 2" descr="https://scontent.xx.fbcdn.net/hphotos-xaf1/t31.0-8/1890538_10152667513598293_421318254219016458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0"/>
            <a:ext cx="92837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73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school subject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818" y="0"/>
            <a:ext cx="7110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4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vegetable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55" y="748632"/>
            <a:ext cx="7599218" cy="569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4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holiday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68" y="0"/>
            <a:ext cx="10650683" cy="688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2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Where am I from?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9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are my hobbies?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93" y="-358"/>
            <a:ext cx="9500755" cy="685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9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4108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Who is my oldest sister?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6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Who did Debbie marry?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097" y="0"/>
            <a:ext cx="5307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3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Who is my youngest sister? 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Who did Melissa marry?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521"/>
            <a:ext cx="12192000" cy="567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0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2313709"/>
            <a:ext cx="5684432" cy="970450"/>
          </a:xfrm>
        </p:spPr>
        <p:txBody>
          <a:bodyPr/>
          <a:lstStyle/>
          <a:p>
            <a:r>
              <a:rPr lang="en-US" dirty="0" smtClean="0"/>
              <a:t>Mother and Father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s://scontent-icn1-1.xx.fbcdn.net/hphotos-xtp1/v/t1.0-9/12065842_10101395856535337_5880260870098387133_n.jpg?oh=aa9674424b902da57702d66a86336b1d&amp;oe=57514BA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362" y="0"/>
            <a:ext cx="5938404" cy="791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73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Who is my other sister?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35" y="76205"/>
            <a:ext cx="6664037" cy="666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0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her job? 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1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35687" y="2791374"/>
            <a:ext cx="5176881" cy="970450"/>
          </a:xfrm>
        </p:spPr>
        <p:txBody>
          <a:bodyPr/>
          <a:lstStyle/>
          <a:p>
            <a:r>
              <a:rPr lang="en-US" dirty="0" smtClean="0"/>
              <a:t>Debbie and Dave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s://scontent-icn1-1.xx.fbcdn.net/hphotos-xap1/v/t1.0-9/11234975_10153832450983293_2313235563608748478_n.jpg?oh=b546728d552e1c48c40313729587b725&amp;oe=575524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568" y="1091045"/>
            <a:ext cx="7689272" cy="576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3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86399" y="2563091"/>
            <a:ext cx="6144839" cy="970450"/>
          </a:xfrm>
        </p:spPr>
        <p:txBody>
          <a:bodyPr/>
          <a:lstStyle/>
          <a:p>
            <a:r>
              <a:rPr lang="en-US" dirty="0" smtClean="0"/>
              <a:t>Zeke and Abigail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s://scontent-icn1-1.xx.fbcdn.net/hphotos-xla1/v/t1.0-9/1934352_10153867303893293_2004511146614396470_n.jpg?oh=9bddcd53ac62c5b9f172c2fd7a47268b&amp;oe=5765F8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2"/>
            <a:ext cx="5122718" cy="683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43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95488" y="2300177"/>
            <a:ext cx="10353762" cy="970450"/>
          </a:xfrm>
        </p:spPr>
        <p:txBody>
          <a:bodyPr/>
          <a:lstStyle/>
          <a:p>
            <a:r>
              <a:rPr lang="en-US" dirty="0" smtClean="0"/>
              <a:t>Amanda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s://scontent-icn1-1.xx.fbcdn.net/hphotos-xtp1/v/t1.0-9/12108164_10101380943685807_4877405910797153473_n.jpg?oh=966ef47a99ec77fa1cda7d056909bd75&amp;oe=575FB1F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5526" cy="684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18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40771" y="2630001"/>
            <a:ext cx="4228803" cy="970450"/>
          </a:xfrm>
        </p:spPr>
        <p:txBody>
          <a:bodyPr>
            <a:normAutofit/>
          </a:bodyPr>
          <a:lstStyle/>
          <a:p>
            <a:r>
              <a:rPr lang="en-US" dirty="0" smtClean="0"/>
              <a:t>Melissa and Bob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s://scontent-icn1-1.xx.fbcdn.net/hphotos-xfl1/v/t1.0-9/12806248_10153577928949087_640018400412549100_n.jpg?oh=85e2585cf6ba6f895434e6faa59e491e&amp;oe=57582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7514" y="0"/>
            <a:ext cx="9160157" cy="687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31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://3.bp.blogspot.com/-MuQwEDDu7MM/U_Ps1XfL-KI/AAAAAAACxiw/XQIv_rVqBYc/s1600/schilstra_family_growth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289" y="0"/>
            <a:ext cx="8977745" cy="681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82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슬레이트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TM04033929[[fn=슬레이트]]</Template>
  <TotalTime>239</TotalTime>
  <Words>152</Words>
  <Application>Microsoft Office PowerPoint</Application>
  <PresentationFormat>와이드스크린</PresentationFormat>
  <Paragraphs>35</Paragraphs>
  <Slides>41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41</vt:i4>
      </vt:variant>
    </vt:vector>
  </HeadingPairs>
  <TitlesOfParts>
    <vt:vector size="46" baseType="lpstr">
      <vt:lpstr>돋움</vt:lpstr>
      <vt:lpstr>Calisto MT</vt:lpstr>
      <vt:lpstr>Trebuchet MS</vt:lpstr>
      <vt:lpstr>Wingdings 2</vt:lpstr>
      <vt:lpstr>슬레이트</vt:lpstr>
      <vt:lpstr>Tim Schilstra</vt:lpstr>
      <vt:lpstr>PowerPoint 프레젠테이션</vt:lpstr>
      <vt:lpstr>PowerPoint 프레젠테이션</vt:lpstr>
      <vt:lpstr>Mother and Father </vt:lpstr>
      <vt:lpstr>Debbie and Dave </vt:lpstr>
      <vt:lpstr>Zeke and Abigail </vt:lpstr>
      <vt:lpstr>Amanda </vt:lpstr>
      <vt:lpstr>Melissa and Bob </vt:lpstr>
      <vt:lpstr>PowerPoint 프레젠테이션</vt:lpstr>
      <vt:lpstr>Mr.S in Korea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Questions? </vt:lpstr>
      <vt:lpstr>Favorites Quiz</vt:lpstr>
      <vt:lpstr>What is my favorite color? </vt:lpstr>
      <vt:lpstr>What is my favorite season? </vt:lpstr>
      <vt:lpstr>What is my favorite hobby? </vt:lpstr>
      <vt:lpstr>My Hobbies</vt:lpstr>
      <vt:lpstr>PowerPoint 프레젠테이션</vt:lpstr>
      <vt:lpstr>PowerPoint 프레젠테이션</vt:lpstr>
      <vt:lpstr>What is my favorite sport? </vt:lpstr>
      <vt:lpstr>What is my favorite Korean Food? </vt:lpstr>
      <vt:lpstr>What is my favorite number? </vt:lpstr>
      <vt:lpstr>What is my favorite animal? </vt:lpstr>
      <vt:lpstr>What is my favorite pizza topping? </vt:lpstr>
      <vt:lpstr>What is my favorite school subject? </vt:lpstr>
      <vt:lpstr>What is my favorite vegetable? </vt:lpstr>
      <vt:lpstr>What is my favorite holiday? </vt:lpstr>
      <vt:lpstr>Where am I from?</vt:lpstr>
      <vt:lpstr>What are my hobbies? </vt:lpstr>
      <vt:lpstr>PowerPoint 프레젠테이션</vt:lpstr>
      <vt:lpstr>Who is my oldest sister? </vt:lpstr>
      <vt:lpstr>Who did Debbie marry?</vt:lpstr>
      <vt:lpstr>Who is my youngest sister?  </vt:lpstr>
      <vt:lpstr>Who did Melissa marry? </vt:lpstr>
      <vt:lpstr>Who is my other sister? </vt:lpstr>
      <vt:lpstr>What is her job?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 Schilstra</dc:title>
  <dc:creator>user</dc:creator>
  <cp:lastModifiedBy>user</cp:lastModifiedBy>
  <cp:revision>24</cp:revision>
  <dcterms:created xsi:type="dcterms:W3CDTF">2016-03-08T01:17:10Z</dcterms:created>
  <dcterms:modified xsi:type="dcterms:W3CDTF">2017-02-28T04:56:29Z</dcterms:modified>
</cp:coreProperties>
</file>