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4AE3A-F182-4228-B732-DEA6847EA723}" type="datetimeFigureOut">
              <a:rPr lang="ko-KR" altLang="en-US" smtClean="0"/>
              <a:pPr/>
              <a:t>2017-03-03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52A8-1785-45E8-9D0A-79986C0CD2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rELYuM7Ql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tools.net/random-name-picker/index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Good Morning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Good evening and Good night!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https://www.youtube.com/watch?v=0rELYuM7QlU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your turn: 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You can do one of the following: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( 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다음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가지 중 한가지만 할 수 있습니다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:</a:t>
            </a:r>
          </a:p>
          <a:p>
            <a:pPr>
              <a:buNone/>
            </a:pPr>
            <a:endParaRPr lang="en-US" altLang="ko-KR" dirty="0" smtClean="0"/>
          </a:p>
          <a:p>
            <a:pPr marL="514350" indent="-514350">
              <a:buAutoNum type="arabicPeriod"/>
            </a:pPr>
            <a:r>
              <a:rPr lang="en-US" altLang="ko-KR" dirty="0" smtClean="0">
                <a:solidFill>
                  <a:srgbClr val="002060"/>
                </a:solidFill>
              </a:rPr>
              <a:t>Move –</a:t>
            </a:r>
            <a:r>
              <a:rPr lang="en-US" altLang="ko-KR" dirty="0" smtClean="0"/>
              <a:t> (up to 3 spaces)  You can’t move AND eat.  </a:t>
            </a:r>
          </a:p>
          <a:p>
            <a:pPr marL="514350" indent="-514350">
              <a:buNone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(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최대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칸까지 움직일 수 있습니다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2. Eat – </a:t>
            </a:r>
            <a:r>
              <a:rPr lang="en-US" altLang="ko-KR" dirty="0" smtClean="0"/>
              <a:t>cross it off the checklist if possible</a:t>
            </a:r>
          </a:p>
          <a:p>
            <a:pPr marL="514350" indent="-514350">
              <a:buNone/>
            </a:pP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(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체크리스트에서 없애기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514350" indent="-514350"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3. Sleep – </a:t>
            </a:r>
            <a:r>
              <a:rPr lang="en-US" altLang="ko-KR" dirty="0" smtClean="0"/>
              <a:t>same as eating 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(2</a:t>
            </a:r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번과 같음</a:t>
            </a:r>
            <a:r>
              <a:rPr lang="en-US" altLang="ko-K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and Sleeping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dirty="0" smtClean="0"/>
              <a:t>You may only eat or sleep when it is that time.  When I say:</a:t>
            </a:r>
          </a:p>
          <a:p>
            <a:pPr>
              <a:buNone/>
            </a:pPr>
            <a:r>
              <a:rPr lang="en-US" altLang="ko-K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(</a:t>
            </a:r>
            <a:r>
              <a:rPr lang="ko-KR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다음 </a:t>
            </a:r>
            <a:r>
              <a:rPr lang="en-US" altLang="ko-K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ko-KR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가지 인사를 선생님이 할 때 </a:t>
            </a:r>
            <a:r>
              <a:rPr lang="en-US" altLang="ko-K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eat</a:t>
            </a:r>
            <a:r>
              <a:rPr lang="ko-KR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이나 </a:t>
            </a:r>
            <a:r>
              <a:rPr lang="en-US" altLang="ko-K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sleep</a:t>
            </a:r>
            <a:r>
              <a:rPr lang="ko-KR" alt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할 수 있습니다</a:t>
            </a:r>
            <a:r>
              <a:rPr lang="en-US" altLang="ko-KR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Good Morning – </a:t>
            </a:r>
            <a:r>
              <a:rPr lang="en-US" altLang="ko-KR" dirty="0" smtClean="0"/>
              <a:t>eat breakfast food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Good Afternoon – </a:t>
            </a:r>
            <a:r>
              <a:rPr lang="en-US" altLang="ko-KR" dirty="0" smtClean="0"/>
              <a:t>eat lunch food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Good Evening – </a:t>
            </a:r>
            <a:r>
              <a:rPr lang="en-US" altLang="ko-KR" dirty="0" smtClean="0"/>
              <a:t>eat dinner food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Good Night – </a:t>
            </a:r>
            <a:r>
              <a:rPr lang="en-US" altLang="ko-KR" dirty="0" smtClean="0"/>
              <a:t>sleep 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Points: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ko-KR" b="1" dirty="0" smtClean="0"/>
              <a:t>1 point for each </a:t>
            </a:r>
            <a:r>
              <a:rPr lang="en-US" altLang="ko-KR" b="1" dirty="0" smtClean="0"/>
              <a:t>check (food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or sleep)</a:t>
            </a:r>
          </a:p>
          <a:p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dirty="0" smtClean="0"/>
              <a:t>	</a:t>
            </a:r>
            <a:r>
              <a:rPr lang="en-US" altLang="ko-KR" b="1" dirty="0" smtClean="0"/>
              <a:t>Bonus Points (completed sets):</a:t>
            </a:r>
            <a:endParaRPr lang="en-US" altLang="ko-KR" b="1" dirty="0" smtClean="0"/>
          </a:p>
          <a:p>
            <a:pPr marL="800100" lvl="2" indent="0" algn="ctr">
              <a:buNone/>
            </a:pPr>
            <a:r>
              <a:rPr lang="en-US" altLang="ko-KR" dirty="0" smtClean="0"/>
              <a:t>+5 points for all </a:t>
            </a:r>
            <a:r>
              <a:rPr lang="en-US" altLang="ko-KR" dirty="0" smtClean="0">
                <a:solidFill>
                  <a:srgbClr val="C00000"/>
                </a:solidFill>
              </a:rPr>
              <a:t>breakfast</a:t>
            </a:r>
          </a:p>
          <a:p>
            <a:pPr marL="800100" lvl="2" indent="0" algn="ctr">
              <a:buNone/>
            </a:pPr>
            <a:endParaRPr lang="en-US" altLang="ko-KR" dirty="0" smtClean="0"/>
          </a:p>
          <a:p>
            <a:pPr marL="800100" lvl="2" indent="0" algn="ctr">
              <a:buNone/>
            </a:pPr>
            <a:r>
              <a:rPr lang="en-US" altLang="ko-KR" dirty="0" smtClean="0"/>
              <a:t>+7 points for all </a:t>
            </a:r>
            <a:r>
              <a:rPr lang="en-US" altLang="ko-KR" dirty="0" smtClean="0">
                <a:solidFill>
                  <a:schemeClr val="accent3">
                    <a:lumMod val="75000"/>
                  </a:schemeClr>
                </a:solidFill>
              </a:rPr>
              <a:t>lunch</a:t>
            </a:r>
          </a:p>
          <a:p>
            <a:pPr marL="800100" lvl="2" indent="0" algn="ctr">
              <a:buNone/>
            </a:pPr>
            <a:endParaRPr lang="en-US" altLang="ko-KR" dirty="0" smtClean="0"/>
          </a:p>
          <a:p>
            <a:pPr marL="800100" lvl="2" indent="0" algn="ctr">
              <a:buNone/>
            </a:pPr>
            <a:r>
              <a:rPr lang="en-US" altLang="ko-KR" dirty="0" smtClean="0"/>
              <a:t>+10 points for all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dinner</a:t>
            </a:r>
          </a:p>
          <a:p>
            <a:pPr marL="800100" lvl="2" indent="0" algn="ctr">
              <a:buNone/>
            </a:pPr>
            <a:endParaRPr lang="en-US" altLang="ko-KR" dirty="0" smtClean="0"/>
          </a:p>
          <a:p>
            <a:pPr marL="800100" lvl="2" indent="0" algn="ctr">
              <a:buNone/>
            </a:pPr>
            <a:r>
              <a:rPr lang="en-US" altLang="ko-KR" dirty="0" smtClean="0"/>
              <a:t>+5 points for all </a:t>
            </a:r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sleep</a:t>
            </a:r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Ready?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http://www.classtools.net/random-name-picker/index.php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Good Morning, </a:t>
            </a:r>
            <a:br>
              <a:rPr lang="en-US" altLang="ko-KR" dirty="0" smtClean="0"/>
            </a:br>
            <a:r>
              <a:rPr lang="en-US" altLang="ko-KR" dirty="0" smtClean="0"/>
              <a:t>What is that delicious smell?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 descr="http://www.luxurystnd.com/wp-content/uploads/2015/02/Breakfast-Food-Idea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are some more breakfast foods?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 descr="http://www.luxurystnd.com/wp-content/uploads/2015/02/Breakfast-Food-Idea-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pecialkidsstuff.com/wp-content/uploads/2013/08/healthy-lunch-options-eating-out-2.1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10319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can you eat in the afternoon?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is your favorite dinner food?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6" name="Picture 4" descr="http://marvelousmommy.com/wp-content/uploads/2013/04/dinner-menu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4774"/>
            <a:ext cx="7380312" cy="574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.flickr.com/3246/2978354152_2d145c400b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Good evening / Good night.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What is the difference?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wallpaperhub.com/wp-content/gallery/good-night/good_night_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1"/>
            <a:ext cx="9144000" cy="71628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Good Night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2564904"/>
            <a:ext cx="3034680" cy="820688"/>
          </a:xfrm>
        </p:spPr>
        <p:txBody>
          <a:bodyPr/>
          <a:lstStyle/>
          <a:p>
            <a:r>
              <a:rPr lang="en-US" altLang="ko-KR" dirty="0" smtClean="0"/>
              <a:t>Sleep 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09936" y="2420888"/>
            <a:ext cx="5398368" cy="17281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Good Morning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99792" y="4030216"/>
            <a:ext cx="3704456" cy="6229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Board Game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002060"/>
                </a:solidFill>
              </a:rPr>
              <a:t>Be the first to finish the checklist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       </a:t>
            </a:r>
            <a:r>
              <a:rPr lang="en-US" altLang="ko-KR" sz="2400" dirty="0" smtClean="0">
                <a:solidFill>
                  <a:srgbClr val="0070C0"/>
                </a:solidFill>
              </a:rPr>
              <a:t>(</a:t>
            </a:r>
            <a:r>
              <a:rPr lang="ko-KR" altLang="en-US" sz="2400" dirty="0" smtClean="0">
                <a:solidFill>
                  <a:srgbClr val="0070C0"/>
                </a:solidFill>
              </a:rPr>
              <a:t>체크리스트를 가장 먼저 끝내는 사람</a:t>
            </a:r>
            <a:r>
              <a:rPr lang="en-US" altLang="ko-KR" sz="2400" dirty="0" smtClean="0">
                <a:solidFill>
                  <a:srgbClr val="0070C0"/>
                </a:solidFill>
              </a:rPr>
              <a:t>)</a:t>
            </a:r>
            <a:endParaRPr lang="en-US" altLang="ko-KR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altLang="ko-KR" dirty="0" smtClean="0">
                <a:solidFill>
                  <a:srgbClr val="002060"/>
                </a:solidFill>
              </a:rPr>
              <a:t>OR</a:t>
            </a:r>
          </a:p>
          <a:p>
            <a:endParaRPr lang="en-US" altLang="ko-KR" dirty="0">
              <a:solidFill>
                <a:srgbClr val="002060"/>
              </a:solidFill>
            </a:endParaRPr>
          </a:p>
          <a:p>
            <a:r>
              <a:rPr lang="en-US" altLang="ko-KR" dirty="0" smtClean="0">
                <a:solidFill>
                  <a:srgbClr val="002060"/>
                </a:solidFill>
              </a:rPr>
              <a:t>Have the most points at the end of class</a:t>
            </a:r>
          </a:p>
          <a:p>
            <a:pPr>
              <a:buNone/>
            </a:pPr>
            <a:r>
              <a:rPr lang="en-US" altLang="ko-KR" sz="2400" dirty="0" smtClean="0">
                <a:solidFill>
                  <a:srgbClr val="0070C0"/>
                </a:solidFill>
              </a:rPr>
              <a:t>         (</a:t>
            </a:r>
            <a:r>
              <a:rPr lang="ko-KR" altLang="en-US" sz="2400" dirty="0" smtClean="0">
                <a:solidFill>
                  <a:srgbClr val="0070C0"/>
                </a:solidFill>
              </a:rPr>
              <a:t>포인트 가장 많이 모은 사람</a:t>
            </a:r>
            <a:r>
              <a:rPr lang="en-US" altLang="ko-KR" sz="2400" dirty="0" smtClean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237</Words>
  <Application>Microsoft Office PowerPoint</Application>
  <PresentationFormat>화면 슬라이드 쇼(4:3)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Good Morning</vt:lpstr>
      <vt:lpstr>Good Morning,  What is that delicious smell?</vt:lpstr>
      <vt:lpstr>What are some more breakfast foods?</vt:lpstr>
      <vt:lpstr>What can you eat in the afternoon?  </vt:lpstr>
      <vt:lpstr>What is your favorite dinner food? </vt:lpstr>
      <vt:lpstr>Good evening / Good night. </vt:lpstr>
      <vt:lpstr>Good Night</vt:lpstr>
      <vt:lpstr>Good Morning</vt:lpstr>
      <vt:lpstr>Goal</vt:lpstr>
      <vt:lpstr>On your turn: </vt:lpstr>
      <vt:lpstr>Eating and Sleeping</vt:lpstr>
      <vt:lpstr>Points:  </vt:lpstr>
      <vt:lpstr>Ready?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user</dc:creator>
  <cp:lastModifiedBy>user</cp:lastModifiedBy>
  <cp:revision>9</cp:revision>
  <dcterms:created xsi:type="dcterms:W3CDTF">2015-03-16T23:39:22Z</dcterms:created>
  <dcterms:modified xsi:type="dcterms:W3CDTF">2017-03-03T06:38:23Z</dcterms:modified>
</cp:coreProperties>
</file>