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91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852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33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99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22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54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868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6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84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51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906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DF694-DFA2-450F-B33D-1186A6C0A551}" type="datetimeFigureOut">
              <a:rPr lang="ko-KR" altLang="en-US" smtClean="0"/>
              <a:t>2017-02-22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66C57-7408-457A-83E1-8406FEC8AC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10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Ku3NE7Omk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ko-KR" smtClean="0">
                <a:ea typeface="Gulim" panose="020B0600000101010101" pitchFamily="50" charset="-127"/>
              </a:rPr>
              <a:t>Over, Under and Through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https://www.youtube.com/watch?v=XKu3NE7Omkw</a:t>
            </a:r>
            <a:endParaRPr lang="en-US" altLang="en-US" smtClean="0"/>
          </a:p>
          <a:p>
            <a:pPr eaLnBrk="1" hangingPunct="1"/>
            <a:endParaRPr lang="en-CA" altLang="ko-KR" smtClean="0">
              <a:solidFill>
                <a:srgbClr val="898989"/>
              </a:solidFill>
              <a:ea typeface="Guli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70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1268" name="Picture 3" descr="G:\prepostions\prepositions-of-p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0"/>
            <a:ext cx="8429625" cy="711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4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내용 개체 틀 2"/>
          <p:cNvSpPr>
            <a:spLocks noGrp="1"/>
          </p:cNvSpPr>
          <p:nvPr>
            <p:ph idx="1"/>
          </p:nvPr>
        </p:nvSpPr>
        <p:spPr>
          <a:xfrm>
            <a:off x="5845175" y="0"/>
            <a:ext cx="4819650" cy="6858000"/>
          </a:xfrm>
        </p:spPr>
        <p:txBody>
          <a:bodyPr anchor="ctr"/>
          <a:lstStyle/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clock is on the wall.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ball is under the table.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cat is beside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armchair</a:t>
            </a:r>
            <a:r>
              <a:rPr lang="en-US" altLang="en-US" dirty="0" smtClean="0"/>
              <a:t>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table is near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armchair</a:t>
            </a:r>
            <a:r>
              <a:rPr lang="en-US" altLang="en-US" dirty="0" smtClean="0"/>
              <a:t>.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carpet is on the floor.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lamp is on the table.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flowers are </a:t>
            </a:r>
            <a:r>
              <a:rPr lang="en-US" altLang="ko-KR" dirty="0" smtClean="0"/>
              <a:t>in</a:t>
            </a:r>
            <a:r>
              <a:rPr lang="ko-KR" altLang="en-US" dirty="0" smtClean="0"/>
              <a:t> </a:t>
            </a:r>
            <a:r>
              <a:rPr lang="en-US" altLang="en-US" dirty="0" smtClean="0"/>
              <a:t>the vase. </a:t>
            </a:r>
          </a:p>
          <a:p>
            <a:pPr marL="514350" indent="-514350">
              <a:buFont typeface="Calibri Light" panose="020F0302020204030204" pitchFamily="34" charset="0"/>
              <a:buAutoNum type="arabicPeriod"/>
            </a:pPr>
            <a:r>
              <a:rPr lang="en-US" altLang="en-US" dirty="0" smtClean="0"/>
              <a:t>The table is between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chair </a:t>
            </a:r>
            <a:r>
              <a:rPr lang="en-US" altLang="en-US" dirty="0" smtClean="0"/>
              <a:t>and the armchair.  </a:t>
            </a:r>
          </a:p>
        </p:txBody>
      </p:sp>
      <p:pic>
        <p:nvPicPr>
          <p:cNvPr id="12292" name="Picture 1" descr="http://www.detailenglish.com/uploads/image/prep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0"/>
            <a:ext cx="4321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29132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tailenglish.com/uploads/image/prep3b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-11113"/>
            <a:ext cx="58324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16275" y="1268414"/>
            <a:ext cx="5094288" cy="5349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under the computer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3000375" y="2205039"/>
            <a:ext cx="509428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in the computer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738439" y="3213100"/>
            <a:ext cx="6886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between the computer and </a:t>
            </a:r>
            <a:r>
              <a:rPr lang="en-US" alt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2746376" y="4221164"/>
            <a:ext cx="5095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behind the computer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2630489" y="5229225"/>
            <a:ext cx="50958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beside the computer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746375" y="6165850"/>
            <a:ext cx="73104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going towards the computer</a:t>
            </a:r>
          </a:p>
        </p:txBody>
      </p:sp>
    </p:spTree>
    <p:extLst>
      <p:ext uri="{BB962C8B-B14F-4D97-AF65-F5344CB8AC3E}">
        <p14:creationId xmlns:p14="http://schemas.microsoft.com/office/powerpoint/2010/main" val="34598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prepostions\wheres-wally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10291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428604"/>
            <a:ext cx="8229600" cy="1143000"/>
          </a:xfr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Where’s Waldo (Wally)</a:t>
            </a:r>
            <a:endParaRPr lang="en-C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>
          <a:xfrm>
            <a:off x="1529908" y="3212977"/>
            <a:ext cx="5591175" cy="296398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altLang="ko-KR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Gulim" panose="020B0600000101010101" pitchFamily="50" charset="-127"/>
              </a:rPr>
              <a:t>If</a:t>
            </a:r>
            <a:r>
              <a:rPr lang="ko-KR" altLang="en-US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Gulim" panose="020B0600000101010101" pitchFamily="50" charset="-127"/>
              </a:rPr>
              <a:t> </a:t>
            </a:r>
            <a:r>
              <a:rPr lang="en-US" altLang="ko-KR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Gulim" panose="020B0600000101010101" pitchFamily="50" charset="-127"/>
              </a:rPr>
              <a:t>you find Waldo, raise your hand.  </a:t>
            </a:r>
          </a:p>
          <a:p>
            <a:pPr eaLnBrk="1" hangingPunct="1"/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ea typeface="Gulim" panose="020B0600000101010101" pitchFamily="50" charset="-127"/>
            </a:endParaRPr>
          </a:p>
          <a:p>
            <a:pPr eaLnBrk="1" hangingPunct="1"/>
            <a:r>
              <a:rPr lang="en-US" altLang="ko-KR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Gulim" panose="020B0600000101010101" pitchFamily="50" charset="-127"/>
              </a:rPr>
              <a:t>You must describe (over, under, etc.) where he is. </a:t>
            </a:r>
          </a:p>
          <a:p>
            <a:pPr eaLnBrk="1" hangingPunct="1"/>
            <a:endParaRPr lang="en-US" altLang="ko-KR" dirty="0">
              <a:solidFill>
                <a:schemeClr val="bg1">
                  <a:lumMod val="95000"/>
                  <a:lumOff val="5000"/>
                </a:schemeClr>
              </a:solidFill>
              <a:ea typeface="Gulim" panose="020B0600000101010101" pitchFamily="50" charset="-127"/>
            </a:endParaRPr>
          </a:p>
          <a:p>
            <a:pPr eaLnBrk="1" hangingPunct="1"/>
            <a:r>
              <a:rPr lang="en-US" altLang="ko-KR" dirty="0" smtClean="0">
                <a:solidFill>
                  <a:schemeClr val="bg1">
                    <a:lumMod val="95000"/>
                    <a:lumOff val="5000"/>
                  </a:schemeClr>
                </a:solidFill>
                <a:ea typeface="Gulim" panose="020B0600000101010101" pitchFamily="50" charset="-127"/>
              </a:rPr>
              <a:t>No pointing. </a:t>
            </a:r>
            <a:endParaRPr lang="en-CA" altLang="ko-KR" dirty="0" smtClean="0">
              <a:solidFill>
                <a:schemeClr val="bg1">
                  <a:lumMod val="95000"/>
                  <a:lumOff val="5000"/>
                </a:schemeClr>
              </a:solidFill>
              <a:ea typeface="Gulim" panose="020B0600000101010101" pitchFamily="50" charset="-127"/>
            </a:endParaRPr>
          </a:p>
        </p:txBody>
      </p:sp>
      <p:pic>
        <p:nvPicPr>
          <p:cNvPr id="2051" name="Picture 3" descr="G:\prepostions\wal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3826" y="1704976"/>
            <a:ext cx="2924175" cy="515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5681" y="-1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8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5364" name="Picture 2" descr="G:\prepostions\wheres wal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0"/>
            <a:ext cx="962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69588" y="4999030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4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6388" name="Picture 4" descr="http://johnhughes.files.wordpress.com/2007/03/wald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7689" y="1253342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11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7412" name="Picture 2" descr="G:\prepostions\Where'sWald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14314"/>
            <a:ext cx="10756901" cy="664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3332" flipV="1">
            <a:off x="3262316" y="4959782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62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8436" name="Picture 2" descr="G:\prepostions\wheresWald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-1143000"/>
            <a:ext cx="5956300" cy="81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34903" y="4638990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55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19460" name="Picture 2" descr="http://blog.midnightbox.com/wp-content/uploads/2011/11/wheres-wally-camps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0"/>
            <a:ext cx="10155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93724" flipV="1">
            <a:off x="589361" y="4286628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2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0484" name="Picture 2" descr="http://www.spacetimestudios.com/attachment.php?attachmentid=16040&amp;d=13465430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5" y="-449353"/>
            <a:ext cx="12216245" cy="825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4768" flipV="1">
            <a:off x="8048969" y="717793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38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On 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3075" name="Picture 2" descr="http://www.thingamababy.com/photos/uncategorized/nono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1455738"/>
            <a:ext cx="5857875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1508" name="Picture 2" descr="http://4.bp.blogspot.com/-x1lgDOz09y4/UPZ2NrqRe4I/AAAAAAAADyc/v6Uztc6-xe4/s1600/WheresWallyAtWembleyStevie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694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2534" flipV="1">
            <a:off x="1506144" y="5043774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7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2532" name="Picture 2" descr="http://legendsrevealed.com/entertainment/wp-content/uploads/2009/06/atthe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03713" y="-267278"/>
            <a:ext cx="4235597" cy="282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 smtClean="0"/>
          </a:p>
        </p:txBody>
      </p:sp>
      <p:pic>
        <p:nvPicPr>
          <p:cNvPr id="24580" name="Picture 4" descr="http://3.bp.blogspot.com/-b9PApl137iQ/Tf_8DcLM2JI/AAAAAAAAApc/SJgF4MZhgJA/s1600/CIMG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0"/>
            <a:ext cx="10277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3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Under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4100" name="Picture 2" descr="http://3.bp.blogspot.com/_lkOPHZJetNI/SgsV8NXtW5I/AAAAAAAAFDw/A1dXHTEk_zw/s400/billy+goats+gru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1214438"/>
            <a:ext cx="5910262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Over / Above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5124" name="Picture 2" descr="http://gothamist.com/attachments/arts_jen/0806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214438"/>
            <a:ext cx="828675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2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In / Out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6147" name="Picture 4" descr="http://farm1.static.flickr.com/49/171110781_c1433b49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3700"/>
            <a:ext cx="91440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7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Behind / In front / between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7171" name="Picture 2" descr="http://arjunaardagh.files.wordpress.com/2009/10/li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314450"/>
            <a:ext cx="83153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87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Through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8196" name="Picture 2" descr="http://matthewferry.com/blog/wp-content/uploads/istock_000005615297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1476376"/>
            <a:ext cx="80867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7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rlv.zcache.com/merry_christmas_santa_in_canada_postcard-p239771240756913469qibm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500064"/>
            <a:ext cx="7215187" cy="721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solidFill>
                  <a:srgbClr val="FF0000"/>
                </a:solidFill>
                <a:ea typeface="Gulim" panose="020B0600000101010101" pitchFamily="50" charset="-127"/>
              </a:rPr>
              <a:t>Beside </a:t>
            </a:r>
            <a:endParaRPr lang="en-CA" altLang="ko-KR" smtClean="0">
              <a:solidFill>
                <a:srgbClr val="FF0000"/>
              </a:solidFill>
              <a:ea typeface="Gulim" panose="020B0600000101010101" pitchFamily="50" charset="-127"/>
            </a:endParaRPr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3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ko-KR" smtClean="0">
                <a:ea typeface="Gulim" panose="020B0600000101010101" pitchFamily="50" charset="-127"/>
              </a:rPr>
              <a:t>Around</a:t>
            </a:r>
            <a:endParaRPr lang="en-CA" altLang="ko-KR" smtClean="0">
              <a:ea typeface="Gulim" panose="020B0600000101010101" pitchFamily="50" charset="-127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ko-KR" smtClean="0">
              <a:ea typeface="Gulim" panose="020B0600000101010101" pitchFamily="50" charset="-127"/>
            </a:endParaRPr>
          </a:p>
        </p:txBody>
      </p:sp>
      <p:pic>
        <p:nvPicPr>
          <p:cNvPr id="10244" name="Picture 2" descr="http://www.yardenvy.com/images/productdetail/tree-teak-be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57313"/>
            <a:ext cx="7143750" cy="581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3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109</Words>
  <Application>Microsoft Office PowerPoint</Application>
  <PresentationFormat>와이드스크린</PresentationFormat>
  <Paragraphs>30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Gulim</vt:lpstr>
      <vt:lpstr>맑은 고딕</vt:lpstr>
      <vt:lpstr>Arial</vt:lpstr>
      <vt:lpstr>Calibri</vt:lpstr>
      <vt:lpstr>Calibri Light</vt:lpstr>
      <vt:lpstr>Office Theme</vt:lpstr>
      <vt:lpstr>Over, Under and Through</vt:lpstr>
      <vt:lpstr>On </vt:lpstr>
      <vt:lpstr>Under</vt:lpstr>
      <vt:lpstr>Over / Above</vt:lpstr>
      <vt:lpstr>In / Out</vt:lpstr>
      <vt:lpstr>Behind / In front / between</vt:lpstr>
      <vt:lpstr>Through</vt:lpstr>
      <vt:lpstr>Beside </vt:lpstr>
      <vt:lpstr>Around</vt:lpstr>
      <vt:lpstr>PowerPoint 프레젠테이션</vt:lpstr>
      <vt:lpstr>PowerPoint 프레젠테이션</vt:lpstr>
      <vt:lpstr>It is under the computer</vt:lpstr>
      <vt:lpstr>Where’s Waldo (Wally)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Over, Under and Through</dc:title>
  <dc:creator>user</dc:creator>
  <cp:lastModifiedBy>user</cp:lastModifiedBy>
  <cp:revision>2</cp:revision>
  <dcterms:created xsi:type="dcterms:W3CDTF">2017-02-22T07:01:10Z</dcterms:created>
  <dcterms:modified xsi:type="dcterms:W3CDTF">2017-02-22T07:05:13Z</dcterms:modified>
</cp:coreProperties>
</file>