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96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647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902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85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343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84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89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69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7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067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615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48DB1-DB06-4C3D-A430-3D43C0C1C44A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FA8E6-AEE5-477F-9C1D-A0A2201F2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What</a:t>
            </a:r>
            <a:r>
              <a:rPr lang="ko-KR" altLang="en-US" dirty="0" smtClean="0"/>
              <a:t> </a:t>
            </a:r>
            <a:r>
              <a:rPr lang="en-US" altLang="ko-KR" dirty="0" smtClean="0"/>
              <a:t>did you do?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135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Rules (part 1):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Write what you did on the cards. </a:t>
            </a:r>
          </a:p>
          <a:p>
            <a:endParaRPr lang="en-US" altLang="ko-KR" dirty="0"/>
          </a:p>
          <a:p>
            <a:r>
              <a:rPr lang="en-US" altLang="ko-KR" dirty="0" smtClean="0"/>
              <a:t>Fold the paper and put it in the bag.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pic>
        <p:nvPicPr>
          <p:cNvPr id="4" name="그림 3"/>
          <p:cNvPicPr/>
          <p:nvPr/>
        </p:nvPicPr>
        <p:blipFill>
          <a:blip r:embed="rId2"/>
          <a:stretch>
            <a:fillRect/>
          </a:stretch>
        </p:blipFill>
        <p:spPr>
          <a:xfrm>
            <a:off x="8297083" y="3945573"/>
            <a:ext cx="3328670" cy="223139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1491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Rules (part 2):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One student (leader) will come to the front</a:t>
            </a:r>
          </a:p>
          <a:p>
            <a:endParaRPr lang="en-US" altLang="ko-KR" dirty="0"/>
          </a:p>
          <a:p>
            <a:r>
              <a:rPr lang="en-US" altLang="ko-KR" dirty="0" smtClean="0"/>
              <a:t>The class will ask one of the questions </a:t>
            </a:r>
            <a:br>
              <a:rPr lang="en-US" altLang="ko-KR" dirty="0" smtClean="0"/>
            </a:br>
            <a:r>
              <a:rPr lang="en-US" altLang="ko-KR" dirty="0" smtClean="0"/>
              <a:t>(Yesterday / last Saturday)</a:t>
            </a:r>
          </a:p>
          <a:p>
            <a:endParaRPr lang="en-US" altLang="ko-KR" dirty="0"/>
          </a:p>
          <a:p>
            <a:r>
              <a:rPr lang="en-US" altLang="ko-KR" dirty="0" smtClean="0"/>
              <a:t>The leader will answer using what is written on the cards. </a:t>
            </a:r>
          </a:p>
          <a:p>
            <a:endParaRPr lang="en-US" altLang="ko-KR" dirty="0"/>
          </a:p>
          <a:p>
            <a:r>
              <a:rPr lang="en-US" altLang="ko-KR" dirty="0" smtClean="0"/>
              <a:t>The other students must guess who wrote it.  </a:t>
            </a:r>
            <a:endParaRPr lang="ko-KR" altLang="en-US" dirty="0"/>
          </a:p>
        </p:txBody>
      </p:sp>
      <p:sp>
        <p:nvSpPr>
          <p:cNvPr id="5" name="포인트가 7개인 별 4"/>
          <p:cNvSpPr/>
          <p:nvPr/>
        </p:nvSpPr>
        <p:spPr>
          <a:xfrm>
            <a:off x="4956463" y="365125"/>
            <a:ext cx="6681355" cy="5988338"/>
          </a:xfrm>
          <a:prstGeom prst="star7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BIZ한마음고딕 R" panose="02020503020101020101" pitchFamily="18" charset="-127"/>
                <a:ea typeface="KBIZ한마음고딕 R" panose="02020503020101020101" pitchFamily="18" charset="-127"/>
              </a:rPr>
              <a:t>Don’t guess your own answer!</a:t>
            </a:r>
            <a:endParaRPr lang="ko-KR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BIZ한마음고딕 R" panose="02020503020101020101" pitchFamily="18" charset="-127"/>
              <a:ea typeface="KBIZ한마음고딕 R" panose="020205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022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와이드스크린</PresentationFormat>
  <Paragraphs>15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KBIZ한마음고딕 R</vt:lpstr>
      <vt:lpstr>맑은 고딕</vt:lpstr>
      <vt:lpstr>Arial</vt:lpstr>
      <vt:lpstr>Office 테마</vt:lpstr>
      <vt:lpstr>What did you do? </vt:lpstr>
      <vt:lpstr>Rules (part 1):  </vt:lpstr>
      <vt:lpstr>Rules (part 2):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did you do? </dc:title>
  <dc:creator>user</dc:creator>
  <cp:lastModifiedBy>user</cp:lastModifiedBy>
  <cp:revision>1</cp:revision>
  <dcterms:created xsi:type="dcterms:W3CDTF">2017-03-07T01:46:49Z</dcterms:created>
  <dcterms:modified xsi:type="dcterms:W3CDTF">2017-03-07T01:47:20Z</dcterms:modified>
</cp:coreProperties>
</file>