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B34-6F9C-45E1-B4D3-644D399EE2A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78E7-5F9A-4FCC-84E7-F6E1F0B7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291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B34-6F9C-45E1-B4D3-644D399EE2A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78E7-5F9A-4FCC-84E7-F6E1F0B7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26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B34-6F9C-45E1-B4D3-644D399EE2A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78E7-5F9A-4FCC-84E7-F6E1F0B7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62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B34-6F9C-45E1-B4D3-644D399EE2A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78E7-5F9A-4FCC-84E7-F6E1F0B7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50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B34-6F9C-45E1-B4D3-644D399EE2A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78E7-5F9A-4FCC-84E7-F6E1F0B7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90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B34-6F9C-45E1-B4D3-644D399EE2A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78E7-5F9A-4FCC-84E7-F6E1F0B7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91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B34-6F9C-45E1-B4D3-644D399EE2A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78E7-5F9A-4FCC-84E7-F6E1F0B7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6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B34-6F9C-45E1-B4D3-644D399EE2A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78E7-5F9A-4FCC-84E7-F6E1F0B7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03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B34-6F9C-45E1-B4D3-644D399EE2A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78E7-5F9A-4FCC-84E7-F6E1F0B7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47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B34-6F9C-45E1-B4D3-644D399EE2A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78E7-5F9A-4FCC-84E7-F6E1F0B7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6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B34-6F9C-45E1-B4D3-644D399EE2A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78E7-5F9A-4FCC-84E7-F6E1F0B7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28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CB34-6F9C-45E1-B4D3-644D399EE2A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678E7-5F9A-4FCC-84E7-F6E1F0B7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07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Lets Play 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(Go Fish style game)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90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Rules (in groups of 4 or 5)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527464"/>
            <a:ext cx="10515600" cy="52577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Divide all the cards </a:t>
            </a:r>
            <a:r>
              <a:rPr lang="en-US" dirty="0" smtClean="0"/>
              <a:t>between the </a:t>
            </a:r>
            <a:r>
              <a:rPr lang="en-US" dirty="0" smtClean="0"/>
              <a:t>students (5 students max)</a:t>
            </a:r>
          </a:p>
          <a:p>
            <a:endParaRPr lang="en-US" dirty="0"/>
          </a:p>
          <a:p>
            <a:r>
              <a:rPr lang="en-US" dirty="0" smtClean="0"/>
              <a:t>One </a:t>
            </a:r>
            <a:r>
              <a:rPr lang="en-US" dirty="0" smtClean="0"/>
              <a:t>student (s1) </a:t>
            </a:r>
            <a:r>
              <a:rPr lang="en-US" dirty="0" smtClean="0"/>
              <a:t>will point to another student and say,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“Let’s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_____.”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  <a:p>
            <a:r>
              <a:rPr lang="en-US" dirty="0" smtClean="0"/>
              <a:t>If the </a:t>
            </a:r>
            <a:r>
              <a:rPr lang="en-US" dirty="0" smtClean="0"/>
              <a:t>student (s2) </a:t>
            </a:r>
            <a:r>
              <a:rPr lang="en-US" dirty="0" smtClean="0"/>
              <a:t>has the card, they must say, </a:t>
            </a:r>
            <a:r>
              <a:rPr lang="en-US" dirty="0" smtClean="0">
                <a:solidFill>
                  <a:srgbClr val="C00000"/>
                </a:solidFill>
              </a:rPr>
              <a:t>“Okay” </a:t>
            </a:r>
            <a:r>
              <a:rPr lang="en-US" altLang="ko-KR" dirty="0" smtClean="0"/>
              <a:t>or</a:t>
            </a:r>
            <a:r>
              <a:rPr lang="ko-KR" altLang="en-US" dirty="0" smtClean="0"/>
              <a:t> </a:t>
            </a:r>
            <a:r>
              <a:rPr lang="en-US" altLang="ko-KR" dirty="0" smtClean="0">
                <a:solidFill>
                  <a:srgbClr val="C00000"/>
                </a:solidFill>
              </a:rPr>
              <a:t>“Sure”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dirty="0"/>
              <a:t>s</a:t>
            </a:r>
            <a:r>
              <a:rPr lang="en-US" dirty="0" smtClean="0"/>
              <a:t>2 must give the card to s1</a:t>
            </a:r>
          </a:p>
          <a:p>
            <a:pPr lvl="1"/>
            <a:r>
              <a:rPr lang="en-US" dirty="0" smtClean="0"/>
              <a:t>This counts as one point for s1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If the </a:t>
            </a:r>
            <a:r>
              <a:rPr lang="en-US" dirty="0" smtClean="0"/>
              <a:t>student (s2) doesn’t </a:t>
            </a:r>
            <a:r>
              <a:rPr lang="en-US" dirty="0" smtClean="0"/>
              <a:t>have the card they must say, </a:t>
            </a:r>
            <a:r>
              <a:rPr lang="en-US" dirty="0" smtClean="0">
                <a:solidFill>
                  <a:srgbClr val="C00000"/>
                </a:solidFill>
              </a:rPr>
              <a:t>“Sorry, I can’t</a:t>
            </a:r>
            <a:r>
              <a:rPr lang="en-US" dirty="0" smtClean="0">
                <a:solidFill>
                  <a:srgbClr val="C00000"/>
                </a:solidFill>
              </a:rPr>
              <a:t>”</a:t>
            </a:r>
          </a:p>
          <a:p>
            <a:pPr lvl="1"/>
            <a:r>
              <a:rPr lang="en-US" dirty="0" smtClean="0"/>
              <a:t>No cards are exchanged.  </a:t>
            </a:r>
          </a:p>
          <a:p>
            <a:pPr lvl="1"/>
            <a:endParaRPr lang="en-US" dirty="0"/>
          </a:p>
          <a:p>
            <a:r>
              <a:rPr lang="en-US" i="1" dirty="0" smtClean="0"/>
              <a:t>Next player.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64047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7030A0"/>
                </a:solidFill>
              </a:rPr>
              <a:t>Scoring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game ends when all the cards have been used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	</a:t>
            </a:r>
            <a:r>
              <a:rPr lang="en-US" sz="2400" smtClean="0"/>
              <a:t>(</a:t>
            </a:r>
            <a:r>
              <a:rPr lang="en-US" sz="2400" dirty="0" smtClean="0"/>
              <a:t>or if no more matches are possible) </a:t>
            </a:r>
          </a:p>
          <a:p>
            <a:endParaRPr lang="en-US" sz="2400" dirty="0"/>
          </a:p>
          <a:p>
            <a:r>
              <a:rPr lang="en-US" dirty="0" smtClean="0"/>
              <a:t>Whoever has the most pairs of cards a wins. 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32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2009" y="115743"/>
            <a:ext cx="2160000" cy="2880000"/>
          </a:xfr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/>
          <a:lstStyle/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Play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42009" y="3016525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Count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2333182" y="115743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Eat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2333182" y="3016525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Go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34746" y="115743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Clean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34746" y="3016525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Swim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6725919" y="115743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Dance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6725919" y="3016525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Read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8920827" y="115743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Sing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8920827" y="3016525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Run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pic>
        <p:nvPicPr>
          <p:cNvPr id="1026" name="Picture 2" descr="Image result for run silhouette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4461" y="3377045"/>
            <a:ext cx="1164566" cy="171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swim silhouette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208" y="3616036"/>
            <a:ext cx="1919076" cy="1079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read silhouette"/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380" y="3270964"/>
            <a:ext cx="1541455" cy="193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lated image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380" y="301336"/>
            <a:ext cx="1480704" cy="2105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pointing silhouette"/>
          <p:cNvPicPr>
            <a:picLocks noChangeAspect="1" noChangeArrowheads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471" y="320327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counting silhouette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115" y="3187881"/>
            <a:ext cx="1011227" cy="2096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singing silhouette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0030" y="301336"/>
            <a:ext cx="1383322" cy="195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cleaning silhouette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056" y="301336"/>
            <a:ext cx="2122777" cy="212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Image result for playing silhouette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96" y="301336"/>
            <a:ext cx="1552651" cy="1883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Image result for eating silhouette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844" y="498764"/>
            <a:ext cx="1584254" cy="1686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437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2009" y="115743"/>
            <a:ext cx="2160000" cy="2880000"/>
          </a:xfr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/>
          <a:lstStyle/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Play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42009" y="3016525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Count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2333182" y="115743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Eat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2333182" y="3016525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Go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34746" y="115743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Clean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34746" y="3016525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Swim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6725919" y="115743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Dance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6725919" y="3016525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Read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8920827" y="115743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Sing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8920827" y="3016525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Run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pic>
        <p:nvPicPr>
          <p:cNvPr id="1026" name="Picture 2" descr="Image result for run silhouette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4461" y="3377045"/>
            <a:ext cx="1164566" cy="171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swim silhouette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208" y="3616036"/>
            <a:ext cx="1919076" cy="1079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read silhouette"/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380" y="3270964"/>
            <a:ext cx="1541455" cy="193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lated image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380" y="301336"/>
            <a:ext cx="1480704" cy="2105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pointing silhouette"/>
          <p:cNvPicPr>
            <a:picLocks noChangeAspect="1" noChangeArrowheads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471" y="320327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counting silhouette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115" y="3187881"/>
            <a:ext cx="1011227" cy="2096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singing silhouette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0030" y="301336"/>
            <a:ext cx="1383322" cy="195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cleaning silhouette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056" y="301336"/>
            <a:ext cx="2122777" cy="212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Image result for playing silhouette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96" y="301336"/>
            <a:ext cx="1552651" cy="1883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Image result for eating silhouette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844" y="498764"/>
            <a:ext cx="1584254" cy="1686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05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2009" y="115743"/>
            <a:ext cx="2160000" cy="2880000"/>
          </a:xfr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/>
          <a:lstStyle/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Play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42009" y="3016525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Count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2333182" y="115743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Eat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2333182" y="3016525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Go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34746" y="115743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Clean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34746" y="3016525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Swim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6725919" y="115743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Dance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6725919" y="3016525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Read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8920827" y="115743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Sing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8920827" y="3016525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Run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pic>
        <p:nvPicPr>
          <p:cNvPr id="1026" name="Picture 2" descr="Image result for run silhouette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4461" y="3377045"/>
            <a:ext cx="1164566" cy="171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swim silhouette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208" y="3616036"/>
            <a:ext cx="1919076" cy="1079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read silhouette"/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380" y="3270964"/>
            <a:ext cx="1541455" cy="193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lated image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380" y="301336"/>
            <a:ext cx="1480704" cy="2105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pointing silhouette"/>
          <p:cNvPicPr>
            <a:picLocks noChangeAspect="1" noChangeArrowheads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471" y="320327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counting silhouette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115" y="3187881"/>
            <a:ext cx="1011227" cy="2096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singing silhouette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0030" y="301336"/>
            <a:ext cx="1383322" cy="195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cleaning silhouette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056" y="301336"/>
            <a:ext cx="2122777" cy="212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Image result for playing silhouette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96" y="301336"/>
            <a:ext cx="1552651" cy="1883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Image result for eating silhouette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844" y="498764"/>
            <a:ext cx="1584254" cy="1686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810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2009" y="115743"/>
            <a:ext cx="2160000" cy="2880000"/>
          </a:xfr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/>
          <a:lstStyle/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Play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42009" y="3016525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Count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2333182" y="115743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Eat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2333182" y="3016525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Go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534746" y="115743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Clean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534746" y="3016525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Swim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6725919" y="115743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Dance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6725919" y="3016525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Read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8920827" y="115743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Sing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8920827" y="3016525"/>
            <a:ext cx="216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Bauhaus 93" panose="04030905020B02020C02" pitchFamily="82" charset="0"/>
              </a:rPr>
              <a:t>Run </a:t>
            </a:r>
            <a:endParaRPr lang="en-US" dirty="0">
              <a:solidFill>
                <a:schemeClr val="bg2">
                  <a:lumMod val="90000"/>
                </a:schemeClr>
              </a:solidFill>
              <a:latin typeface="Bauhaus 93" panose="04030905020B02020C02" pitchFamily="82" charset="0"/>
            </a:endParaRPr>
          </a:p>
        </p:txBody>
      </p:sp>
      <p:pic>
        <p:nvPicPr>
          <p:cNvPr id="1026" name="Picture 2" descr="Image result for run silhouette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4461" y="3377045"/>
            <a:ext cx="1164566" cy="171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swim silhouette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208" y="3616036"/>
            <a:ext cx="1919076" cy="1079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read silhouette"/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380" y="3270964"/>
            <a:ext cx="1541455" cy="193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lated image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380" y="301336"/>
            <a:ext cx="1480704" cy="2105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pointing silhouette"/>
          <p:cNvPicPr>
            <a:picLocks noChangeAspect="1" noChangeArrowheads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471" y="320327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counting silhouette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115" y="3187881"/>
            <a:ext cx="1011227" cy="2096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singing silhouette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0030" y="301336"/>
            <a:ext cx="1383322" cy="195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cleaning silhouette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056" y="301336"/>
            <a:ext cx="2122777" cy="212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Image result for playing silhouette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96" y="301336"/>
            <a:ext cx="1552651" cy="1883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Image result for eating silhouette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844" y="498764"/>
            <a:ext cx="1584254" cy="1686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224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159</Words>
  <Application>Microsoft Office PowerPoint</Application>
  <PresentationFormat>와이드스크린</PresentationFormat>
  <Paragraphs>59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맑은 고딕</vt:lpstr>
      <vt:lpstr>Arial</vt:lpstr>
      <vt:lpstr>Bauhaus 93</vt:lpstr>
      <vt:lpstr>Calibri</vt:lpstr>
      <vt:lpstr>Calibri Light</vt:lpstr>
      <vt:lpstr>Office 테마</vt:lpstr>
      <vt:lpstr>Lets Play </vt:lpstr>
      <vt:lpstr>Rules (in groups of 4 or 5)</vt:lpstr>
      <vt:lpstr>Scoring </vt:lpstr>
      <vt:lpstr>Play</vt:lpstr>
      <vt:lpstr>Play</vt:lpstr>
      <vt:lpstr>Play</vt:lpstr>
      <vt:lpstr>Play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Lets Play</dc:title>
  <dc:creator>user</dc:creator>
  <cp:lastModifiedBy>user</cp:lastModifiedBy>
  <cp:revision>6</cp:revision>
  <dcterms:created xsi:type="dcterms:W3CDTF">2016-12-06T23:44:57Z</dcterms:created>
  <dcterms:modified xsi:type="dcterms:W3CDTF">2017-02-20T06:29:15Z</dcterms:modified>
</cp:coreProperties>
</file>