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57" r:id="rId5"/>
    <p:sldId id="259" r:id="rId6"/>
    <p:sldId id="265" r:id="rId7"/>
    <p:sldId id="262" r:id="rId8"/>
    <p:sldId id="261" r:id="rId9"/>
    <p:sldId id="263" r:id="rId10"/>
    <p:sldId id="264" r:id="rId11"/>
    <p:sldId id="266" r:id="rId12"/>
    <p:sldId id="273" r:id="rId13"/>
    <p:sldId id="270" r:id="rId14"/>
    <p:sldId id="268" r:id="rId15"/>
    <p:sldId id="269" r:id="rId16"/>
    <p:sldId id="260" r:id="rId17"/>
    <p:sldId id="274" r:id="rId18"/>
    <p:sldId id="267" r:id="rId19"/>
    <p:sldId id="272" r:id="rId20"/>
    <p:sldId id="275" r:id="rId21"/>
    <p:sldId id="277" r:id="rId22"/>
    <p:sldId id="276" r:id="rId23"/>
    <p:sldId id="279" r:id="rId24"/>
    <p:sldId id="278" r:id="rId25"/>
    <p:sldId id="280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60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01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66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85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56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2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79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36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74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6F26-2135-4B99-8C70-4F42F667B05C}" type="datetimeFigureOut">
              <a:rPr lang="ko-KR" altLang="en-US" smtClean="0"/>
              <a:t>2017-03-30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23E5-57D3-46E5-A0A1-60593EEF81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417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What’s This / That?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Guess what is hidden in the picture</a:t>
            </a:r>
          </a:p>
          <a:p>
            <a:endParaRPr lang="en-US" altLang="ko-K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Say, “It’s a ________.” </a:t>
            </a:r>
            <a:endParaRPr lang="ko-KR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94"/>
            <a:ext cx="12192000" cy="597647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928264" y="4405745"/>
            <a:ext cx="2618507" cy="1870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soccer ball.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7275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5" y="-1"/>
            <a:ext cx="10107722" cy="675649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187786" y="3200399"/>
            <a:ext cx="2670462" cy="1413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hamburger.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849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749635" y="2535382"/>
            <a:ext cx="6442365" cy="20522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pencil.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910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"/>
            <a:ext cx="12192000" cy="68562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834245" y="2296392"/>
            <a:ext cx="3190008" cy="1558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fish.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962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8"/>
            <a:ext cx="12192000" cy="664870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948546" y="467591"/>
            <a:ext cx="1995053" cy="14962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clock.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244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47700" y="5330536"/>
            <a:ext cx="1960416" cy="15274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chair.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743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806" y="264203"/>
            <a:ext cx="14356331" cy="616873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401340" y="4348716"/>
            <a:ext cx="2231144" cy="21895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an apple.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96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3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173191" y="-72737"/>
            <a:ext cx="5018809" cy="6930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piano.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993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9" y="0"/>
            <a:ext cx="10954542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426527" y="4836968"/>
            <a:ext cx="1995053" cy="1506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ball.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14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800599" y="2405495"/>
            <a:ext cx="5018809" cy="3231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computer.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30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0"/>
            <a:ext cx="9583882" cy="685247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55127" y="1298864"/>
            <a:ext cx="2608118" cy="21613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book.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717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3" y="0"/>
            <a:ext cx="896815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244434" y="2826328"/>
            <a:ext cx="3584865" cy="37926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dog.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5337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2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881006" y="2462645"/>
            <a:ext cx="2306780" cy="33666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rabbit.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76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789709"/>
            <a:ext cx="5288973" cy="56838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dinosaur.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8210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73"/>
            <a:ext cx="12192000" cy="659045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476008" y="1510569"/>
            <a:ext cx="2857502" cy="4142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minion.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574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836" cy="705426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371599" y="1594425"/>
            <a:ext cx="5018809" cy="3231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lion.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038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546273" y="4520045"/>
            <a:ext cx="2130135" cy="13923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flower.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418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27"/>
            <a:ext cx="12192000" cy="6096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55126" y="0"/>
            <a:ext cx="5018809" cy="3231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TV.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919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11076709" cy="686041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265717" y="1497497"/>
            <a:ext cx="2899065" cy="5362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ruler.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009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18"/>
            <a:ext cx="12192000" cy="6096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865419" y="1070264"/>
            <a:ext cx="3366653" cy="11326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brush.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034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0"/>
            <a:ext cx="12004431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44235" y="1101436"/>
            <a:ext cx="10900065" cy="41044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an airplane.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7920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1" y="16856"/>
            <a:ext cx="10524837" cy="684114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03174" y="4213513"/>
            <a:ext cx="5517572" cy="3231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cake.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417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831772" y="2763983"/>
            <a:ext cx="2296392" cy="29198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phone.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9653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31" y="-14288"/>
            <a:ext cx="9163050" cy="687228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51212" y="782566"/>
            <a:ext cx="3979717" cy="23554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this?  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31273" y="4021282"/>
            <a:ext cx="10713027" cy="1808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It’s a flower.  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85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187</Words>
  <Application>Microsoft Office PowerPoint</Application>
  <PresentationFormat>와이드스크린</PresentationFormat>
  <Paragraphs>52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맑은 고딕</vt:lpstr>
      <vt:lpstr>Arial</vt:lpstr>
      <vt:lpstr>Calibri</vt:lpstr>
      <vt:lpstr>Calibri Light</vt:lpstr>
      <vt:lpstr>Office Theme</vt:lpstr>
      <vt:lpstr>What’s This / That?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This / That?</dc:title>
  <dc:creator>user</dc:creator>
  <cp:lastModifiedBy>user</cp:lastModifiedBy>
  <cp:revision>12</cp:revision>
  <dcterms:created xsi:type="dcterms:W3CDTF">2017-03-30T05:00:56Z</dcterms:created>
  <dcterms:modified xsi:type="dcterms:W3CDTF">2017-03-30T06:13:33Z</dcterms:modified>
</cp:coreProperties>
</file>