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84" r:id="rId10"/>
    <p:sldId id="277" r:id="rId11"/>
    <p:sldId id="300" r:id="rId12"/>
    <p:sldId id="280" r:id="rId13"/>
    <p:sldId id="294" r:id="rId14"/>
    <p:sldId id="295" r:id="rId15"/>
    <p:sldId id="296" r:id="rId16"/>
    <p:sldId id="298" r:id="rId17"/>
    <p:sldId id="299" r:id="rId18"/>
    <p:sldId id="281" r:id="rId19"/>
    <p:sldId id="282" r:id="rId20"/>
    <p:sldId id="283" r:id="rId21"/>
    <p:sldId id="288" r:id="rId22"/>
    <p:sldId id="285" r:id="rId23"/>
    <p:sldId id="286" r:id="rId24"/>
    <p:sldId id="287" r:id="rId2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howGuides="1">
      <p:cViewPr varScale="1">
        <p:scale>
          <a:sx n="92" d="100"/>
          <a:sy n="92" d="100"/>
        </p:scale>
        <p:origin x="148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EE79-E7D3-433A-98E9-2785D501B223}" type="datetimeFigureOut">
              <a:rPr lang="ko-KR" altLang="en-US" smtClean="0"/>
              <a:pPr/>
              <a:t>2017-02-21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DB90-CDC7-4A8D-AC08-1A406B7E1A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EE79-E7D3-433A-98E9-2785D501B223}" type="datetimeFigureOut">
              <a:rPr lang="ko-KR" altLang="en-US" smtClean="0"/>
              <a:pPr/>
              <a:t>2017-02-21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DB90-CDC7-4A8D-AC08-1A406B7E1A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EE79-E7D3-433A-98E9-2785D501B223}" type="datetimeFigureOut">
              <a:rPr lang="ko-KR" altLang="en-US" smtClean="0"/>
              <a:pPr/>
              <a:t>2017-02-21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DB90-CDC7-4A8D-AC08-1A406B7E1A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EE79-E7D3-433A-98E9-2785D501B223}" type="datetimeFigureOut">
              <a:rPr lang="ko-KR" altLang="en-US" smtClean="0"/>
              <a:pPr/>
              <a:t>2017-02-21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DB90-CDC7-4A8D-AC08-1A406B7E1A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EE79-E7D3-433A-98E9-2785D501B223}" type="datetimeFigureOut">
              <a:rPr lang="ko-KR" altLang="en-US" smtClean="0"/>
              <a:pPr/>
              <a:t>2017-02-21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DB90-CDC7-4A8D-AC08-1A406B7E1A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EE79-E7D3-433A-98E9-2785D501B223}" type="datetimeFigureOut">
              <a:rPr lang="ko-KR" altLang="en-US" smtClean="0"/>
              <a:pPr/>
              <a:t>2017-02-21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DB90-CDC7-4A8D-AC08-1A406B7E1A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EE79-E7D3-433A-98E9-2785D501B223}" type="datetimeFigureOut">
              <a:rPr lang="ko-KR" altLang="en-US" smtClean="0"/>
              <a:pPr/>
              <a:t>2017-02-21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DB90-CDC7-4A8D-AC08-1A406B7E1A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EE79-E7D3-433A-98E9-2785D501B223}" type="datetimeFigureOut">
              <a:rPr lang="ko-KR" altLang="en-US" smtClean="0"/>
              <a:pPr/>
              <a:t>2017-02-21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DB90-CDC7-4A8D-AC08-1A406B7E1A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EE79-E7D3-433A-98E9-2785D501B223}" type="datetimeFigureOut">
              <a:rPr lang="ko-KR" altLang="en-US" smtClean="0"/>
              <a:pPr/>
              <a:t>2017-02-21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DB90-CDC7-4A8D-AC08-1A406B7E1A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EE79-E7D3-433A-98E9-2785D501B223}" type="datetimeFigureOut">
              <a:rPr lang="ko-KR" altLang="en-US" smtClean="0"/>
              <a:pPr/>
              <a:t>2017-02-21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DB90-CDC7-4A8D-AC08-1A406B7E1A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EE79-E7D3-433A-98E9-2785D501B223}" type="datetimeFigureOut">
              <a:rPr lang="ko-KR" altLang="en-US" smtClean="0"/>
              <a:pPr/>
              <a:t>2017-02-21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DB90-CDC7-4A8D-AC08-1A406B7E1A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DEE79-E7D3-433A-98E9-2785D501B223}" type="datetimeFigureOut">
              <a:rPr lang="ko-KR" altLang="en-US" smtClean="0"/>
              <a:pPr/>
              <a:t>2017-02-21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CDB90-CDC7-4A8D-AC08-1A406B7E1AB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Who is she?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75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ites.isucomm.iastate.edu/cbredman/wp-content/uploads/sites/33/2014/01/injured-fi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675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2" descr="Dotted grid"/>
          <p:cNvSpPr>
            <a:spLocks noChangeArrowheads="1"/>
          </p:cNvSpPr>
          <p:nvPr/>
        </p:nvSpPr>
        <p:spPr bwMode="auto">
          <a:xfrm>
            <a:off x="0" y="0"/>
            <a:ext cx="2286000" cy="1752600"/>
          </a:xfrm>
          <a:prstGeom prst="rect">
            <a:avLst/>
          </a:prstGeom>
          <a:pattFill prst="dotGrid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286000" y="0"/>
            <a:ext cx="2286000" cy="1752600"/>
          </a:xfrm>
          <a:prstGeom prst="rect">
            <a:avLst/>
          </a:prstGeom>
          <a:pattFill prst="openDmnd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8196" name="Rectangle 4" descr="20%"/>
          <p:cNvSpPr>
            <a:spLocks noChangeArrowheads="1"/>
          </p:cNvSpPr>
          <p:nvPr/>
        </p:nvSpPr>
        <p:spPr bwMode="auto">
          <a:xfrm>
            <a:off x="4572000" y="0"/>
            <a:ext cx="2286000" cy="1752600"/>
          </a:xfrm>
          <a:prstGeom prst="rect">
            <a:avLst/>
          </a:prstGeom>
          <a:pattFill prst="pct20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6858000" y="0"/>
            <a:ext cx="2286000" cy="1752600"/>
          </a:xfrm>
          <a:prstGeom prst="rect">
            <a:avLst/>
          </a:prstGeom>
          <a:pattFill prst="lgGrid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8198" name="Rectangle 6" descr="Plaid"/>
          <p:cNvSpPr>
            <a:spLocks noChangeArrowheads="1"/>
          </p:cNvSpPr>
          <p:nvPr/>
        </p:nvSpPr>
        <p:spPr bwMode="auto">
          <a:xfrm>
            <a:off x="0" y="1752600"/>
            <a:ext cx="2286000" cy="1752600"/>
          </a:xfrm>
          <a:prstGeom prst="rect">
            <a:avLst/>
          </a:prstGeom>
          <a:pattFill prst="plaid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8199" name="Rectangle 7" descr="Large confetti"/>
          <p:cNvSpPr>
            <a:spLocks noChangeArrowheads="1"/>
          </p:cNvSpPr>
          <p:nvPr/>
        </p:nvSpPr>
        <p:spPr bwMode="auto">
          <a:xfrm>
            <a:off x="0" y="3505200"/>
            <a:ext cx="2286000" cy="17526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8200" name="Rectangle 8" descr="Wide downward diagonal"/>
          <p:cNvSpPr>
            <a:spLocks noChangeArrowheads="1"/>
          </p:cNvSpPr>
          <p:nvPr/>
        </p:nvSpPr>
        <p:spPr bwMode="auto">
          <a:xfrm>
            <a:off x="0" y="5257800"/>
            <a:ext cx="2286000" cy="1600200"/>
          </a:xfrm>
          <a:prstGeom prst="rect">
            <a:avLst/>
          </a:prstGeom>
          <a:pattFill prst="wdDnDiag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2286000" y="5257800"/>
            <a:ext cx="2286000" cy="1600200"/>
          </a:xfrm>
          <a:prstGeom prst="rect">
            <a:avLst/>
          </a:prstGeom>
          <a:pattFill prst="lgGrid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8202" name="Rectangle 10" descr="Dashed vertical"/>
          <p:cNvSpPr>
            <a:spLocks noChangeArrowheads="1"/>
          </p:cNvSpPr>
          <p:nvPr/>
        </p:nvSpPr>
        <p:spPr bwMode="auto">
          <a:xfrm>
            <a:off x="4572000" y="5257800"/>
            <a:ext cx="2286000" cy="1600200"/>
          </a:xfrm>
          <a:prstGeom prst="rect">
            <a:avLst/>
          </a:prstGeom>
          <a:pattFill prst="dashVert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8203" name="Rectangle 11" descr="10%"/>
          <p:cNvSpPr>
            <a:spLocks noChangeArrowheads="1"/>
          </p:cNvSpPr>
          <p:nvPr/>
        </p:nvSpPr>
        <p:spPr bwMode="auto">
          <a:xfrm>
            <a:off x="6858000" y="5257800"/>
            <a:ext cx="2286000" cy="1600200"/>
          </a:xfrm>
          <a:prstGeom prst="rect">
            <a:avLst/>
          </a:prstGeom>
          <a:pattFill prst="pct10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8204" name="Rectangle 12" descr="75%"/>
          <p:cNvSpPr>
            <a:spLocks noChangeArrowheads="1"/>
          </p:cNvSpPr>
          <p:nvPr/>
        </p:nvSpPr>
        <p:spPr bwMode="auto">
          <a:xfrm>
            <a:off x="2286000" y="3505200"/>
            <a:ext cx="2286000" cy="1752600"/>
          </a:xfrm>
          <a:prstGeom prst="rect">
            <a:avLst/>
          </a:prstGeom>
          <a:pattFill prst="pct75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8205" name="Rectangle 13" descr="Shingle"/>
          <p:cNvSpPr>
            <a:spLocks noChangeArrowheads="1"/>
          </p:cNvSpPr>
          <p:nvPr/>
        </p:nvSpPr>
        <p:spPr bwMode="auto">
          <a:xfrm>
            <a:off x="4572000" y="3505200"/>
            <a:ext cx="2286000" cy="1752600"/>
          </a:xfrm>
          <a:prstGeom prst="rect">
            <a:avLst/>
          </a:prstGeom>
          <a:pattFill prst="shingle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8206" name="Rectangle 14" descr="90%"/>
          <p:cNvSpPr>
            <a:spLocks noChangeArrowheads="1"/>
          </p:cNvSpPr>
          <p:nvPr/>
        </p:nvSpPr>
        <p:spPr bwMode="auto">
          <a:xfrm>
            <a:off x="6858000" y="3505200"/>
            <a:ext cx="2286000" cy="1752600"/>
          </a:xfrm>
          <a:prstGeom prst="rect">
            <a:avLst/>
          </a:prstGeom>
          <a:pattFill prst="pct90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2286000" y="1752600"/>
            <a:ext cx="2286000" cy="1752600"/>
          </a:xfrm>
          <a:prstGeom prst="rect">
            <a:avLst/>
          </a:prstGeom>
          <a:pattFill prst="lgGrid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8208" name="Rectangle 16" descr="Trellis"/>
          <p:cNvSpPr>
            <a:spLocks noChangeArrowheads="1"/>
          </p:cNvSpPr>
          <p:nvPr/>
        </p:nvSpPr>
        <p:spPr bwMode="auto">
          <a:xfrm>
            <a:off x="4572000" y="1752600"/>
            <a:ext cx="2286000" cy="1752600"/>
          </a:xfrm>
          <a:prstGeom prst="rect">
            <a:avLst/>
          </a:prstGeom>
          <a:pattFill prst="trellis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8209" name="Rectangle 17" descr="Light downward diagonal"/>
          <p:cNvSpPr>
            <a:spLocks noChangeArrowheads="1"/>
          </p:cNvSpPr>
          <p:nvPr/>
        </p:nvSpPr>
        <p:spPr bwMode="auto">
          <a:xfrm>
            <a:off x="6858000" y="1752600"/>
            <a:ext cx="2286000" cy="1752600"/>
          </a:xfrm>
          <a:prstGeom prst="rect">
            <a:avLst/>
          </a:prstGeom>
          <a:pattFill prst="ltDnDiag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7543800" y="6324600"/>
            <a:ext cx="1524000" cy="4572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charset="-127"/>
              </a:rPr>
              <a:t>Remove Box</a:t>
            </a:r>
          </a:p>
        </p:txBody>
      </p:sp>
      <p:sp>
        <p:nvSpPr>
          <p:cNvPr id="7187" name="Rectangle 1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53400" y="0"/>
            <a:ext cx="990600" cy="2286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200">
                <a:ea typeface="굴림" charset="-127"/>
              </a:rPr>
              <a:t>Next Slide</a:t>
            </a: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decel="1000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decel="1000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decel="1000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decel="1000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decel="10000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decel="10000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decel="10000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decel="10000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decel="1000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decel="1000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decel="100000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decel="100000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decel="1000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decel="1000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decel="100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decel="100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decel="100000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decel="100000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decel="10000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decel="10000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decel="1000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decel="1000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decel="100000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decel="100000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decel="100000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decel="100000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decel="100000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decel="100000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decel="100000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decel="100000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10"/>
                  </p:tgtEl>
                </p:cond>
              </p:nextCondLst>
            </p:seq>
          </p:childTnLst>
        </p:cTn>
      </p:par>
    </p:tnLst>
    <p:bldLst>
      <p:bldP spid="8194" grpId="0" animBg="1"/>
      <p:bldP spid="8195" grpId="0" animBg="1"/>
      <p:bldP spid="8196" grpId="0" animBg="1"/>
      <p:bldP spid="8197" grpId="0" animBg="1"/>
      <p:bldP spid="8198" grpId="0" animBg="1"/>
      <p:bldP spid="8199" grpId="0" animBg="1"/>
      <p:bldP spid="8200" grpId="0" animBg="1"/>
      <p:bldP spid="8201" grpId="0" animBg="1"/>
      <p:bldP spid="8202" grpId="0" animBg="1"/>
      <p:bldP spid="8203" grpId="0" animBg="1"/>
      <p:bldP spid="8204" grpId="0" animBg="1"/>
      <p:bldP spid="8205" grpId="0" animBg="1"/>
      <p:bldP spid="8206" grpId="0" animBg="1"/>
      <p:bldP spid="8207" grpId="0" animBg="1"/>
      <p:bldP spid="8208" grpId="0" animBg="1"/>
      <p:bldP spid="820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cintaaveda.edu/images/existing/2012-08-08_Student_Cuts_Hair_of_Male_Client_60_480x3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2457" y="10326"/>
            <a:ext cx="10706457" cy="684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2" descr="Dotted grid"/>
          <p:cNvSpPr>
            <a:spLocks noChangeArrowheads="1"/>
          </p:cNvSpPr>
          <p:nvPr/>
        </p:nvSpPr>
        <p:spPr bwMode="auto">
          <a:xfrm>
            <a:off x="0" y="1772816"/>
            <a:ext cx="2286000" cy="1752600"/>
          </a:xfrm>
          <a:prstGeom prst="rect">
            <a:avLst/>
          </a:prstGeom>
          <a:pattFill prst="dotGrid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5229200"/>
            <a:ext cx="2286000" cy="1628800"/>
          </a:xfrm>
          <a:prstGeom prst="rect">
            <a:avLst/>
          </a:prstGeom>
          <a:pattFill prst="openDmnd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8196" name="Rectangle 4" descr="20%"/>
          <p:cNvSpPr>
            <a:spLocks noChangeArrowheads="1"/>
          </p:cNvSpPr>
          <p:nvPr/>
        </p:nvSpPr>
        <p:spPr bwMode="auto">
          <a:xfrm>
            <a:off x="4572000" y="0"/>
            <a:ext cx="2286000" cy="1752600"/>
          </a:xfrm>
          <a:prstGeom prst="rect">
            <a:avLst/>
          </a:prstGeom>
          <a:pattFill prst="pct20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6858000" y="0"/>
            <a:ext cx="2286000" cy="1752600"/>
          </a:xfrm>
          <a:prstGeom prst="rect">
            <a:avLst/>
          </a:prstGeom>
          <a:pattFill prst="lgGrid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8198" name="Rectangle 6" descr="Plaid"/>
          <p:cNvSpPr>
            <a:spLocks noChangeArrowheads="1"/>
          </p:cNvSpPr>
          <p:nvPr/>
        </p:nvSpPr>
        <p:spPr bwMode="auto">
          <a:xfrm>
            <a:off x="0" y="0"/>
            <a:ext cx="2286000" cy="1752600"/>
          </a:xfrm>
          <a:prstGeom prst="rect">
            <a:avLst/>
          </a:prstGeom>
          <a:pattFill prst="plaid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8199" name="Rectangle 7" descr="Large confetti"/>
          <p:cNvSpPr>
            <a:spLocks noChangeArrowheads="1"/>
          </p:cNvSpPr>
          <p:nvPr/>
        </p:nvSpPr>
        <p:spPr bwMode="auto">
          <a:xfrm>
            <a:off x="0" y="3505200"/>
            <a:ext cx="2286000" cy="17526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8200" name="Rectangle 8" descr="Wide downward diagonal"/>
          <p:cNvSpPr>
            <a:spLocks noChangeArrowheads="1"/>
          </p:cNvSpPr>
          <p:nvPr/>
        </p:nvSpPr>
        <p:spPr bwMode="auto">
          <a:xfrm>
            <a:off x="2286000" y="0"/>
            <a:ext cx="2286000" cy="1772816"/>
          </a:xfrm>
          <a:prstGeom prst="rect">
            <a:avLst/>
          </a:prstGeom>
          <a:pattFill prst="wdDnDiag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2286000" y="5257800"/>
            <a:ext cx="2286000" cy="1600200"/>
          </a:xfrm>
          <a:prstGeom prst="rect">
            <a:avLst/>
          </a:prstGeom>
          <a:pattFill prst="lgGrid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8202" name="Rectangle 10" descr="Dashed vertical"/>
          <p:cNvSpPr>
            <a:spLocks noChangeArrowheads="1"/>
          </p:cNvSpPr>
          <p:nvPr/>
        </p:nvSpPr>
        <p:spPr bwMode="auto">
          <a:xfrm>
            <a:off x="4572000" y="5257800"/>
            <a:ext cx="2286000" cy="1600200"/>
          </a:xfrm>
          <a:prstGeom prst="rect">
            <a:avLst/>
          </a:prstGeom>
          <a:pattFill prst="dashVert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8203" name="Rectangle 11" descr="10%"/>
          <p:cNvSpPr>
            <a:spLocks noChangeArrowheads="1"/>
          </p:cNvSpPr>
          <p:nvPr/>
        </p:nvSpPr>
        <p:spPr bwMode="auto">
          <a:xfrm>
            <a:off x="6858000" y="5257800"/>
            <a:ext cx="2286000" cy="1600200"/>
          </a:xfrm>
          <a:prstGeom prst="rect">
            <a:avLst/>
          </a:prstGeom>
          <a:pattFill prst="pct10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8204" name="Rectangle 12" descr="75%"/>
          <p:cNvSpPr>
            <a:spLocks noChangeArrowheads="1"/>
          </p:cNvSpPr>
          <p:nvPr/>
        </p:nvSpPr>
        <p:spPr bwMode="auto">
          <a:xfrm>
            <a:off x="2286000" y="3505200"/>
            <a:ext cx="2286000" cy="1752600"/>
          </a:xfrm>
          <a:prstGeom prst="rect">
            <a:avLst/>
          </a:prstGeom>
          <a:pattFill prst="pct75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8205" name="Rectangle 13" descr="Shingle"/>
          <p:cNvSpPr>
            <a:spLocks noChangeArrowheads="1"/>
          </p:cNvSpPr>
          <p:nvPr/>
        </p:nvSpPr>
        <p:spPr bwMode="auto">
          <a:xfrm>
            <a:off x="4572000" y="3505200"/>
            <a:ext cx="2286000" cy="1752600"/>
          </a:xfrm>
          <a:prstGeom prst="rect">
            <a:avLst/>
          </a:prstGeom>
          <a:pattFill prst="shingle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8206" name="Rectangle 14" descr="90%"/>
          <p:cNvSpPr>
            <a:spLocks noChangeArrowheads="1"/>
          </p:cNvSpPr>
          <p:nvPr/>
        </p:nvSpPr>
        <p:spPr bwMode="auto">
          <a:xfrm>
            <a:off x="6858000" y="3505200"/>
            <a:ext cx="2286000" cy="1752600"/>
          </a:xfrm>
          <a:prstGeom prst="rect">
            <a:avLst/>
          </a:prstGeom>
          <a:pattFill prst="pct90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2286000" y="1762926"/>
            <a:ext cx="2286000" cy="1752600"/>
          </a:xfrm>
          <a:prstGeom prst="rect">
            <a:avLst/>
          </a:prstGeom>
          <a:pattFill prst="lgGrid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8208" name="Rectangle 16" descr="Trellis"/>
          <p:cNvSpPr>
            <a:spLocks noChangeArrowheads="1"/>
          </p:cNvSpPr>
          <p:nvPr/>
        </p:nvSpPr>
        <p:spPr bwMode="auto">
          <a:xfrm>
            <a:off x="4572000" y="1752600"/>
            <a:ext cx="2286000" cy="1752600"/>
          </a:xfrm>
          <a:prstGeom prst="rect">
            <a:avLst/>
          </a:prstGeom>
          <a:pattFill prst="trellis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8209" name="Rectangle 17" descr="Light downward diagonal"/>
          <p:cNvSpPr>
            <a:spLocks noChangeArrowheads="1"/>
          </p:cNvSpPr>
          <p:nvPr/>
        </p:nvSpPr>
        <p:spPr bwMode="auto">
          <a:xfrm>
            <a:off x="6858000" y="1752600"/>
            <a:ext cx="2286000" cy="1752600"/>
          </a:xfrm>
          <a:prstGeom prst="rect">
            <a:avLst/>
          </a:prstGeom>
          <a:pattFill prst="ltDnDiag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7543800" y="6324600"/>
            <a:ext cx="1524000" cy="4572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charset="-127"/>
              </a:rPr>
              <a:t>Remove Box</a:t>
            </a:r>
          </a:p>
        </p:txBody>
      </p:sp>
      <p:sp>
        <p:nvSpPr>
          <p:cNvPr id="7187" name="Rectangle 1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53400" y="0"/>
            <a:ext cx="990600" cy="2286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200">
                <a:ea typeface="굴림" charset="-127"/>
              </a:rPr>
              <a:t>Next Slide</a:t>
            </a: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decel="1000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decel="1000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decel="1000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decel="1000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decel="10000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decel="10000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decel="10000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decel="10000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decel="1000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decel="1000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decel="100000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decel="100000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decel="1000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decel="1000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decel="100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decel="100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decel="100000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decel="100000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decel="10000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decel="10000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decel="1000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decel="1000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decel="100000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decel="100000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decel="100000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decel="100000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decel="100000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decel="100000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decel="100000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decel="100000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10"/>
                  </p:tgtEl>
                </p:cond>
              </p:nextCondLst>
            </p:seq>
          </p:childTnLst>
        </p:cTn>
      </p:par>
    </p:tnLst>
    <p:bldLst>
      <p:bldP spid="8194" grpId="0" animBg="1"/>
      <p:bldP spid="8195" grpId="0" animBg="1"/>
      <p:bldP spid="8196" grpId="0" animBg="1"/>
      <p:bldP spid="8197" grpId="0" animBg="1"/>
      <p:bldP spid="8198" grpId="0" animBg="1"/>
      <p:bldP spid="8199" grpId="0" animBg="1"/>
      <p:bldP spid="8200" grpId="0" animBg="1"/>
      <p:bldP spid="8201" grpId="0" animBg="1"/>
      <p:bldP spid="8202" grpId="0" animBg="1"/>
      <p:bldP spid="8203" grpId="0" animBg="1"/>
      <p:bldP spid="8204" grpId="0" animBg="1"/>
      <p:bldP spid="8205" grpId="0" animBg="1"/>
      <p:bldP spid="8206" grpId="0" animBg="1"/>
      <p:bldP spid="8207" grpId="0" animBg="1"/>
      <p:bldP spid="8208" grpId="0" animBg="1"/>
      <p:bldP spid="820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p.streetwise.co/wp-content/uploads/2014/05/Screen-Shot-2014-05-07-at-2.07.15-P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0549" y="0"/>
            <a:ext cx="10325098" cy="688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2286000" cy="17526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295228" y="12700"/>
            <a:ext cx="2286000" cy="17526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572000" y="0"/>
            <a:ext cx="2286000" cy="17526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6858000" y="0"/>
            <a:ext cx="2286000" cy="17526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1752600"/>
            <a:ext cx="2286000" cy="17526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3505200"/>
            <a:ext cx="2286000" cy="17526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5257800"/>
            <a:ext cx="2286000" cy="16002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2286000" y="5257800"/>
            <a:ext cx="2286000" cy="16002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4572000" y="5257800"/>
            <a:ext cx="2286000" cy="16002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6858000" y="5257800"/>
            <a:ext cx="2286000" cy="16002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2286000" y="3505200"/>
            <a:ext cx="2286000" cy="17526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4572000" y="3505200"/>
            <a:ext cx="2286000" cy="17526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6858000" y="3505200"/>
            <a:ext cx="2286000" cy="17526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2286000" y="1752600"/>
            <a:ext cx="2286000" cy="17526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4572000" y="1752600"/>
            <a:ext cx="2286000" cy="17526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6858000" y="1752600"/>
            <a:ext cx="2286000" cy="17526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7543800" y="6324600"/>
            <a:ext cx="1524000" cy="4572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Remove Box</a:t>
            </a:r>
          </a:p>
        </p:txBody>
      </p:sp>
      <p:sp>
        <p:nvSpPr>
          <p:cNvPr id="4115" name="Rectangle 1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53400" y="0"/>
            <a:ext cx="990600" cy="2286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/>
              <a:t>Next Slide</a:t>
            </a: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decel="100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decel="100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decel="10000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decel="10000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decel="100000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decel="100000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decel="100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decel="100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decel="100000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decel="100000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decel="100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decel="100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decel="100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decel="100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decel="1000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decel="1000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decel="100000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decel="100000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decel="10000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decel="10000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decel="10000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decel="10000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decel="100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decel="100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decel="100000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decel="100000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decel="100000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decel="100000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decel="100000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decel="100000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2"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vetmed.sites.medinfo.ufl.edu/files/2015/09/IMG_14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0"/>
            <a:ext cx="10330054" cy="688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2286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286000" y="0"/>
            <a:ext cx="2286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572000" y="0"/>
            <a:ext cx="2286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6858000" y="0"/>
            <a:ext cx="2286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1752600"/>
            <a:ext cx="2286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0" y="3505200"/>
            <a:ext cx="2286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0" y="5257800"/>
            <a:ext cx="2286000" cy="160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2286000" y="5257800"/>
            <a:ext cx="2286000" cy="160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4572000" y="5257800"/>
            <a:ext cx="2286000" cy="160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6858000" y="5257800"/>
            <a:ext cx="2286000" cy="160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2286000" y="3505200"/>
            <a:ext cx="2286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4572000" y="3505200"/>
            <a:ext cx="2286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6858000" y="3505200"/>
            <a:ext cx="2286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2286000" y="1752600"/>
            <a:ext cx="2286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4572000" y="1752600"/>
            <a:ext cx="2286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6858000" y="1752600"/>
            <a:ext cx="2286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7543800" y="6324600"/>
            <a:ext cx="1524000" cy="4572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Remove Box</a:t>
            </a:r>
          </a:p>
        </p:txBody>
      </p:sp>
      <p:sp>
        <p:nvSpPr>
          <p:cNvPr id="6163" name="Rectangle 1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53400" y="0"/>
            <a:ext cx="990600" cy="2286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/>
              <a:t>Next Slide</a:t>
            </a: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decel="10000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decel="10000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decel="1000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decel="1000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decel="100000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decel="100000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decel="100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decel="100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decel="10000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decel="10000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decel="100000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decel="100000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decel="1000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decel="1000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decel="100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decel="100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decel="10000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decel="10000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decel="1000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decel="1000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decel="100000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decel="100000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decel="1000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decel="1000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decel="100000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decel="100000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decel="1000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decel="1000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decel="10000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decel="10000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6"/>
                  </p:tgtEl>
                </p:cond>
              </p:nextCondLst>
            </p:seq>
          </p:childTnLst>
        </p:cTn>
      </p:par>
    </p:tnLst>
    <p:bldLst>
      <p:bldP spid="7170" grpId="0" animBg="1"/>
      <p:bldP spid="7171" grpId="0" animBg="1"/>
      <p:bldP spid="7172" grpId="0" animBg="1"/>
      <p:bldP spid="7173" grpId="0" animBg="1"/>
      <p:bldP spid="7174" grpId="0" animBg="1"/>
      <p:bldP spid="7175" grpId="0" animBg="1"/>
      <p:bldP spid="7176" grpId="0" animBg="1"/>
      <p:bldP spid="7177" grpId="0" animBg="1"/>
      <p:bldP spid="7178" grpId="0" animBg="1"/>
      <p:bldP spid="7179" grpId="0" animBg="1"/>
      <p:bldP spid="7180" grpId="0" animBg="1"/>
      <p:bldP spid="7181" grpId="0" animBg="1"/>
      <p:bldP spid="7182" grpId="0" animBg="1"/>
      <p:bldP spid="7183" grpId="0" animBg="1"/>
      <p:bldP spid="7184" grpId="0" animBg="1"/>
      <p:bldP spid="718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kent-arts.co.uk/img/Lady-arti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34088"/>
            <a:ext cx="10325225" cy="68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2" descr="Dotted grid"/>
          <p:cNvSpPr>
            <a:spLocks noChangeArrowheads="1"/>
          </p:cNvSpPr>
          <p:nvPr/>
        </p:nvSpPr>
        <p:spPr bwMode="auto">
          <a:xfrm>
            <a:off x="0" y="0"/>
            <a:ext cx="2286000" cy="1752600"/>
          </a:xfrm>
          <a:prstGeom prst="rect">
            <a:avLst/>
          </a:prstGeom>
          <a:pattFill prst="dotGrid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286000" y="0"/>
            <a:ext cx="2286000" cy="1752600"/>
          </a:xfrm>
          <a:prstGeom prst="rect">
            <a:avLst/>
          </a:prstGeom>
          <a:pattFill prst="openDmnd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Rectangle 4" descr="20%"/>
          <p:cNvSpPr>
            <a:spLocks noChangeArrowheads="1"/>
          </p:cNvSpPr>
          <p:nvPr/>
        </p:nvSpPr>
        <p:spPr bwMode="auto">
          <a:xfrm>
            <a:off x="4572000" y="0"/>
            <a:ext cx="2286000" cy="1752600"/>
          </a:xfrm>
          <a:prstGeom prst="rect">
            <a:avLst/>
          </a:prstGeom>
          <a:pattFill prst="pct20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6858000" y="0"/>
            <a:ext cx="2286000" cy="1752600"/>
          </a:xfrm>
          <a:prstGeom prst="rect">
            <a:avLst/>
          </a:prstGeom>
          <a:pattFill prst="lgGrid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Rectangle 6" descr="Plaid"/>
          <p:cNvSpPr>
            <a:spLocks noChangeArrowheads="1"/>
          </p:cNvSpPr>
          <p:nvPr/>
        </p:nvSpPr>
        <p:spPr bwMode="auto">
          <a:xfrm>
            <a:off x="0" y="1752600"/>
            <a:ext cx="2286000" cy="1752600"/>
          </a:xfrm>
          <a:prstGeom prst="rect">
            <a:avLst/>
          </a:prstGeom>
          <a:pattFill prst="plaid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Rectangle 7" descr="Large confetti"/>
          <p:cNvSpPr>
            <a:spLocks noChangeArrowheads="1"/>
          </p:cNvSpPr>
          <p:nvPr/>
        </p:nvSpPr>
        <p:spPr bwMode="auto">
          <a:xfrm>
            <a:off x="0" y="3505200"/>
            <a:ext cx="2286000" cy="17526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Rectangle 8" descr="Wide downward diagonal"/>
          <p:cNvSpPr>
            <a:spLocks noChangeArrowheads="1"/>
          </p:cNvSpPr>
          <p:nvPr/>
        </p:nvSpPr>
        <p:spPr bwMode="auto">
          <a:xfrm>
            <a:off x="0" y="5257800"/>
            <a:ext cx="2286000" cy="1600200"/>
          </a:xfrm>
          <a:prstGeom prst="rect">
            <a:avLst/>
          </a:prstGeom>
          <a:pattFill prst="wdDnDiag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2286000" y="5257800"/>
            <a:ext cx="2286000" cy="1600200"/>
          </a:xfrm>
          <a:prstGeom prst="rect">
            <a:avLst/>
          </a:prstGeom>
          <a:pattFill prst="lgGrid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Rectangle 10" descr="Dashed vertical"/>
          <p:cNvSpPr>
            <a:spLocks noChangeArrowheads="1"/>
          </p:cNvSpPr>
          <p:nvPr/>
        </p:nvSpPr>
        <p:spPr bwMode="auto">
          <a:xfrm>
            <a:off x="4572000" y="5257800"/>
            <a:ext cx="2286000" cy="1600200"/>
          </a:xfrm>
          <a:prstGeom prst="rect">
            <a:avLst/>
          </a:prstGeom>
          <a:pattFill prst="dashVert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3" name="Rectangle 11" descr="10%"/>
          <p:cNvSpPr>
            <a:spLocks noChangeArrowheads="1"/>
          </p:cNvSpPr>
          <p:nvPr/>
        </p:nvSpPr>
        <p:spPr bwMode="auto">
          <a:xfrm>
            <a:off x="6858000" y="5257800"/>
            <a:ext cx="2286000" cy="1600200"/>
          </a:xfrm>
          <a:prstGeom prst="rect">
            <a:avLst/>
          </a:prstGeom>
          <a:pattFill prst="pct10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Rectangle 12" descr="75%"/>
          <p:cNvSpPr>
            <a:spLocks noChangeArrowheads="1"/>
          </p:cNvSpPr>
          <p:nvPr/>
        </p:nvSpPr>
        <p:spPr bwMode="auto">
          <a:xfrm>
            <a:off x="2286000" y="3505200"/>
            <a:ext cx="2286000" cy="1752600"/>
          </a:xfrm>
          <a:prstGeom prst="rect">
            <a:avLst/>
          </a:prstGeom>
          <a:pattFill prst="pct75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5" name="Rectangle 13" descr="Shingle"/>
          <p:cNvSpPr>
            <a:spLocks noChangeArrowheads="1"/>
          </p:cNvSpPr>
          <p:nvPr/>
        </p:nvSpPr>
        <p:spPr bwMode="auto">
          <a:xfrm>
            <a:off x="4572000" y="3505200"/>
            <a:ext cx="2286000" cy="1752600"/>
          </a:xfrm>
          <a:prstGeom prst="rect">
            <a:avLst/>
          </a:prstGeom>
          <a:pattFill prst="shingle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6" name="Rectangle 14" descr="90%"/>
          <p:cNvSpPr>
            <a:spLocks noChangeArrowheads="1"/>
          </p:cNvSpPr>
          <p:nvPr/>
        </p:nvSpPr>
        <p:spPr bwMode="auto">
          <a:xfrm>
            <a:off x="6858000" y="3505200"/>
            <a:ext cx="2286000" cy="1752600"/>
          </a:xfrm>
          <a:prstGeom prst="rect">
            <a:avLst/>
          </a:prstGeom>
          <a:pattFill prst="pct90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2286000" y="1752600"/>
            <a:ext cx="2286000" cy="1752600"/>
          </a:xfrm>
          <a:prstGeom prst="rect">
            <a:avLst/>
          </a:prstGeom>
          <a:pattFill prst="lgGrid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8" name="Rectangle 16" descr="Trellis"/>
          <p:cNvSpPr>
            <a:spLocks noChangeArrowheads="1"/>
          </p:cNvSpPr>
          <p:nvPr/>
        </p:nvSpPr>
        <p:spPr bwMode="auto">
          <a:xfrm>
            <a:off x="4572000" y="1752600"/>
            <a:ext cx="2286000" cy="1752600"/>
          </a:xfrm>
          <a:prstGeom prst="rect">
            <a:avLst/>
          </a:prstGeom>
          <a:pattFill prst="trellis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9" name="Rectangle 17" descr="Light downward diagonal"/>
          <p:cNvSpPr>
            <a:spLocks noChangeArrowheads="1"/>
          </p:cNvSpPr>
          <p:nvPr/>
        </p:nvSpPr>
        <p:spPr bwMode="auto">
          <a:xfrm>
            <a:off x="6858000" y="1752600"/>
            <a:ext cx="2286000" cy="1752600"/>
          </a:xfrm>
          <a:prstGeom prst="rect">
            <a:avLst/>
          </a:prstGeom>
          <a:pattFill prst="ltDnDiag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7543800" y="6324600"/>
            <a:ext cx="1524000" cy="4572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Remove Box</a:t>
            </a:r>
          </a:p>
        </p:txBody>
      </p:sp>
      <p:sp>
        <p:nvSpPr>
          <p:cNvPr id="7187" name="Rectangle 1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53400" y="0"/>
            <a:ext cx="990600" cy="2286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/>
              <a:t>Next Slide</a:t>
            </a: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decel="10000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decel="10000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decel="1000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decel="1000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decel="1000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decel="1000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decel="10000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decel="10000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decel="100000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decel="100000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decel="100000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decel="100000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decel="100000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decel="100000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decel="100000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decel="100000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decel="1000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decel="1000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decel="10000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decel="10000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decel="1000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decel="1000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decel="1000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decel="1000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decel="100000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decel="100000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decel="100000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decel="100000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decel="10000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decel="10000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10"/>
                  </p:tgtEl>
                </p:cond>
              </p:nextCondLst>
            </p:seq>
          </p:childTnLst>
        </p:cTn>
      </p:par>
    </p:tnLst>
    <p:bldLst>
      <p:bldP spid="8194" grpId="0" animBg="1"/>
      <p:bldP spid="8195" grpId="0" animBg="1"/>
      <p:bldP spid="8196" grpId="0" animBg="1"/>
      <p:bldP spid="8197" grpId="0" animBg="1"/>
      <p:bldP spid="8198" grpId="0" animBg="1"/>
      <p:bldP spid="8199" grpId="0" animBg="1"/>
      <p:bldP spid="8200" grpId="0" animBg="1"/>
      <p:bldP spid="8201" grpId="0" animBg="1"/>
      <p:bldP spid="8202" grpId="0" animBg="1"/>
      <p:bldP spid="8203" grpId="0" animBg="1"/>
      <p:bldP spid="8204" grpId="0" animBg="1"/>
      <p:bldP spid="8205" grpId="0" animBg="1"/>
      <p:bldP spid="8206" grpId="0" animBg="1"/>
      <p:bldP spid="8207" grpId="0" animBg="1"/>
      <p:bldP spid="8208" grpId="0" animBg="1"/>
      <p:bldP spid="820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cdn.thedailybeast.com/content/dailybeast/articles/2013/11/08/johnny-knoxville-on-how-he-pulled-off-bad-grandpa-s-most-hilarious-raunchiest-prank/jcr:content/image.crop.800.500.jpg/46680247.cach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0"/>
            <a:ext cx="1097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2286000" cy="17526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286000" y="0"/>
            <a:ext cx="2286000" cy="17526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572000" y="0"/>
            <a:ext cx="2286000" cy="17526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6858000" y="0"/>
            <a:ext cx="2286000" cy="17526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1752600"/>
            <a:ext cx="2286000" cy="17526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3505200"/>
            <a:ext cx="2286000" cy="17526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5257800"/>
            <a:ext cx="2286000" cy="16002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2286000" y="5257800"/>
            <a:ext cx="2286000" cy="16002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4572000" y="5257800"/>
            <a:ext cx="2286000" cy="16002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6858000" y="5257800"/>
            <a:ext cx="2286000" cy="16002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2286000" y="3505200"/>
            <a:ext cx="2286000" cy="17526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4572000" y="3505200"/>
            <a:ext cx="2286000" cy="17526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6858000" y="3505200"/>
            <a:ext cx="2286000" cy="17526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2286000" y="1752600"/>
            <a:ext cx="2286000" cy="17526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4572000" y="1752600"/>
            <a:ext cx="2286000" cy="17526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6858000" y="1752600"/>
            <a:ext cx="2286000" cy="17526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7543800" y="6324600"/>
            <a:ext cx="1524000" cy="4572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Remove Box</a:t>
            </a:r>
          </a:p>
        </p:txBody>
      </p:sp>
      <p:sp>
        <p:nvSpPr>
          <p:cNvPr id="4115" name="Rectangle 1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53400" y="0"/>
            <a:ext cx="990600" cy="2286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/>
              <a:t>Next Slide</a:t>
            </a: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decel="100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decel="100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decel="1000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decel="1000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decel="10000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decel="10000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decel="100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decel="100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decel="100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decel="100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decel="100000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decel="100000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decel="100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decel="100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decel="100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decel="100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decel="100000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decel="100000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decel="1000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decel="1000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decel="10000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decel="10000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decel="100000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decel="100000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decel="100000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decel="100000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decel="100000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decel="100000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decel="100000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decel="100000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2"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dantri21.vcmedia.vn/lsvaPE0d7foDdfJ7sLS/Image/2013/12/h2-35a7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0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2286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286000" y="0"/>
            <a:ext cx="2286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572000" y="0"/>
            <a:ext cx="2286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6858000" y="0"/>
            <a:ext cx="2286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1752600"/>
            <a:ext cx="2286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0" y="3505200"/>
            <a:ext cx="2286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0" y="5257800"/>
            <a:ext cx="2286000" cy="160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2286000" y="5257800"/>
            <a:ext cx="2286000" cy="160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4572000" y="5257800"/>
            <a:ext cx="2286000" cy="160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6858000" y="5257800"/>
            <a:ext cx="2286000" cy="160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2286000" y="3505200"/>
            <a:ext cx="2286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4572000" y="3505200"/>
            <a:ext cx="2286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6858000" y="3505200"/>
            <a:ext cx="2286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2294521" y="1752600"/>
            <a:ext cx="2286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4572000" y="1752600"/>
            <a:ext cx="2286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6858000" y="1752600"/>
            <a:ext cx="2286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7543800" y="6324600"/>
            <a:ext cx="1524000" cy="4572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Remove Box</a:t>
            </a:r>
          </a:p>
        </p:txBody>
      </p:sp>
      <p:sp>
        <p:nvSpPr>
          <p:cNvPr id="6163" name="Rectangle 1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53400" y="0"/>
            <a:ext cx="990600" cy="2286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/>
              <a:t>Next Slide</a:t>
            </a: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decel="10000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decel="10000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decel="1000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decel="1000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decel="100000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decel="100000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decel="100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decel="100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decel="10000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decel="10000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decel="100000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decel="100000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decel="1000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decel="1000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decel="100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decel="100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decel="10000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decel="10000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decel="1000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decel="1000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decel="100000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decel="100000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decel="1000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decel="1000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decel="100000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decel="100000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decel="1000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decel="1000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decel="10000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decel="10000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6"/>
                  </p:tgtEl>
                </p:cond>
              </p:nextCondLst>
            </p:seq>
          </p:childTnLst>
        </p:cTn>
      </p:par>
    </p:tnLst>
    <p:bldLst>
      <p:bldP spid="7170" grpId="0" animBg="1"/>
      <p:bldP spid="7171" grpId="0" animBg="1"/>
      <p:bldP spid="7172" grpId="0" animBg="1"/>
      <p:bldP spid="7173" grpId="0" animBg="1"/>
      <p:bldP spid="7174" grpId="0" animBg="1"/>
      <p:bldP spid="7175" grpId="0" animBg="1"/>
      <p:bldP spid="7176" grpId="0" animBg="1"/>
      <p:bldP spid="7177" grpId="0" animBg="1"/>
      <p:bldP spid="7178" grpId="0" animBg="1"/>
      <p:bldP spid="7179" grpId="0" animBg="1"/>
      <p:bldP spid="7180" grpId="0" animBg="1"/>
      <p:bldP spid="7181" grpId="0" animBg="1"/>
      <p:bldP spid="7182" grpId="0" animBg="1"/>
      <p:bldP spid="7183" grpId="0" animBg="1"/>
      <p:bldP spid="7184" grpId="0" animBg="1"/>
      <p:bldP spid="718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0/0d/Repor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28" y="-10633"/>
            <a:ext cx="9161228" cy="726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2286000" cy="1752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286000" y="0"/>
            <a:ext cx="2286000" cy="1752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572000" y="0"/>
            <a:ext cx="2286000" cy="1752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6858000" y="0"/>
            <a:ext cx="2286000" cy="1752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1752600"/>
            <a:ext cx="2286000" cy="1752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0" y="3505200"/>
            <a:ext cx="2286000" cy="1752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0" y="5257800"/>
            <a:ext cx="2286000" cy="1600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2286000" y="5257800"/>
            <a:ext cx="2286000" cy="1600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4572000" y="5257800"/>
            <a:ext cx="2286000" cy="1600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6858000" y="5257800"/>
            <a:ext cx="2286000" cy="1600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2286000" y="3505200"/>
            <a:ext cx="2286000" cy="1752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4572000" y="3505200"/>
            <a:ext cx="2286000" cy="1752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6858000" y="3505200"/>
            <a:ext cx="2286000" cy="1752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2286382" y="1763233"/>
            <a:ext cx="2286000" cy="1752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4572000" y="1752600"/>
            <a:ext cx="2286000" cy="1752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6858000" y="1752600"/>
            <a:ext cx="2286000" cy="1752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7543800" y="6324600"/>
            <a:ext cx="1524000" cy="4572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Remove Box</a:t>
            </a:r>
          </a:p>
        </p:txBody>
      </p:sp>
      <p:sp>
        <p:nvSpPr>
          <p:cNvPr id="5139" name="Rectangle 1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53400" y="0"/>
            <a:ext cx="990600" cy="2286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/>
              <a:t>Next Slide</a:t>
            </a: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decel="10000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decel="10000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decel="10000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decel="10000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decel="10000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decel="10000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decel="10000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decel="10000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decel="1000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decel="1000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decel="100000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decel="100000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decel="100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decel="100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decel="1000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decel="1000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decel="100000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decel="100000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decel="100000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decel="100000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decel="10000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decel="10000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decel="100000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decel="100000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decel="100000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decel="100000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decel="100000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decel="100000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decel="100000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decel="100000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8"/>
                  </p:tgtEl>
                </p:cond>
              </p:nextCondLst>
            </p:seq>
          </p:childTnLst>
        </p:cTn>
      </p:par>
    </p:tnLst>
    <p:bldLst>
      <p:bldP spid="10242" grpId="0" animBg="1"/>
      <p:bldP spid="10243" grpId="0" animBg="1"/>
      <p:bldP spid="10244" grpId="0" animBg="1"/>
      <p:bldP spid="10245" grpId="0" animBg="1"/>
      <p:bldP spid="10246" grpId="0" animBg="1"/>
      <p:bldP spid="10247" grpId="0" animBg="1"/>
      <p:bldP spid="10248" grpId="0" animBg="1"/>
      <p:bldP spid="10249" grpId="0" animBg="1"/>
      <p:bldP spid="10250" grpId="0" animBg="1"/>
      <p:bldP spid="10251" grpId="0" animBg="1"/>
      <p:bldP spid="10252" grpId="0" animBg="1"/>
      <p:bldP spid="10253" grpId="0" animBg="1"/>
      <p:bldP spid="10254" grpId="0" animBg="1"/>
      <p:bldP spid="10255" grpId="0" animBg="1"/>
      <p:bldP spid="10256" grpId="0" animBg="1"/>
      <p:bldP spid="1025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dn-media-1.lifehack.org/wp-content/files/2015/06/single-dad-with-ki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0808" y="0"/>
            <a:ext cx="160074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2286000" cy="1752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286000" y="0"/>
            <a:ext cx="2286000" cy="1752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572000" y="0"/>
            <a:ext cx="2286000" cy="1752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6858000" y="0"/>
            <a:ext cx="2286000" cy="1752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1752600"/>
            <a:ext cx="2286000" cy="1752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0" y="3505200"/>
            <a:ext cx="2286000" cy="1752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0" y="5257800"/>
            <a:ext cx="2286000" cy="1600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2286000" y="5257800"/>
            <a:ext cx="2286000" cy="1600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4572000" y="5257800"/>
            <a:ext cx="2286000" cy="1600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6858000" y="5257800"/>
            <a:ext cx="2286000" cy="1600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2286000" y="3505200"/>
            <a:ext cx="2286000" cy="1752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4572000" y="3505200"/>
            <a:ext cx="2286000" cy="1752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6858000" y="3505200"/>
            <a:ext cx="2286000" cy="1752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2286000" y="1752600"/>
            <a:ext cx="2286000" cy="1752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4572000" y="1742519"/>
            <a:ext cx="2286000" cy="1752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6858000" y="1752600"/>
            <a:ext cx="2286000" cy="1752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7543800" y="6324600"/>
            <a:ext cx="1524000" cy="4572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Remove Box</a:t>
            </a:r>
          </a:p>
        </p:txBody>
      </p:sp>
      <p:sp>
        <p:nvSpPr>
          <p:cNvPr id="5139" name="Rectangle 1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53400" y="0"/>
            <a:ext cx="990600" cy="2286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/>
              <a:t>Next Slide</a:t>
            </a: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decel="10000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decel="10000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decel="10000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decel="10000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decel="10000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decel="10000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decel="10000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decel="10000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decel="1000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decel="1000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decel="100000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decel="100000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decel="100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decel="100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decel="1000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decel="1000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decel="100000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decel="100000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decel="100000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decel="100000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decel="10000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decel="10000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decel="100000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decel="100000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decel="100000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decel="100000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decel="100000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decel="100000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decel="100000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decel="100000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8"/>
                  </p:tgtEl>
                </p:cond>
              </p:nextCondLst>
            </p:seq>
          </p:childTnLst>
        </p:cTn>
      </p:par>
    </p:tnLst>
    <p:bldLst>
      <p:bldP spid="10242" grpId="0" animBg="1"/>
      <p:bldP spid="10243" grpId="0" animBg="1"/>
      <p:bldP spid="10244" grpId="0" animBg="1"/>
      <p:bldP spid="10245" grpId="0" animBg="1"/>
      <p:bldP spid="10246" grpId="0" animBg="1"/>
      <p:bldP spid="10247" grpId="0" animBg="1"/>
      <p:bldP spid="10248" grpId="0" animBg="1"/>
      <p:bldP spid="10249" grpId="0" animBg="1"/>
      <p:bldP spid="10250" grpId="0" animBg="1"/>
      <p:bldP spid="10251" grpId="0" animBg="1"/>
      <p:bldP spid="10252" grpId="0" animBg="1"/>
      <p:bldP spid="10253" grpId="0" animBg="1"/>
      <p:bldP spid="10254" grpId="0" animBg="1"/>
      <p:bldP spid="10255" grpId="0" animBg="1"/>
      <p:bldP spid="10256" grpId="0" animBg="1"/>
      <p:bldP spid="1025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lgoos.com/wp-content/uploads/2015/08/internship_Costa_rica_F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29" y="-31173"/>
            <a:ext cx="9181341" cy="688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2286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286000" y="0"/>
            <a:ext cx="2286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572000" y="0"/>
            <a:ext cx="2286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6858000" y="0"/>
            <a:ext cx="2286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1752600"/>
            <a:ext cx="2286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0" y="3505200"/>
            <a:ext cx="2286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0" y="5257800"/>
            <a:ext cx="2286000" cy="160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2286000" y="5257800"/>
            <a:ext cx="2286000" cy="160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4572000" y="5257800"/>
            <a:ext cx="2286000" cy="160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6858000" y="5257800"/>
            <a:ext cx="2286000" cy="160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2286000" y="3505200"/>
            <a:ext cx="2286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4572000" y="3505200"/>
            <a:ext cx="2286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6858000" y="3505200"/>
            <a:ext cx="2286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2286000" y="1752600"/>
            <a:ext cx="2286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4572000" y="1752600"/>
            <a:ext cx="2286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6858000" y="1752600"/>
            <a:ext cx="2286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7543800" y="6324600"/>
            <a:ext cx="1524000" cy="4572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Remove Box</a:t>
            </a:r>
          </a:p>
        </p:txBody>
      </p:sp>
      <p:sp>
        <p:nvSpPr>
          <p:cNvPr id="6163" name="Rectangle 1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53400" y="0"/>
            <a:ext cx="990600" cy="2286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/>
              <a:t>Next Slide</a:t>
            </a: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decel="10000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decel="10000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decel="100000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decel="100000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decel="100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decel="100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decel="1000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decel="1000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decel="10000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decel="10000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decel="1000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decel="1000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decel="100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decel="100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decel="1000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decel="1000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decel="100000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decel="100000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decel="1000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decel="1000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decel="100000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decel="100000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decel="10000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decel="10000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decel="10000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decel="10000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decel="1000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decel="1000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decel="100000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decel="100000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6"/>
                  </p:tgtEl>
                </p:cond>
              </p:nextCondLst>
            </p:seq>
          </p:childTnLst>
        </p:cTn>
      </p:par>
    </p:tnLst>
    <p:bldLst>
      <p:bldP spid="7170" grpId="0" animBg="1"/>
      <p:bldP spid="7171" grpId="0" animBg="1"/>
      <p:bldP spid="7172" grpId="0" animBg="1"/>
      <p:bldP spid="7173" grpId="0" animBg="1"/>
      <p:bldP spid="7174" grpId="0" animBg="1"/>
      <p:bldP spid="7175" grpId="0" animBg="1"/>
      <p:bldP spid="7176" grpId="0" animBg="1"/>
      <p:bldP spid="7177" grpId="0" animBg="1"/>
      <p:bldP spid="7178" grpId="0" animBg="1"/>
      <p:bldP spid="7179" grpId="0" animBg="1"/>
      <p:bldP spid="7180" grpId="0" animBg="1"/>
      <p:bldP spid="7181" grpId="0" animBg="1"/>
      <p:bldP spid="7182" grpId="0" animBg="1"/>
      <p:bldP spid="7183" grpId="0" animBg="1"/>
      <p:bldP spid="7184" grpId="0" animBg="1"/>
      <p:bldP spid="718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chef.bbci.co.uk/news/660/media/images/76055000/jpg/_76055361_4825664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09686"/>
            <a:ext cx="9654852" cy="649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 descr="Oak"/>
          <p:cNvSpPr>
            <a:spLocks noChangeArrowheads="1"/>
          </p:cNvSpPr>
          <p:nvPr/>
        </p:nvSpPr>
        <p:spPr bwMode="auto">
          <a:xfrm>
            <a:off x="0" y="0"/>
            <a:ext cx="2286000" cy="35052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13315" name="Rectangle 3" descr="Oak"/>
          <p:cNvSpPr>
            <a:spLocks noChangeArrowheads="1"/>
          </p:cNvSpPr>
          <p:nvPr/>
        </p:nvSpPr>
        <p:spPr bwMode="auto">
          <a:xfrm>
            <a:off x="2286000" y="0"/>
            <a:ext cx="4572000" cy="17526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13316" name="Rectangle 4" descr="Oak"/>
          <p:cNvSpPr>
            <a:spLocks noChangeArrowheads="1"/>
          </p:cNvSpPr>
          <p:nvPr/>
        </p:nvSpPr>
        <p:spPr bwMode="auto">
          <a:xfrm>
            <a:off x="6858000" y="0"/>
            <a:ext cx="2286000" cy="35052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13317" name="Rectangle 5" descr="Oak"/>
          <p:cNvSpPr>
            <a:spLocks noChangeArrowheads="1"/>
          </p:cNvSpPr>
          <p:nvPr/>
        </p:nvSpPr>
        <p:spPr bwMode="auto">
          <a:xfrm>
            <a:off x="0" y="3505200"/>
            <a:ext cx="2286000" cy="33528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13318" name="Rectangle 6" descr="Oak"/>
          <p:cNvSpPr>
            <a:spLocks noChangeArrowheads="1"/>
          </p:cNvSpPr>
          <p:nvPr/>
        </p:nvSpPr>
        <p:spPr bwMode="auto">
          <a:xfrm>
            <a:off x="2286000" y="5257800"/>
            <a:ext cx="4572000" cy="16002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13319" name="Rectangle 7" descr="Oak"/>
          <p:cNvSpPr>
            <a:spLocks noChangeArrowheads="1"/>
          </p:cNvSpPr>
          <p:nvPr/>
        </p:nvSpPr>
        <p:spPr bwMode="auto">
          <a:xfrm>
            <a:off x="2286000" y="3496266"/>
            <a:ext cx="4572000" cy="17526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13320" name="Rectangle 8" descr="Oak"/>
          <p:cNvSpPr>
            <a:spLocks noChangeArrowheads="1"/>
          </p:cNvSpPr>
          <p:nvPr/>
        </p:nvSpPr>
        <p:spPr bwMode="auto">
          <a:xfrm>
            <a:off x="6858000" y="3505200"/>
            <a:ext cx="2286000" cy="33528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13321" name="Rectangle 9" descr="Oak"/>
          <p:cNvSpPr>
            <a:spLocks noChangeArrowheads="1"/>
          </p:cNvSpPr>
          <p:nvPr/>
        </p:nvSpPr>
        <p:spPr bwMode="auto">
          <a:xfrm>
            <a:off x="2286000" y="1752600"/>
            <a:ext cx="4572000" cy="17526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7543800" y="6324600"/>
            <a:ext cx="1524000" cy="4572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charset="-127"/>
              </a:rPr>
              <a:t>Remove Box</a:t>
            </a:r>
          </a:p>
        </p:txBody>
      </p:sp>
      <p:sp>
        <p:nvSpPr>
          <p:cNvPr id="4107" name="Rectangle 11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53400" y="0"/>
            <a:ext cx="990600" cy="2286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200">
                <a:ea typeface="굴림" charset="-127"/>
              </a:rPr>
              <a:t>Next Slide</a:t>
            </a: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decel="100000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decel="100000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decel="10000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decel="10000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decel="10000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decel="10000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decel="10000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decel="10000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decel="1000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decel="1000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decel="100000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decel="100000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decel="100000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decel="100000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2"/>
                  </p:tgtEl>
                </p:cond>
              </p:nextCondLst>
            </p:seq>
          </p:childTnLst>
        </p:cTn>
      </p:par>
    </p:tnLst>
    <p:bldLst>
      <p:bldP spid="13314" grpId="0" animBg="1"/>
      <p:bldP spid="13315" grpId="0" animBg="1"/>
      <p:bldP spid="13316" grpId="0" animBg="1"/>
      <p:bldP spid="13317" grpId="0" animBg="1"/>
      <p:bldP spid="13318" grpId="0" animBg="1"/>
      <p:bldP spid="13319" grpId="0" animBg="1"/>
      <p:bldP spid="13320" grpId="0" animBg="1"/>
      <p:bldP spid="133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healthcareworkersalary.com/wp-content/uploads/2013/07/Periodonti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62345"/>
            <a:ext cx="10405958" cy="692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2" descr="Dotted grid"/>
          <p:cNvSpPr>
            <a:spLocks noChangeArrowheads="1"/>
          </p:cNvSpPr>
          <p:nvPr/>
        </p:nvSpPr>
        <p:spPr bwMode="auto">
          <a:xfrm>
            <a:off x="0" y="0"/>
            <a:ext cx="2286000" cy="1752600"/>
          </a:xfrm>
          <a:prstGeom prst="rect">
            <a:avLst/>
          </a:prstGeom>
          <a:pattFill prst="dotGrid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286000" y="0"/>
            <a:ext cx="2286000" cy="1752600"/>
          </a:xfrm>
          <a:prstGeom prst="rect">
            <a:avLst/>
          </a:prstGeom>
          <a:pattFill prst="openDmnd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Rectangle 4" descr="20%"/>
          <p:cNvSpPr>
            <a:spLocks noChangeArrowheads="1"/>
          </p:cNvSpPr>
          <p:nvPr/>
        </p:nvSpPr>
        <p:spPr bwMode="auto">
          <a:xfrm>
            <a:off x="4572000" y="3501008"/>
            <a:ext cx="2286000" cy="1752600"/>
          </a:xfrm>
          <a:prstGeom prst="rect">
            <a:avLst/>
          </a:prstGeom>
          <a:pattFill prst="pct20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6858000" y="0"/>
            <a:ext cx="2286000" cy="1752600"/>
          </a:xfrm>
          <a:prstGeom prst="rect">
            <a:avLst/>
          </a:prstGeom>
          <a:pattFill prst="lgGrid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Rectangle 6" descr="Plaid"/>
          <p:cNvSpPr>
            <a:spLocks noChangeArrowheads="1"/>
          </p:cNvSpPr>
          <p:nvPr/>
        </p:nvSpPr>
        <p:spPr bwMode="auto">
          <a:xfrm>
            <a:off x="0" y="1752600"/>
            <a:ext cx="2286000" cy="1752600"/>
          </a:xfrm>
          <a:prstGeom prst="rect">
            <a:avLst/>
          </a:prstGeom>
          <a:pattFill prst="plaid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Rectangle 7" descr="Large confetti"/>
          <p:cNvSpPr>
            <a:spLocks noChangeArrowheads="1"/>
          </p:cNvSpPr>
          <p:nvPr/>
        </p:nvSpPr>
        <p:spPr bwMode="auto">
          <a:xfrm>
            <a:off x="0" y="3505200"/>
            <a:ext cx="2286000" cy="17526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Rectangle 8" descr="Wide downward diagonal"/>
          <p:cNvSpPr>
            <a:spLocks noChangeArrowheads="1"/>
          </p:cNvSpPr>
          <p:nvPr/>
        </p:nvSpPr>
        <p:spPr bwMode="auto">
          <a:xfrm>
            <a:off x="0" y="5257800"/>
            <a:ext cx="2286000" cy="1600200"/>
          </a:xfrm>
          <a:prstGeom prst="rect">
            <a:avLst/>
          </a:prstGeom>
          <a:pattFill prst="wdDnDiag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2286000" y="5257800"/>
            <a:ext cx="2286000" cy="1600200"/>
          </a:xfrm>
          <a:prstGeom prst="rect">
            <a:avLst/>
          </a:prstGeom>
          <a:pattFill prst="lgGrid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Rectangle 10" descr="Dashed vertical"/>
          <p:cNvSpPr>
            <a:spLocks noChangeArrowheads="1"/>
          </p:cNvSpPr>
          <p:nvPr/>
        </p:nvSpPr>
        <p:spPr bwMode="auto">
          <a:xfrm>
            <a:off x="4572000" y="5257800"/>
            <a:ext cx="2286000" cy="1600200"/>
          </a:xfrm>
          <a:prstGeom prst="rect">
            <a:avLst/>
          </a:prstGeom>
          <a:pattFill prst="dashVert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3" name="Rectangle 11" descr="10%"/>
          <p:cNvSpPr>
            <a:spLocks noChangeArrowheads="1"/>
          </p:cNvSpPr>
          <p:nvPr/>
        </p:nvSpPr>
        <p:spPr bwMode="auto">
          <a:xfrm>
            <a:off x="6858000" y="5257800"/>
            <a:ext cx="2286000" cy="1600200"/>
          </a:xfrm>
          <a:prstGeom prst="rect">
            <a:avLst/>
          </a:prstGeom>
          <a:pattFill prst="pct10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Rectangle 12" descr="75%"/>
          <p:cNvSpPr>
            <a:spLocks noChangeArrowheads="1"/>
          </p:cNvSpPr>
          <p:nvPr/>
        </p:nvSpPr>
        <p:spPr bwMode="auto">
          <a:xfrm>
            <a:off x="2286000" y="3505200"/>
            <a:ext cx="2286000" cy="1752600"/>
          </a:xfrm>
          <a:prstGeom prst="rect">
            <a:avLst/>
          </a:prstGeom>
          <a:pattFill prst="pct75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5" name="Rectangle 13" descr="Shingle"/>
          <p:cNvSpPr>
            <a:spLocks noChangeArrowheads="1"/>
          </p:cNvSpPr>
          <p:nvPr/>
        </p:nvSpPr>
        <p:spPr bwMode="auto">
          <a:xfrm>
            <a:off x="4572000" y="0"/>
            <a:ext cx="2286000" cy="1752600"/>
          </a:xfrm>
          <a:prstGeom prst="rect">
            <a:avLst/>
          </a:prstGeom>
          <a:pattFill prst="shingle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6" name="Rectangle 14" descr="90%"/>
          <p:cNvSpPr>
            <a:spLocks noChangeArrowheads="1"/>
          </p:cNvSpPr>
          <p:nvPr/>
        </p:nvSpPr>
        <p:spPr bwMode="auto">
          <a:xfrm>
            <a:off x="6858000" y="3505200"/>
            <a:ext cx="2286000" cy="1752600"/>
          </a:xfrm>
          <a:prstGeom prst="rect">
            <a:avLst/>
          </a:prstGeom>
          <a:pattFill prst="pct90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2286000" y="1752600"/>
            <a:ext cx="2286000" cy="1752600"/>
          </a:xfrm>
          <a:prstGeom prst="rect">
            <a:avLst/>
          </a:prstGeom>
          <a:pattFill prst="lgGrid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8" name="Rectangle 16" descr="Trellis"/>
          <p:cNvSpPr>
            <a:spLocks noChangeArrowheads="1"/>
          </p:cNvSpPr>
          <p:nvPr/>
        </p:nvSpPr>
        <p:spPr bwMode="auto">
          <a:xfrm>
            <a:off x="4572000" y="1752600"/>
            <a:ext cx="2286000" cy="1752600"/>
          </a:xfrm>
          <a:prstGeom prst="rect">
            <a:avLst/>
          </a:prstGeom>
          <a:pattFill prst="trellis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9" name="Rectangle 17" descr="Light downward diagonal"/>
          <p:cNvSpPr>
            <a:spLocks noChangeArrowheads="1"/>
          </p:cNvSpPr>
          <p:nvPr/>
        </p:nvSpPr>
        <p:spPr bwMode="auto">
          <a:xfrm>
            <a:off x="6858000" y="1752600"/>
            <a:ext cx="2286000" cy="1752600"/>
          </a:xfrm>
          <a:prstGeom prst="rect">
            <a:avLst/>
          </a:prstGeom>
          <a:pattFill prst="ltDnDiag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7543800" y="6324600"/>
            <a:ext cx="1524000" cy="4572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Remove Box</a:t>
            </a:r>
          </a:p>
        </p:txBody>
      </p:sp>
      <p:sp>
        <p:nvSpPr>
          <p:cNvPr id="7187" name="Rectangle 1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53400" y="0"/>
            <a:ext cx="990600" cy="2286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/>
              <a:t>Next Slide</a:t>
            </a: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decel="10000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decel="10000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decel="100000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decel="100000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decel="100000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decel="100000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decel="1000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decel="1000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decel="100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decel="100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decel="1000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decel="1000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decel="1000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decel="1000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decel="100000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decel="100000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decel="100000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decel="100000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decel="10000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decel="10000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decel="10000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decel="10000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decel="100000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decel="100000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decel="10000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decel="10000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decel="1000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decel="1000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decel="100000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decel="100000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10"/>
                  </p:tgtEl>
                </p:cond>
              </p:nextCondLst>
            </p:seq>
          </p:childTnLst>
        </p:cTn>
      </p:par>
    </p:tnLst>
    <p:bldLst>
      <p:bldP spid="8194" grpId="0" animBg="1"/>
      <p:bldP spid="8195" grpId="0" animBg="1"/>
      <p:bldP spid="8196" grpId="0" animBg="1"/>
      <p:bldP spid="8197" grpId="0" animBg="1"/>
      <p:bldP spid="8198" grpId="0" animBg="1"/>
      <p:bldP spid="8199" grpId="0" animBg="1"/>
      <p:bldP spid="8200" grpId="0" animBg="1"/>
      <p:bldP spid="8201" grpId="0" animBg="1"/>
      <p:bldP spid="8202" grpId="0" animBg="1"/>
      <p:bldP spid="8203" grpId="0" animBg="1"/>
      <p:bldP spid="8204" grpId="0" animBg="1"/>
      <p:bldP spid="8205" grpId="0" animBg="1"/>
      <p:bldP spid="8206" grpId="0" animBg="1"/>
      <p:bldP spid="8207" grpId="0" animBg="1"/>
      <p:bldP spid="8208" grpId="0" animBg="1"/>
      <p:bldP spid="820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amarillo.com/sites/default/files/APTOPIX%20Obit%20Summeral_Tre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079"/>
            <a:ext cx="9144000" cy="712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2286000" cy="17526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286000" y="0"/>
            <a:ext cx="2286000" cy="17526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572000" y="0"/>
            <a:ext cx="2286000" cy="17526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6858000" y="0"/>
            <a:ext cx="2286000" cy="17526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1752600"/>
            <a:ext cx="2286000" cy="17526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3505200"/>
            <a:ext cx="2286000" cy="17526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5257800"/>
            <a:ext cx="2286000" cy="16002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2286000" y="5257800"/>
            <a:ext cx="2286000" cy="16002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4572000" y="5257800"/>
            <a:ext cx="2286000" cy="16002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6858000" y="5257800"/>
            <a:ext cx="2286000" cy="16002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2286000" y="3505200"/>
            <a:ext cx="2286000" cy="17526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4572000" y="3505200"/>
            <a:ext cx="2286000" cy="17526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6858000" y="3505200"/>
            <a:ext cx="2286000" cy="17526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2286000" y="1752600"/>
            <a:ext cx="2286000" cy="17526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4572000" y="1752600"/>
            <a:ext cx="2286000" cy="17526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6858000" y="1752600"/>
            <a:ext cx="2286000" cy="17526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7543800" y="6324600"/>
            <a:ext cx="1524000" cy="4572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Remove Box</a:t>
            </a:r>
          </a:p>
        </p:txBody>
      </p:sp>
      <p:sp>
        <p:nvSpPr>
          <p:cNvPr id="4115" name="Rectangle 1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53400" y="0"/>
            <a:ext cx="990600" cy="2286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/>
              <a:t>Next Slide</a:t>
            </a: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decel="100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decel="100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decel="1000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decel="1000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decel="10000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decel="10000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decel="100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decel="100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decel="100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decel="100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decel="100000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decel="100000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decel="100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decel="100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decel="100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decel="100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decel="100000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decel="100000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decel="1000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decel="1000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decel="10000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decel="10000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decel="100000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decel="100000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decel="100000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decel="100000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decel="100000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decel="100000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decel="100000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decel="100000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2"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1311" y="1"/>
            <a:ext cx="12220015" cy="6858000"/>
          </a:xfrm>
          <a:prstGeom prst="rect">
            <a:avLst/>
          </a:prstGeom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2286000" cy="1752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286000" y="0"/>
            <a:ext cx="2286000" cy="1752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572000" y="0"/>
            <a:ext cx="2286000" cy="1752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6858000" y="0"/>
            <a:ext cx="2286000" cy="1752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1752600"/>
            <a:ext cx="2286000" cy="1752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0" y="3505200"/>
            <a:ext cx="2286000" cy="1752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0" y="5257800"/>
            <a:ext cx="2286000" cy="1600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2286000" y="5257800"/>
            <a:ext cx="2286000" cy="1600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4572000" y="5257800"/>
            <a:ext cx="2286000" cy="1600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6858000" y="5257800"/>
            <a:ext cx="2286000" cy="1600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2286000" y="3505200"/>
            <a:ext cx="2286000" cy="1752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4572000" y="3505200"/>
            <a:ext cx="2286000" cy="1752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6858000" y="3505200"/>
            <a:ext cx="2286000" cy="1752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2286000" y="1752600"/>
            <a:ext cx="2286000" cy="1752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4572000" y="1752600"/>
            <a:ext cx="2286000" cy="1752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6858000" y="1752600"/>
            <a:ext cx="2286000" cy="1752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7543800" y="6324600"/>
            <a:ext cx="1524000" cy="4572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Remove Box</a:t>
            </a:r>
          </a:p>
        </p:txBody>
      </p:sp>
      <p:sp>
        <p:nvSpPr>
          <p:cNvPr id="5139" name="Rectangle 1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53400" y="0"/>
            <a:ext cx="990600" cy="2286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/>
              <a:t>Next Slide</a:t>
            </a: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decel="100000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decel="100000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decel="10000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decel="10000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decel="100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decel="100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decel="100000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decel="100000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decel="10000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decel="10000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decel="10000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decel="10000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decel="1000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decel="1000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decel="100000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decel="100000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decel="1000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decel="1000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decel="100000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decel="100000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decel="100000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decel="100000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decel="100000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decel="100000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decel="100000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decel="100000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decel="100000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decel="100000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decel="10000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decel="10000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8"/>
                  </p:tgtEl>
                </p:cond>
              </p:nextCondLst>
            </p:seq>
          </p:childTnLst>
        </p:cTn>
      </p:par>
    </p:tnLst>
    <p:bldLst>
      <p:bldP spid="10242" grpId="0" animBg="1"/>
      <p:bldP spid="10243" grpId="0" animBg="1"/>
      <p:bldP spid="10244" grpId="0" animBg="1"/>
      <p:bldP spid="10245" grpId="0" animBg="1"/>
      <p:bldP spid="10246" grpId="0" animBg="1"/>
      <p:bldP spid="10247" grpId="0" animBg="1"/>
      <p:bldP spid="10248" grpId="0" animBg="1"/>
      <p:bldP spid="10249" grpId="0" animBg="1"/>
      <p:bldP spid="10250" grpId="0" animBg="1"/>
      <p:bldP spid="10251" grpId="0" animBg="1"/>
      <p:bldP spid="10252" grpId="0" animBg="1"/>
      <p:bldP spid="10253" grpId="0" animBg="1"/>
      <p:bldP spid="10254" grpId="0" animBg="1"/>
      <p:bldP spid="10255" grpId="0" animBg="1"/>
      <p:bldP spid="10256" grpId="0" animBg="1"/>
      <p:bldP spid="1025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2286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286000" y="0"/>
            <a:ext cx="2286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572000" y="0"/>
            <a:ext cx="2286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6858000" y="0"/>
            <a:ext cx="2286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1752600"/>
            <a:ext cx="2286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0" y="3505200"/>
            <a:ext cx="2286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0" y="5257800"/>
            <a:ext cx="2286000" cy="160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2286000" y="5257800"/>
            <a:ext cx="2286000" cy="160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4572000" y="5257800"/>
            <a:ext cx="2286000" cy="160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6858000" y="5257800"/>
            <a:ext cx="2286000" cy="160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2286000" y="3505200"/>
            <a:ext cx="2286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4572000" y="3505200"/>
            <a:ext cx="2286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6858000" y="3505200"/>
            <a:ext cx="2286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-2465299" y="1757699"/>
            <a:ext cx="2286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4572000" y="1752600"/>
            <a:ext cx="2286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6858000" y="1752600"/>
            <a:ext cx="2286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7543800" y="6324600"/>
            <a:ext cx="1524000" cy="4572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Remove Box</a:t>
            </a:r>
          </a:p>
        </p:txBody>
      </p:sp>
      <p:sp>
        <p:nvSpPr>
          <p:cNvPr id="6163" name="Rectangle 1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53400" y="0"/>
            <a:ext cx="990600" cy="2286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/>
              <a:t>Next Slide</a:t>
            </a: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decel="10000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decel="10000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decel="1000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decel="1000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decel="100000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decel="100000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decel="100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decel="100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decel="10000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decel="10000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decel="100000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decel="100000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decel="1000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decel="1000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decel="100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decel="100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decel="10000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decel="10000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decel="1000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decel="1000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decel="100000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decel="100000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decel="1000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decel="1000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decel="100000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decel="100000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decel="1000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decel="1000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decel="10000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decel="10000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6"/>
                  </p:tgtEl>
                </p:cond>
              </p:nextCondLst>
            </p:seq>
          </p:childTnLst>
        </p:cTn>
      </p:par>
    </p:tnLst>
    <p:bldLst>
      <p:bldP spid="7170" grpId="0" animBg="1"/>
      <p:bldP spid="7171" grpId="0" animBg="1"/>
      <p:bldP spid="7172" grpId="0" animBg="1"/>
      <p:bldP spid="7173" grpId="0" animBg="1"/>
      <p:bldP spid="7174" grpId="0" animBg="1"/>
      <p:bldP spid="7175" grpId="0" animBg="1"/>
      <p:bldP spid="7176" grpId="0" animBg="1"/>
      <p:bldP spid="7177" grpId="0" animBg="1"/>
      <p:bldP spid="7178" grpId="0" animBg="1"/>
      <p:bldP spid="7179" grpId="0" animBg="1"/>
      <p:bldP spid="7180" grpId="0" animBg="1"/>
      <p:bldP spid="7181" grpId="0" animBg="1"/>
      <p:bldP spid="7182" grpId="0" animBg="1"/>
      <p:bldP spid="7183" grpId="0" animBg="1"/>
      <p:bldP spid="7184" grpId="0" animBg="1"/>
      <p:bldP spid="718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 descr="Dotted grid"/>
          <p:cNvSpPr>
            <a:spLocks noChangeArrowheads="1"/>
          </p:cNvSpPr>
          <p:nvPr/>
        </p:nvSpPr>
        <p:spPr bwMode="auto">
          <a:xfrm>
            <a:off x="0" y="0"/>
            <a:ext cx="2286000" cy="1752600"/>
          </a:xfrm>
          <a:prstGeom prst="rect">
            <a:avLst/>
          </a:prstGeom>
          <a:pattFill prst="dotGrid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286000" y="0"/>
            <a:ext cx="2286000" cy="1752600"/>
          </a:xfrm>
          <a:prstGeom prst="rect">
            <a:avLst/>
          </a:prstGeom>
          <a:pattFill prst="openDmnd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Rectangle 4" descr="20%"/>
          <p:cNvSpPr>
            <a:spLocks noChangeArrowheads="1"/>
          </p:cNvSpPr>
          <p:nvPr/>
        </p:nvSpPr>
        <p:spPr bwMode="auto">
          <a:xfrm>
            <a:off x="4572000" y="0"/>
            <a:ext cx="2286000" cy="1752600"/>
          </a:xfrm>
          <a:prstGeom prst="rect">
            <a:avLst/>
          </a:prstGeom>
          <a:pattFill prst="pct20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6858000" y="0"/>
            <a:ext cx="2286000" cy="1752600"/>
          </a:xfrm>
          <a:prstGeom prst="rect">
            <a:avLst/>
          </a:prstGeom>
          <a:pattFill prst="lgGrid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Rectangle 6" descr="Plaid"/>
          <p:cNvSpPr>
            <a:spLocks noChangeArrowheads="1"/>
          </p:cNvSpPr>
          <p:nvPr/>
        </p:nvSpPr>
        <p:spPr bwMode="auto">
          <a:xfrm>
            <a:off x="0" y="1752600"/>
            <a:ext cx="2286000" cy="1752600"/>
          </a:xfrm>
          <a:prstGeom prst="rect">
            <a:avLst/>
          </a:prstGeom>
          <a:pattFill prst="plaid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Rectangle 7" descr="Large confetti"/>
          <p:cNvSpPr>
            <a:spLocks noChangeArrowheads="1"/>
          </p:cNvSpPr>
          <p:nvPr/>
        </p:nvSpPr>
        <p:spPr bwMode="auto">
          <a:xfrm>
            <a:off x="0" y="3505200"/>
            <a:ext cx="2286000" cy="17526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Rectangle 8" descr="Wide downward diagonal"/>
          <p:cNvSpPr>
            <a:spLocks noChangeArrowheads="1"/>
          </p:cNvSpPr>
          <p:nvPr/>
        </p:nvSpPr>
        <p:spPr bwMode="auto">
          <a:xfrm>
            <a:off x="0" y="5257800"/>
            <a:ext cx="2286000" cy="1600200"/>
          </a:xfrm>
          <a:prstGeom prst="rect">
            <a:avLst/>
          </a:prstGeom>
          <a:pattFill prst="wdDnDiag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2286000" y="5257800"/>
            <a:ext cx="2286000" cy="1600200"/>
          </a:xfrm>
          <a:prstGeom prst="rect">
            <a:avLst/>
          </a:prstGeom>
          <a:pattFill prst="lgGrid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Rectangle 10" descr="Dashed vertical"/>
          <p:cNvSpPr>
            <a:spLocks noChangeArrowheads="1"/>
          </p:cNvSpPr>
          <p:nvPr/>
        </p:nvSpPr>
        <p:spPr bwMode="auto">
          <a:xfrm>
            <a:off x="4572000" y="5257800"/>
            <a:ext cx="2286000" cy="1600200"/>
          </a:xfrm>
          <a:prstGeom prst="rect">
            <a:avLst/>
          </a:prstGeom>
          <a:pattFill prst="dashVert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3" name="Rectangle 11" descr="10%"/>
          <p:cNvSpPr>
            <a:spLocks noChangeArrowheads="1"/>
          </p:cNvSpPr>
          <p:nvPr/>
        </p:nvSpPr>
        <p:spPr bwMode="auto">
          <a:xfrm>
            <a:off x="6858000" y="5257800"/>
            <a:ext cx="2286000" cy="1600200"/>
          </a:xfrm>
          <a:prstGeom prst="rect">
            <a:avLst/>
          </a:prstGeom>
          <a:pattFill prst="pct10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Rectangle 12" descr="75%"/>
          <p:cNvSpPr>
            <a:spLocks noChangeArrowheads="1"/>
          </p:cNvSpPr>
          <p:nvPr/>
        </p:nvSpPr>
        <p:spPr bwMode="auto">
          <a:xfrm>
            <a:off x="-2691368" y="2348880"/>
            <a:ext cx="2286000" cy="1752600"/>
          </a:xfrm>
          <a:prstGeom prst="rect">
            <a:avLst/>
          </a:prstGeom>
          <a:pattFill prst="pct75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5" name="Rectangle 13" descr="Shingle"/>
          <p:cNvSpPr>
            <a:spLocks noChangeArrowheads="1"/>
          </p:cNvSpPr>
          <p:nvPr/>
        </p:nvSpPr>
        <p:spPr bwMode="auto">
          <a:xfrm>
            <a:off x="4572000" y="3505200"/>
            <a:ext cx="2286000" cy="1752600"/>
          </a:xfrm>
          <a:prstGeom prst="rect">
            <a:avLst/>
          </a:prstGeom>
          <a:pattFill prst="shingle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6" name="Rectangle 14" descr="90%"/>
          <p:cNvSpPr>
            <a:spLocks noChangeArrowheads="1"/>
          </p:cNvSpPr>
          <p:nvPr/>
        </p:nvSpPr>
        <p:spPr bwMode="auto">
          <a:xfrm>
            <a:off x="6858000" y="3505200"/>
            <a:ext cx="2286000" cy="1752600"/>
          </a:xfrm>
          <a:prstGeom prst="rect">
            <a:avLst/>
          </a:prstGeom>
          <a:pattFill prst="pct90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2286000" y="1752600"/>
            <a:ext cx="2286000" cy="1752600"/>
          </a:xfrm>
          <a:prstGeom prst="rect">
            <a:avLst/>
          </a:prstGeom>
          <a:pattFill prst="lgGrid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8" name="Rectangle 16" descr="Trellis"/>
          <p:cNvSpPr>
            <a:spLocks noChangeArrowheads="1"/>
          </p:cNvSpPr>
          <p:nvPr/>
        </p:nvSpPr>
        <p:spPr bwMode="auto">
          <a:xfrm>
            <a:off x="4572000" y="1752600"/>
            <a:ext cx="2286000" cy="1752600"/>
          </a:xfrm>
          <a:prstGeom prst="rect">
            <a:avLst/>
          </a:prstGeom>
          <a:pattFill prst="trellis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9" name="Rectangle 17" descr="Light downward diagonal"/>
          <p:cNvSpPr>
            <a:spLocks noChangeArrowheads="1"/>
          </p:cNvSpPr>
          <p:nvPr/>
        </p:nvSpPr>
        <p:spPr bwMode="auto">
          <a:xfrm>
            <a:off x="6858000" y="1752600"/>
            <a:ext cx="2286000" cy="1752600"/>
          </a:xfrm>
          <a:prstGeom prst="rect">
            <a:avLst/>
          </a:prstGeom>
          <a:pattFill prst="ltDnDiag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7543800" y="6324600"/>
            <a:ext cx="1524000" cy="4572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Remove Box</a:t>
            </a:r>
          </a:p>
        </p:txBody>
      </p:sp>
      <p:sp>
        <p:nvSpPr>
          <p:cNvPr id="7187" name="Rectangle 1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53400" y="0"/>
            <a:ext cx="990600" cy="2286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/>
              <a:t>Next Slide</a:t>
            </a: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decel="10000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decel="10000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decel="1000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decel="1000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decel="1000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decel="1000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decel="10000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decel="100000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decel="100000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decel="100000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decel="100000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decel="100000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decel="100000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decel="100000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decel="100000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decel="100000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decel="1000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decel="1000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decel="10000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decel="10000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decel="1000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decel="1000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decel="1000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decel="1000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decel="100000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decel="100000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decel="100000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decel="100000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decel="10000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decel="10000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10"/>
                  </p:tgtEl>
                </p:cond>
              </p:nextCondLst>
            </p:seq>
          </p:childTnLst>
        </p:cTn>
      </p:par>
    </p:tnLst>
    <p:bldLst>
      <p:bldP spid="8194" grpId="0" animBg="1"/>
      <p:bldP spid="8195" grpId="0" animBg="1"/>
      <p:bldP spid="8196" grpId="0" animBg="1"/>
      <p:bldP spid="8197" grpId="0" animBg="1"/>
      <p:bldP spid="8198" grpId="0" animBg="1"/>
      <p:bldP spid="8199" grpId="0" animBg="1"/>
      <p:bldP spid="8200" grpId="0" animBg="1"/>
      <p:bldP spid="8201" grpId="0" animBg="1"/>
      <p:bldP spid="8202" grpId="0" animBg="1"/>
      <p:bldP spid="8203" grpId="0" animBg="1"/>
      <p:bldP spid="8204" grpId="0" animBg="1"/>
      <p:bldP spid="8205" grpId="0" animBg="1"/>
      <p:bldP spid="8206" grpId="0" animBg="1"/>
      <p:bldP spid="8207" grpId="0" animBg="1"/>
      <p:bldP spid="8208" grpId="0" animBg="1"/>
      <p:bldP spid="820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diyphotography.net/files/images/4/tomer_dancer_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17013"/>
            <a:ext cx="10369152" cy="688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2286000" cy="3505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286000" y="0"/>
            <a:ext cx="4572000" cy="17526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6858000" y="0"/>
            <a:ext cx="2286000" cy="3505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3505200"/>
            <a:ext cx="2286000" cy="33528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2286000" y="5257800"/>
            <a:ext cx="4572000" cy="1600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2286000" y="3505200"/>
            <a:ext cx="4572000" cy="17526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6858000" y="3505200"/>
            <a:ext cx="2286000" cy="33528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2286000" y="1752600"/>
            <a:ext cx="4572000" cy="17526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7543800" y="6324600"/>
            <a:ext cx="1524000" cy="4572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charset="-127"/>
              </a:rPr>
              <a:t>Remove Box</a:t>
            </a:r>
          </a:p>
        </p:txBody>
      </p:sp>
      <p:sp>
        <p:nvSpPr>
          <p:cNvPr id="5131" name="Rectangle 11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53400" y="0"/>
            <a:ext cx="990600" cy="2286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200">
                <a:ea typeface="굴림" charset="-127"/>
              </a:rPr>
              <a:t>Next Slide</a:t>
            </a: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decel="10000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decel="10000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decel="10000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decel="10000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decel="1000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decel="1000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decel="100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decel="1000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decel="1000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decel="10000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decel="10000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decel="100000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decel="100000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6"/>
                  </p:tgtEl>
                </p:cond>
              </p:nextCondLst>
            </p:seq>
          </p:childTnLst>
        </p:cTn>
      </p:par>
    </p:tnLst>
    <p:bldLst>
      <p:bldP spid="14338" grpId="0" animBg="1"/>
      <p:bldP spid="14339" grpId="0" animBg="1"/>
      <p:bldP spid="14340" grpId="0" animBg="1"/>
      <p:bldP spid="14341" grpId="0" animBg="1"/>
      <p:bldP spid="14342" grpId="0" animBg="1"/>
      <p:bldP spid="14343" grpId="0" animBg="1"/>
      <p:bldP spid="14344" grpId="0" animBg="1"/>
      <p:bldP spid="143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regmedia.co.uk/2015/05/01/free_range_chicken_and_farmer_photo_via_shutterstock.jpg?x=1200&amp;y=79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1"/>
            <a:ext cx="10441160" cy="690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2286000" cy="3505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286000" y="0"/>
            <a:ext cx="4572000" cy="1752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6858000" y="0"/>
            <a:ext cx="2286000" cy="3505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0" y="3505200"/>
            <a:ext cx="2286000" cy="3352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2286000" y="5257800"/>
            <a:ext cx="4572000" cy="1600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2286000" y="3505200"/>
            <a:ext cx="4572000" cy="1752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6858000" y="3505200"/>
            <a:ext cx="2286000" cy="3352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2290664" y="1752599"/>
            <a:ext cx="4572000" cy="1752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7543800" y="6324600"/>
            <a:ext cx="1524000" cy="4572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charset="-127"/>
              </a:rPr>
              <a:t>Remove Box</a:t>
            </a:r>
          </a:p>
        </p:txBody>
      </p:sp>
      <p:sp>
        <p:nvSpPr>
          <p:cNvPr id="6155" name="Rectangle 1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53400" y="0"/>
            <a:ext cx="990600" cy="2286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200">
                <a:ea typeface="굴림" charset="-127"/>
              </a:rPr>
              <a:t>Next Slide</a:t>
            </a: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decel="10000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decel="10000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decel="10000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decel="10000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decel="1000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decel="1000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decel="100000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decel="100000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decel="1000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decel="1000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decel="100000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decel="100000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decel="100000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decel="100000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8"/>
                  </p:tgtEl>
                </p:cond>
              </p:nextCondLst>
            </p:seq>
          </p:childTnLst>
        </p:cTn>
      </p:par>
    </p:tnLst>
    <p:bldLst>
      <p:bldP spid="10242" grpId="0" animBg="1"/>
      <p:bldP spid="10243" grpId="0" animBg="1"/>
      <p:bldP spid="10245" grpId="0" animBg="1"/>
      <p:bldP spid="10247" grpId="0" animBg="1"/>
      <p:bldP spid="10249" grpId="0" animBg="1"/>
      <p:bldP spid="10252" grpId="0" animBg="1"/>
      <p:bldP spid="10254" grpId="0" animBg="1"/>
      <p:bldP spid="102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sandiegounified.org/sites/default/files_link/district/files/dept/teacher_preparation_and_support_/Pictures/teacher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705"/>
            <a:ext cx="10306909" cy="687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Rectangle 2" descr="Diagonal brick"/>
          <p:cNvSpPr>
            <a:spLocks noChangeArrowheads="1"/>
          </p:cNvSpPr>
          <p:nvPr/>
        </p:nvSpPr>
        <p:spPr bwMode="auto">
          <a:xfrm>
            <a:off x="0" y="0"/>
            <a:ext cx="2286000" cy="3505200"/>
          </a:xfrm>
          <a:prstGeom prst="rect">
            <a:avLst/>
          </a:prstGeom>
          <a:pattFill prst="diagBrick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286000" y="0"/>
            <a:ext cx="4572000" cy="1752600"/>
          </a:xfrm>
          <a:prstGeom prst="rect">
            <a:avLst/>
          </a:prstGeom>
          <a:pattFill prst="narVert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15364" name="Rectangle 4" descr="Divot"/>
          <p:cNvSpPr>
            <a:spLocks noChangeArrowheads="1"/>
          </p:cNvSpPr>
          <p:nvPr/>
        </p:nvSpPr>
        <p:spPr bwMode="auto">
          <a:xfrm>
            <a:off x="6858000" y="0"/>
            <a:ext cx="2286000" cy="3505200"/>
          </a:xfrm>
          <a:prstGeom prst="rect">
            <a:avLst/>
          </a:prstGeom>
          <a:pattFill prst="divot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3505200"/>
            <a:ext cx="2286000" cy="3352800"/>
          </a:xfrm>
          <a:prstGeom prst="rect">
            <a:avLst/>
          </a:prstGeom>
          <a:pattFill prst="pct5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15366" name="Rectangle 6" descr="Dashed downward diagonal"/>
          <p:cNvSpPr>
            <a:spLocks noChangeArrowheads="1"/>
          </p:cNvSpPr>
          <p:nvPr/>
        </p:nvSpPr>
        <p:spPr bwMode="auto">
          <a:xfrm>
            <a:off x="2286000" y="5257800"/>
            <a:ext cx="4572000" cy="1600200"/>
          </a:xfrm>
          <a:prstGeom prst="rect">
            <a:avLst/>
          </a:prstGeom>
          <a:pattFill prst="dashDnDiag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15367" name="Rectangle 7" descr="70%"/>
          <p:cNvSpPr>
            <a:spLocks noChangeArrowheads="1"/>
          </p:cNvSpPr>
          <p:nvPr/>
        </p:nvSpPr>
        <p:spPr bwMode="auto">
          <a:xfrm>
            <a:off x="2286000" y="3505200"/>
            <a:ext cx="4572000" cy="1752600"/>
          </a:xfrm>
          <a:prstGeom prst="rect">
            <a:avLst/>
          </a:prstGeom>
          <a:pattFill prst="pct70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15368" name="Rectangle 8" descr="Large grid"/>
          <p:cNvSpPr>
            <a:spLocks noChangeArrowheads="1"/>
          </p:cNvSpPr>
          <p:nvPr/>
        </p:nvSpPr>
        <p:spPr bwMode="auto">
          <a:xfrm>
            <a:off x="6858000" y="3505200"/>
            <a:ext cx="2286000" cy="3352800"/>
          </a:xfrm>
          <a:prstGeom prst="rect">
            <a:avLst/>
          </a:prstGeom>
          <a:pattFill prst="lgGrid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2286000" y="1755514"/>
            <a:ext cx="4572000" cy="1752600"/>
          </a:xfrm>
          <a:prstGeom prst="rect">
            <a:avLst/>
          </a:prstGeom>
          <a:pattFill prst="dashHorz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7543800" y="6324600"/>
            <a:ext cx="1524000" cy="4572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charset="-127"/>
              </a:rPr>
              <a:t>Remove Box</a:t>
            </a:r>
          </a:p>
        </p:txBody>
      </p:sp>
      <p:sp>
        <p:nvSpPr>
          <p:cNvPr id="7179" name="Rectangle 11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53400" y="0"/>
            <a:ext cx="990600" cy="2286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200">
                <a:ea typeface="굴림" charset="-127"/>
              </a:rPr>
              <a:t>Next Slide</a:t>
            </a: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decel="100000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decel="100000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decel="10000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decel="10000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decel="10000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decel="10000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decel="100000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decel="100000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decel="1000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decel="1000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decel="100000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decel="100000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decel="100000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decel="100000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0"/>
                  </p:tgtEl>
                </p:cond>
              </p:nextCondLst>
            </p:seq>
          </p:childTnLst>
        </p:cTn>
      </p:par>
    </p:tnLst>
    <p:bldLst>
      <p:bldP spid="15362" grpId="0" animBg="1"/>
      <p:bldP spid="15363" grpId="0" animBg="1"/>
      <p:bldP spid="15364" grpId="0" animBg="1"/>
      <p:bldP spid="15365" grpId="0" animBg="1"/>
      <p:bldP spid="15366" grpId="0" animBg="1"/>
      <p:bldP spid="15367" grpId="0" animBg="1"/>
      <p:bldP spid="15368" grpId="0" animBg="1"/>
      <p:bldP spid="1536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assets.howtobecome.com/assets/images/2014/01/police-offic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1354" y="-13943"/>
            <a:ext cx="10333117" cy="687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858000" y="5229200"/>
            <a:ext cx="2286000" cy="16288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286000" y="0"/>
            <a:ext cx="2286000" cy="17526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572000" y="0"/>
            <a:ext cx="2286000" cy="17526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6858000" y="0"/>
            <a:ext cx="2286000" cy="17526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1752600"/>
            <a:ext cx="2286000" cy="17526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3505200"/>
            <a:ext cx="2286000" cy="17526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5257800"/>
            <a:ext cx="2286000" cy="16002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2286000" y="5257800"/>
            <a:ext cx="2286000" cy="16002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4572000" y="5257800"/>
            <a:ext cx="2286000" cy="16002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0" y="0"/>
            <a:ext cx="2286000" cy="178884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2286000" y="3505200"/>
            <a:ext cx="2286000" cy="17526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4572000" y="3505200"/>
            <a:ext cx="2286000" cy="17526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6858000" y="3505200"/>
            <a:ext cx="2286000" cy="17526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2286000" y="1752600"/>
            <a:ext cx="2286000" cy="17526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4572000" y="1756048"/>
            <a:ext cx="2286000" cy="17526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6858000" y="1752600"/>
            <a:ext cx="2286000" cy="17526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7543800" y="6324600"/>
            <a:ext cx="1524000" cy="4572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charset="-127"/>
              </a:rPr>
              <a:t>Remove Box</a:t>
            </a:r>
          </a:p>
        </p:txBody>
      </p:sp>
      <p:sp>
        <p:nvSpPr>
          <p:cNvPr id="4115" name="Rectangle 1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53400" y="0"/>
            <a:ext cx="990600" cy="2286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200">
                <a:ea typeface="굴림" charset="-127"/>
              </a:rPr>
              <a:t>Next Slide</a:t>
            </a: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decel="100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decel="100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decel="1000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decel="1000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decel="10000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decel="10000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decel="100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decel="100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decel="100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decel="100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decel="100000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decel="100000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decel="100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decel="100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decel="100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decel="100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decel="100000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decel="100000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decel="1000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decel="1000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decel="10000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decel="10000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decel="100000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decel="100000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decel="100000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decel="100000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decel="100000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decel="100000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decel="100000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decel="100000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2"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i.wsj.net/public/resources/images/RV-AL212_TEACHE_P_201308021842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0"/>
            <a:ext cx="10297144" cy="686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2286000" cy="1752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286000" y="0"/>
            <a:ext cx="2286000" cy="1752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572000" y="0"/>
            <a:ext cx="2286000" cy="1752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6858000" y="0"/>
            <a:ext cx="2286000" cy="1752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1752600"/>
            <a:ext cx="2286000" cy="1752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0" y="3505200"/>
            <a:ext cx="2286000" cy="1752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0" y="5257800"/>
            <a:ext cx="2286000" cy="1600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2286000" y="5257800"/>
            <a:ext cx="2286000" cy="1600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4572000" y="5257800"/>
            <a:ext cx="2286000" cy="1600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6858000" y="5257800"/>
            <a:ext cx="2286000" cy="1600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2286000" y="3505200"/>
            <a:ext cx="2286000" cy="1752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4572000" y="3503018"/>
            <a:ext cx="2286000" cy="1752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6858000" y="3505200"/>
            <a:ext cx="2286000" cy="1752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2286000" y="1752600"/>
            <a:ext cx="2286000" cy="1752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4572000" y="1752600"/>
            <a:ext cx="2286000" cy="1752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6858000" y="1752600"/>
            <a:ext cx="2286000" cy="1752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7543800" y="6324600"/>
            <a:ext cx="1524000" cy="4572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charset="-127"/>
              </a:rPr>
              <a:t>Remove Box</a:t>
            </a:r>
          </a:p>
        </p:txBody>
      </p:sp>
      <p:sp>
        <p:nvSpPr>
          <p:cNvPr id="5139" name="Rectangle 1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53400" y="0"/>
            <a:ext cx="990600" cy="2286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200">
                <a:ea typeface="굴림" charset="-127"/>
              </a:rPr>
              <a:t>Next Slide</a:t>
            </a: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decel="10000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decel="10000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decel="10000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decel="10000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decel="10000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decel="10000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decel="10000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decel="10000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decel="1000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decel="1000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decel="100000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decel="100000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decel="100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decel="100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decel="1000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decel="1000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decel="100000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decel="100000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decel="100000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decel="100000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decel="10000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decel="10000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decel="100000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decel="100000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decel="100000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decel="100000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decel="100000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decel="100000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decel="100000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decel="100000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8"/>
                  </p:tgtEl>
                </p:cond>
              </p:nextCondLst>
            </p:seq>
          </p:childTnLst>
        </p:cTn>
      </p:par>
    </p:tnLst>
    <p:bldLst>
      <p:bldP spid="10242" grpId="0" animBg="1"/>
      <p:bldP spid="10243" grpId="0" animBg="1"/>
      <p:bldP spid="10244" grpId="0" animBg="1"/>
      <p:bldP spid="10245" grpId="0" animBg="1"/>
      <p:bldP spid="10246" grpId="0" animBg="1"/>
      <p:bldP spid="10247" grpId="0" animBg="1"/>
      <p:bldP spid="10248" grpId="0" animBg="1"/>
      <p:bldP spid="10249" grpId="0" animBg="1"/>
      <p:bldP spid="10250" grpId="0" animBg="1"/>
      <p:bldP spid="10251" grpId="0" animBg="1"/>
      <p:bldP spid="10252" grpId="0" animBg="1"/>
      <p:bldP spid="10253" grpId="0" animBg="1"/>
      <p:bldP spid="10254" grpId="0" animBg="1"/>
      <p:bldP spid="10255" grpId="0" animBg="1"/>
      <p:bldP spid="10256" grpId="0" animBg="1"/>
      <p:bldP spid="102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thecheftree.com/wp-content/uploads/Che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10572328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2286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286000" y="0"/>
            <a:ext cx="2286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572000" y="0"/>
            <a:ext cx="2286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6858000" y="0"/>
            <a:ext cx="2286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1752600"/>
            <a:ext cx="2286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0" y="3505200"/>
            <a:ext cx="2286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0" y="5257800"/>
            <a:ext cx="2286000" cy="160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2286000" y="5257800"/>
            <a:ext cx="2286000" cy="160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4572000" y="5257800"/>
            <a:ext cx="2286000" cy="160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6858000" y="5257800"/>
            <a:ext cx="2286000" cy="160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2286000" y="3505200"/>
            <a:ext cx="2286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4572000" y="3505200"/>
            <a:ext cx="2286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6858000" y="3505200"/>
            <a:ext cx="2286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2298141" y="1768074"/>
            <a:ext cx="2286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4572000" y="1752600"/>
            <a:ext cx="2286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6858000" y="1752600"/>
            <a:ext cx="22860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7543800" y="6324600"/>
            <a:ext cx="1524000" cy="4572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>
                <a:ea typeface="굴림" charset="-127"/>
              </a:rPr>
              <a:t>Remove Box</a:t>
            </a:r>
          </a:p>
        </p:txBody>
      </p:sp>
      <p:sp>
        <p:nvSpPr>
          <p:cNvPr id="6163" name="Rectangle 1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53400" y="0"/>
            <a:ext cx="990600" cy="2286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200">
                <a:ea typeface="굴림" charset="-127"/>
              </a:rPr>
              <a:t>Next Slide</a:t>
            </a: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decel="1000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decel="1000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decel="1000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decel="1000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decel="10000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decel="10000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decel="1000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decel="1000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decel="100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decel="100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decel="10000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decel="10000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decel="1000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decel="1000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decel="100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decel="100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decel="100000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decel="100000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decel="100000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decel="100000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decel="1000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decel="1000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decel="10000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decel="10000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decel="100000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decel="100000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decel="10000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decel="10000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decel="100000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decel="100000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6"/>
                  </p:tgtEl>
                </p:cond>
              </p:nextCondLst>
            </p:seq>
          </p:childTnLst>
        </p:cTn>
      </p:par>
    </p:tnLst>
    <p:bldLst>
      <p:bldP spid="7170" grpId="0" animBg="1"/>
      <p:bldP spid="7171" grpId="0" animBg="1"/>
      <p:bldP spid="7172" grpId="0" animBg="1"/>
      <p:bldP spid="7173" grpId="0" animBg="1"/>
      <p:bldP spid="7174" grpId="0" animBg="1"/>
      <p:bldP spid="7175" grpId="0" animBg="1"/>
      <p:bldP spid="7176" grpId="0" animBg="1"/>
      <p:bldP spid="7177" grpId="0" animBg="1"/>
      <p:bldP spid="7178" grpId="0" animBg="1"/>
      <p:bldP spid="7179" grpId="0" animBg="1"/>
      <p:bldP spid="7180" grpId="0" animBg="1"/>
      <p:bldP spid="7181" grpId="0" animBg="1"/>
      <p:bldP spid="7182" grpId="0" animBg="1"/>
      <p:bldP spid="7183" grpId="0" animBg="1"/>
      <p:bldP spid="7184" grpId="0" animBg="1"/>
      <p:bldP spid="718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cdn.careersinmusic.com/wp-content/uploads/2015/05/Fotolia_78030565_S_copyrig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5898" y="16983"/>
            <a:ext cx="10313306" cy="737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2286000" cy="17526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286000" y="0"/>
            <a:ext cx="2286000" cy="17526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572000" y="0"/>
            <a:ext cx="2286000" cy="17526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6858000" y="0"/>
            <a:ext cx="2286000" cy="17526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1752600"/>
            <a:ext cx="2286000" cy="17526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3505200"/>
            <a:ext cx="2286000" cy="17526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5257800"/>
            <a:ext cx="2286000" cy="16002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2286000" y="5257800"/>
            <a:ext cx="2286000" cy="16002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4572000" y="5257800"/>
            <a:ext cx="2286000" cy="16002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6858000" y="5257800"/>
            <a:ext cx="2286000" cy="16002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2286000" y="3505200"/>
            <a:ext cx="2286000" cy="17526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4572000" y="3505200"/>
            <a:ext cx="2286000" cy="17526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6858000" y="3505200"/>
            <a:ext cx="2286000" cy="17526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2286000" y="1752600"/>
            <a:ext cx="2286000" cy="17526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4572000" y="1752842"/>
            <a:ext cx="2286000" cy="17526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6858000" y="1752600"/>
            <a:ext cx="2286000" cy="17526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7543800" y="6324600"/>
            <a:ext cx="1524000" cy="4572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Remove Box</a:t>
            </a:r>
          </a:p>
        </p:txBody>
      </p:sp>
      <p:sp>
        <p:nvSpPr>
          <p:cNvPr id="4115" name="Rectangle 1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153400" y="0"/>
            <a:ext cx="990600" cy="2286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/>
              <a:t>Next Slide</a:t>
            </a: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decel="1000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decel="1000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decel="1000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decel="1000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decel="100000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decel="100000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decel="10000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decel="10000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decel="100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decel="100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decel="100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decel="100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decel="100000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decel="100000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decel="100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decel="100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decel="100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decel="100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decel="100000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decel="100000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decel="100000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decel="100000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decel="100000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decel="100000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decel="100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decel="100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decel="100000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decel="100000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decel="10000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decel="10000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move-pictur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2"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96</Words>
  <Application>Microsoft Office PowerPoint</Application>
  <PresentationFormat>화면 슬라이드 쇼(4:3)</PresentationFormat>
  <Paragraphs>47</Paragraphs>
  <Slides>24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28" baseType="lpstr">
      <vt:lpstr>굴림</vt:lpstr>
      <vt:lpstr>맑은 고딕</vt:lpstr>
      <vt:lpstr>Arial</vt:lpstr>
      <vt:lpstr>Office 테마</vt:lpstr>
      <vt:lpstr>Who is she?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 look like</dc:title>
  <dc:creator>user</dc:creator>
  <cp:lastModifiedBy>user</cp:lastModifiedBy>
  <cp:revision>26</cp:revision>
  <dcterms:created xsi:type="dcterms:W3CDTF">2014-10-10T04:32:54Z</dcterms:created>
  <dcterms:modified xsi:type="dcterms:W3CDTF">2017-02-21T06:04:54Z</dcterms:modified>
</cp:coreProperties>
</file>