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4" r:id="rId7"/>
    <p:sldId id="265" r:id="rId8"/>
    <p:sldId id="260" r:id="rId9"/>
    <p:sldId id="262" r:id="rId10"/>
    <p:sldId id="273" r:id="rId11"/>
    <p:sldId id="266" r:id="rId12"/>
    <p:sldId id="263" r:id="rId13"/>
    <p:sldId id="267" r:id="rId14"/>
    <p:sldId id="268" r:id="rId15"/>
    <p:sldId id="261" r:id="rId16"/>
    <p:sldId id="269" r:id="rId17"/>
    <p:sldId id="271" r:id="rId18"/>
    <p:sldId id="274" r:id="rId19"/>
    <p:sldId id="270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61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70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11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53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45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59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83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9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02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995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81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023C7-CBE1-42A2-BEEB-48ADB5E73823}" type="datetimeFigureOut">
              <a:rPr lang="ko-KR" altLang="en-US" smtClean="0"/>
              <a:t>2017-04-13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1B4E-42B5-4F9D-AE05-C2ED4373D5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15546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-0DJzxUdT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He’s a dancer.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www.youtube.com/watch?v=n-0DJzxUdTE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85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0"/>
            <a:ext cx="12192000" cy="762000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3" y="0"/>
            <a:ext cx="11589327" cy="7726218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3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4873"/>
            <a:ext cx="12192000" cy="8128000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4194463" y="5008418"/>
            <a:ext cx="4520046" cy="2130136"/>
          </a:xfrm>
          <a:prstGeom prst="wedgeEllipseCallout">
            <a:avLst>
              <a:gd name="adj1" fmla="val -41591"/>
              <a:gd name="adj2" fmla="val -526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680960"/>
          </a:xfrm>
          <a:prstGeom prst="rect">
            <a:avLst/>
          </a:prstGeom>
        </p:spPr>
      </p:pic>
      <p:sp>
        <p:nvSpPr>
          <p:cNvPr id="52" name="직사각형 51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6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2212"/>
            <a:ext cx="12192000" cy="7180212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</a:t>
            </a:r>
            <a:r>
              <a:rPr lang="en-US" altLang="ko-KR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she</a:t>
            </a:r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83" y="153886"/>
            <a:ext cx="7647680" cy="6537859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-796637" y="0"/>
            <a:ext cx="4520046" cy="2130136"/>
          </a:xfrm>
          <a:prstGeom prst="wedgeEllipseCallout">
            <a:avLst>
              <a:gd name="adj1" fmla="val 43926"/>
              <a:gd name="adj2" fmla="val 6103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7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0"/>
            <a:ext cx="13716000" cy="685800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822"/>
            <a:ext cx="12192000" cy="762000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11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"/>
            <a:ext cx="12192000" cy="7498915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0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92"/>
            <a:ext cx="12192000" cy="668121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7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Key Phrases: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Who is she?</a:t>
            </a:r>
          </a:p>
          <a:p>
            <a:pPr lvl="1"/>
            <a:r>
              <a:rPr lang="en-US" altLang="ko-KR" dirty="0" smtClean="0"/>
              <a:t>Who is he? </a:t>
            </a:r>
          </a:p>
          <a:p>
            <a:endParaRPr lang="en-US" altLang="ko-KR" dirty="0"/>
          </a:p>
          <a:p>
            <a:r>
              <a:rPr lang="en-US" altLang="ko-KR" dirty="0" smtClean="0"/>
              <a:t>This</a:t>
            </a:r>
            <a:r>
              <a:rPr lang="ko-KR" altLang="en-US" dirty="0" smtClean="0"/>
              <a:t> </a:t>
            </a:r>
            <a:r>
              <a:rPr lang="en-US" altLang="ko-KR" dirty="0" smtClean="0"/>
              <a:t>is my </a:t>
            </a:r>
            <a:r>
              <a:rPr lang="en-US" altLang="ko-KR" dirty="0" smtClean="0"/>
              <a:t>____________.  </a:t>
            </a:r>
          </a:p>
          <a:p>
            <a:endParaRPr lang="en-US" altLang="ko-KR" dirty="0"/>
          </a:p>
          <a:p>
            <a:r>
              <a:rPr lang="en-US" altLang="ko-KR" dirty="0" smtClean="0"/>
              <a:t>She’s a ______________. </a:t>
            </a:r>
          </a:p>
          <a:p>
            <a:pPr lvl="1"/>
            <a:r>
              <a:rPr lang="en-US" altLang="ko-KR" dirty="0" smtClean="0"/>
              <a:t>He’s a ________________.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11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Instructions: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 will ask, “Who is he / she?”</a:t>
            </a:r>
          </a:p>
          <a:p>
            <a:endParaRPr lang="en-US" altLang="ko-KR" dirty="0"/>
          </a:p>
          <a:p>
            <a:r>
              <a:rPr lang="en-US" altLang="ko-KR" dirty="0" smtClean="0"/>
              <a:t>You can answer using: </a:t>
            </a:r>
          </a:p>
          <a:p>
            <a:pPr lvl="1"/>
            <a:r>
              <a:rPr lang="en-US" altLang="ko-KR" dirty="0" smtClean="0"/>
              <a:t>This is my __________________.</a:t>
            </a:r>
            <a:endParaRPr lang="en-US" altLang="ko-KR" dirty="0" smtClean="0"/>
          </a:p>
          <a:p>
            <a:pPr marL="457200" lvl="1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	or</a:t>
            </a:r>
          </a:p>
          <a:p>
            <a:pPr lvl="1"/>
            <a:r>
              <a:rPr lang="en-US" altLang="ko-KR" dirty="0" err="1" smtClean="0"/>
              <a:t>He/She’s</a:t>
            </a:r>
            <a:r>
              <a:rPr lang="en-US" altLang="ko-KR" dirty="0" smtClean="0"/>
              <a:t> a(an) ___________________.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809" y="0"/>
            <a:ext cx="13716000" cy="6858000"/>
          </a:xfrm>
          <a:prstGeom prst="rect">
            <a:avLst/>
          </a:prstGeom>
        </p:spPr>
      </p:pic>
      <p:sp>
        <p:nvSpPr>
          <p:cNvPr id="4" name="타원형 설명선 3"/>
          <p:cNvSpPr/>
          <p:nvPr/>
        </p:nvSpPr>
        <p:spPr>
          <a:xfrm>
            <a:off x="7671954" y="4239491"/>
            <a:ext cx="4520046" cy="2130136"/>
          </a:xfrm>
          <a:prstGeom prst="wedgeEllipseCallout">
            <a:avLst>
              <a:gd name="adj1" fmla="val -36074"/>
              <a:gd name="adj2" fmla="val -8774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2" name="모서리가 둥근 직사각형 1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3291"/>
            <a:ext cx="12192000" cy="7620000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73863"/>
          </a:xfrm>
          <a:prstGeom prst="rect">
            <a:avLst/>
          </a:prstGeom>
        </p:spPr>
      </p:pic>
      <p:sp>
        <p:nvSpPr>
          <p:cNvPr id="51" name="직사각형 50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직사각형 95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937"/>
            <a:ext cx="12192000" cy="8134779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54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853555" cy="6875157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8333508" y="4883728"/>
            <a:ext cx="4520046" cy="2130136"/>
          </a:xfrm>
          <a:prstGeom prst="wedgeEllipseCallout">
            <a:avLst>
              <a:gd name="adj1" fmla="val -49867"/>
              <a:gd name="adj2" fmla="val -589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09"/>
            <a:ext cx="12192000" cy="8095488"/>
          </a:xfrm>
          <a:prstGeom prst="rect">
            <a:avLst/>
          </a:prstGeom>
        </p:spPr>
      </p:pic>
      <p:sp>
        <p:nvSpPr>
          <p:cNvPr id="3" name="타원형 설명선 2"/>
          <p:cNvSpPr/>
          <p:nvPr/>
        </p:nvSpPr>
        <p:spPr>
          <a:xfrm>
            <a:off x="-145473" y="-139792"/>
            <a:ext cx="4520046" cy="2130136"/>
          </a:xfrm>
          <a:prstGeom prst="wedgeEllipseCallout">
            <a:avLst>
              <a:gd name="adj1" fmla="val 55420"/>
              <a:gd name="adj2" fmla="val 751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-280556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25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/>
          <p:cNvSpPr/>
          <p:nvPr/>
        </p:nvSpPr>
        <p:spPr>
          <a:xfrm>
            <a:off x="40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547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691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835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/>
          <p:cNvSpPr/>
          <p:nvPr/>
        </p:nvSpPr>
        <p:spPr>
          <a:xfrm>
            <a:off x="9799444" y="-155863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/>
          <p:cNvSpPr/>
          <p:nvPr/>
        </p:nvSpPr>
        <p:spPr>
          <a:xfrm>
            <a:off x="11239444" y="-15586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691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835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9799445" y="128413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/>
          <p:cNvSpPr/>
          <p:nvPr/>
        </p:nvSpPr>
        <p:spPr>
          <a:xfrm>
            <a:off x="11239445" y="128413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-28055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직사각형 63"/>
          <p:cNvSpPr/>
          <p:nvPr/>
        </p:nvSpPr>
        <p:spPr>
          <a:xfrm>
            <a:off x="115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259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039445" y="127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/>
          <p:cNvSpPr/>
          <p:nvPr/>
        </p:nvSpPr>
        <p:spPr>
          <a:xfrm>
            <a:off x="5479445" y="1270717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/>
          <p:cNvSpPr/>
          <p:nvPr/>
        </p:nvSpPr>
        <p:spPr>
          <a:xfrm>
            <a:off x="-28055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/>
          <p:cNvSpPr/>
          <p:nvPr/>
        </p:nvSpPr>
        <p:spPr>
          <a:xfrm>
            <a:off x="11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/>
          <p:cNvSpPr/>
          <p:nvPr/>
        </p:nvSpPr>
        <p:spPr>
          <a:xfrm>
            <a:off x="25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40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547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691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835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/>
          <p:cNvSpPr/>
          <p:nvPr/>
        </p:nvSpPr>
        <p:spPr>
          <a:xfrm>
            <a:off x="9799445" y="2710716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/>
          <p:cNvSpPr/>
          <p:nvPr/>
        </p:nvSpPr>
        <p:spPr>
          <a:xfrm>
            <a:off x="11239445" y="271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547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/>
          <p:cNvSpPr/>
          <p:nvPr/>
        </p:nvSpPr>
        <p:spPr>
          <a:xfrm>
            <a:off x="691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/>
          <p:cNvSpPr/>
          <p:nvPr/>
        </p:nvSpPr>
        <p:spPr>
          <a:xfrm>
            <a:off x="835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9799445" y="4150715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11239445" y="4150714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-280554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직사각형 82"/>
          <p:cNvSpPr/>
          <p:nvPr/>
        </p:nvSpPr>
        <p:spPr>
          <a:xfrm>
            <a:off x="115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직사각형 83"/>
          <p:cNvSpPr/>
          <p:nvPr/>
        </p:nvSpPr>
        <p:spPr>
          <a:xfrm>
            <a:off x="2599446" y="413926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직사각형 84"/>
          <p:cNvSpPr/>
          <p:nvPr/>
        </p:nvSpPr>
        <p:spPr>
          <a:xfrm>
            <a:off x="4039446" y="413926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직사각형 85"/>
          <p:cNvSpPr/>
          <p:nvPr/>
        </p:nvSpPr>
        <p:spPr>
          <a:xfrm>
            <a:off x="-280556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>
            <a:off x="11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직사각형 87"/>
          <p:cNvSpPr/>
          <p:nvPr/>
        </p:nvSpPr>
        <p:spPr>
          <a:xfrm>
            <a:off x="25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/>
          <p:cNvSpPr/>
          <p:nvPr/>
        </p:nvSpPr>
        <p:spPr>
          <a:xfrm>
            <a:off x="40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직사각형 89"/>
          <p:cNvSpPr/>
          <p:nvPr/>
        </p:nvSpPr>
        <p:spPr>
          <a:xfrm>
            <a:off x="547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직사각형 90"/>
          <p:cNvSpPr/>
          <p:nvPr/>
        </p:nvSpPr>
        <p:spPr>
          <a:xfrm>
            <a:off x="691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직사각형 91"/>
          <p:cNvSpPr/>
          <p:nvPr/>
        </p:nvSpPr>
        <p:spPr>
          <a:xfrm>
            <a:off x="835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직사각형 92"/>
          <p:cNvSpPr/>
          <p:nvPr/>
        </p:nvSpPr>
        <p:spPr>
          <a:xfrm>
            <a:off x="9799444" y="5564849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직사각형 93"/>
          <p:cNvSpPr/>
          <p:nvPr/>
        </p:nvSpPr>
        <p:spPr>
          <a:xfrm>
            <a:off x="11239444" y="5564848"/>
            <a:ext cx="1440000" cy="14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직사각형 94"/>
          <p:cNvSpPr/>
          <p:nvPr/>
        </p:nvSpPr>
        <p:spPr>
          <a:xfrm>
            <a:off x="9211572" y="5313050"/>
            <a:ext cx="2337954" cy="748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See Answer </a:t>
            </a:r>
            <a:endParaRPr lang="ko-KR" altLang="en-US" dirty="0"/>
          </a:p>
        </p:txBody>
      </p:sp>
      <p:sp>
        <p:nvSpPr>
          <p:cNvPr id="96" name="모서리가 둥근 직사각형 95"/>
          <p:cNvSpPr/>
          <p:nvPr/>
        </p:nvSpPr>
        <p:spPr>
          <a:xfrm>
            <a:off x="215900" y="251640"/>
            <a:ext cx="2921000" cy="6096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is she? </a:t>
            </a:r>
            <a:endParaRPr lang="ko-KR" altLang="en-US" sz="24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7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4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0" fill="hold">
                      <p:stCondLst>
                        <p:cond delay="0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4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</TotalTime>
  <Words>146</Words>
  <Application>Microsoft Office PowerPoint</Application>
  <PresentationFormat>와이드스크린</PresentationFormat>
  <Paragraphs>49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Verdana</vt:lpstr>
      <vt:lpstr>Office Theme</vt:lpstr>
      <vt:lpstr>He’s a dancer.</vt:lpstr>
      <vt:lpstr>Key Phrases:  </vt:lpstr>
      <vt:lpstr>Instructions: 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He’s a dancer.</dc:title>
  <dc:creator>user</dc:creator>
  <cp:lastModifiedBy>user</cp:lastModifiedBy>
  <cp:revision>12</cp:revision>
  <dcterms:created xsi:type="dcterms:W3CDTF">2017-04-12T04:46:42Z</dcterms:created>
  <dcterms:modified xsi:type="dcterms:W3CDTF">2017-04-13T01:21:40Z</dcterms:modified>
</cp:coreProperties>
</file>