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62" r:id="rId4"/>
    <p:sldId id="264" r:id="rId5"/>
    <p:sldId id="263" r:id="rId6"/>
    <p:sldId id="265" r:id="rId7"/>
    <p:sldId id="266" r:id="rId8"/>
    <p:sldId id="267" r:id="rId9"/>
    <p:sldId id="268" r:id="rId10"/>
    <p:sldId id="269" r:id="rId11"/>
    <p:sldId id="258" r:id="rId12"/>
    <p:sldId id="259" r:id="rId13"/>
    <p:sldId id="26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8BC457D-0236-4022-B559-56A76E0EE0CE}" type="datetimeFigureOut">
              <a:rPr lang="en-US" smtClean="0"/>
              <a:t>7/4/2017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5CF76F42-636B-461E-AE15-29CB1148F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30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C457D-0236-4022-B559-56A76E0EE0CE}" type="datetimeFigureOut">
              <a:rPr lang="en-US" smtClean="0"/>
              <a:t>7/4/2017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6F42-636B-461E-AE15-29CB1148F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96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C457D-0236-4022-B559-56A76E0EE0CE}" type="datetimeFigureOut">
              <a:rPr lang="en-US" smtClean="0"/>
              <a:t>7/4/2017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6F42-636B-461E-AE15-29CB1148F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424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C457D-0236-4022-B559-56A76E0EE0CE}" type="datetimeFigureOut">
              <a:rPr lang="en-US" smtClean="0"/>
              <a:t>7/4/2017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6F42-636B-461E-AE15-29CB1148F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46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C457D-0236-4022-B559-56A76E0EE0CE}" type="datetimeFigureOut">
              <a:rPr lang="en-US" smtClean="0"/>
              <a:t>7/4/2017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6F42-636B-461E-AE15-29CB1148F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39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C457D-0236-4022-B559-56A76E0EE0CE}" type="datetimeFigureOut">
              <a:rPr lang="en-US" smtClean="0"/>
              <a:t>7/4/2017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6F42-636B-461E-AE15-29CB1148F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52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C457D-0236-4022-B559-56A76E0EE0CE}" type="datetimeFigureOut">
              <a:rPr lang="en-US" smtClean="0"/>
              <a:t>7/4/2017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6F42-636B-461E-AE15-29CB1148F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22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8BC457D-0236-4022-B559-56A76E0EE0CE}" type="datetimeFigureOut">
              <a:rPr lang="en-US" smtClean="0"/>
              <a:t>7/4/2017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6F42-636B-461E-AE15-29CB1148F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47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58BC457D-0236-4022-B559-56A76E0EE0CE}" type="datetimeFigureOut">
              <a:rPr lang="en-US" smtClean="0"/>
              <a:t>7/4/2017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6F42-636B-461E-AE15-29CB1148F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59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C457D-0236-4022-B559-56A76E0EE0CE}" type="datetimeFigureOut">
              <a:rPr lang="en-US" smtClean="0"/>
              <a:t>7/4/2017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6F42-636B-461E-AE15-29CB1148F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38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C457D-0236-4022-B559-56A76E0EE0CE}" type="datetimeFigureOut">
              <a:rPr lang="en-US" smtClean="0"/>
              <a:t>7/4/2017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6F42-636B-461E-AE15-29CB1148F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97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C457D-0236-4022-B559-56A76E0EE0CE}" type="datetimeFigureOut">
              <a:rPr lang="en-US" smtClean="0"/>
              <a:t>7/4/2017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6F42-636B-461E-AE15-29CB1148F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061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C457D-0236-4022-B559-56A76E0EE0CE}" type="datetimeFigureOut">
              <a:rPr lang="en-US" smtClean="0"/>
              <a:t>7/4/2017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6F42-636B-461E-AE15-29CB1148F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61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C457D-0236-4022-B559-56A76E0EE0CE}" type="datetimeFigureOut">
              <a:rPr lang="en-US" smtClean="0"/>
              <a:t>7/4/2017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6F42-636B-461E-AE15-29CB1148F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90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C457D-0236-4022-B559-56A76E0EE0CE}" type="datetimeFigureOut">
              <a:rPr lang="en-US" smtClean="0"/>
              <a:t>7/4/2017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6F42-636B-461E-AE15-29CB1148F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426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C457D-0236-4022-B559-56A76E0EE0CE}" type="datetimeFigureOut">
              <a:rPr lang="en-US" smtClean="0"/>
              <a:t>7/4/2017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6F42-636B-461E-AE15-29CB1148F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989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C457D-0236-4022-B559-56A76E0EE0CE}" type="datetimeFigureOut">
              <a:rPr lang="en-US" smtClean="0"/>
              <a:t>7/4/2017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6F42-636B-461E-AE15-29CB1148F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459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8BC457D-0236-4022-B559-56A76E0EE0CE}" type="datetimeFigureOut">
              <a:rPr lang="en-US" smtClean="0"/>
              <a:t>7/4/2017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5CF76F42-636B-461E-AE15-29CB1148F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55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rN3nvhIH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jpeg"/><Relationship Id="rId3" Type="http://schemas.openxmlformats.org/officeDocument/2006/relationships/image" Target="../media/image14.jpeg"/><Relationship Id="rId21" Type="http://schemas.openxmlformats.org/officeDocument/2006/relationships/image" Target="../media/image32.jpe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3.png"/><Relationship Id="rId16" Type="http://schemas.openxmlformats.org/officeDocument/2006/relationships/image" Target="../media/image27.jpeg"/><Relationship Id="rId20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gif"/><Relationship Id="rId11" Type="http://schemas.openxmlformats.org/officeDocument/2006/relationships/image" Target="../media/image22.jpe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gif"/><Relationship Id="rId19" Type="http://schemas.openxmlformats.org/officeDocument/2006/relationships/image" Target="../media/image30.gif"/><Relationship Id="rId4" Type="http://schemas.openxmlformats.org/officeDocument/2006/relationships/image" Target="../media/image15.jpeg"/><Relationship Id="rId9" Type="http://schemas.openxmlformats.org/officeDocument/2006/relationships/image" Target="../media/image20.gif"/><Relationship Id="rId14" Type="http://schemas.openxmlformats.org/officeDocument/2006/relationships/image" Target="../media/image25.png"/><Relationship Id="rId22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Broccoli</a:t>
            </a:r>
            <a:r>
              <a:rPr lang="ko-KR" altLang="en-US" dirty="0" smtClean="0"/>
              <a:t> </a:t>
            </a:r>
            <a:r>
              <a:rPr lang="en-US" altLang="ko-KR" dirty="0" smtClean="0"/>
              <a:t>Ice Cream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>
                <a:hlinkClick r:id="rId2"/>
              </a:rPr>
              <a:t>https://</a:t>
            </a:r>
            <a:r>
              <a:rPr lang="en-US" altLang="ko-KR" dirty="0" smtClean="0">
                <a:hlinkClick r:id="rId2"/>
              </a:rPr>
              <a:t>www.youtube.com/watch?v=frN3nvhIHUk</a:t>
            </a:r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7875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Ask</a:t>
            </a:r>
            <a:r>
              <a:rPr lang="ko-KR" altLang="en-US" dirty="0" smtClean="0"/>
              <a:t> </a:t>
            </a:r>
            <a:r>
              <a:rPr lang="en-US" altLang="ko-KR" dirty="0" err="1" smtClean="0"/>
              <a:t>Mr.S</a:t>
            </a:r>
            <a:r>
              <a:rPr lang="en-US" altLang="ko-KR" dirty="0" smtClean="0"/>
              <a:t> a question: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Do you like ___________? 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32744" y="3009900"/>
            <a:ext cx="257175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21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59696" y="462331"/>
            <a:ext cx="1800000" cy="14700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895600" y="4306387"/>
            <a:ext cx="6400800" cy="17526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1559696" y="1947115"/>
            <a:ext cx="1800000" cy="14700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 latinLnBrk="1">
              <a:spcBef>
                <a:spcPct val="0"/>
              </a:spcBef>
              <a:defRPr/>
            </a:pPr>
            <a:r>
              <a:rPr lang="en-US" altLang="ko-KR" sz="4400"/>
              <a:t> </a:t>
            </a:r>
            <a:endParaRPr lang="ko-KR" altLang="en-US" sz="4400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1559496" y="3414659"/>
            <a:ext cx="1800000" cy="14700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 latinLnBrk="1">
              <a:spcBef>
                <a:spcPct val="0"/>
              </a:spcBef>
              <a:defRPr/>
            </a:pPr>
            <a:r>
              <a:rPr lang="en-US" altLang="ko-KR" sz="4400"/>
              <a:t> </a:t>
            </a:r>
            <a:endParaRPr lang="ko-KR" altLang="en-US" sz="4400" dirty="0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1559496" y="4899443"/>
            <a:ext cx="1800000" cy="14700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 latinLnBrk="1">
              <a:spcBef>
                <a:spcPct val="0"/>
              </a:spcBef>
              <a:defRPr/>
            </a:pPr>
            <a:r>
              <a:rPr lang="en-US" altLang="ko-KR" sz="4400"/>
              <a:t> </a:t>
            </a:r>
            <a:endParaRPr lang="ko-KR" altLang="en-US" sz="4400" dirty="0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3359696" y="462331"/>
            <a:ext cx="1800000" cy="14700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 latinLnBrk="1">
              <a:spcBef>
                <a:spcPct val="0"/>
              </a:spcBef>
              <a:defRPr/>
            </a:pPr>
            <a:r>
              <a:rPr lang="en-US" altLang="ko-KR" sz="4400"/>
              <a:t> </a:t>
            </a:r>
            <a:endParaRPr lang="ko-KR" altLang="en-US" sz="4400" dirty="0"/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3359696" y="1947115"/>
            <a:ext cx="1800000" cy="14700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endParaRPr lang="ko-KR" altLang="en-US" sz="4400" dirty="0"/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3359696" y="3417140"/>
            <a:ext cx="1800000" cy="14700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 latinLnBrk="1">
              <a:spcBef>
                <a:spcPct val="0"/>
              </a:spcBef>
              <a:defRPr/>
            </a:pPr>
            <a:r>
              <a:rPr lang="en-US" altLang="ko-KR" sz="4400"/>
              <a:t> </a:t>
            </a:r>
            <a:endParaRPr lang="ko-KR" altLang="en-US" sz="4400" dirty="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3359696" y="4901924"/>
            <a:ext cx="1800000" cy="14700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 latinLnBrk="1">
              <a:spcBef>
                <a:spcPct val="0"/>
              </a:spcBef>
              <a:defRPr/>
            </a:pPr>
            <a:r>
              <a:rPr lang="en-US" altLang="ko-KR" sz="4400"/>
              <a:t> </a:t>
            </a:r>
            <a:endParaRPr lang="ko-KR" altLang="en-US" sz="4400" dirty="0"/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5159896" y="459850"/>
            <a:ext cx="1800000" cy="14700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 latinLnBrk="1">
              <a:spcBef>
                <a:spcPct val="0"/>
              </a:spcBef>
              <a:defRPr/>
            </a:pPr>
            <a:r>
              <a:rPr lang="en-US" altLang="ko-KR" sz="4400"/>
              <a:t> </a:t>
            </a:r>
            <a:endParaRPr lang="ko-KR" altLang="en-US" sz="4400" dirty="0"/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5159896" y="1944634"/>
            <a:ext cx="1800000" cy="14700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 latinLnBrk="1">
              <a:spcBef>
                <a:spcPct val="0"/>
              </a:spcBef>
              <a:defRPr/>
            </a:pPr>
            <a:r>
              <a:rPr lang="en-US" altLang="ko-KR" sz="4400"/>
              <a:t> </a:t>
            </a:r>
            <a:endParaRPr lang="ko-KR" altLang="en-US" sz="4400" dirty="0"/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5159696" y="3412178"/>
            <a:ext cx="1800000" cy="14700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 latinLnBrk="1">
              <a:spcBef>
                <a:spcPct val="0"/>
              </a:spcBef>
              <a:defRPr/>
            </a:pPr>
            <a:r>
              <a:rPr lang="en-US" altLang="ko-KR" sz="4400"/>
              <a:t> </a:t>
            </a:r>
            <a:endParaRPr lang="ko-KR" altLang="en-US" sz="4400" dirty="0"/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5159696" y="4896962"/>
            <a:ext cx="1800000" cy="14700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 latinLnBrk="1">
              <a:spcBef>
                <a:spcPct val="0"/>
              </a:spcBef>
              <a:defRPr/>
            </a:pPr>
            <a:r>
              <a:rPr lang="en-US" altLang="ko-KR" sz="4400"/>
              <a:t> </a:t>
            </a:r>
            <a:endParaRPr lang="ko-KR" altLang="en-US" sz="4400" dirty="0"/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6959896" y="459850"/>
            <a:ext cx="1800000" cy="14700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 latinLnBrk="1">
              <a:spcBef>
                <a:spcPct val="0"/>
              </a:spcBef>
              <a:defRPr/>
            </a:pPr>
            <a:r>
              <a:rPr lang="en-US" altLang="ko-KR" sz="4400"/>
              <a:t> </a:t>
            </a:r>
            <a:endParaRPr lang="ko-KR" altLang="en-US" sz="4400" dirty="0"/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6959896" y="1944634"/>
            <a:ext cx="1800000" cy="14700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 latinLnBrk="1">
              <a:spcBef>
                <a:spcPct val="0"/>
              </a:spcBef>
              <a:defRPr/>
            </a:pPr>
            <a:r>
              <a:rPr lang="en-US" altLang="ko-KR" sz="4400"/>
              <a:t> </a:t>
            </a:r>
            <a:endParaRPr lang="ko-KR" altLang="en-US" sz="4400" dirty="0"/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6959896" y="3414659"/>
            <a:ext cx="1800000" cy="14700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 latinLnBrk="1">
              <a:spcBef>
                <a:spcPct val="0"/>
              </a:spcBef>
              <a:defRPr/>
            </a:pPr>
            <a:r>
              <a:rPr lang="en-US" altLang="ko-KR" sz="4400"/>
              <a:t> </a:t>
            </a:r>
            <a:endParaRPr lang="ko-KR" altLang="en-US" sz="4400" dirty="0"/>
          </a:p>
        </p:txBody>
      </p:sp>
      <p:sp>
        <p:nvSpPr>
          <p:cNvPr id="18" name="제목 1"/>
          <p:cNvSpPr txBox="1">
            <a:spLocks/>
          </p:cNvSpPr>
          <p:nvPr/>
        </p:nvSpPr>
        <p:spPr>
          <a:xfrm>
            <a:off x="6959896" y="4899443"/>
            <a:ext cx="1800000" cy="14700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 latinLnBrk="1">
              <a:spcBef>
                <a:spcPct val="0"/>
              </a:spcBef>
              <a:defRPr/>
            </a:pPr>
            <a:r>
              <a:rPr lang="en-US" altLang="ko-KR" sz="4400"/>
              <a:t> </a:t>
            </a:r>
            <a:endParaRPr lang="ko-KR" altLang="en-US" sz="4400" dirty="0"/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8760296" y="459850"/>
            <a:ext cx="1800000" cy="14700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 latinLnBrk="1">
              <a:spcBef>
                <a:spcPct val="0"/>
              </a:spcBef>
              <a:defRPr/>
            </a:pPr>
            <a:r>
              <a:rPr lang="en-US" altLang="ko-KR" sz="4400"/>
              <a:t> </a:t>
            </a:r>
            <a:endParaRPr lang="ko-KR" altLang="en-US" sz="4400" dirty="0"/>
          </a:p>
        </p:txBody>
      </p:sp>
      <p:sp>
        <p:nvSpPr>
          <p:cNvPr id="20" name="제목 1"/>
          <p:cNvSpPr txBox="1">
            <a:spLocks/>
          </p:cNvSpPr>
          <p:nvPr/>
        </p:nvSpPr>
        <p:spPr>
          <a:xfrm>
            <a:off x="8760296" y="1944634"/>
            <a:ext cx="1800000" cy="14700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 latinLnBrk="1">
              <a:spcBef>
                <a:spcPct val="0"/>
              </a:spcBef>
              <a:defRPr/>
            </a:pPr>
            <a:r>
              <a:rPr lang="en-US" altLang="ko-KR" sz="4400"/>
              <a:t> </a:t>
            </a:r>
            <a:endParaRPr lang="ko-KR" altLang="en-US" sz="4400" dirty="0"/>
          </a:p>
        </p:txBody>
      </p:sp>
      <p:sp>
        <p:nvSpPr>
          <p:cNvPr id="21" name="제목 1"/>
          <p:cNvSpPr txBox="1">
            <a:spLocks/>
          </p:cNvSpPr>
          <p:nvPr/>
        </p:nvSpPr>
        <p:spPr>
          <a:xfrm>
            <a:off x="8760296" y="3414659"/>
            <a:ext cx="1800000" cy="14700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 latinLnBrk="1">
              <a:spcBef>
                <a:spcPct val="0"/>
              </a:spcBef>
              <a:defRPr/>
            </a:pPr>
            <a:r>
              <a:rPr lang="en-US" altLang="ko-KR" sz="4400"/>
              <a:t> </a:t>
            </a:r>
            <a:endParaRPr lang="ko-KR" altLang="en-US" sz="4400" dirty="0"/>
          </a:p>
        </p:txBody>
      </p:sp>
      <p:sp>
        <p:nvSpPr>
          <p:cNvPr id="22" name="제목 1"/>
          <p:cNvSpPr txBox="1">
            <a:spLocks/>
          </p:cNvSpPr>
          <p:nvPr/>
        </p:nvSpPr>
        <p:spPr>
          <a:xfrm>
            <a:off x="8760296" y="4899443"/>
            <a:ext cx="1800000" cy="14700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 latinLnBrk="1">
              <a:spcBef>
                <a:spcPct val="0"/>
              </a:spcBef>
              <a:defRPr/>
            </a:pPr>
            <a:r>
              <a:rPr lang="en-US" altLang="ko-KR" sz="4400"/>
              <a:t> </a:t>
            </a:r>
            <a:endParaRPr lang="ko-KR" altLang="en-US" sz="4400" dirty="0"/>
          </a:p>
        </p:txBody>
      </p:sp>
      <p:pic>
        <p:nvPicPr>
          <p:cNvPr id="1026" name="broccoli" descr="http://sekapporchard.com/wp-content/uploads/2013/09/Broccoli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31504" y="608827"/>
            <a:ext cx="1728192" cy="1296339"/>
          </a:xfrm>
          <a:prstGeom prst="rect">
            <a:avLst/>
          </a:prstGeom>
          <a:noFill/>
        </p:spPr>
      </p:pic>
      <p:pic>
        <p:nvPicPr>
          <p:cNvPr id="1028" name="ice cream" descr="http://thearcticscoop.com/wp-content/uploads/2014/07/3cone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9696" y="554821"/>
            <a:ext cx="1800200" cy="1350150"/>
          </a:xfrm>
          <a:prstGeom prst="rect">
            <a:avLst/>
          </a:prstGeom>
          <a:noFill/>
        </p:spPr>
      </p:pic>
      <p:pic>
        <p:nvPicPr>
          <p:cNvPr id="1032" name="doughnut" descr="http://30daystox.com/wp-content/uploads/2014/09/Strawberry-Drea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03912" y="680835"/>
            <a:ext cx="1529358" cy="1261050"/>
          </a:xfrm>
          <a:prstGeom prst="rect">
            <a:avLst/>
          </a:prstGeom>
          <a:noFill/>
        </p:spPr>
      </p:pic>
      <p:pic>
        <p:nvPicPr>
          <p:cNvPr id="1034" name="juice" descr="http://static.tumblr.com/db659ffed8b535c6fe52d1d8152f1f42/ybhqlsp/GdXmoh63w/tumblr_static_juicebox_l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91544" y="2120996"/>
            <a:ext cx="771676" cy="1259235"/>
          </a:xfrm>
          <a:prstGeom prst="rect">
            <a:avLst/>
          </a:prstGeom>
          <a:noFill/>
        </p:spPr>
      </p:pic>
      <p:pic>
        <p:nvPicPr>
          <p:cNvPr id="1036" name="soda" descr="http://www.wpclipart.com/food/beverages/soda/can_of_cola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63753" y="2048987"/>
            <a:ext cx="820441" cy="1361728"/>
          </a:xfrm>
          <a:prstGeom prst="rect">
            <a:avLst/>
          </a:prstGeom>
          <a:noFill/>
        </p:spPr>
      </p:pic>
      <p:pic>
        <p:nvPicPr>
          <p:cNvPr id="1040" name="popcorn" descr="http://www.midlandisd.net/cms/lib01/TX01000898/Centricity/Domain/2920/popcorn_box_bi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20137" y="608827"/>
            <a:ext cx="1102093" cy="1322512"/>
          </a:xfrm>
          <a:prstGeom prst="rect">
            <a:avLst/>
          </a:prstGeom>
          <a:noFill/>
        </p:spPr>
      </p:pic>
      <p:pic>
        <p:nvPicPr>
          <p:cNvPr id="1042" name="pizza" descr="http://school.discoveryeducation.com/clipart/images/pizza2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03912" y="2337020"/>
            <a:ext cx="1494334" cy="812375"/>
          </a:xfrm>
          <a:prstGeom prst="rect">
            <a:avLst/>
          </a:prstGeom>
          <a:noFill/>
        </p:spPr>
      </p:pic>
      <p:pic>
        <p:nvPicPr>
          <p:cNvPr id="1044" name="banana" descr="http://cliparts.co/cliparts/yik/A6g/yikA6ggaT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76120" y="2337020"/>
            <a:ext cx="1399878" cy="900433"/>
          </a:xfrm>
          <a:prstGeom prst="rect">
            <a:avLst/>
          </a:prstGeom>
          <a:noFill/>
        </p:spPr>
      </p:pic>
      <p:pic>
        <p:nvPicPr>
          <p:cNvPr id="1046" name="soup" descr="http://bestclipartblog.com/clipart-pics/soup-clip-art-1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952684" y="608827"/>
            <a:ext cx="1463797" cy="1210072"/>
          </a:xfrm>
          <a:prstGeom prst="rect">
            <a:avLst/>
          </a:prstGeom>
          <a:noFill/>
        </p:spPr>
      </p:pic>
      <p:pic>
        <p:nvPicPr>
          <p:cNvPr id="1048" name="candy" descr="http://cliparts.co/cliparts/pc7/8o9/pc78o9qEi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048328" y="2048987"/>
            <a:ext cx="1224136" cy="1224136"/>
          </a:xfrm>
          <a:prstGeom prst="rect">
            <a:avLst/>
          </a:prstGeom>
          <a:noFill/>
        </p:spPr>
      </p:pic>
      <p:pic>
        <p:nvPicPr>
          <p:cNvPr id="1050" name="cake" descr="http://images.clipartpanda.com/free-birthday-cake-clip-art-clipart-of-cakesbirthday-cake-clipart-clipart-panda---free-clipart-images-ozv4zl5k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39208" y="3524843"/>
            <a:ext cx="1404464" cy="1404464"/>
          </a:xfrm>
          <a:prstGeom prst="rect">
            <a:avLst/>
          </a:prstGeom>
          <a:noFill/>
        </p:spPr>
      </p:pic>
      <p:pic>
        <p:nvPicPr>
          <p:cNvPr id="1054" name="lemon" descr="http://images.clipartpanda.com/lemon-clip-art-lemon-md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75720" y="3561155"/>
            <a:ext cx="1440160" cy="1149219"/>
          </a:xfrm>
          <a:prstGeom prst="rect">
            <a:avLst/>
          </a:prstGeom>
          <a:noFill/>
        </p:spPr>
      </p:pic>
      <p:pic>
        <p:nvPicPr>
          <p:cNvPr id="1056" name="chocolate" descr="http://cliparts.co/cliparts/Bia/ELM/BiaELMpB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303912" y="3633163"/>
            <a:ext cx="1570218" cy="1080120"/>
          </a:xfrm>
          <a:prstGeom prst="rect">
            <a:avLst/>
          </a:prstGeom>
          <a:noFill/>
        </p:spPr>
      </p:pic>
      <p:pic>
        <p:nvPicPr>
          <p:cNvPr id="1058" name="chicken" descr="http://images.clipartpanda.com/cooked-chicken-clipart-cooked-chicken-clipart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960097" y="3465483"/>
            <a:ext cx="1649761" cy="1319809"/>
          </a:xfrm>
          <a:prstGeom prst="rect">
            <a:avLst/>
          </a:prstGeom>
          <a:noFill/>
        </p:spPr>
      </p:pic>
      <p:pic>
        <p:nvPicPr>
          <p:cNvPr id="1060" name="apple" descr="http://www.clker.com/cliparts/3/7/5/6/11949861182029597463an_apple_01.svg.hi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9048329" y="3561155"/>
            <a:ext cx="1096349" cy="1152128"/>
          </a:xfrm>
          <a:prstGeom prst="rect">
            <a:avLst/>
          </a:prstGeom>
          <a:noFill/>
        </p:spPr>
      </p:pic>
      <p:pic>
        <p:nvPicPr>
          <p:cNvPr id="1062" name="bubble gum" descr="http://cliparts.co/cliparts/8Tx/KEq/8TxKEqryc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832305" y="5073324"/>
            <a:ext cx="1596003" cy="1135979"/>
          </a:xfrm>
          <a:prstGeom prst="rect">
            <a:avLst/>
          </a:prstGeom>
          <a:noFill/>
        </p:spPr>
      </p:pic>
      <p:pic>
        <p:nvPicPr>
          <p:cNvPr id="1064" name="french fries" descr="http://freeclipartstore.com/French%20Fries%2001.gif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320136" y="5001315"/>
            <a:ext cx="997868" cy="1308932"/>
          </a:xfrm>
          <a:prstGeom prst="rect">
            <a:avLst/>
          </a:prstGeom>
          <a:noFill/>
        </p:spPr>
      </p:pic>
      <p:pic>
        <p:nvPicPr>
          <p:cNvPr id="1066" name="kimchi" descr="https://asansouthkorea.files.wordpress.com/2013/11/kimchi.jpg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9696" y="4929308"/>
            <a:ext cx="1800200" cy="1411635"/>
          </a:xfrm>
          <a:prstGeom prst="rect">
            <a:avLst/>
          </a:prstGeom>
          <a:noFill/>
        </p:spPr>
      </p:pic>
      <p:pic>
        <p:nvPicPr>
          <p:cNvPr id="1070" name="tuna" descr="https://encrypted-tbn3.gstatic.com/images?q=tbn:ANd9GcRHPFkwDfFvJColPq7HBFK0fCDJcYHhygKZraty8ydvJhqXq5ka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231905" y="5289348"/>
            <a:ext cx="1687091" cy="687333"/>
          </a:xfrm>
          <a:prstGeom prst="rect">
            <a:avLst/>
          </a:prstGeom>
          <a:noFill/>
        </p:spPr>
      </p:pic>
      <p:pic>
        <p:nvPicPr>
          <p:cNvPr id="1072" name="cheese" descr="http://images.clipartpanda.com/mouse-cheese-clipart-cheese-20clip-20art-1283175904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631504" y="5289348"/>
            <a:ext cx="1728192" cy="985069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1559296" y="1011660"/>
            <a:ext cx="1800000" cy="471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Broccoli   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3338661" y="1009884"/>
            <a:ext cx="1800000" cy="471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Ice Cream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5159696" y="1009994"/>
            <a:ext cx="1800000" cy="471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Donut  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6977286" y="1018816"/>
            <a:ext cx="1800000" cy="471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Pop Corn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8789268" y="1018926"/>
            <a:ext cx="1800000" cy="471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Soup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1538661" y="2557654"/>
            <a:ext cx="1800000" cy="471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Juice 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3318026" y="2555878"/>
            <a:ext cx="1800000" cy="471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Soda 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5138661" y="2564931"/>
            <a:ext cx="1800000" cy="471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Pizza 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6956651" y="2564810"/>
            <a:ext cx="1800000" cy="471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Banana 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8768633" y="2564920"/>
            <a:ext cx="1800000" cy="471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Candy 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1559296" y="3961168"/>
            <a:ext cx="1800000" cy="471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Cake 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3338661" y="3959392"/>
            <a:ext cx="1800000" cy="471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Lemon 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5159696" y="3959502"/>
            <a:ext cx="1800000" cy="471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Chocolate 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6977286" y="3968324"/>
            <a:ext cx="1800000" cy="471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Chicken 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8789268" y="3968434"/>
            <a:ext cx="1800000" cy="471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Apple 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1518026" y="5483260"/>
            <a:ext cx="1800000" cy="471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Cheese 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3297391" y="5481484"/>
            <a:ext cx="1800000" cy="471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Kimchi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5118426" y="5481594"/>
            <a:ext cx="1800000" cy="471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Tuna 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6936016" y="5490416"/>
            <a:ext cx="1800000" cy="471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Fries </a:t>
            </a:r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8747998" y="5490526"/>
            <a:ext cx="1800000" cy="471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Gum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74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0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4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2"/>
                  </p:tgtEl>
                </p:cond>
              </p:nextCondLst>
            </p:seq>
          </p:childTnLst>
        </p:cTn>
      </p:par>
    </p:tnLst>
    <p:bldLst>
      <p:bldP spid="2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사각형 설명선 3"/>
          <p:cNvSpPr/>
          <p:nvPr/>
        </p:nvSpPr>
        <p:spPr>
          <a:xfrm>
            <a:off x="1919536" y="3573016"/>
            <a:ext cx="3888432" cy="2304256"/>
          </a:xfrm>
          <a:prstGeom prst="wedgeRectCallout">
            <a:avLst>
              <a:gd name="adj1" fmla="val -50582"/>
              <a:gd name="adj2" fmla="val 935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you like chicken?  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4" descr="http://images.clipartpanda.com/cooked-chicken-clipart-cooked-chicken-clip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5680" y="764704"/>
            <a:ext cx="2520280" cy="2016224"/>
          </a:xfrm>
          <a:prstGeom prst="rect">
            <a:avLst/>
          </a:prstGeom>
          <a:noFill/>
        </p:spPr>
      </p:pic>
      <p:sp>
        <p:nvSpPr>
          <p:cNvPr id="6" name="사각형 설명선 5"/>
          <p:cNvSpPr/>
          <p:nvPr/>
        </p:nvSpPr>
        <p:spPr>
          <a:xfrm>
            <a:off x="6456040" y="3501008"/>
            <a:ext cx="3888432" cy="2304256"/>
          </a:xfrm>
          <a:prstGeom prst="wedgeRectCallout">
            <a:avLst>
              <a:gd name="adj1" fmla="val 48298"/>
              <a:gd name="adj2" fmla="val 9644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Yes, I do.  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6" descr="http://images.clipartpanda.com/free-birthday-cake-clip-art-clipart-of-cakesbirthday-cake-clipart-clipart-panda---free-clipart-images-ozv4zl5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4112" y="908720"/>
            <a:ext cx="1972122" cy="1972122"/>
          </a:xfrm>
          <a:prstGeom prst="rect">
            <a:avLst/>
          </a:prstGeom>
          <a:noFill/>
        </p:spPr>
      </p:pic>
      <p:sp>
        <p:nvSpPr>
          <p:cNvPr id="8" name="사각형 설명선 7"/>
          <p:cNvSpPr/>
          <p:nvPr/>
        </p:nvSpPr>
        <p:spPr>
          <a:xfrm>
            <a:off x="1955540" y="3573016"/>
            <a:ext cx="3888432" cy="2304256"/>
          </a:xfrm>
          <a:prstGeom prst="wedgeRectCallout">
            <a:avLst>
              <a:gd name="adj1" fmla="val -50582"/>
              <a:gd name="adj2" fmla="val 935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you like cake?  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사각형 설명선 8"/>
          <p:cNvSpPr/>
          <p:nvPr/>
        </p:nvSpPr>
        <p:spPr>
          <a:xfrm>
            <a:off x="6456040" y="3501008"/>
            <a:ext cx="3888432" cy="2304256"/>
          </a:xfrm>
          <a:prstGeom prst="wedgeRectCallout">
            <a:avLst>
              <a:gd name="adj1" fmla="val 48298"/>
              <a:gd name="adj2" fmla="val 9644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Yes, I do.  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십자형 10"/>
          <p:cNvSpPr/>
          <p:nvPr/>
        </p:nvSpPr>
        <p:spPr>
          <a:xfrm>
            <a:off x="5807968" y="1273256"/>
            <a:ext cx="1152128" cy="1252042"/>
          </a:xfrm>
          <a:prstGeom prst="plus">
            <a:avLst>
              <a:gd name="adj" fmla="val 4029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사각형 설명선 11"/>
          <p:cNvSpPr/>
          <p:nvPr/>
        </p:nvSpPr>
        <p:spPr>
          <a:xfrm>
            <a:off x="1919536" y="3573016"/>
            <a:ext cx="3888432" cy="2304256"/>
          </a:xfrm>
          <a:prstGeom prst="wedgeRectCallout">
            <a:avLst>
              <a:gd name="adj1" fmla="val -50582"/>
              <a:gd name="adj2" fmla="val 935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you like </a:t>
            </a:r>
            <a:b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chicken cake?  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사각형 설명선 12"/>
          <p:cNvSpPr/>
          <p:nvPr/>
        </p:nvSpPr>
        <p:spPr>
          <a:xfrm>
            <a:off x="6472994" y="3520058"/>
            <a:ext cx="3888432" cy="2304256"/>
          </a:xfrm>
          <a:prstGeom prst="wedgeRectCallout">
            <a:avLst>
              <a:gd name="adj1" fmla="val 48298"/>
              <a:gd name="adj2" fmla="val 9644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No, I don’t.  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308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Play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First play the video clip</a:t>
            </a:r>
          </a:p>
          <a:p>
            <a:r>
              <a:rPr lang="en-US" dirty="0" smtClean="0"/>
              <a:t>Cut out the above foods</a:t>
            </a:r>
          </a:p>
          <a:p>
            <a:r>
              <a:rPr lang="en-US" dirty="0" smtClean="0"/>
              <a:t>Place cards (foods) facedown</a:t>
            </a:r>
          </a:p>
          <a:p>
            <a:r>
              <a:rPr lang="en-US" dirty="0" smtClean="0"/>
              <a:t>One student will pick up a card and ask, </a:t>
            </a:r>
            <a:br>
              <a:rPr lang="en-US" dirty="0" smtClean="0"/>
            </a:br>
            <a:r>
              <a:rPr lang="en-US" dirty="0" smtClean="0"/>
              <a:t>	“Do you like______?”</a:t>
            </a:r>
          </a:p>
          <a:p>
            <a:r>
              <a:rPr lang="en-US" dirty="0" smtClean="0"/>
              <a:t>The other student will answer</a:t>
            </a:r>
            <a:br>
              <a:rPr lang="en-US" dirty="0" smtClean="0"/>
            </a:br>
            <a:r>
              <a:rPr lang="en-US" dirty="0" smtClean="0"/>
              <a:t>“Yes, I do.”</a:t>
            </a:r>
            <a:br>
              <a:rPr lang="en-US" dirty="0" smtClean="0"/>
            </a:br>
            <a:r>
              <a:rPr lang="en-US" dirty="0" smtClean="0"/>
              <a:t>“No, I don’t”  </a:t>
            </a:r>
          </a:p>
          <a:p>
            <a:r>
              <a:rPr lang="en-US" dirty="0" smtClean="0"/>
              <a:t>Repeat the last two instructions again</a:t>
            </a:r>
          </a:p>
          <a:p>
            <a:r>
              <a:rPr lang="en-US" dirty="0" smtClean="0"/>
              <a:t>Finally, the first student will put the two </a:t>
            </a:r>
            <a:r>
              <a:rPr lang="en-US" smtClean="0"/>
              <a:t>foods </a:t>
            </a:r>
            <a:br>
              <a:rPr lang="en-US" smtClean="0"/>
            </a:br>
            <a:r>
              <a:rPr lang="en-US" smtClean="0"/>
              <a:t>together </a:t>
            </a:r>
            <a:r>
              <a:rPr lang="en-US" dirty="0" smtClean="0"/>
              <a:t>to create a new question.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11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like ice cream? 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550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02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like broccoli? 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521" y="1890141"/>
            <a:ext cx="6769608" cy="507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04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like soup? 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166" y="1680632"/>
            <a:ext cx="7758684" cy="519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8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like </a:t>
            </a:r>
            <a:r>
              <a:rPr lang="en-US" dirty="0" err="1" smtClean="0"/>
              <a:t>kimchi</a:t>
            </a:r>
            <a:r>
              <a:rPr lang="en-US" dirty="0" smtClean="0"/>
              <a:t>?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4" y="1528762"/>
            <a:ext cx="9334500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58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like soda?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90" y="1327150"/>
            <a:ext cx="102894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27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like fries?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1428750"/>
            <a:ext cx="7143750" cy="568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63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like tuna?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331" y="1454322"/>
            <a:ext cx="6932172" cy="30224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972" y="3917776"/>
            <a:ext cx="3064791" cy="234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3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like gum? 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675" y="1680632"/>
            <a:ext cx="6657975" cy="46605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" y="4248150"/>
            <a:ext cx="32385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0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80</TotalTime>
  <Words>154</Words>
  <Application>Microsoft Office PowerPoint</Application>
  <PresentationFormat>와이드스크린</PresentationFormat>
  <Paragraphs>65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8" baseType="lpstr">
      <vt:lpstr>맑은 고딕</vt:lpstr>
      <vt:lpstr>Arial</vt:lpstr>
      <vt:lpstr>Century Gothic</vt:lpstr>
      <vt:lpstr>Wingdings 3</vt:lpstr>
      <vt:lpstr>Ion Boardroom</vt:lpstr>
      <vt:lpstr>Broccoli Ice Cream</vt:lpstr>
      <vt:lpstr>Do you like ice cream?  </vt:lpstr>
      <vt:lpstr>Do you like broccoli?   </vt:lpstr>
      <vt:lpstr>Do you like soup?   </vt:lpstr>
      <vt:lpstr>Do you like kimchi?  </vt:lpstr>
      <vt:lpstr>Do you like soda?</vt:lpstr>
      <vt:lpstr>Do you like fries?  </vt:lpstr>
      <vt:lpstr>Do you like tuna?  </vt:lpstr>
      <vt:lpstr>Do you like gum?   </vt:lpstr>
      <vt:lpstr>Ask Mr.S a question: </vt:lpstr>
      <vt:lpstr> </vt:lpstr>
      <vt:lpstr>PowerPoint 프레젠테이션</vt:lpstr>
      <vt:lpstr>How to Play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Broccoli Ice Cream</dc:title>
  <dc:creator>Tippy</dc:creator>
  <cp:lastModifiedBy>user</cp:lastModifiedBy>
  <cp:revision>9</cp:revision>
  <dcterms:created xsi:type="dcterms:W3CDTF">2017-07-03T11:23:14Z</dcterms:created>
  <dcterms:modified xsi:type="dcterms:W3CDTF">2017-07-03T23:49:40Z</dcterms:modified>
</cp:coreProperties>
</file>