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3" r:id="rId4"/>
    <p:sldId id="265" r:id="rId5"/>
    <p:sldId id="264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6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1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What</a:t>
            </a:r>
            <a:r>
              <a:rPr lang="ko-KR" altLang="en-US" dirty="0" smtClean="0"/>
              <a:t> </a:t>
            </a:r>
            <a:r>
              <a:rPr lang="en-US" altLang="ko-KR" dirty="0" smtClean="0"/>
              <a:t>is he doing? 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Guessing Game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992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88" y="1479363"/>
            <a:ext cx="6299018" cy="4705291"/>
          </a:xfrm>
          <a:prstGeom prst="rect">
            <a:avLst/>
          </a:prstGeom>
        </p:spPr>
      </p:pic>
      <p:sp>
        <p:nvSpPr>
          <p:cNvPr id="258" name="box"/>
          <p:cNvSpPr/>
          <p:nvPr/>
        </p:nvSpPr>
        <p:spPr>
          <a:xfrm>
            <a:off x="5188889" y="1479363"/>
            <a:ext cx="6299018" cy="470529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he doing?  </a:t>
            </a:r>
            <a:endParaRPr lang="ko-KR" altLang="en-US" dirty="0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He’s </a:t>
            </a:r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listening to music.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171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58" grpId="0" animBg="1"/>
      <p:bldP spid="258" grpId="1" animBg="1"/>
      <p:bldP spid="258" grpId="2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052" y="1564557"/>
            <a:ext cx="5823585" cy="4824272"/>
          </a:xfrm>
          <a:prstGeom prst="rect">
            <a:avLst/>
          </a:prstGeom>
        </p:spPr>
      </p:pic>
      <p:sp>
        <p:nvSpPr>
          <p:cNvPr id="258" name="box"/>
          <p:cNvSpPr/>
          <p:nvPr/>
        </p:nvSpPr>
        <p:spPr>
          <a:xfrm>
            <a:off x="5339052" y="1564557"/>
            <a:ext cx="5823585" cy="48242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</a:t>
            </a:r>
            <a:r>
              <a:rPr lang="en-US" altLang="ko-KR" dirty="0" smtClean="0"/>
              <a:t>are they doing</a:t>
            </a:r>
            <a:r>
              <a:rPr lang="en-US" altLang="ko-KR" dirty="0" smtClean="0"/>
              <a:t>?  </a:t>
            </a:r>
            <a:endParaRPr lang="ko-KR" altLang="en-US" dirty="0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They’re playing badminton.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068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58" grpId="0" animBg="1"/>
      <p:bldP spid="258" grpId="1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52" y="1835526"/>
            <a:ext cx="6980573" cy="3923082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</a:t>
            </a:r>
            <a:r>
              <a:rPr lang="en-US" altLang="ko-KR" dirty="0" smtClean="0"/>
              <a:t>she </a:t>
            </a:r>
            <a:r>
              <a:rPr lang="en-US" altLang="ko-KR" dirty="0" smtClean="0"/>
              <a:t>doing?  </a:t>
            </a:r>
            <a:endParaRPr lang="ko-KR" altLang="en-US" dirty="0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4957551" y="1835525"/>
            <a:ext cx="2300191" cy="135448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box"/>
          <p:cNvSpPr/>
          <p:nvPr/>
        </p:nvSpPr>
        <p:spPr>
          <a:xfrm>
            <a:off x="7252547" y="3190009"/>
            <a:ext cx="2192482" cy="15066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box"/>
          <p:cNvSpPr/>
          <p:nvPr/>
        </p:nvSpPr>
        <p:spPr>
          <a:xfrm>
            <a:off x="7252547" y="4696691"/>
            <a:ext cx="2192482" cy="106191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box"/>
          <p:cNvSpPr/>
          <p:nvPr/>
        </p:nvSpPr>
        <p:spPr>
          <a:xfrm>
            <a:off x="9428258" y="1835525"/>
            <a:ext cx="2504671" cy="135448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box"/>
          <p:cNvSpPr/>
          <p:nvPr/>
        </p:nvSpPr>
        <p:spPr>
          <a:xfrm>
            <a:off x="4952356" y="4696691"/>
            <a:ext cx="2300191" cy="106191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box"/>
          <p:cNvSpPr/>
          <p:nvPr/>
        </p:nvSpPr>
        <p:spPr>
          <a:xfrm>
            <a:off x="9433453" y="3190009"/>
            <a:ext cx="2504671" cy="15066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box"/>
          <p:cNvSpPr/>
          <p:nvPr/>
        </p:nvSpPr>
        <p:spPr>
          <a:xfrm>
            <a:off x="9428258" y="4696691"/>
            <a:ext cx="2504671" cy="106191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box"/>
          <p:cNvSpPr/>
          <p:nvPr/>
        </p:nvSpPr>
        <p:spPr>
          <a:xfrm>
            <a:off x="4957551" y="3190009"/>
            <a:ext cx="2300191" cy="15066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box"/>
          <p:cNvSpPr/>
          <p:nvPr/>
        </p:nvSpPr>
        <p:spPr>
          <a:xfrm>
            <a:off x="7242157" y="1835525"/>
            <a:ext cx="2192482" cy="135448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She’s playing guitar.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910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"/>
                            </p:stCondLst>
                            <p:childTnLst>
                              <p:par>
                                <p:cTn id="56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69" y="1629223"/>
            <a:ext cx="6798791" cy="489513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he doing?  </a:t>
            </a:r>
            <a:endParaRPr lang="ko-KR" altLang="en-US" dirty="0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4939003" y="1629223"/>
            <a:ext cx="6792757" cy="48951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He’s cooking.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52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50" y="1111948"/>
            <a:ext cx="6560676" cy="5196055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</a:t>
            </a:r>
            <a:r>
              <a:rPr lang="en-US" altLang="ko-KR" dirty="0" smtClean="0"/>
              <a:t>she </a:t>
            </a:r>
            <a:r>
              <a:rPr lang="en-US" altLang="ko-KR" dirty="0" smtClean="0"/>
              <a:t>doing?  </a:t>
            </a:r>
            <a:endParaRPr lang="ko-KR" altLang="en-US" dirty="0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5068451" y="1111948"/>
            <a:ext cx="6560676" cy="528885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She’s washing her hands.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068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-0.01901 -0.11482 L 0.11497 -0.28334 L 0.13007 0.08263 L -0.17461 0.21944 L -0.32084 -0.07084 L 0.05989 -0.03704 L 0.25078 0.16875 L 0.06836 0.2412 L 4.375E-6 4.81481E-6 Z " pathEditMode="relative" rAng="0" ptsTypes="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69" y="1956812"/>
            <a:ext cx="6999123" cy="3937007"/>
          </a:xfrm>
          <a:prstGeom prst="rect">
            <a:avLst/>
          </a:prstGeom>
        </p:spPr>
      </p:pic>
      <p:sp>
        <p:nvSpPr>
          <p:cNvPr id="258" name="box"/>
          <p:cNvSpPr/>
          <p:nvPr/>
        </p:nvSpPr>
        <p:spPr>
          <a:xfrm>
            <a:off x="4738670" y="1956812"/>
            <a:ext cx="6999122" cy="393700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he doing?  </a:t>
            </a:r>
            <a:endParaRPr lang="ko-KR" altLang="en-US" dirty="0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He’s </a:t>
            </a:r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cleaning. 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728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5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58" grpId="0" animBg="1"/>
      <p:bldP spid="258" grpId="1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64" y="1556652"/>
            <a:ext cx="6335134" cy="4751351"/>
          </a:xfrm>
          <a:prstGeom prst="rect">
            <a:avLst/>
          </a:prstGeom>
        </p:spPr>
      </p:pic>
      <p:sp>
        <p:nvSpPr>
          <p:cNvPr id="258" name="box"/>
          <p:cNvSpPr/>
          <p:nvPr/>
        </p:nvSpPr>
        <p:spPr>
          <a:xfrm>
            <a:off x="5046865" y="1556652"/>
            <a:ext cx="6335134" cy="475135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he doing?  </a:t>
            </a:r>
            <a:endParaRPr lang="ko-KR" altLang="en-US" dirty="0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He’s </a:t>
            </a:r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painting.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870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58" grpId="0" animBg="1"/>
      <p:bldP spid="258" grpId="1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60" y="1683326"/>
            <a:ext cx="6555481" cy="4613565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he doing?  </a:t>
            </a:r>
            <a:endParaRPr lang="ko-KR" altLang="en-US" dirty="0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5065260" y="1683327"/>
            <a:ext cx="2192482" cy="15066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box"/>
          <p:cNvSpPr/>
          <p:nvPr/>
        </p:nvSpPr>
        <p:spPr>
          <a:xfrm>
            <a:off x="7252547" y="3190009"/>
            <a:ext cx="2192482" cy="15066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box"/>
          <p:cNvSpPr/>
          <p:nvPr/>
        </p:nvSpPr>
        <p:spPr>
          <a:xfrm>
            <a:off x="7252547" y="4696691"/>
            <a:ext cx="2192482" cy="16002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box"/>
          <p:cNvSpPr/>
          <p:nvPr/>
        </p:nvSpPr>
        <p:spPr>
          <a:xfrm>
            <a:off x="9428259" y="1683327"/>
            <a:ext cx="2192482" cy="15066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box"/>
          <p:cNvSpPr/>
          <p:nvPr/>
        </p:nvSpPr>
        <p:spPr>
          <a:xfrm>
            <a:off x="5060065" y="4696691"/>
            <a:ext cx="2192482" cy="16002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box"/>
          <p:cNvSpPr/>
          <p:nvPr/>
        </p:nvSpPr>
        <p:spPr>
          <a:xfrm>
            <a:off x="9433454" y="3190009"/>
            <a:ext cx="2192482" cy="15066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box"/>
          <p:cNvSpPr/>
          <p:nvPr/>
        </p:nvSpPr>
        <p:spPr>
          <a:xfrm>
            <a:off x="9428259" y="4696691"/>
            <a:ext cx="2192482" cy="16002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box"/>
          <p:cNvSpPr/>
          <p:nvPr/>
        </p:nvSpPr>
        <p:spPr>
          <a:xfrm>
            <a:off x="5065260" y="3190009"/>
            <a:ext cx="2192482" cy="15066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box"/>
          <p:cNvSpPr/>
          <p:nvPr/>
        </p:nvSpPr>
        <p:spPr>
          <a:xfrm>
            <a:off x="7242157" y="1683327"/>
            <a:ext cx="2192482" cy="15066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He’s </a:t>
            </a:r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watching </a:t>
            </a:r>
            <a:r>
              <a:rPr lang="en-US" altLang="ko-K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</a:t>
            </a:r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923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"/>
                            </p:stCondLst>
                            <p:childTnLst>
                              <p:par>
                                <p:cTn id="56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067" y="1783340"/>
            <a:ext cx="7492044" cy="419735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</a:t>
            </a:r>
            <a:r>
              <a:rPr lang="en-US" altLang="ko-KR" dirty="0" smtClean="0"/>
              <a:t>she </a:t>
            </a:r>
            <a:r>
              <a:rPr lang="en-US" altLang="ko-KR" dirty="0" smtClean="0"/>
              <a:t>doing?  </a:t>
            </a:r>
            <a:endParaRPr lang="ko-KR" altLang="en-US" dirty="0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4499067" y="1783340"/>
            <a:ext cx="7492043" cy="41973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She’s taking pictures.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76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02" y="1683327"/>
            <a:ext cx="6798791" cy="4297363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he doing?  </a:t>
            </a:r>
            <a:endParaRPr lang="ko-KR" altLang="en-US" dirty="0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4939002" y="1683327"/>
            <a:ext cx="6798791" cy="42973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He’s </a:t>
            </a:r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driving.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393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8.51852E-6 L -0.019 -0.11482 L 0.11498 -0.28334 L 0.13009 0.08263 L -0.1746 0.21944 L -0.32082 -0.07084 L 0.0599 -0.03704 L 0.25079 0.16874 L 0.06837 0.2412 L 5.20833E-6 -8.51852E-6 Z " pathEditMode="relative" ptsTypes="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59" y="2158960"/>
            <a:ext cx="6560677" cy="382173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she doing?  </a:t>
            </a:r>
            <a:endParaRPr lang="ko-KR" altLang="en-US" dirty="0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5054870" y="2158960"/>
            <a:ext cx="2192482" cy="12839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box"/>
          <p:cNvSpPr/>
          <p:nvPr/>
        </p:nvSpPr>
        <p:spPr>
          <a:xfrm>
            <a:off x="7236962" y="3439523"/>
            <a:ext cx="2192482" cy="12839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box"/>
          <p:cNvSpPr/>
          <p:nvPr/>
        </p:nvSpPr>
        <p:spPr>
          <a:xfrm>
            <a:off x="7252547" y="4696691"/>
            <a:ext cx="2192482" cy="12839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box"/>
          <p:cNvSpPr/>
          <p:nvPr/>
        </p:nvSpPr>
        <p:spPr>
          <a:xfrm>
            <a:off x="9417869" y="2158960"/>
            <a:ext cx="2192482" cy="12839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box"/>
          <p:cNvSpPr/>
          <p:nvPr/>
        </p:nvSpPr>
        <p:spPr>
          <a:xfrm>
            <a:off x="5060065" y="4696691"/>
            <a:ext cx="2192482" cy="12839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box"/>
          <p:cNvSpPr/>
          <p:nvPr/>
        </p:nvSpPr>
        <p:spPr>
          <a:xfrm>
            <a:off x="9417869" y="3439523"/>
            <a:ext cx="2192482" cy="12839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box"/>
          <p:cNvSpPr/>
          <p:nvPr/>
        </p:nvSpPr>
        <p:spPr>
          <a:xfrm>
            <a:off x="9428259" y="4696691"/>
            <a:ext cx="2192482" cy="12839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box"/>
          <p:cNvSpPr/>
          <p:nvPr/>
        </p:nvSpPr>
        <p:spPr>
          <a:xfrm>
            <a:off x="5049675" y="3439523"/>
            <a:ext cx="2192482" cy="12839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box"/>
          <p:cNvSpPr/>
          <p:nvPr/>
        </p:nvSpPr>
        <p:spPr>
          <a:xfrm>
            <a:off x="7231767" y="2158960"/>
            <a:ext cx="2192482" cy="12839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750101" y="5977254"/>
            <a:ext cx="7199454" cy="654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She’s running.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713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"/>
                            </p:stCondLst>
                            <p:childTnLst>
                              <p:par>
                                <p:cTn id="56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125" y="1683327"/>
            <a:ext cx="7620000" cy="4057650"/>
          </a:xfrm>
          <a:prstGeom prst="rect">
            <a:avLst/>
          </a:prstGeom>
        </p:spPr>
      </p:pic>
      <p:sp>
        <p:nvSpPr>
          <p:cNvPr id="258" name="box"/>
          <p:cNvSpPr/>
          <p:nvPr/>
        </p:nvSpPr>
        <p:spPr>
          <a:xfrm>
            <a:off x="4318125" y="1683328"/>
            <a:ext cx="7619999" cy="40576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are they doing</a:t>
            </a:r>
            <a:r>
              <a:rPr lang="en-US" altLang="ko-KR" dirty="0" smtClean="0"/>
              <a:t>?  </a:t>
            </a:r>
            <a:endParaRPr lang="ko-KR" altLang="en-US" dirty="0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They’re hugging.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29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3.33333E-6 0.06875 0.05312 0.12477 0.11823 0.12477 C 0.19505 0.12477 0.22278 0.0625 0.2345 0.025 L 0.24635 -0.025 C 0.2582 -0.0625 0.28763 -0.12454 0.37448 -0.12454 C 0.42968 -0.12454 0.49284 -0.06875 0.49284 3.7037E-7 C 0.49284 0.06875 0.42968 0.12477 0.37448 0.12477 C 0.28763 0.12477 0.2582 0.0625 0.24635 0.025 L 0.2345 -0.025 C 0.22278 -0.0625 0.19505 -0.12454 0.11823 -0.12454 C 0.05312 -0.12454 3.33333E-6 -0.06875 3.33333E-6 3.7037E-7 Z " pathEditMode="relative" rAng="0" ptsTypes="AAAAAAAAAAA">
                                      <p:cBhvr>
                                        <p:cTn id="14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58" grpId="0" animBg="1"/>
      <p:bldP spid="258" grpId="1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52" y="2165307"/>
            <a:ext cx="7653048" cy="3673464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</a:t>
            </a:r>
            <a:r>
              <a:rPr lang="en-US" altLang="ko-KR" dirty="0" smtClean="0"/>
              <a:t>she </a:t>
            </a:r>
            <a:r>
              <a:rPr lang="en-US" altLang="ko-KR" dirty="0" smtClean="0"/>
              <a:t>doing?  </a:t>
            </a:r>
            <a:endParaRPr lang="ko-KR" altLang="en-US" dirty="0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4424652" y="2165306"/>
            <a:ext cx="7653048" cy="36734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She’s singing.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078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2" animBg="1"/>
      <p:bldP spid="6" grpId="3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958" y="1683327"/>
            <a:ext cx="6795889" cy="4386003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he doing?  </a:t>
            </a:r>
            <a:endParaRPr lang="ko-KR" altLang="en-US" dirty="0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4979958" y="1683327"/>
            <a:ext cx="6795889" cy="438600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He’s </a:t>
            </a:r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playing basketball.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917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-0.01901 -0.11482 L 0.11497 -0.28334 L 0.13008 0.08264 L -0.17461 0.21944 L -0.32083 -0.07084 L 0.0599 -0.03704 L 0.25078 0.16875 L 0.06836 0.2412 L 6.25E-7 3.7037E-6 Z " pathEditMode="relative" rAng="0" ptsTypes="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02" y="1683326"/>
            <a:ext cx="6792224" cy="4297364"/>
          </a:xfrm>
          <a:prstGeom prst="rect">
            <a:avLst/>
          </a:prstGeom>
        </p:spPr>
      </p:pic>
      <p:sp>
        <p:nvSpPr>
          <p:cNvPr id="258" name="box"/>
          <p:cNvSpPr/>
          <p:nvPr/>
        </p:nvSpPr>
        <p:spPr>
          <a:xfrm>
            <a:off x="4939002" y="1683327"/>
            <a:ext cx="6798791" cy="42973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he doing?  </a:t>
            </a:r>
            <a:endParaRPr lang="ko-KR" altLang="en-US" dirty="0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He’s </a:t>
            </a:r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sleeping.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241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10000" fill="hold"/>
                                        <p:tgtEl>
                                          <p:spTgt spid="2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58" grpId="0" animBg="1"/>
      <p:bldP spid="258" grpId="1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009" y="1390145"/>
            <a:ext cx="6168319" cy="4811289"/>
          </a:xfrm>
          <a:prstGeom prst="rect">
            <a:avLst/>
          </a:prstGeom>
        </p:spPr>
      </p:pic>
      <p:sp>
        <p:nvSpPr>
          <p:cNvPr id="258" name="box"/>
          <p:cNvSpPr/>
          <p:nvPr/>
        </p:nvSpPr>
        <p:spPr>
          <a:xfrm>
            <a:off x="5414009" y="1390145"/>
            <a:ext cx="6168319" cy="481128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he doing?  </a:t>
            </a:r>
            <a:endParaRPr lang="ko-KR" altLang="en-US" dirty="0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He’s </a:t>
            </a:r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 a book.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408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58" grpId="0" animBg="1"/>
      <p:bldP spid="258" grpId="1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670" y="1777531"/>
            <a:ext cx="7569117" cy="4250288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he doing?  </a:t>
            </a:r>
            <a:endParaRPr lang="ko-KR" altLang="en-US" dirty="0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4426599" y="1753791"/>
            <a:ext cx="2605739" cy="135134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box"/>
          <p:cNvSpPr/>
          <p:nvPr/>
        </p:nvSpPr>
        <p:spPr>
          <a:xfrm>
            <a:off x="6990354" y="3156440"/>
            <a:ext cx="2401791" cy="152986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box"/>
          <p:cNvSpPr/>
          <p:nvPr/>
        </p:nvSpPr>
        <p:spPr>
          <a:xfrm>
            <a:off x="7014481" y="4640262"/>
            <a:ext cx="2401791" cy="140372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box"/>
          <p:cNvSpPr/>
          <p:nvPr/>
        </p:nvSpPr>
        <p:spPr>
          <a:xfrm>
            <a:off x="9389978" y="1757831"/>
            <a:ext cx="2605739" cy="14586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box"/>
          <p:cNvSpPr/>
          <p:nvPr/>
        </p:nvSpPr>
        <p:spPr>
          <a:xfrm>
            <a:off x="4408743" y="4530438"/>
            <a:ext cx="2605739" cy="149738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box"/>
          <p:cNvSpPr/>
          <p:nvPr/>
        </p:nvSpPr>
        <p:spPr>
          <a:xfrm>
            <a:off x="9389977" y="3163311"/>
            <a:ext cx="2605739" cy="1284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box"/>
          <p:cNvSpPr/>
          <p:nvPr/>
        </p:nvSpPr>
        <p:spPr>
          <a:xfrm>
            <a:off x="9389978" y="4447311"/>
            <a:ext cx="2605739" cy="159668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box"/>
          <p:cNvSpPr/>
          <p:nvPr/>
        </p:nvSpPr>
        <p:spPr>
          <a:xfrm>
            <a:off x="4408742" y="3051970"/>
            <a:ext cx="2605739" cy="147846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box"/>
          <p:cNvSpPr/>
          <p:nvPr/>
        </p:nvSpPr>
        <p:spPr>
          <a:xfrm>
            <a:off x="6990354" y="1757581"/>
            <a:ext cx="2401791" cy="145202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He’s </a:t>
            </a:r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dancing.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47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"/>
                            </p:stCondLst>
                            <p:childTnLst>
                              <p:par>
                                <p:cTn id="56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01" y="1730087"/>
            <a:ext cx="6798791" cy="4013744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</a:t>
            </a:r>
            <a:r>
              <a:rPr lang="en-US" altLang="ko-KR" dirty="0" smtClean="0"/>
              <a:t>she </a:t>
            </a:r>
            <a:r>
              <a:rPr lang="en-US" altLang="ko-KR" dirty="0" smtClean="0"/>
              <a:t>doing?  </a:t>
            </a:r>
            <a:endParaRPr lang="ko-KR" altLang="en-US" dirty="0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4939002" y="1730086"/>
            <a:ext cx="6798791" cy="403660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She’s swimming.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819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02" y="2084676"/>
            <a:ext cx="6771168" cy="3630325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he doing?  </a:t>
            </a:r>
            <a:endParaRPr lang="ko-KR" altLang="en-US" dirty="0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4939002" y="2084676"/>
            <a:ext cx="6798791" cy="363032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He’s </a:t>
            </a:r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eating.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051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1901 -0.11482 L 0.11498 -0.28333 L 0.13008 0.08264 L -0.17461 0.21944 L -0.32083 -0.07083 L 0.0599 -0.03704 L 0.25079 0.16875 L 0.06836 0.2412 L -4.16667E-6 1.48148E-6 Z " pathEditMode="relative" rAng="0" ptsTypes="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명언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TM03457503[[fn=명언]]</Template>
  <TotalTime>240</TotalTime>
  <Words>208</Words>
  <Application>Microsoft Office PowerPoint</Application>
  <PresentationFormat>와이드스크린</PresentationFormat>
  <Paragraphs>78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5" baseType="lpstr">
      <vt:lpstr>맑은 고딕</vt:lpstr>
      <vt:lpstr>Century Gothic</vt:lpstr>
      <vt:lpstr>Jokerman</vt:lpstr>
      <vt:lpstr>Wingdings 2</vt:lpstr>
      <vt:lpstr>명언</vt:lpstr>
      <vt:lpstr>What is he doing?  </vt:lpstr>
      <vt:lpstr>What is she doing?  </vt:lpstr>
      <vt:lpstr>What is she doing?  </vt:lpstr>
      <vt:lpstr>What is he doing?  </vt:lpstr>
      <vt:lpstr>What is he doing?  </vt:lpstr>
      <vt:lpstr>What is he doing?  </vt:lpstr>
      <vt:lpstr>What is he doing?  </vt:lpstr>
      <vt:lpstr>What is she doing?  </vt:lpstr>
      <vt:lpstr>What is he doing?  </vt:lpstr>
      <vt:lpstr>What is he doing?  </vt:lpstr>
      <vt:lpstr>What are they doing?  </vt:lpstr>
      <vt:lpstr>What is she doing?  </vt:lpstr>
      <vt:lpstr>What is he doing?  </vt:lpstr>
      <vt:lpstr>What is she doing?  </vt:lpstr>
      <vt:lpstr>What is he doing?  </vt:lpstr>
      <vt:lpstr>What is he doing?  </vt:lpstr>
      <vt:lpstr>What is he doing?  </vt:lpstr>
      <vt:lpstr>What is she doing?  </vt:lpstr>
      <vt:lpstr>What is he doing?  </vt:lpstr>
      <vt:lpstr>What are they doing?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he doing?</dc:title>
  <dc:creator>user</dc:creator>
  <cp:lastModifiedBy>user</cp:lastModifiedBy>
  <cp:revision>23</cp:revision>
  <dcterms:created xsi:type="dcterms:W3CDTF">2017-05-25T01:28:05Z</dcterms:created>
  <dcterms:modified xsi:type="dcterms:W3CDTF">2017-05-25T05:32:01Z</dcterms:modified>
</cp:coreProperties>
</file>