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0B34-1BD2-45C9-8FFC-3E3CBEF415B7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EE14-B3A5-43D2-9678-07826190D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25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0B34-1BD2-45C9-8FFC-3E3CBEF415B7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EE14-B3A5-43D2-9678-07826190D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2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0B34-1BD2-45C9-8FFC-3E3CBEF415B7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EE14-B3A5-43D2-9678-07826190D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45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0B34-1BD2-45C9-8FFC-3E3CBEF415B7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EE14-B3A5-43D2-9678-07826190D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44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0B34-1BD2-45C9-8FFC-3E3CBEF415B7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EE14-B3A5-43D2-9678-07826190D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67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0B34-1BD2-45C9-8FFC-3E3CBEF415B7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EE14-B3A5-43D2-9678-07826190D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0B34-1BD2-45C9-8FFC-3E3CBEF415B7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EE14-B3A5-43D2-9678-07826190D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40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0B34-1BD2-45C9-8FFC-3E3CBEF415B7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EE14-B3A5-43D2-9678-07826190D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47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0B34-1BD2-45C9-8FFC-3E3CBEF415B7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EE14-B3A5-43D2-9678-07826190D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70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0B34-1BD2-45C9-8FFC-3E3CBEF415B7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EE14-B3A5-43D2-9678-07826190D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607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0B34-1BD2-45C9-8FFC-3E3CBEF415B7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EE14-B3A5-43D2-9678-07826190D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06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70B34-1BD2-45C9-8FFC-3E3CBEF415B7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0EE14-B3A5-43D2-9678-07826190D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27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asstools.net/random-name-picker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ingtime.co.uk/draggames/sthec3.html" TargetMode="External"/><Relationship Id="rId2" Type="http://schemas.openxmlformats.org/officeDocument/2006/relationships/hyperlink" Target="http://www.teachingtime.co.uk/clock2/clockwordsres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asstools.net/random-name-picker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Telling Time Two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Quarter to, half past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841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TIME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ko-KR" smtClean="0"/>
              <a:t>Quarter </a:t>
            </a:r>
            <a:r>
              <a:rPr lang="en-US" altLang="ko-KR" b="1" smtClean="0">
                <a:solidFill>
                  <a:srgbClr val="C00000"/>
                </a:solidFill>
              </a:rPr>
              <a:t>past</a:t>
            </a:r>
            <a:r>
              <a:rPr lang="en-US" altLang="ko-KR" smtClean="0"/>
              <a:t> _______</a:t>
            </a:r>
          </a:p>
          <a:p>
            <a:pPr eaLnBrk="1" hangingPunct="1"/>
            <a:endParaRPr lang="en-US" altLang="ko-KR" smtClean="0"/>
          </a:p>
          <a:p>
            <a:pPr eaLnBrk="1" hangingPunct="1"/>
            <a:r>
              <a:rPr lang="en-US" altLang="ko-KR" smtClean="0"/>
              <a:t>Half </a:t>
            </a:r>
            <a:r>
              <a:rPr lang="en-US" altLang="ko-KR" b="1" smtClean="0">
                <a:solidFill>
                  <a:srgbClr val="C00000"/>
                </a:solidFill>
              </a:rPr>
              <a:t>past</a:t>
            </a:r>
            <a:r>
              <a:rPr lang="en-US" altLang="ko-KR" smtClean="0"/>
              <a:t> _______</a:t>
            </a:r>
          </a:p>
          <a:p>
            <a:pPr eaLnBrk="1" hangingPunct="1"/>
            <a:endParaRPr lang="en-US" altLang="ko-KR" smtClean="0"/>
          </a:p>
          <a:p>
            <a:pPr eaLnBrk="1" hangingPunct="1"/>
            <a:r>
              <a:rPr lang="en-US" altLang="ko-KR" smtClean="0"/>
              <a:t>Quarter </a:t>
            </a:r>
            <a:r>
              <a:rPr lang="en-US" altLang="ko-KR" b="1" smtClean="0">
                <a:solidFill>
                  <a:srgbClr val="7030A0"/>
                </a:solidFill>
              </a:rPr>
              <a:t>to</a:t>
            </a:r>
            <a:r>
              <a:rPr lang="en-US" altLang="ko-KR" smtClean="0"/>
              <a:t> _______</a:t>
            </a:r>
          </a:p>
          <a:p>
            <a:pPr eaLnBrk="1" hangingPunct="1"/>
            <a:endParaRPr lang="en-US" altLang="ko-KR" smtClean="0"/>
          </a:p>
          <a:p>
            <a:pPr eaLnBrk="1" hangingPunct="1">
              <a:buFontTx/>
              <a:buNone/>
            </a:pPr>
            <a:endParaRPr lang="en-US" altLang="ko-KR" smtClean="0"/>
          </a:p>
          <a:p>
            <a:pPr algn="ctr" eaLnBrk="1" hangingPunct="1">
              <a:buFontTx/>
              <a:buNone/>
            </a:pPr>
            <a:r>
              <a:rPr lang="en-US" altLang="ko-KR" smtClean="0"/>
              <a:t>It</a:t>
            </a:r>
            <a:r>
              <a:rPr lang="en-US" altLang="ko-KR" smtClean="0">
                <a:latin typeface="Arial" charset="0"/>
              </a:rPr>
              <a:t>’</a:t>
            </a:r>
            <a:r>
              <a:rPr lang="en-US" altLang="ko-KR" smtClean="0"/>
              <a:t>s five </a:t>
            </a:r>
            <a:r>
              <a:rPr lang="en-US" altLang="ko-KR" smtClean="0">
                <a:solidFill>
                  <a:srgbClr val="7030A0"/>
                </a:solidFill>
              </a:rPr>
              <a:t>to</a:t>
            </a:r>
            <a:r>
              <a:rPr lang="en-US" altLang="ko-KR" smtClean="0"/>
              <a:t> eight.  It</a:t>
            </a:r>
            <a:r>
              <a:rPr lang="en-US" altLang="ko-KR" smtClean="0">
                <a:latin typeface="Arial" charset="0"/>
              </a:rPr>
              <a:t>’</a:t>
            </a:r>
            <a:r>
              <a:rPr lang="en-US" altLang="ko-KR" smtClean="0"/>
              <a:t>s ten </a:t>
            </a:r>
            <a:r>
              <a:rPr lang="en-US" altLang="ko-KR" smtClean="0">
                <a:solidFill>
                  <a:srgbClr val="C00000"/>
                </a:solidFill>
              </a:rPr>
              <a:t>past</a:t>
            </a:r>
            <a:r>
              <a:rPr lang="en-US" altLang="ko-KR" smtClean="0"/>
              <a:t> three. </a:t>
            </a:r>
          </a:p>
        </p:txBody>
      </p:sp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1989138"/>
            <a:ext cx="252095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Curved Left Arrow 4"/>
          <p:cNvSpPr>
            <a:spLocks noChangeArrowheads="1"/>
          </p:cNvSpPr>
          <p:nvPr/>
        </p:nvSpPr>
        <p:spPr bwMode="auto">
          <a:xfrm>
            <a:off x="8904289" y="1484313"/>
            <a:ext cx="1368425" cy="3600450"/>
          </a:xfrm>
          <a:prstGeom prst="curvedLeftArrow">
            <a:avLst>
              <a:gd name="adj1" fmla="val 24995"/>
              <a:gd name="adj2" fmla="val 49991"/>
              <a:gd name="adj3" fmla="val 25000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2294" name="Curved Left Arrow 5"/>
          <p:cNvSpPr>
            <a:spLocks noChangeArrowheads="1"/>
          </p:cNvSpPr>
          <p:nvPr/>
        </p:nvSpPr>
        <p:spPr bwMode="auto">
          <a:xfrm rot="10800000">
            <a:off x="7032625" y="1341438"/>
            <a:ext cx="1366838" cy="3600450"/>
          </a:xfrm>
          <a:prstGeom prst="curvedLeftArrow">
            <a:avLst>
              <a:gd name="adj1" fmla="val 25024"/>
              <a:gd name="adj2" fmla="val 50049"/>
              <a:gd name="adj3" fmla="val 25000"/>
            </a:avLst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156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3315" name="Picture 4" descr="clo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3613" y="1412876"/>
            <a:ext cx="5040312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728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4339" name="Picture 3" descr="Silvertone%20Wall%20Clo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5913" y="333375"/>
            <a:ext cx="6350000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511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5363" name="Picture 3" descr="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0013" y="0"/>
            <a:ext cx="6418262" cy="66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737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6387" name="Picture 3" descr="wallclock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1" y="981075"/>
            <a:ext cx="6119813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360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7411" name="Picture 4" descr="Clock8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9150" y="692150"/>
            <a:ext cx="5138738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457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8435" name="Picture 3" descr="master_HMI2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5913" y="404813"/>
            <a:ext cx="590550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934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mtClean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6988" y="1"/>
            <a:ext cx="6913562" cy="691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167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Noon 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026" name="AutoShape 2" descr="http://upload.wikimedia.org/wikipedia/commons/1/12/12pm.svg"/>
          <p:cNvSpPr>
            <a:spLocks noChangeAspect="1" noChangeArrowheads="1"/>
          </p:cNvSpPr>
          <p:nvPr/>
        </p:nvSpPr>
        <p:spPr bwMode="auto">
          <a:xfrm>
            <a:off x="1692276" y="-852488"/>
            <a:ext cx="5019675" cy="1790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http://upload.wikimedia.org/wikipedia/commons/1/12/12pm.svg"/>
          <p:cNvSpPr>
            <a:spLocks noChangeAspect="1" noChangeArrowheads="1"/>
          </p:cNvSpPr>
          <p:nvPr/>
        </p:nvSpPr>
        <p:spPr bwMode="auto">
          <a:xfrm>
            <a:off x="1692276" y="-852488"/>
            <a:ext cx="5019675" cy="1790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30" name="AutoShape 6" descr="http://upload.wikimedia.org/wikipedia/commons/1/12/12pm.svg"/>
          <p:cNvSpPr>
            <a:spLocks noChangeAspect="1" noChangeArrowheads="1"/>
          </p:cNvSpPr>
          <p:nvPr/>
        </p:nvSpPr>
        <p:spPr bwMode="auto">
          <a:xfrm>
            <a:off x="1692276" y="-852488"/>
            <a:ext cx="5019675" cy="1790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032" name="Picture 8" descr="http://upload.wikimedia.org/wikipedia/commons/thumb/1/12/12pm.svg/800px-12pm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1" y="2133600"/>
            <a:ext cx="8544123" cy="30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007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Midnight 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2" name="Picture 4" descr="File:12am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103310"/>
            <a:ext cx="8610600" cy="30782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752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O'clock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3614" y="1700214"/>
            <a:ext cx="4903787" cy="491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496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What time is it now?</a:t>
            </a:r>
          </a:p>
          <a:p>
            <a:pPr eaLnBrk="1" hangingPunct="1"/>
            <a:endParaRPr lang="en-US" altLang="ko-KR" smtClean="0"/>
          </a:p>
          <a:p>
            <a:pPr eaLnBrk="1" hangingPunct="1"/>
            <a:r>
              <a:rPr lang="en-US" altLang="ko-KR" smtClean="0"/>
              <a:t>When does class start?</a:t>
            </a:r>
          </a:p>
          <a:p>
            <a:pPr eaLnBrk="1" hangingPunct="1"/>
            <a:endParaRPr lang="en-US" altLang="ko-KR" smtClean="0"/>
          </a:p>
          <a:p>
            <a:pPr eaLnBrk="1" hangingPunct="1"/>
            <a:r>
              <a:rPr lang="en-US" altLang="ko-KR" smtClean="0"/>
              <a:t>When is class over?</a:t>
            </a:r>
          </a:p>
        </p:txBody>
      </p:sp>
    </p:spTree>
    <p:extLst>
      <p:ext uri="{BB962C8B-B14F-4D97-AF65-F5344CB8AC3E}">
        <p14:creationId xmlns:p14="http://schemas.microsoft.com/office/powerpoint/2010/main" val="252005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the Time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student will come to the front.  </a:t>
            </a:r>
          </a:p>
          <a:p>
            <a:endParaRPr lang="en-US" dirty="0"/>
          </a:p>
          <a:p>
            <a:r>
              <a:rPr lang="en-US" dirty="0" smtClean="0"/>
              <a:t>Another student will say a time. </a:t>
            </a:r>
          </a:p>
          <a:p>
            <a:endParaRPr lang="en-US" dirty="0"/>
          </a:p>
          <a:p>
            <a:r>
              <a:rPr lang="en-US" dirty="0" smtClean="0"/>
              <a:t>The first Student will produce the time on the clock.  </a:t>
            </a:r>
          </a:p>
          <a:p>
            <a:endParaRPr lang="en-US" dirty="0"/>
          </a:p>
          <a:p>
            <a:r>
              <a:rPr lang="en-US" dirty="0" smtClean="0">
                <a:hlinkClick r:id="rId2"/>
              </a:rPr>
              <a:t>http://www.classtools.net/random-name-picker/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6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Stop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http://www.teachingtime.co.uk/clock2/clockwordsres.html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www.teachingtime.co.uk/draggames/sthec3.html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9907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TIME</a:t>
            </a:r>
            <a:r>
              <a:rPr lang="ko-KR" altLang="en-US" dirty="0" smtClean="0"/>
              <a:t> </a:t>
            </a:r>
            <a:r>
              <a:rPr lang="en-US" altLang="ko-KR" dirty="0" smtClean="0"/>
              <a:t>Race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433304"/>
          </a:xfrm>
        </p:spPr>
        <p:txBody>
          <a:bodyPr/>
          <a:lstStyle/>
          <a:p>
            <a:r>
              <a:rPr lang="en-US" altLang="ko-KR" dirty="0" smtClean="0"/>
              <a:t>You can use two broken clocks, draw some on the board, or make your own. </a:t>
            </a:r>
          </a:p>
          <a:p>
            <a:endParaRPr lang="en-US" altLang="ko-KR" dirty="0"/>
          </a:p>
          <a:p>
            <a:r>
              <a:rPr lang="en-US" altLang="ko-KR" dirty="0" smtClean="0"/>
              <a:t>Have two students come to the front.  </a:t>
            </a:r>
          </a:p>
          <a:p>
            <a:endParaRPr lang="en-US" altLang="ko-KR" dirty="0"/>
          </a:p>
          <a:p>
            <a:r>
              <a:rPr lang="en-US" altLang="ko-KR" dirty="0" smtClean="0"/>
              <a:t>Use the random selector and that student will say a time</a:t>
            </a:r>
          </a:p>
          <a:p>
            <a:pPr lvl="1"/>
            <a:r>
              <a:rPr lang="en-US" altLang="ko-KR">
                <a:hlinkClick r:id="rId2"/>
              </a:rPr>
              <a:t>http://www.classtools.net/random-name-picker/</a:t>
            </a:r>
            <a:endParaRPr lang="en-US" altLang="ko-KR"/>
          </a:p>
          <a:p>
            <a:endParaRPr lang="en-US" altLang="ko-KR" dirty="0"/>
          </a:p>
          <a:p>
            <a:r>
              <a:rPr lang="en-US" altLang="ko-KR" dirty="0" smtClean="0"/>
              <a:t>The fastest student to create the correct time is the winner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14567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2538" y="1628776"/>
            <a:ext cx="5040312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265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7714" y="836614"/>
            <a:ext cx="5545137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543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8:28 Eight, Twenty-eight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32176" y="1341438"/>
            <a:ext cx="5273675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843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6275" y="620713"/>
            <a:ext cx="5715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509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mtClean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5914" y="333376"/>
            <a:ext cx="6511925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904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0014" y="1"/>
            <a:ext cx="6911975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789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11675" y="1412875"/>
            <a:ext cx="1595438" cy="1143000"/>
          </a:xfrm>
        </p:spPr>
        <p:txBody>
          <a:bodyPr/>
          <a:lstStyle/>
          <a:p>
            <a:r>
              <a:rPr lang="en-US" altLang="ko-KR" smtClean="0">
                <a:solidFill>
                  <a:srgbClr val="FF0000"/>
                </a:solidFill>
              </a:rPr>
              <a:t>1/4</a:t>
            </a:r>
            <a:endParaRPr lang="ko-KR" altLang="en-US" smtClean="0">
              <a:solidFill>
                <a:srgbClr val="FF000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/>
              <a:t>Quarter = </a:t>
            </a:r>
          </a:p>
          <a:p>
            <a:endParaRPr lang="en-US" altLang="ko-KR" smtClean="0"/>
          </a:p>
          <a:p>
            <a:endParaRPr lang="en-US" altLang="ko-KR" smtClean="0"/>
          </a:p>
          <a:p>
            <a:endParaRPr lang="en-US" altLang="ko-KR" smtClean="0"/>
          </a:p>
          <a:p>
            <a:r>
              <a:rPr lang="en-US" altLang="ko-KR" smtClean="0"/>
              <a:t>Half = </a:t>
            </a:r>
          </a:p>
          <a:p>
            <a:endParaRPr lang="en-US" altLang="ko-KR" smtClean="0"/>
          </a:p>
          <a:p>
            <a:endParaRPr lang="en-US" altLang="ko-KR" smtClean="0"/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08664" y="1773238"/>
            <a:ext cx="422592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4563" y="2205039"/>
            <a:ext cx="375285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792538" y="3573463"/>
            <a:ext cx="15938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altLang="ko-KR" sz="440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1/2</a:t>
            </a:r>
            <a:endParaRPr lang="ko-KR" altLang="en-US" sz="4400" kern="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24563" y="2205038"/>
            <a:ext cx="382905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363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7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152</Words>
  <Application>Microsoft Office PowerPoint</Application>
  <PresentationFormat>와이드스크린</PresentationFormat>
  <Paragraphs>50</Paragraphs>
  <Slides>23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8" baseType="lpstr">
      <vt:lpstr>맑은 고딕</vt:lpstr>
      <vt:lpstr>Arial</vt:lpstr>
      <vt:lpstr>Calibri</vt:lpstr>
      <vt:lpstr>Calibri Light</vt:lpstr>
      <vt:lpstr>Office 테마</vt:lpstr>
      <vt:lpstr>Telling Time Two</vt:lpstr>
      <vt:lpstr>O'clock </vt:lpstr>
      <vt:lpstr>PowerPoint 프레젠테이션</vt:lpstr>
      <vt:lpstr>PowerPoint 프레젠테이션</vt:lpstr>
      <vt:lpstr>8:28 Eight, Twenty-eight </vt:lpstr>
      <vt:lpstr>PowerPoint 프레젠테이션</vt:lpstr>
      <vt:lpstr>PowerPoint 프레젠테이션</vt:lpstr>
      <vt:lpstr>PowerPoint 프레젠테이션</vt:lpstr>
      <vt:lpstr>1/4</vt:lpstr>
      <vt:lpstr>TIME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Noon </vt:lpstr>
      <vt:lpstr>Midnight </vt:lpstr>
      <vt:lpstr>PowerPoint 프레젠테이션</vt:lpstr>
      <vt:lpstr>Create the Time</vt:lpstr>
      <vt:lpstr>Time Stop</vt:lpstr>
      <vt:lpstr>TIME Race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Telling Time Two</dc:title>
  <dc:creator>user</dc:creator>
  <cp:lastModifiedBy>user</cp:lastModifiedBy>
  <cp:revision>3</cp:revision>
  <dcterms:created xsi:type="dcterms:W3CDTF">2016-09-07T05:47:49Z</dcterms:created>
  <dcterms:modified xsi:type="dcterms:W3CDTF">2016-09-09T02:27:52Z</dcterms:modified>
</cp:coreProperties>
</file>