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57" r:id="rId6"/>
    <p:sldId id="274" r:id="rId7"/>
    <p:sldId id="271" r:id="rId8"/>
    <p:sldId id="262" r:id="rId9"/>
    <p:sldId id="265" r:id="rId10"/>
    <p:sldId id="263" r:id="rId11"/>
    <p:sldId id="267" r:id="rId12"/>
    <p:sldId id="264" r:id="rId13"/>
    <p:sldId id="272" r:id="rId14"/>
    <p:sldId id="270" r:id="rId15"/>
    <p:sldId id="273" r:id="rId16"/>
    <p:sldId id="268" r:id="rId17"/>
    <p:sldId id="269" r:id="rId18"/>
    <p:sldId id="275" r:id="rId19"/>
    <p:sldId id="261" r:id="rId20"/>
    <p:sldId id="276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13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73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3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02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02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15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6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11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57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4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0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3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Time’s Up Game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12:45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Twelve forty-five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Twelve fifteen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o’clock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forty-five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Twelve twenty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21:20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10:22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20:12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12:20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1:33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One – three - three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Thirty-one three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One thirty-three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Thirteen three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9:40        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nine forty.  It’s time for bed. 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Nine forty bed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nine fourteen.  It’s time for bed.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bed time.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9" y="365125"/>
            <a:ext cx="2028864" cy="1326877"/>
          </a:xfrm>
          <a:prstGeom prst="rect">
            <a:avLst/>
          </a:prstGeom>
        </p:spPr>
      </p:pic>
      <p:pic>
        <p:nvPicPr>
          <p:cNvPr id="9" name="그림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eight twenty.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Happy birthday.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LUNCH TIME IT’S FOR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Lunch for it’s time.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for time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lunch time.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time for lunch.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6:00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12:10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8:30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7:40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5:30.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breakfast.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dinner.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6:50          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six fifty.  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six fifty.  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sixty five.  It’s time for dinner.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six fifty.  It’s time for dinner.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5" y="63646"/>
            <a:ext cx="1627910" cy="1627910"/>
          </a:xfrm>
          <a:prstGeom prst="rect">
            <a:avLst/>
          </a:prstGeom>
        </p:spPr>
      </p:pic>
      <p:pic>
        <p:nvPicPr>
          <p:cNvPr id="9" name="그림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1390" y="4391747"/>
            <a:ext cx="4159827" cy="60628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rId2" action="ppaction://hlinksldjump"/>
              </a:rPr>
              <a:t>Click Anywhere </a:t>
            </a:r>
            <a:endParaRPr lang="ko-KR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hlinkClick r:id="rId2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6415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Rules: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Click the correct answer before the time runs out.  </a:t>
            </a:r>
          </a:p>
          <a:p>
            <a:endParaRPr lang="en-US" altLang="ko-KR" dirty="0"/>
          </a:p>
          <a:p>
            <a:r>
              <a:rPr lang="en-US" altLang="ko-KR" dirty="0" smtClean="0"/>
              <a:t>If time runs out, choose a new student and start over.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24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4003"/>
            <a:ext cx="10515600" cy="1325563"/>
          </a:xfrm>
        </p:spPr>
        <p:txBody>
          <a:bodyPr/>
          <a:lstStyle/>
          <a:p>
            <a:pPr algn="ctr"/>
            <a:r>
              <a:rPr lang="en-US" altLang="ko-KR" dirty="0" smtClean="0"/>
              <a:t>Winner!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566"/>
            <a:ext cx="12192000" cy="5508434"/>
          </a:xfrm>
        </p:spPr>
      </p:pic>
    </p:spTree>
    <p:extLst>
      <p:ext uri="{BB962C8B-B14F-4D97-AF65-F5344CB8AC3E}">
        <p14:creationId xmlns:p14="http://schemas.microsoft.com/office/powerpoint/2010/main" val="32435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Start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Two O’clock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  <a:r>
              <a:rPr lang="en-US" altLang="ko-KR" dirty="0" smtClean="0"/>
              <a:t>:00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12:00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20:00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22:00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6:00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 </a:t>
            </a:r>
            <a:r>
              <a:rPr lang="en-US" altLang="ko-KR" dirty="0" err="1" smtClean="0"/>
              <a:t>O’click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 O’clock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 Zero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Clock </a:t>
            </a:r>
            <a:r>
              <a:rPr lang="en-US" altLang="ko-KR" dirty="0" err="1" smtClean="0"/>
              <a:t>O’Six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>
                <a:latin typeface="Goudy Old Style" panose="02020502050305020303" pitchFamily="18" charset="0"/>
              </a:rPr>
              <a:t>i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t is time what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 is what time?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What is</a:t>
            </a:r>
            <a:r>
              <a:rPr lang="ko-KR" altLang="en-US" dirty="0" smtClean="0"/>
              <a:t> </a:t>
            </a:r>
            <a:r>
              <a:rPr lang="en-US" altLang="ko-KR" dirty="0" smtClean="0"/>
              <a:t>time it?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What time is it?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Time is it what?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8:30       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breakfast.  It’s eight thirty.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twelve ten.  It’s time for breakfast.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Breakfast is eight thirty. 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eight thirty.  It’s time for breakfast.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365125"/>
            <a:ext cx="2747148" cy="1384895"/>
          </a:xfrm>
          <a:prstGeom prst="rect">
            <a:avLst/>
          </a:prstGeom>
        </p:spPr>
      </p:pic>
      <p:pic>
        <p:nvPicPr>
          <p:cNvPr id="9" name="그림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4:30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Forteen</a:t>
            </a:r>
            <a:r>
              <a:rPr lang="en-US" altLang="ko-KR" dirty="0" smtClean="0"/>
              <a:t> three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For thirteen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Forty three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Four thirty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Eleven- eleven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11:10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11:11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10:01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10:11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288</Words>
  <Application>Microsoft Office PowerPoint</Application>
  <PresentationFormat>와이드스크린</PresentationFormat>
  <Paragraphs>83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맑은 고딕</vt:lpstr>
      <vt:lpstr>Arial</vt:lpstr>
      <vt:lpstr>Goudy Old Style</vt:lpstr>
      <vt:lpstr>Office 테마</vt:lpstr>
      <vt:lpstr>Time’s Up Game</vt:lpstr>
      <vt:lpstr>Rules:  </vt:lpstr>
      <vt:lpstr>Start</vt:lpstr>
      <vt:lpstr>Two O’clock </vt:lpstr>
      <vt:lpstr>6:00</vt:lpstr>
      <vt:lpstr>it is time what</vt:lpstr>
      <vt:lpstr>8:30       . </vt:lpstr>
      <vt:lpstr>4:30</vt:lpstr>
      <vt:lpstr>Eleven- eleven </vt:lpstr>
      <vt:lpstr>12:45</vt:lpstr>
      <vt:lpstr>Twelve twenty </vt:lpstr>
      <vt:lpstr>1:33</vt:lpstr>
      <vt:lpstr>9:40        .</vt:lpstr>
      <vt:lpstr>It’s eight twenty.</vt:lpstr>
      <vt:lpstr>LUNCH TIME IT’S FOR </vt:lpstr>
      <vt:lpstr>It’s time for lunch. </vt:lpstr>
      <vt:lpstr>It’s 5:30. </vt:lpstr>
      <vt:lpstr>6:50          .</vt:lpstr>
      <vt:lpstr>PowerPoint 프레젠테이션</vt:lpstr>
      <vt:lpstr>Winner!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Time’s Up Game</dc:title>
  <dc:creator>user</dc:creator>
  <cp:lastModifiedBy>user</cp:lastModifiedBy>
  <cp:revision>13</cp:revision>
  <dcterms:created xsi:type="dcterms:W3CDTF">2017-04-27T01:34:32Z</dcterms:created>
  <dcterms:modified xsi:type="dcterms:W3CDTF">2017-04-27T06:59:46Z</dcterms:modified>
</cp:coreProperties>
</file>